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43"/>
  </p:notesMasterIdLst>
  <p:sldIdLst>
    <p:sldId id="256" r:id="rId2"/>
    <p:sldId id="277" r:id="rId3"/>
    <p:sldId id="279" r:id="rId4"/>
    <p:sldId id="280" r:id="rId5"/>
    <p:sldId id="261" r:id="rId6"/>
    <p:sldId id="262" r:id="rId7"/>
    <p:sldId id="264" r:id="rId8"/>
    <p:sldId id="293" r:id="rId9"/>
    <p:sldId id="268" r:id="rId10"/>
    <p:sldId id="296" r:id="rId11"/>
    <p:sldId id="297" r:id="rId12"/>
    <p:sldId id="335" r:id="rId13"/>
    <p:sldId id="336" r:id="rId14"/>
    <p:sldId id="295" r:id="rId15"/>
    <p:sldId id="298" r:id="rId16"/>
    <p:sldId id="337" r:id="rId17"/>
    <p:sldId id="300" r:id="rId18"/>
    <p:sldId id="302" r:id="rId19"/>
    <p:sldId id="303" r:id="rId20"/>
    <p:sldId id="304" r:id="rId21"/>
    <p:sldId id="305" r:id="rId22"/>
    <p:sldId id="306" r:id="rId23"/>
    <p:sldId id="308" r:id="rId24"/>
    <p:sldId id="339" r:id="rId25"/>
    <p:sldId id="312" r:id="rId26"/>
    <p:sldId id="313" r:id="rId27"/>
    <p:sldId id="314" r:id="rId28"/>
    <p:sldId id="315" r:id="rId29"/>
    <p:sldId id="316" r:id="rId30"/>
    <p:sldId id="317" r:id="rId31"/>
    <p:sldId id="318" r:id="rId32"/>
    <p:sldId id="320" r:id="rId33"/>
    <p:sldId id="321" r:id="rId34"/>
    <p:sldId id="322" r:id="rId35"/>
    <p:sldId id="326" r:id="rId36"/>
    <p:sldId id="328" r:id="rId37"/>
    <p:sldId id="329" r:id="rId38"/>
    <p:sldId id="330" r:id="rId39"/>
    <p:sldId id="331" r:id="rId40"/>
    <p:sldId id="333" r:id="rId41"/>
    <p:sldId id="334" r:id="rId4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16E6DAC-CC5F-46DB-B7F5-26F800945FBC}" v="51" dt="2026-09-06T15:43:01.414"/>
    <p1510:client id="{7063527A-B393-4561-B6E9-A67A758A6214}" v="5" dt="2026-09-05T20:56:34.62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680" autoAdjust="0"/>
  </p:normalViewPr>
  <p:slideViewPr>
    <p:cSldViewPr snapToGrid="0">
      <p:cViewPr varScale="1">
        <p:scale>
          <a:sx n="76" d="100"/>
          <a:sy n="76" d="100"/>
        </p:scale>
        <p:origin x="91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microsoft.com/office/2016/11/relationships/changesInfo" Target="changesInfos/changesInfo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lavica Ševkušić" userId="3aa5a9b3-761a-41a2-8a36-7a5b22506750" providerId="ADAL" clId="{D5BBED75-77AB-435E-89A8-1E9B41E242EA}"/>
    <pc:docChg chg="undo redo custSel addSld delSld modSld sldOrd addMainMaster delMainMaster">
      <pc:chgData name="Slavica Ševkušić" userId="3aa5a9b3-761a-41a2-8a36-7a5b22506750" providerId="ADAL" clId="{D5BBED75-77AB-435E-89A8-1E9B41E242EA}" dt="2026-09-06T20:52:41.129" v="19849" actId="20577"/>
      <pc:docMkLst>
        <pc:docMk/>
      </pc:docMkLst>
      <pc:sldChg chg="addSp delSp modSp mod setBg addAnim delAnim setClrOvrMap">
        <pc:chgData name="Slavica Ševkušić" userId="3aa5a9b3-761a-41a2-8a36-7a5b22506750" providerId="ADAL" clId="{D5BBED75-77AB-435E-89A8-1E9B41E242EA}" dt="2026-09-06T17:17:46.391" v="19677" actId="2711"/>
        <pc:sldMkLst>
          <pc:docMk/>
          <pc:sldMk cId="800734379" sldId="256"/>
        </pc:sldMkLst>
        <pc:spChg chg="mod">
          <ac:chgData name="Slavica Ševkušić" userId="3aa5a9b3-761a-41a2-8a36-7a5b22506750" providerId="ADAL" clId="{D5BBED75-77AB-435E-89A8-1E9B41E242EA}" dt="2026-09-06T17:17:32.023" v="19676" actId="2711"/>
          <ac:spMkLst>
            <pc:docMk/>
            <pc:sldMk cId="800734379" sldId="256"/>
            <ac:spMk id="2" creationId="{1411E2D8-10C9-3100-FB8E-119F829B6662}"/>
          </ac:spMkLst>
        </pc:spChg>
        <pc:spChg chg="mod">
          <ac:chgData name="Slavica Ševkušić" userId="3aa5a9b3-761a-41a2-8a36-7a5b22506750" providerId="ADAL" clId="{D5BBED75-77AB-435E-89A8-1E9B41E242EA}" dt="2026-09-06T17:17:46.391" v="19677" actId="2711"/>
          <ac:spMkLst>
            <pc:docMk/>
            <pc:sldMk cId="800734379" sldId="256"/>
            <ac:spMk id="3" creationId="{EDEBD7D3-68B4-A7E3-B7F4-909FD7F2E952}"/>
          </ac:spMkLst>
        </pc:spChg>
      </pc:sldChg>
      <pc:sldChg chg="modSp mod">
        <pc:chgData name="Slavica Ševkušić" userId="3aa5a9b3-761a-41a2-8a36-7a5b22506750" providerId="ADAL" clId="{D5BBED75-77AB-435E-89A8-1E9B41E242EA}" dt="2026-08-21T20:12:56.119" v="10104" actId="255"/>
        <pc:sldMkLst>
          <pc:docMk/>
          <pc:sldMk cId="4051225818" sldId="261"/>
        </pc:sldMkLst>
        <pc:spChg chg="mod">
          <ac:chgData name="Slavica Ševkušić" userId="3aa5a9b3-761a-41a2-8a36-7a5b22506750" providerId="ADAL" clId="{D5BBED75-77AB-435E-89A8-1E9B41E242EA}" dt="2026-08-21T20:12:22.766" v="10101" actId="20577"/>
          <ac:spMkLst>
            <pc:docMk/>
            <pc:sldMk cId="4051225818" sldId="261"/>
            <ac:spMk id="2" creationId="{4412BB32-9555-07DA-8D67-B76EFF86576C}"/>
          </ac:spMkLst>
        </pc:spChg>
        <pc:spChg chg="mod">
          <ac:chgData name="Slavica Ševkušić" userId="3aa5a9b3-761a-41a2-8a36-7a5b22506750" providerId="ADAL" clId="{D5BBED75-77AB-435E-89A8-1E9B41E242EA}" dt="2026-08-21T20:12:56.119" v="10104" actId="255"/>
          <ac:spMkLst>
            <pc:docMk/>
            <pc:sldMk cId="4051225818" sldId="261"/>
            <ac:spMk id="3" creationId="{90D588CF-13AC-A5CA-DD16-A9F2C91EEFD6}"/>
          </ac:spMkLst>
        </pc:spChg>
      </pc:sldChg>
      <pc:sldChg chg="addSp delSp modSp mod">
        <pc:chgData name="Slavica Ševkušić" userId="3aa5a9b3-761a-41a2-8a36-7a5b22506750" providerId="ADAL" clId="{D5BBED75-77AB-435E-89A8-1E9B41E242EA}" dt="2026-09-06T11:35:55.129" v="15073" actId="20577"/>
        <pc:sldMkLst>
          <pc:docMk/>
          <pc:sldMk cId="744802821" sldId="262"/>
        </pc:sldMkLst>
        <pc:spChg chg="mod">
          <ac:chgData name="Slavica Ševkušić" userId="3aa5a9b3-761a-41a2-8a36-7a5b22506750" providerId="ADAL" clId="{D5BBED75-77AB-435E-89A8-1E9B41E242EA}" dt="2026-09-06T11:35:55.129" v="15073" actId="20577"/>
          <ac:spMkLst>
            <pc:docMk/>
            <pc:sldMk cId="744802821" sldId="262"/>
            <ac:spMk id="2" creationId="{C2F20786-2B7E-30E6-22B6-A54103CFE6A7}"/>
          </ac:spMkLst>
        </pc:spChg>
        <pc:spChg chg="mod">
          <ac:chgData name="Slavica Ševkušić" userId="3aa5a9b3-761a-41a2-8a36-7a5b22506750" providerId="ADAL" clId="{D5BBED75-77AB-435E-89A8-1E9B41E242EA}" dt="2026-08-21T20:26:04.143" v="10147" actId="14100"/>
          <ac:spMkLst>
            <pc:docMk/>
            <pc:sldMk cId="744802821" sldId="262"/>
            <ac:spMk id="3" creationId="{153148BF-8218-8532-6A55-C3F2441E0DFB}"/>
          </ac:spMkLst>
        </pc:spChg>
        <pc:spChg chg="add mod">
          <ac:chgData name="Slavica Ševkušić" userId="3aa5a9b3-761a-41a2-8a36-7a5b22506750" providerId="ADAL" clId="{D5BBED75-77AB-435E-89A8-1E9B41E242EA}" dt="2026-09-05T21:19:57.327" v="14350" actId="20577"/>
          <ac:spMkLst>
            <pc:docMk/>
            <pc:sldMk cId="744802821" sldId="262"/>
            <ac:spMk id="7" creationId="{7577B820-3A1C-70C9-1264-FC30304F27EE}"/>
          </ac:spMkLst>
        </pc:spChg>
      </pc:sldChg>
      <pc:sldChg chg="modSp mod">
        <pc:chgData name="Slavica Ševkušić" userId="3aa5a9b3-761a-41a2-8a36-7a5b22506750" providerId="ADAL" clId="{D5BBED75-77AB-435E-89A8-1E9B41E242EA}" dt="2026-09-06T11:46:58.761" v="15091" actId="27636"/>
        <pc:sldMkLst>
          <pc:docMk/>
          <pc:sldMk cId="3834670498" sldId="264"/>
        </pc:sldMkLst>
        <pc:spChg chg="mod">
          <ac:chgData name="Slavica Ševkušić" userId="3aa5a9b3-761a-41a2-8a36-7a5b22506750" providerId="ADAL" clId="{D5BBED75-77AB-435E-89A8-1E9B41E242EA}" dt="2026-08-21T20:32:22.042" v="10192" actId="20577"/>
          <ac:spMkLst>
            <pc:docMk/>
            <pc:sldMk cId="3834670498" sldId="264"/>
            <ac:spMk id="2" creationId="{88EA6FFC-23DB-7708-245B-F0C67CA57E1D}"/>
          </ac:spMkLst>
        </pc:spChg>
        <pc:spChg chg="mod">
          <ac:chgData name="Slavica Ševkušić" userId="3aa5a9b3-761a-41a2-8a36-7a5b22506750" providerId="ADAL" clId="{D5BBED75-77AB-435E-89A8-1E9B41E242EA}" dt="2026-09-06T11:46:58.761" v="15091" actId="27636"/>
          <ac:spMkLst>
            <pc:docMk/>
            <pc:sldMk cId="3834670498" sldId="264"/>
            <ac:spMk id="3" creationId="{0AB25F0A-68CB-AB89-CAFA-EF45C5181035}"/>
          </ac:spMkLst>
        </pc:spChg>
      </pc:sldChg>
      <pc:sldChg chg="modSp mod">
        <pc:chgData name="Slavica Ševkušić" userId="3aa5a9b3-761a-41a2-8a36-7a5b22506750" providerId="ADAL" clId="{D5BBED75-77AB-435E-89A8-1E9B41E242EA}" dt="2026-09-06T11:51:14.714" v="15114" actId="20577"/>
        <pc:sldMkLst>
          <pc:docMk/>
          <pc:sldMk cId="2018698218" sldId="268"/>
        </pc:sldMkLst>
        <pc:spChg chg="mod">
          <ac:chgData name="Slavica Ševkušić" userId="3aa5a9b3-761a-41a2-8a36-7a5b22506750" providerId="ADAL" clId="{D5BBED75-77AB-435E-89A8-1E9B41E242EA}" dt="2026-09-06T11:49:17.816" v="15100" actId="20577"/>
          <ac:spMkLst>
            <pc:docMk/>
            <pc:sldMk cId="2018698218" sldId="268"/>
            <ac:spMk id="2" creationId="{1004FA2D-F309-CB8A-816D-DBC787C1EDDE}"/>
          </ac:spMkLst>
        </pc:spChg>
        <pc:spChg chg="mod">
          <ac:chgData name="Slavica Ševkušić" userId="3aa5a9b3-761a-41a2-8a36-7a5b22506750" providerId="ADAL" clId="{D5BBED75-77AB-435E-89A8-1E9B41E242EA}" dt="2026-09-06T11:51:14.714" v="15114" actId="20577"/>
          <ac:spMkLst>
            <pc:docMk/>
            <pc:sldMk cId="2018698218" sldId="268"/>
            <ac:spMk id="5" creationId="{16A869C9-B6E2-8FB4-EFE6-6241CE458F72}"/>
          </ac:spMkLst>
        </pc:spChg>
      </pc:sldChg>
      <pc:sldChg chg="addSp delSp modSp mod setBg">
        <pc:chgData name="Slavica Ševkušić" userId="3aa5a9b3-761a-41a2-8a36-7a5b22506750" providerId="ADAL" clId="{D5BBED75-77AB-435E-89A8-1E9B41E242EA}" dt="2026-09-06T16:52:39.557" v="19675" actId="27636"/>
        <pc:sldMkLst>
          <pc:docMk/>
          <pc:sldMk cId="2468021744" sldId="277"/>
        </pc:sldMkLst>
        <pc:spChg chg="mod">
          <ac:chgData name="Slavica Ševkušić" userId="3aa5a9b3-761a-41a2-8a36-7a5b22506750" providerId="ADAL" clId="{D5BBED75-77AB-435E-89A8-1E9B41E242EA}" dt="2026-09-06T16:51:53.627" v="19669" actId="255"/>
          <ac:spMkLst>
            <pc:docMk/>
            <pc:sldMk cId="2468021744" sldId="277"/>
            <ac:spMk id="2" creationId="{00000000-0000-0000-0000-000000000000}"/>
          </ac:spMkLst>
        </pc:spChg>
        <pc:spChg chg="mod">
          <ac:chgData name="Slavica Ševkušić" userId="3aa5a9b3-761a-41a2-8a36-7a5b22506750" providerId="ADAL" clId="{D5BBED75-77AB-435E-89A8-1E9B41E242EA}" dt="2026-09-06T16:52:39.557" v="19675" actId="27636"/>
          <ac:spMkLst>
            <pc:docMk/>
            <pc:sldMk cId="2468021744" sldId="277"/>
            <ac:spMk id="3" creationId="{00000000-0000-0000-0000-000000000000}"/>
          </ac:spMkLst>
        </pc:spChg>
      </pc:sldChg>
      <pc:sldChg chg="modSp mod">
        <pc:chgData name="Slavica Ševkušić" userId="3aa5a9b3-761a-41a2-8a36-7a5b22506750" providerId="ADAL" clId="{D5BBED75-77AB-435E-89A8-1E9B41E242EA}" dt="2026-09-06T11:18:04.768" v="14958" actId="20577"/>
        <pc:sldMkLst>
          <pc:docMk/>
          <pc:sldMk cId="2104281663" sldId="279"/>
        </pc:sldMkLst>
        <pc:spChg chg="mod">
          <ac:chgData name="Slavica Ševkušić" userId="3aa5a9b3-761a-41a2-8a36-7a5b22506750" providerId="ADAL" clId="{D5BBED75-77AB-435E-89A8-1E9B41E242EA}" dt="2026-08-21T19:41:54.161" v="9831" actId="2711"/>
          <ac:spMkLst>
            <pc:docMk/>
            <pc:sldMk cId="2104281663" sldId="279"/>
            <ac:spMk id="2" creationId="{08170DF4-F79E-B0C6-F340-08A7877DD5AD}"/>
          </ac:spMkLst>
        </pc:spChg>
        <pc:spChg chg="mod">
          <ac:chgData name="Slavica Ševkušić" userId="3aa5a9b3-761a-41a2-8a36-7a5b22506750" providerId="ADAL" clId="{D5BBED75-77AB-435E-89A8-1E9B41E242EA}" dt="2026-09-06T11:18:04.768" v="14958" actId="20577"/>
          <ac:spMkLst>
            <pc:docMk/>
            <pc:sldMk cId="2104281663" sldId="279"/>
            <ac:spMk id="3" creationId="{4F1795CA-12E8-8871-067D-B2058798134D}"/>
          </ac:spMkLst>
        </pc:spChg>
      </pc:sldChg>
      <pc:sldChg chg="addSp delSp modSp mod">
        <pc:chgData name="Slavica Ševkušić" userId="3aa5a9b3-761a-41a2-8a36-7a5b22506750" providerId="ADAL" clId="{D5BBED75-77AB-435E-89A8-1E9B41E242EA}" dt="2026-09-06T11:24:12.665" v="15044" actId="27636"/>
        <pc:sldMkLst>
          <pc:docMk/>
          <pc:sldMk cId="1593194875" sldId="280"/>
        </pc:sldMkLst>
        <pc:spChg chg="mod">
          <ac:chgData name="Slavica Ševkušić" userId="3aa5a9b3-761a-41a2-8a36-7a5b22506750" providerId="ADAL" clId="{D5BBED75-77AB-435E-89A8-1E9B41E242EA}" dt="2026-08-21T20:29:52.383" v="10158" actId="14100"/>
          <ac:spMkLst>
            <pc:docMk/>
            <pc:sldMk cId="1593194875" sldId="280"/>
            <ac:spMk id="2" creationId="{A0398915-0A97-3649-303F-BE3C34422D1D}"/>
          </ac:spMkLst>
        </pc:spChg>
        <pc:spChg chg="mod">
          <ac:chgData name="Slavica Ševkušić" userId="3aa5a9b3-761a-41a2-8a36-7a5b22506750" providerId="ADAL" clId="{D5BBED75-77AB-435E-89A8-1E9B41E242EA}" dt="2026-09-06T11:24:12.665" v="15044" actId="27636"/>
          <ac:spMkLst>
            <pc:docMk/>
            <pc:sldMk cId="1593194875" sldId="280"/>
            <ac:spMk id="3" creationId="{52E2F254-FACE-F9E5-EA86-C7762EE91AAB}"/>
          </ac:spMkLst>
        </pc:spChg>
      </pc:sldChg>
      <pc:sldChg chg="modSp mod">
        <pc:chgData name="Slavica Ševkušić" userId="3aa5a9b3-761a-41a2-8a36-7a5b22506750" providerId="ADAL" clId="{D5BBED75-77AB-435E-89A8-1E9B41E242EA}" dt="2026-09-06T11:47:38.044" v="15092" actId="255"/>
        <pc:sldMkLst>
          <pc:docMk/>
          <pc:sldMk cId="3675844984" sldId="293"/>
        </pc:sldMkLst>
        <pc:spChg chg="mod">
          <ac:chgData name="Slavica Ševkušić" userId="3aa5a9b3-761a-41a2-8a36-7a5b22506750" providerId="ADAL" clId="{D5BBED75-77AB-435E-89A8-1E9B41E242EA}" dt="2026-09-06T11:47:38.044" v="15092" actId="255"/>
          <ac:spMkLst>
            <pc:docMk/>
            <pc:sldMk cId="3675844984" sldId="293"/>
            <ac:spMk id="3" creationId="{39C906E6-6D6F-0666-6DB4-50C73B83AAA0}"/>
          </ac:spMkLst>
        </pc:spChg>
        <pc:spChg chg="mod">
          <ac:chgData name="Slavica Ševkušić" userId="3aa5a9b3-761a-41a2-8a36-7a5b22506750" providerId="ADAL" clId="{D5BBED75-77AB-435E-89A8-1E9B41E242EA}" dt="2026-08-21T20:38:41.763" v="10252" actId="20577"/>
          <ac:spMkLst>
            <pc:docMk/>
            <pc:sldMk cId="3675844984" sldId="293"/>
            <ac:spMk id="5" creationId="{224EC952-A139-8DF9-9899-989C53DFF91E}"/>
          </ac:spMkLst>
        </pc:spChg>
      </pc:sldChg>
      <pc:sldChg chg="modSp mod">
        <pc:chgData name="Slavica Ševkušić" userId="3aa5a9b3-761a-41a2-8a36-7a5b22506750" providerId="ADAL" clId="{D5BBED75-77AB-435E-89A8-1E9B41E242EA}" dt="2026-09-06T12:58:05.913" v="17133" actId="20577"/>
        <pc:sldMkLst>
          <pc:docMk/>
          <pc:sldMk cId="1101489073" sldId="295"/>
        </pc:sldMkLst>
        <pc:spChg chg="mod">
          <ac:chgData name="Slavica Ševkušić" userId="3aa5a9b3-761a-41a2-8a36-7a5b22506750" providerId="ADAL" clId="{D5BBED75-77AB-435E-89A8-1E9B41E242EA}" dt="2026-09-05T21:20:42.835" v="14361" actId="20577"/>
          <ac:spMkLst>
            <pc:docMk/>
            <pc:sldMk cId="1101489073" sldId="295"/>
            <ac:spMk id="2" creationId="{6D1411AC-3934-ED2C-8651-B904772A81B4}"/>
          </ac:spMkLst>
        </pc:spChg>
        <pc:spChg chg="mod">
          <ac:chgData name="Slavica Ševkušić" userId="3aa5a9b3-761a-41a2-8a36-7a5b22506750" providerId="ADAL" clId="{D5BBED75-77AB-435E-89A8-1E9B41E242EA}" dt="2026-09-06T12:58:05.913" v="17133" actId="20577"/>
          <ac:spMkLst>
            <pc:docMk/>
            <pc:sldMk cId="1101489073" sldId="295"/>
            <ac:spMk id="5" creationId="{01191D16-FD3B-64B9-F135-74CCCECE9572}"/>
          </ac:spMkLst>
        </pc:spChg>
      </pc:sldChg>
      <pc:sldChg chg="modSp mod">
        <pc:chgData name="Slavica Ševkušić" userId="3aa5a9b3-761a-41a2-8a36-7a5b22506750" providerId="ADAL" clId="{D5BBED75-77AB-435E-89A8-1E9B41E242EA}" dt="2026-09-06T11:53:06.778" v="15123" actId="14100"/>
        <pc:sldMkLst>
          <pc:docMk/>
          <pc:sldMk cId="522897111" sldId="296"/>
        </pc:sldMkLst>
        <pc:spChg chg="mod">
          <ac:chgData name="Slavica Ševkušić" userId="3aa5a9b3-761a-41a2-8a36-7a5b22506750" providerId="ADAL" clId="{D5BBED75-77AB-435E-89A8-1E9B41E242EA}" dt="2026-09-06T11:51:48.437" v="15122" actId="20577"/>
          <ac:spMkLst>
            <pc:docMk/>
            <pc:sldMk cId="522897111" sldId="296"/>
            <ac:spMk id="2" creationId="{2098593F-211D-75CC-AFD7-E8FEE03627DB}"/>
          </ac:spMkLst>
        </pc:spChg>
        <pc:spChg chg="mod">
          <ac:chgData name="Slavica Ševkušić" userId="3aa5a9b3-761a-41a2-8a36-7a5b22506750" providerId="ADAL" clId="{D5BBED75-77AB-435E-89A8-1E9B41E242EA}" dt="2026-09-06T11:53:06.778" v="15123" actId="14100"/>
          <ac:spMkLst>
            <pc:docMk/>
            <pc:sldMk cId="522897111" sldId="296"/>
            <ac:spMk id="4" creationId="{3B548C6E-5C5A-2A30-4F1E-A49BAE6CECFC}"/>
          </ac:spMkLst>
        </pc:spChg>
      </pc:sldChg>
      <pc:sldChg chg="modSp mod">
        <pc:chgData name="Slavica Ševkušić" userId="3aa5a9b3-761a-41a2-8a36-7a5b22506750" providerId="ADAL" clId="{D5BBED75-77AB-435E-89A8-1E9B41E242EA}" dt="2026-09-06T12:33:10.731" v="16711" actId="255"/>
        <pc:sldMkLst>
          <pc:docMk/>
          <pc:sldMk cId="3201767322" sldId="297"/>
        </pc:sldMkLst>
        <pc:spChg chg="mod">
          <ac:chgData name="Slavica Ševkušić" userId="3aa5a9b3-761a-41a2-8a36-7a5b22506750" providerId="ADAL" clId="{D5BBED75-77AB-435E-89A8-1E9B41E242EA}" dt="2026-09-06T11:57:32.830" v="15150" actId="20577"/>
          <ac:spMkLst>
            <pc:docMk/>
            <pc:sldMk cId="3201767322" sldId="297"/>
            <ac:spMk id="2" creationId="{FE714EB3-3388-5BDD-D8D7-D0C10A9D2085}"/>
          </ac:spMkLst>
        </pc:spChg>
        <pc:spChg chg="mod">
          <ac:chgData name="Slavica Ševkušić" userId="3aa5a9b3-761a-41a2-8a36-7a5b22506750" providerId="ADAL" clId="{D5BBED75-77AB-435E-89A8-1E9B41E242EA}" dt="2026-09-06T12:33:10.731" v="16711" actId="255"/>
          <ac:spMkLst>
            <pc:docMk/>
            <pc:sldMk cId="3201767322" sldId="297"/>
            <ac:spMk id="3" creationId="{530F8666-5AEA-D5AD-FA06-7AF6CBBC7F43}"/>
          </ac:spMkLst>
        </pc:spChg>
      </pc:sldChg>
      <pc:sldChg chg="modSp mod">
        <pc:chgData name="Slavica Ševkušić" userId="3aa5a9b3-761a-41a2-8a36-7a5b22506750" providerId="ADAL" clId="{D5BBED75-77AB-435E-89A8-1E9B41E242EA}" dt="2026-09-06T13:08:07.167" v="17252"/>
        <pc:sldMkLst>
          <pc:docMk/>
          <pc:sldMk cId="2316129678" sldId="298"/>
        </pc:sldMkLst>
        <pc:spChg chg="mod">
          <ac:chgData name="Slavica Ševkušić" userId="3aa5a9b3-761a-41a2-8a36-7a5b22506750" providerId="ADAL" clId="{D5BBED75-77AB-435E-89A8-1E9B41E242EA}" dt="2026-09-06T13:08:07.167" v="17252"/>
          <ac:spMkLst>
            <pc:docMk/>
            <pc:sldMk cId="2316129678" sldId="298"/>
            <ac:spMk id="2" creationId="{A4E7BC06-13B5-4445-BCDC-A7F7428CDADC}"/>
          </ac:spMkLst>
        </pc:spChg>
        <pc:spChg chg="mod">
          <ac:chgData name="Slavica Ševkušić" userId="3aa5a9b3-761a-41a2-8a36-7a5b22506750" providerId="ADAL" clId="{D5BBED75-77AB-435E-89A8-1E9B41E242EA}" dt="2026-09-06T13:07:20.995" v="17251" actId="20577"/>
          <ac:spMkLst>
            <pc:docMk/>
            <pc:sldMk cId="2316129678" sldId="298"/>
            <ac:spMk id="3" creationId="{2C2B2202-ACC8-846F-B11C-986812B98392}"/>
          </ac:spMkLst>
        </pc:spChg>
      </pc:sldChg>
      <pc:sldChg chg="modSp del mod">
        <pc:chgData name="Slavica Ševkušić" userId="3aa5a9b3-761a-41a2-8a36-7a5b22506750" providerId="ADAL" clId="{D5BBED75-77AB-435E-89A8-1E9B41E242EA}" dt="2026-09-06T12:59:00.278" v="17134" actId="2696"/>
        <pc:sldMkLst>
          <pc:docMk/>
          <pc:sldMk cId="1054604766" sldId="299"/>
        </pc:sldMkLst>
      </pc:sldChg>
      <pc:sldChg chg="modSp mod">
        <pc:chgData name="Slavica Ševkušić" userId="3aa5a9b3-761a-41a2-8a36-7a5b22506750" providerId="ADAL" clId="{D5BBED75-77AB-435E-89A8-1E9B41E242EA}" dt="2026-09-06T13:23:22.229" v="17438" actId="20577"/>
        <pc:sldMkLst>
          <pc:docMk/>
          <pc:sldMk cId="1282613355" sldId="300"/>
        </pc:sldMkLst>
        <pc:spChg chg="mod">
          <ac:chgData name="Slavica Ševkušić" userId="3aa5a9b3-761a-41a2-8a36-7a5b22506750" providerId="ADAL" clId="{D5BBED75-77AB-435E-89A8-1E9B41E242EA}" dt="2026-08-21T21:41:22.461" v="11024" actId="20577"/>
          <ac:spMkLst>
            <pc:docMk/>
            <pc:sldMk cId="1282613355" sldId="300"/>
            <ac:spMk id="2" creationId="{A0FDD9FB-EC7B-60A5-D4AE-31F2F6BEA02A}"/>
          </ac:spMkLst>
        </pc:spChg>
        <pc:spChg chg="mod">
          <ac:chgData name="Slavica Ševkušić" userId="3aa5a9b3-761a-41a2-8a36-7a5b22506750" providerId="ADAL" clId="{D5BBED75-77AB-435E-89A8-1E9B41E242EA}" dt="2026-09-06T13:23:22.229" v="17438" actId="20577"/>
          <ac:spMkLst>
            <pc:docMk/>
            <pc:sldMk cId="1282613355" sldId="300"/>
            <ac:spMk id="3" creationId="{6E661131-993F-B8FE-BEB2-046C4D94A9F5}"/>
          </ac:spMkLst>
        </pc:spChg>
      </pc:sldChg>
      <pc:sldChg chg="addSp modSp new del mod">
        <pc:chgData name="Slavica Ševkušić" userId="3aa5a9b3-761a-41a2-8a36-7a5b22506750" providerId="ADAL" clId="{D5BBED75-77AB-435E-89A8-1E9B41E242EA}" dt="2026-09-05T21:20:34.508" v="14351" actId="2696"/>
        <pc:sldMkLst>
          <pc:docMk/>
          <pc:sldMk cId="1496080997" sldId="301"/>
        </pc:sldMkLst>
      </pc:sldChg>
      <pc:sldChg chg="addSp delSp modSp add mod">
        <pc:chgData name="Slavica Ševkušić" userId="3aa5a9b3-761a-41a2-8a36-7a5b22506750" providerId="ADAL" clId="{D5BBED75-77AB-435E-89A8-1E9B41E242EA}" dt="2026-09-06T13:20:48.529" v="17412" actId="20577"/>
        <pc:sldMkLst>
          <pc:docMk/>
          <pc:sldMk cId="609206901" sldId="302"/>
        </pc:sldMkLst>
        <pc:spChg chg="mod">
          <ac:chgData name="Slavica Ševkušić" userId="3aa5a9b3-761a-41a2-8a36-7a5b22506750" providerId="ADAL" clId="{D5BBED75-77AB-435E-89A8-1E9B41E242EA}" dt="2026-08-21T21:42:28.586" v="11036" actId="20577"/>
          <ac:spMkLst>
            <pc:docMk/>
            <pc:sldMk cId="609206901" sldId="302"/>
            <ac:spMk id="2" creationId="{B61AF61E-3547-EFAC-CF23-57473C1FA182}"/>
          </ac:spMkLst>
        </pc:spChg>
        <pc:spChg chg="mod">
          <ac:chgData name="Slavica Ševkušić" userId="3aa5a9b3-761a-41a2-8a36-7a5b22506750" providerId="ADAL" clId="{D5BBED75-77AB-435E-89A8-1E9B41E242EA}" dt="2026-09-06T13:20:48.529" v="17412" actId="20577"/>
          <ac:spMkLst>
            <pc:docMk/>
            <pc:sldMk cId="609206901" sldId="302"/>
            <ac:spMk id="3" creationId="{5D11FA2E-8073-CCE6-FF54-87B3CF7284B7}"/>
          </ac:spMkLst>
        </pc:spChg>
      </pc:sldChg>
      <pc:sldChg chg="modSp new mod">
        <pc:chgData name="Slavica Ševkušić" userId="3aa5a9b3-761a-41a2-8a36-7a5b22506750" providerId="ADAL" clId="{D5BBED75-77AB-435E-89A8-1E9B41E242EA}" dt="2026-09-06T13:25:27.449" v="17441" actId="12"/>
        <pc:sldMkLst>
          <pc:docMk/>
          <pc:sldMk cId="313108076" sldId="303"/>
        </pc:sldMkLst>
        <pc:spChg chg="mod">
          <ac:chgData name="Slavica Ševkušić" userId="3aa5a9b3-761a-41a2-8a36-7a5b22506750" providerId="ADAL" clId="{D5BBED75-77AB-435E-89A8-1E9B41E242EA}" dt="2026-09-06T13:21:32.803" v="17415"/>
          <ac:spMkLst>
            <pc:docMk/>
            <pc:sldMk cId="313108076" sldId="303"/>
            <ac:spMk id="2" creationId="{5B61636D-7115-7FF9-CF0E-8CF426B92595}"/>
          </ac:spMkLst>
        </pc:spChg>
        <pc:spChg chg="mod">
          <ac:chgData name="Slavica Ševkušić" userId="3aa5a9b3-761a-41a2-8a36-7a5b22506750" providerId="ADAL" clId="{D5BBED75-77AB-435E-89A8-1E9B41E242EA}" dt="2026-09-06T13:25:27.449" v="17441" actId="12"/>
          <ac:spMkLst>
            <pc:docMk/>
            <pc:sldMk cId="313108076" sldId="303"/>
            <ac:spMk id="3" creationId="{CE42D60D-2C77-F7F6-8C98-13AF5E834358}"/>
          </ac:spMkLst>
        </pc:spChg>
      </pc:sldChg>
      <pc:sldChg chg="modSp new mod">
        <pc:chgData name="Slavica Ševkušić" userId="3aa5a9b3-761a-41a2-8a36-7a5b22506750" providerId="ADAL" clId="{D5BBED75-77AB-435E-89A8-1E9B41E242EA}" dt="2026-09-06T14:25:58.815" v="17885" actId="20577"/>
        <pc:sldMkLst>
          <pc:docMk/>
          <pc:sldMk cId="4184065123" sldId="304"/>
        </pc:sldMkLst>
        <pc:spChg chg="mod">
          <ac:chgData name="Slavica Ševkušić" userId="3aa5a9b3-761a-41a2-8a36-7a5b22506750" providerId="ADAL" clId="{D5BBED75-77AB-435E-89A8-1E9B41E242EA}" dt="2026-09-06T14:06:13.743" v="17564" actId="2711"/>
          <ac:spMkLst>
            <pc:docMk/>
            <pc:sldMk cId="4184065123" sldId="304"/>
            <ac:spMk id="2" creationId="{9963F3BA-F7EB-B05D-21AB-DAC28262E3E8}"/>
          </ac:spMkLst>
        </pc:spChg>
        <pc:spChg chg="mod">
          <ac:chgData name="Slavica Ševkušić" userId="3aa5a9b3-761a-41a2-8a36-7a5b22506750" providerId="ADAL" clId="{D5BBED75-77AB-435E-89A8-1E9B41E242EA}" dt="2026-09-06T14:25:58.815" v="17885" actId="20577"/>
          <ac:spMkLst>
            <pc:docMk/>
            <pc:sldMk cId="4184065123" sldId="304"/>
            <ac:spMk id="3" creationId="{885B21B3-567E-08D9-4ED9-20CFBA8363FB}"/>
          </ac:spMkLst>
        </pc:spChg>
      </pc:sldChg>
      <pc:sldChg chg="modSp new mod">
        <pc:chgData name="Slavica Ševkušić" userId="3aa5a9b3-761a-41a2-8a36-7a5b22506750" providerId="ADAL" clId="{D5BBED75-77AB-435E-89A8-1E9B41E242EA}" dt="2026-09-06T14:10:04.455" v="17662" actId="20577"/>
        <pc:sldMkLst>
          <pc:docMk/>
          <pc:sldMk cId="548113158" sldId="305"/>
        </pc:sldMkLst>
        <pc:spChg chg="mod">
          <ac:chgData name="Slavica Ševkušić" userId="3aa5a9b3-761a-41a2-8a36-7a5b22506750" providerId="ADAL" clId="{D5BBED75-77AB-435E-89A8-1E9B41E242EA}" dt="2026-08-22T09:07:03.602" v="11246" actId="20577"/>
          <ac:spMkLst>
            <pc:docMk/>
            <pc:sldMk cId="548113158" sldId="305"/>
            <ac:spMk id="2" creationId="{7BEB11C5-1C80-4B6E-371D-34AABDBB139B}"/>
          </ac:spMkLst>
        </pc:spChg>
        <pc:spChg chg="mod">
          <ac:chgData name="Slavica Ševkušić" userId="3aa5a9b3-761a-41a2-8a36-7a5b22506750" providerId="ADAL" clId="{D5BBED75-77AB-435E-89A8-1E9B41E242EA}" dt="2026-09-06T14:10:04.455" v="17662" actId="20577"/>
          <ac:spMkLst>
            <pc:docMk/>
            <pc:sldMk cId="548113158" sldId="305"/>
            <ac:spMk id="3" creationId="{C1074948-1648-9F49-37B5-45AB121F9C52}"/>
          </ac:spMkLst>
        </pc:spChg>
      </pc:sldChg>
      <pc:sldChg chg="modSp new mod">
        <pc:chgData name="Slavica Ševkušić" userId="3aa5a9b3-761a-41a2-8a36-7a5b22506750" providerId="ADAL" clId="{D5BBED75-77AB-435E-89A8-1E9B41E242EA}" dt="2026-09-06T14:20:37.227" v="17784" actId="6549"/>
        <pc:sldMkLst>
          <pc:docMk/>
          <pc:sldMk cId="3715133139" sldId="306"/>
        </pc:sldMkLst>
        <pc:spChg chg="mod">
          <ac:chgData name="Slavica Ševkušić" userId="3aa5a9b3-761a-41a2-8a36-7a5b22506750" providerId="ADAL" clId="{D5BBED75-77AB-435E-89A8-1E9B41E242EA}" dt="2026-08-22T12:27:12.763" v="11285" actId="20577"/>
          <ac:spMkLst>
            <pc:docMk/>
            <pc:sldMk cId="3715133139" sldId="306"/>
            <ac:spMk id="2" creationId="{CFD83674-6BA5-3056-562C-633ADE3B766E}"/>
          </ac:spMkLst>
        </pc:spChg>
        <pc:spChg chg="mod">
          <ac:chgData name="Slavica Ševkušić" userId="3aa5a9b3-761a-41a2-8a36-7a5b22506750" providerId="ADAL" clId="{D5BBED75-77AB-435E-89A8-1E9B41E242EA}" dt="2026-09-06T14:20:37.227" v="17784" actId="6549"/>
          <ac:spMkLst>
            <pc:docMk/>
            <pc:sldMk cId="3715133139" sldId="306"/>
            <ac:spMk id="3" creationId="{0DFA6C28-9DBF-7AF8-A83E-DEB449FF92EF}"/>
          </ac:spMkLst>
        </pc:spChg>
      </pc:sldChg>
      <pc:sldChg chg="modSp new del mod">
        <pc:chgData name="Slavica Ševkušić" userId="3aa5a9b3-761a-41a2-8a36-7a5b22506750" providerId="ADAL" clId="{D5BBED75-77AB-435E-89A8-1E9B41E242EA}" dt="2026-09-06T14:15:08.862" v="17722" actId="2696"/>
        <pc:sldMkLst>
          <pc:docMk/>
          <pc:sldMk cId="217856143" sldId="307"/>
        </pc:sldMkLst>
      </pc:sldChg>
      <pc:sldChg chg="modSp new mod">
        <pc:chgData name="Slavica Ševkušić" userId="3aa5a9b3-761a-41a2-8a36-7a5b22506750" providerId="ADAL" clId="{D5BBED75-77AB-435E-89A8-1E9B41E242EA}" dt="2026-09-06T14:57:51.457" v="18505" actId="27636"/>
        <pc:sldMkLst>
          <pc:docMk/>
          <pc:sldMk cId="3023542029" sldId="308"/>
        </pc:sldMkLst>
        <pc:spChg chg="mod">
          <ac:chgData name="Slavica Ševkušić" userId="3aa5a9b3-761a-41a2-8a36-7a5b22506750" providerId="ADAL" clId="{D5BBED75-77AB-435E-89A8-1E9B41E242EA}" dt="2026-09-06T14:27:46.507" v="17895" actId="14100"/>
          <ac:spMkLst>
            <pc:docMk/>
            <pc:sldMk cId="3023542029" sldId="308"/>
            <ac:spMk id="2" creationId="{9C85A26A-20E3-4C03-4340-86659308CA82}"/>
          </ac:spMkLst>
        </pc:spChg>
        <pc:spChg chg="mod">
          <ac:chgData name="Slavica Ševkušić" userId="3aa5a9b3-761a-41a2-8a36-7a5b22506750" providerId="ADAL" clId="{D5BBED75-77AB-435E-89A8-1E9B41E242EA}" dt="2026-09-06T14:57:51.457" v="18505" actId="27636"/>
          <ac:spMkLst>
            <pc:docMk/>
            <pc:sldMk cId="3023542029" sldId="308"/>
            <ac:spMk id="3" creationId="{55FD8003-EAE0-986C-E944-EE59D199936A}"/>
          </ac:spMkLst>
        </pc:spChg>
      </pc:sldChg>
      <pc:sldChg chg="modSp new del mod">
        <pc:chgData name="Slavica Ševkušić" userId="3aa5a9b3-761a-41a2-8a36-7a5b22506750" providerId="ADAL" clId="{D5BBED75-77AB-435E-89A8-1E9B41E242EA}" dt="2026-09-06T14:54:36.444" v="18479" actId="2696"/>
        <pc:sldMkLst>
          <pc:docMk/>
          <pc:sldMk cId="1710532625" sldId="309"/>
        </pc:sldMkLst>
      </pc:sldChg>
      <pc:sldChg chg="modSp new del mod">
        <pc:chgData name="Slavica Ševkušić" userId="3aa5a9b3-761a-41a2-8a36-7a5b22506750" providerId="ADAL" clId="{D5BBED75-77AB-435E-89A8-1E9B41E242EA}" dt="2026-09-06T14:58:37.917" v="18511" actId="2696"/>
        <pc:sldMkLst>
          <pc:docMk/>
          <pc:sldMk cId="3871458558" sldId="310"/>
        </pc:sldMkLst>
      </pc:sldChg>
      <pc:sldChg chg="modSp new del mod">
        <pc:chgData name="Slavica Ševkušić" userId="3aa5a9b3-761a-41a2-8a36-7a5b22506750" providerId="ADAL" clId="{D5BBED75-77AB-435E-89A8-1E9B41E242EA}" dt="2026-09-06T14:59:39.475" v="18515" actId="2696"/>
        <pc:sldMkLst>
          <pc:docMk/>
          <pc:sldMk cId="1214860763" sldId="311"/>
        </pc:sldMkLst>
      </pc:sldChg>
      <pc:sldChg chg="modSp new mod">
        <pc:chgData name="Slavica Ševkušić" userId="3aa5a9b3-761a-41a2-8a36-7a5b22506750" providerId="ADAL" clId="{D5BBED75-77AB-435E-89A8-1E9B41E242EA}" dt="2026-09-06T15:01:30.992" v="18541" actId="12"/>
        <pc:sldMkLst>
          <pc:docMk/>
          <pc:sldMk cId="181401157" sldId="312"/>
        </pc:sldMkLst>
        <pc:spChg chg="mod">
          <ac:chgData name="Slavica Ševkušić" userId="3aa5a9b3-761a-41a2-8a36-7a5b22506750" providerId="ADAL" clId="{D5BBED75-77AB-435E-89A8-1E9B41E242EA}" dt="2026-09-06T15:00:16.708" v="18516" actId="20577"/>
          <ac:spMkLst>
            <pc:docMk/>
            <pc:sldMk cId="181401157" sldId="312"/>
            <ac:spMk id="2" creationId="{42109484-754B-6BE2-2C40-3B5F0F77120E}"/>
          </ac:spMkLst>
        </pc:spChg>
        <pc:spChg chg="mod">
          <ac:chgData name="Slavica Ševkušić" userId="3aa5a9b3-761a-41a2-8a36-7a5b22506750" providerId="ADAL" clId="{D5BBED75-77AB-435E-89A8-1E9B41E242EA}" dt="2026-09-06T15:01:30.992" v="18541" actId="12"/>
          <ac:spMkLst>
            <pc:docMk/>
            <pc:sldMk cId="181401157" sldId="312"/>
            <ac:spMk id="3" creationId="{3CC4A620-14B4-F986-B0B8-421416CFAD30}"/>
          </ac:spMkLst>
        </pc:spChg>
      </pc:sldChg>
      <pc:sldChg chg="modSp new mod">
        <pc:chgData name="Slavica Ševkušić" userId="3aa5a9b3-761a-41a2-8a36-7a5b22506750" providerId="ADAL" clId="{D5BBED75-77AB-435E-89A8-1E9B41E242EA}" dt="2026-09-06T15:08:31.025" v="18678" actId="20577"/>
        <pc:sldMkLst>
          <pc:docMk/>
          <pc:sldMk cId="3187104750" sldId="313"/>
        </pc:sldMkLst>
        <pc:spChg chg="mod">
          <ac:chgData name="Slavica Ševkušić" userId="3aa5a9b3-761a-41a2-8a36-7a5b22506750" providerId="ADAL" clId="{D5BBED75-77AB-435E-89A8-1E9B41E242EA}" dt="2026-09-06T15:01:53.973" v="18551" actId="20577"/>
          <ac:spMkLst>
            <pc:docMk/>
            <pc:sldMk cId="3187104750" sldId="313"/>
            <ac:spMk id="2" creationId="{56C33D23-FDE3-4FDD-43E0-693E8F0CFFA7}"/>
          </ac:spMkLst>
        </pc:spChg>
        <pc:spChg chg="mod">
          <ac:chgData name="Slavica Ševkušić" userId="3aa5a9b3-761a-41a2-8a36-7a5b22506750" providerId="ADAL" clId="{D5BBED75-77AB-435E-89A8-1E9B41E242EA}" dt="2026-09-06T15:08:31.025" v="18678" actId="20577"/>
          <ac:spMkLst>
            <pc:docMk/>
            <pc:sldMk cId="3187104750" sldId="313"/>
            <ac:spMk id="3" creationId="{D44E6758-8414-8D94-661C-E0A6CF7B660A}"/>
          </ac:spMkLst>
        </pc:spChg>
      </pc:sldChg>
      <pc:sldChg chg="modSp new mod">
        <pc:chgData name="Slavica Ševkušić" userId="3aa5a9b3-761a-41a2-8a36-7a5b22506750" providerId="ADAL" clId="{D5BBED75-77AB-435E-89A8-1E9B41E242EA}" dt="2026-09-06T15:09:01.667" v="18680" actId="255"/>
        <pc:sldMkLst>
          <pc:docMk/>
          <pc:sldMk cId="97310351" sldId="314"/>
        </pc:sldMkLst>
        <pc:spChg chg="mod">
          <ac:chgData name="Slavica Ševkušić" userId="3aa5a9b3-761a-41a2-8a36-7a5b22506750" providerId="ADAL" clId="{D5BBED75-77AB-435E-89A8-1E9B41E242EA}" dt="2026-08-22T13:26:36.972" v="12142" actId="14100"/>
          <ac:spMkLst>
            <pc:docMk/>
            <pc:sldMk cId="97310351" sldId="314"/>
            <ac:spMk id="2" creationId="{F51DFD09-DC49-A549-C00C-DB622890E721}"/>
          </ac:spMkLst>
        </pc:spChg>
        <pc:spChg chg="mod">
          <ac:chgData name="Slavica Ševkušić" userId="3aa5a9b3-761a-41a2-8a36-7a5b22506750" providerId="ADAL" clId="{D5BBED75-77AB-435E-89A8-1E9B41E242EA}" dt="2026-09-06T15:09:01.667" v="18680" actId="255"/>
          <ac:spMkLst>
            <pc:docMk/>
            <pc:sldMk cId="97310351" sldId="314"/>
            <ac:spMk id="3" creationId="{97AD2CEF-40B2-EF45-FFD6-2AACFF8FE419}"/>
          </ac:spMkLst>
        </pc:spChg>
      </pc:sldChg>
      <pc:sldChg chg="modSp add mod">
        <pc:chgData name="Slavica Ševkušić" userId="3aa5a9b3-761a-41a2-8a36-7a5b22506750" providerId="ADAL" clId="{D5BBED75-77AB-435E-89A8-1E9B41E242EA}" dt="2026-09-06T15:10:05.174" v="18717" actId="20577"/>
        <pc:sldMkLst>
          <pc:docMk/>
          <pc:sldMk cId="584431578" sldId="315"/>
        </pc:sldMkLst>
        <pc:spChg chg="mod">
          <ac:chgData name="Slavica Ševkušić" userId="3aa5a9b3-761a-41a2-8a36-7a5b22506750" providerId="ADAL" clId="{D5BBED75-77AB-435E-89A8-1E9B41E242EA}" dt="2026-08-22T13:28:19.435" v="12177" actId="20577"/>
          <ac:spMkLst>
            <pc:docMk/>
            <pc:sldMk cId="584431578" sldId="315"/>
            <ac:spMk id="2" creationId="{F2FF9E6F-CF28-DD86-634B-5A11931F4C79}"/>
          </ac:spMkLst>
        </pc:spChg>
        <pc:spChg chg="mod">
          <ac:chgData name="Slavica Ševkušić" userId="3aa5a9b3-761a-41a2-8a36-7a5b22506750" providerId="ADAL" clId="{D5BBED75-77AB-435E-89A8-1E9B41E242EA}" dt="2026-09-06T15:10:05.174" v="18717" actId="20577"/>
          <ac:spMkLst>
            <pc:docMk/>
            <pc:sldMk cId="584431578" sldId="315"/>
            <ac:spMk id="3" creationId="{5B04D11A-2C5F-B46F-ACD9-3973A7447944}"/>
          </ac:spMkLst>
        </pc:spChg>
      </pc:sldChg>
      <pc:sldChg chg="modSp add mod">
        <pc:chgData name="Slavica Ševkušić" userId="3aa5a9b3-761a-41a2-8a36-7a5b22506750" providerId="ADAL" clId="{D5BBED75-77AB-435E-89A8-1E9B41E242EA}" dt="2026-09-06T15:10:33.032" v="18727" actId="20577"/>
        <pc:sldMkLst>
          <pc:docMk/>
          <pc:sldMk cId="1286053671" sldId="316"/>
        </pc:sldMkLst>
        <pc:spChg chg="mod">
          <ac:chgData name="Slavica Ševkušić" userId="3aa5a9b3-761a-41a2-8a36-7a5b22506750" providerId="ADAL" clId="{D5BBED75-77AB-435E-89A8-1E9B41E242EA}" dt="2026-08-22T13:32:25.792" v="12207" actId="14100"/>
          <ac:spMkLst>
            <pc:docMk/>
            <pc:sldMk cId="1286053671" sldId="316"/>
            <ac:spMk id="2" creationId="{8782225D-7BAB-CF10-FD8A-AE2D148D0DCA}"/>
          </ac:spMkLst>
        </pc:spChg>
        <pc:spChg chg="mod">
          <ac:chgData name="Slavica Ševkušić" userId="3aa5a9b3-761a-41a2-8a36-7a5b22506750" providerId="ADAL" clId="{D5BBED75-77AB-435E-89A8-1E9B41E242EA}" dt="2026-09-06T15:10:33.032" v="18727" actId="20577"/>
          <ac:spMkLst>
            <pc:docMk/>
            <pc:sldMk cId="1286053671" sldId="316"/>
            <ac:spMk id="3" creationId="{110081A7-5D3D-98C5-8875-76DA4841B1BE}"/>
          </ac:spMkLst>
        </pc:spChg>
      </pc:sldChg>
      <pc:sldChg chg="modSp add del mod">
        <pc:chgData name="Slavica Ševkušić" userId="3aa5a9b3-761a-41a2-8a36-7a5b22506750" providerId="ADAL" clId="{D5BBED75-77AB-435E-89A8-1E9B41E242EA}" dt="2026-09-06T15:23:21.668" v="18896" actId="20577"/>
        <pc:sldMkLst>
          <pc:docMk/>
          <pc:sldMk cId="3231817370" sldId="317"/>
        </pc:sldMkLst>
        <pc:spChg chg="mod">
          <ac:chgData name="Slavica Ševkušić" userId="3aa5a9b3-761a-41a2-8a36-7a5b22506750" providerId="ADAL" clId="{D5BBED75-77AB-435E-89A8-1E9B41E242EA}" dt="2026-09-06T15:11:13.195" v="18728" actId="20577"/>
          <ac:spMkLst>
            <pc:docMk/>
            <pc:sldMk cId="3231817370" sldId="317"/>
            <ac:spMk id="2" creationId="{75B084A2-C9B3-D037-E3F9-010D03C2B258}"/>
          </ac:spMkLst>
        </pc:spChg>
        <pc:spChg chg="mod">
          <ac:chgData name="Slavica Ševkušić" userId="3aa5a9b3-761a-41a2-8a36-7a5b22506750" providerId="ADAL" clId="{D5BBED75-77AB-435E-89A8-1E9B41E242EA}" dt="2026-09-06T15:23:21.668" v="18896" actId="20577"/>
          <ac:spMkLst>
            <pc:docMk/>
            <pc:sldMk cId="3231817370" sldId="317"/>
            <ac:spMk id="3" creationId="{3409E54A-FCF7-9DED-F921-E2650F74BF17}"/>
          </ac:spMkLst>
        </pc:spChg>
      </pc:sldChg>
      <pc:sldChg chg="modSp add mod">
        <pc:chgData name="Slavica Ševkušić" userId="3aa5a9b3-761a-41a2-8a36-7a5b22506750" providerId="ADAL" clId="{D5BBED75-77AB-435E-89A8-1E9B41E242EA}" dt="2026-09-06T20:52:41.129" v="19849" actId="20577"/>
        <pc:sldMkLst>
          <pc:docMk/>
          <pc:sldMk cId="828244666" sldId="318"/>
        </pc:sldMkLst>
        <pc:spChg chg="mod">
          <ac:chgData name="Slavica Ševkušić" userId="3aa5a9b3-761a-41a2-8a36-7a5b22506750" providerId="ADAL" clId="{D5BBED75-77AB-435E-89A8-1E9B41E242EA}" dt="2026-08-22T14:35:14.518" v="12408" actId="14100"/>
          <ac:spMkLst>
            <pc:docMk/>
            <pc:sldMk cId="828244666" sldId="318"/>
            <ac:spMk id="2" creationId="{7E861499-B274-A082-648A-F4080196E724}"/>
          </ac:spMkLst>
        </pc:spChg>
        <pc:spChg chg="mod">
          <ac:chgData name="Slavica Ševkušić" userId="3aa5a9b3-761a-41a2-8a36-7a5b22506750" providerId="ADAL" clId="{D5BBED75-77AB-435E-89A8-1E9B41E242EA}" dt="2026-09-06T20:52:41.129" v="19849" actId="20577"/>
          <ac:spMkLst>
            <pc:docMk/>
            <pc:sldMk cId="828244666" sldId="318"/>
            <ac:spMk id="3" creationId="{F9570079-A66F-91F5-CCF5-926FDA1BFA16}"/>
          </ac:spMkLst>
        </pc:spChg>
      </pc:sldChg>
      <pc:sldChg chg="modSp add mod">
        <pc:chgData name="Slavica Ševkušić" userId="3aa5a9b3-761a-41a2-8a36-7a5b22506750" providerId="ADAL" clId="{D5BBED75-77AB-435E-89A8-1E9B41E242EA}" dt="2026-09-06T15:47:18.152" v="19532" actId="20577"/>
        <pc:sldMkLst>
          <pc:docMk/>
          <pc:sldMk cId="760361684" sldId="320"/>
        </pc:sldMkLst>
        <pc:spChg chg="mod">
          <ac:chgData name="Slavica Ševkušić" userId="3aa5a9b3-761a-41a2-8a36-7a5b22506750" providerId="ADAL" clId="{D5BBED75-77AB-435E-89A8-1E9B41E242EA}" dt="2026-08-22T14:42:06.004" v="12481" actId="20577"/>
          <ac:spMkLst>
            <pc:docMk/>
            <pc:sldMk cId="760361684" sldId="320"/>
            <ac:spMk id="2" creationId="{85691A90-1B24-07B6-103E-A588E701B732}"/>
          </ac:spMkLst>
        </pc:spChg>
        <pc:spChg chg="mod">
          <ac:chgData name="Slavica Ševkušić" userId="3aa5a9b3-761a-41a2-8a36-7a5b22506750" providerId="ADAL" clId="{D5BBED75-77AB-435E-89A8-1E9B41E242EA}" dt="2026-09-06T15:47:18.152" v="19532" actId="20577"/>
          <ac:spMkLst>
            <pc:docMk/>
            <pc:sldMk cId="760361684" sldId="320"/>
            <ac:spMk id="3" creationId="{CB2E633A-0426-C3E0-D249-AE01CFB7BA87}"/>
          </ac:spMkLst>
        </pc:spChg>
      </pc:sldChg>
      <pc:sldChg chg="addSp delSp modSp add mod">
        <pc:chgData name="Slavica Ševkušić" userId="3aa5a9b3-761a-41a2-8a36-7a5b22506750" providerId="ADAL" clId="{D5BBED75-77AB-435E-89A8-1E9B41E242EA}" dt="2026-09-06T15:48:02.711" v="19546" actId="20577"/>
        <pc:sldMkLst>
          <pc:docMk/>
          <pc:sldMk cId="1398252054" sldId="321"/>
        </pc:sldMkLst>
        <pc:spChg chg="mod">
          <ac:chgData name="Slavica Ševkušić" userId="3aa5a9b3-761a-41a2-8a36-7a5b22506750" providerId="ADAL" clId="{D5BBED75-77AB-435E-89A8-1E9B41E242EA}" dt="2026-09-06T15:48:02.711" v="19546" actId="20577"/>
          <ac:spMkLst>
            <pc:docMk/>
            <pc:sldMk cId="1398252054" sldId="321"/>
            <ac:spMk id="3" creationId="{8EBEA098-E751-49D5-7F56-716DD1F7012D}"/>
          </ac:spMkLst>
        </pc:spChg>
      </pc:sldChg>
      <pc:sldChg chg="modSp add mod">
        <pc:chgData name="Slavica Ševkušić" userId="3aa5a9b3-761a-41a2-8a36-7a5b22506750" providerId="ADAL" clId="{D5BBED75-77AB-435E-89A8-1E9B41E242EA}" dt="2026-09-06T15:51:20.649" v="19612" actId="20577"/>
        <pc:sldMkLst>
          <pc:docMk/>
          <pc:sldMk cId="865518128" sldId="322"/>
        </pc:sldMkLst>
        <pc:spChg chg="mod">
          <ac:chgData name="Slavica Ševkušić" userId="3aa5a9b3-761a-41a2-8a36-7a5b22506750" providerId="ADAL" clId="{D5BBED75-77AB-435E-89A8-1E9B41E242EA}" dt="2026-08-22T14:49:34.442" v="12547" actId="20577"/>
          <ac:spMkLst>
            <pc:docMk/>
            <pc:sldMk cId="865518128" sldId="322"/>
            <ac:spMk id="2" creationId="{4A042BDF-A68F-D17B-9368-FFA0C70D0CF5}"/>
          </ac:spMkLst>
        </pc:spChg>
        <pc:spChg chg="mod">
          <ac:chgData name="Slavica Ševkušić" userId="3aa5a9b3-761a-41a2-8a36-7a5b22506750" providerId="ADAL" clId="{D5BBED75-77AB-435E-89A8-1E9B41E242EA}" dt="2026-09-06T15:51:20.649" v="19612" actId="20577"/>
          <ac:spMkLst>
            <pc:docMk/>
            <pc:sldMk cId="865518128" sldId="322"/>
            <ac:spMk id="3" creationId="{EA012581-453B-A092-8E67-2CA3837BF011}"/>
          </ac:spMkLst>
        </pc:spChg>
      </pc:sldChg>
      <pc:sldChg chg="addSp modSp add del mod">
        <pc:chgData name="Slavica Ševkušić" userId="3aa5a9b3-761a-41a2-8a36-7a5b22506750" providerId="ADAL" clId="{D5BBED75-77AB-435E-89A8-1E9B41E242EA}" dt="2026-09-06T15:46:53.038" v="19528" actId="2696"/>
        <pc:sldMkLst>
          <pc:docMk/>
          <pc:sldMk cId="2362250521" sldId="323"/>
        </pc:sldMkLst>
      </pc:sldChg>
      <pc:sldChg chg="modSp add del mod">
        <pc:chgData name="Slavica Ševkušić" userId="3aa5a9b3-761a-41a2-8a36-7a5b22506750" providerId="ADAL" clId="{D5BBED75-77AB-435E-89A8-1E9B41E242EA}" dt="2026-09-06T15:49:33.334" v="19547" actId="2696"/>
        <pc:sldMkLst>
          <pc:docMk/>
          <pc:sldMk cId="1929093348" sldId="324"/>
        </pc:sldMkLst>
      </pc:sldChg>
      <pc:sldChg chg="modSp add del mod">
        <pc:chgData name="Slavica Ševkušić" userId="3aa5a9b3-761a-41a2-8a36-7a5b22506750" providerId="ADAL" clId="{D5BBED75-77AB-435E-89A8-1E9B41E242EA}" dt="2026-09-06T15:49:50.138" v="19548" actId="2696"/>
        <pc:sldMkLst>
          <pc:docMk/>
          <pc:sldMk cId="846042280" sldId="325"/>
        </pc:sldMkLst>
      </pc:sldChg>
      <pc:sldChg chg="addSp delSp modSp add mod">
        <pc:chgData name="Slavica Ševkušić" userId="3aa5a9b3-761a-41a2-8a36-7a5b22506750" providerId="ADAL" clId="{D5BBED75-77AB-435E-89A8-1E9B41E242EA}" dt="2026-09-06T15:55:38.997" v="19652" actId="255"/>
        <pc:sldMkLst>
          <pc:docMk/>
          <pc:sldMk cId="4075334904" sldId="326"/>
        </pc:sldMkLst>
        <pc:spChg chg="mod">
          <ac:chgData name="Slavica Ševkušić" userId="3aa5a9b3-761a-41a2-8a36-7a5b22506750" providerId="ADAL" clId="{D5BBED75-77AB-435E-89A8-1E9B41E242EA}" dt="2026-09-06T15:55:38.997" v="19652" actId="255"/>
          <ac:spMkLst>
            <pc:docMk/>
            <pc:sldMk cId="4075334904" sldId="326"/>
            <ac:spMk id="2" creationId="{BBD67355-D773-93B5-DE59-253EBDAA0250}"/>
          </ac:spMkLst>
        </pc:spChg>
        <pc:spChg chg="mod">
          <ac:chgData name="Slavica Ševkušić" userId="3aa5a9b3-761a-41a2-8a36-7a5b22506750" providerId="ADAL" clId="{D5BBED75-77AB-435E-89A8-1E9B41E242EA}" dt="2026-09-06T15:55:32.892" v="19651" actId="255"/>
          <ac:spMkLst>
            <pc:docMk/>
            <pc:sldMk cId="4075334904" sldId="326"/>
            <ac:spMk id="3" creationId="{2FEB8DCA-3B6A-2B6D-37BB-62B0CA6640B0}"/>
          </ac:spMkLst>
        </pc:spChg>
      </pc:sldChg>
      <pc:sldChg chg="modSp add del mod">
        <pc:chgData name="Slavica Ševkušić" userId="3aa5a9b3-761a-41a2-8a36-7a5b22506750" providerId="ADAL" clId="{D5BBED75-77AB-435E-89A8-1E9B41E242EA}" dt="2026-09-06T15:52:56.976" v="19641" actId="2696"/>
        <pc:sldMkLst>
          <pc:docMk/>
          <pc:sldMk cId="2288853122" sldId="327"/>
        </pc:sldMkLst>
        <pc:spChg chg="mod">
          <ac:chgData name="Slavica Ševkušić" userId="3aa5a9b3-761a-41a2-8a36-7a5b22506750" providerId="ADAL" clId="{D5BBED75-77AB-435E-89A8-1E9B41E242EA}" dt="2026-09-06T15:41:36.410" v="19354" actId="255"/>
          <ac:spMkLst>
            <pc:docMk/>
            <pc:sldMk cId="2288853122" sldId="327"/>
            <ac:spMk id="2" creationId="{3A7CCDB7-EF4C-2857-45B5-7965399EE05D}"/>
          </ac:spMkLst>
        </pc:spChg>
        <pc:spChg chg="mod">
          <ac:chgData name="Slavica Ševkušić" userId="3aa5a9b3-761a-41a2-8a36-7a5b22506750" providerId="ADAL" clId="{D5BBED75-77AB-435E-89A8-1E9B41E242EA}" dt="2026-09-06T15:41:20.877" v="19353" actId="14100"/>
          <ac:spMkLst>
            <pc:docMk/>
            <pc:sldMk cId="2288853122" sldId="327"/>
            <ac:spMk id="3" creationId="{21D47E48-2983-905A-51D5-4F5B15172978}"/>
          </ac:spMkLst>
        </pc:spChg>
      </pc:sldChg>
      <pc:sldChg chg="addSp delSp modSp add mod">
        <pc:chgData name="Slavica Ševkušić" userId="3aa5a9b3-761a-41a2-8a36-7a5b22506750" providerId="ADAL" clId="{D5BBED75-77AB-435E-89A8-1E9B41E242EA}" dt="2026-09-06T15:53:13.766" v="19644" actId="20577"/>
        <pc:sldMkLst>
          <pc:docMk/>
          <pc:sldMk cId="2535392256" sldId="328"/>
        </pc:sldMkLst>
        <pc:spChg chg="mod">
          <ac:chgData name="Slavica Ševkušić" userId="3aa5a9b3-761a-41a2-8a36-7a5b22506750" providerId="ADAL" clId="{D5BBED75-77AB-435E-89A8-1E9B41E242EA}" dt="2026-09-06T15:53:13.766" v="19644" actId="20577"/>
          <ac:spMkLst>
            <pc:docMk/>
            <pc:sldMk cId="2535392256" sldId="328"/>
            <ac:spMk id="2" creationId="{B9BE4B1A-E297-BF47-09EA-A8C974F05F97}"/>
          </ac:spMkLst>
        </pc:spChg>
        <pc:spChg chg="mod">
          <ac:chgData name="Slavica Ševkušić" userId="3aa5a9b3-761a-41a2-8a36-7a5b22506750" providerId="ADAL" clId="{D5BBED75-77AB-435E-89A8-1E9B41E242EA}" dt="2026-09-06T15:37:48.945" v="19309" actId="255"/>
          <ac:spMkLst>
            <pc:docMk/>
            <pc:sldMk cId="2535392256" sldId="328"/>
            <ac:spMk id="3" creationId="{BFD9503E-2A99-1AD6-D265-6B700130E56F}"/>
          </ac:spMkLst>
        </pc:spChg>
      </pc:sldChg>
      <pc:sldChg chg="addSp delSp modSp add mod">
        <pc:chgData name="Slavica Ševkušić" userId="3aa5a9b3-761a-41a2-8a36-7a5b22506750" providerId="ADAL" clId="{D5BBED75-77AB-435E-89A8-1E9B41E242EA}" dt="2026-09-06T15:56:23.758" v="19653" actId="12"/>
        <pc:sldMkLst>
          <pc:docMk/>
          <pc:sldMk cId="3726002852" sldId="329"/>
        </pc:sldMkLst>
        <pc:spChg chg="mod">
          <ac:chgData name="Slavica Ševkušić" userId="3aa5a9b3-761a-41a2-8a36-7a5b22506750" providerId="ADAL" clId="{D5BBED75-77AB-435E-89A8-1E9B41E242EA}" dt="2026-09-06T15:53:44.074" v="19647" actId="20577"/>
          <ac:spMkLst>
            <pc:docMk/>
            <pc:sldMk cId="3726002852" sldId="329"/>
            <ac:spMk id="2" creationId="{65961496-D1C2-F901-A8F0-7F57E7535351}"/>
          </ac:spMkLst>
        </pc:spChg>
        <pc:spChg chg="mod">
          <ac:chgData name="Slavica Ševkušić" userId="3aa5a9b3-761a-41a2-8a36-7a5b22506750" providerId="ADAL" clId="{D5BBED75-77AB-435E-89A8-1E9B41E242EA}" dt="2026-09-06T15:56:23.758" v="19653" actId="12"/>
          <ac:spMkLst>
            <pc:docMk/>
            <pc:sldMk cId="3726002852" sldId="329"/>
            <ac:spMk id="3" creationId="{D27CD8F7-0E80-CEC0-39BD-24B6C5A4AAE2}"/>
          </ac:spMkLst>
        </pc:spChg>
      </pc:sldChg>
      <pc:sldChg chg="modSp add mod">
        <pc:chgData name="Slavica Ševkušić" userId="3aa5a9b3-761a-41a2-8a36-7a5b22506750" providerId="ADAL" clId="{D5BBED75-77AB-435E-89A8-1E9B41E242EA}" dt="2026-09-06T15:35:42.880" v="19267" actId="20577"/>
        <pc:sldMkLst>
          <pc:docMk/>
          <pc:sldMk cId="3378695231" sldId="330"/>
        </pc:sldMkLst>
        <pc:spChg chg="mod">
          <ac:chgData name="Slavica Ševkušić" userId="3aa5a9b3-761a-41a2-8a36-7a5b22506750" providerId="ADAL" clId="{D5BBED75-77AB-435E-89A8-1E9B41E242EA}" dt="2026-08-22T16:17:42.017" v="13614" actId="20577"/>
          <ac:spMkLst>
            <pc:docMk/>
            <pc:sldMk cId="3378695231" sldId="330"/>
            <ac:spMk id="2" creationId="{2DE98FA4-15D9-F2B5-77B5-D97FB7F49480}"/>
          </ac:spMkLst>
        </pc:spChg>
        <pc:spChg chg="mod">
          <ac:chgData name="Slavica Ševkušić" userId="3aa5a9b3-761a-41a2-8a36-7a5b22506750" providerId="ADAL" clId="{D5BBED75-77AB-435E-89A8-1E9B41E242EA}" dt="2026-09-06T15:35:42.880" v="19267" actId="20577"/>
          <ac:spMkLst>
            <pc:docMk/>
            <pc:sldMk cId="3378695231" sldId="330"/>
            <ac:spMk id="3" creationId="{534C8F9E-C6B3-8812-073B-BDAA648DB106}"/>
          </ac:spMkLst>
        </pc:spChg>
      </pc:sldChg>
      <pc:sldChg chg="modSp add mod">
        <pc:chgData name="Slavica Ševkušić" userId="3aa5a9b3-761a-41a2-8a36-7a5b22506750" providerId="ADAL" clId="{D5BBED75-77AB-435E-89A8-1E9B41E242EA}" dt="2026-09-06T15:56:53.038" v="19656" actId="20577"/>
        <pc:sldMkLst>
          <pc:docMk/>
          <pc:sldMk cId="876794573" sldId="331"/>
        </pc:sldMkLst>
        <pc:spChg chg="mod">
          <ac:chgData name="Slavica Ševkušić" userId="3aa5a9b3-761a-41a2-8a36-7a5b22506750" providerId="ADAL" clId="{D5BBED75-77AB-435E-89A8-1E9B41E242EA}" dt="2026-08-22T16:19:03.894" v="13642" actId="20577"/>
          <ac:spMkLst>
            <pc:docMk/>
            <pc:sldMk cId="876794573" sldId="331"/>
            <ac:spMk id="2" creationId="{6EB39C08-EA45-CACC-EA9C-70667F0C6E94}"/>
          </ac:spMkLst>
        </pc:spChg>
        <pc:spChg chg="mod">
          <ac:chgData name="Slavica Ševkušić" userId="3aa5a9b3-761a-41a2-8a36-7a5b22506750" providerId="ADAL" clId="{D5BBED75-77AB-435E-89A8-1E9B41E242EA}" dt="2026-09-06T15:56:53.038" v="19656" actId="20577"/>
          <ac:spMkLst>
            <pc:docMk/>
            <pc:sldMk cId="876794573" sldId="331"/>
            <ac:spMk id="3" creationId="{16B5B0D3-CF61-B7F9-C44E-E242EC5452A2}"/>
          </ac:spMkLst>
        </pc:spChg>
      </pc:sldChg>
      <pc:sldChg chg="addSp delSp modSp add del mod">
        <pc:chgData name="Slavica Ševkušić" userId="3aa5a9b3-761a-41a2-8a36-7a5b22506750" providerId="ADAL" clId="{D5BBED75-77AB-435E-89A8-1E9B41E242EA}" dt="2026-09-06T15:30:02.469" v="19082" actId="2696"/>
        <pc:sldMkLst>
          <pc:docMk/>
          <pc:sldMk cId="4198678400" sldId="332"/>
        </pc:sldMkLst>
      </pc:sldChg>
      <pc:sldChg chg="addSp delSp modSp new add del mod">
        <pc:chgData name="Slavica Ševkušić" userId="3aa5a9b3-761a-41a2-8a36-7a5b22506750" providerId="ADAL" clId="{D5BBED75-77AB-435E-89A8-1E9B41E242EA}" dt="2026-09-06T15:54:12.637" v="19648" actId="20577"/>
        <pc:sldMkLst>
          <pc:docMk/>
          <pc:sldMk cId="3882571974" sldId="333"/>
        </pc:sldMkLst>
        <pc:spChg chg="mod">
          <ac:chgData name="Slavica Ševkušić" userId="3aa5a9b3-761a-41a2-8a36-7a5b22506750" providerId="ADAL" clId="{D5BBED75-77AB-435E-89A8-1E9B41E242EA}" dt="2026-09-06T15:30:29.136" v="19085" actId="20577"/>
          <ac:spMkLst>
            <pc:docMk/>
            <pc:sldMk cId="3882571974" sldId="333"/>
            <ac:spMk id="2" creationId="{7802B1E8-700F-89E7-7F7F-10E98D936FB0}"/>
          </ac:spMkLst>
        </pc:spChg>
        <pc:spChg chg="mod">
          <ac:chgData name="Slavica Ševkušić" userId="3aa5a9b3-761a-41a2-8a36-7a5b22506750" providerId="ADAL" clId="{D5BBED75-77AB-435E-89A8-1E9B41E242EA}" dt="2026-09-06T15:54:12.637" v="19648" actId="20577"/>
          <ac:spMkLst>
            <pc:docMk/>
            <pc:sldMk cId="3882571974" sldId="333"/>
            <ac:spMk id="3" creationId="{E83880B2-359E-B1D4-89FE-A1C7291F3CBE}"/>
          </ac:spMkLst>
        </pc:spChg>
      </pc:sldChg>
      <pc:sldChg chg="modSp add mod">
        <pc:chgData name="Slavica Ševkušić" userId="3aa5a9b3-761a-41a2-8a36-7a5b22506750" providerId="ADAL" clId="{D5BBED75-77AB-435E-89A8-1E9B41E242EA}" dt="2026-09-06T15:33:51.097" v="19214" actId="113"/>
        <pc:sldMkLst>
          <pc:docMk/>
          <pc:sldMk cId="3372857665" sldId="334"/>
        </pc:sldMkLst>
        <pc:spChg chg="mod">
          <ac:chgData name="Slavica Ševkušić" userId="3aa5a9b3-761a-41a2-8a36-7a5b22506750" providerId="ADAL" clId="{D5BBED75-77AB-435E-89A8-1E9B41E242EA}" dt="2026-08-22T16:30:12.081" v="13864" actId="20577"/>
          <ac:spMkLst>
            <pc:docMk/>
            <pc:sldMk cId="3372857665" sldId="334"/>
            <ac:spMk id="2" creationId="{CDAED419-5962-93F0-85EA-E2F7BD426E74}"/>
          </ac:spMkLst>
        </pc:spChg>
        <pc:spChg chg="mod">
          <ac:chgData name="Slavica Ševkušić" userId="3aa5a9b3-761a-41a2-8a36-7a5b22506750" providerId="ADAL" clId="{D5BBED75-77AB-435E-89A8-1E9B41E242EA}" dt="2026-09-06T15:33:51.097" v="19214" actId="113"/>
          <ac:spMkLst>
            <pc:docMk/>
            <pc:sldMk cId="3372857665" sldId="334"/>
            <ac:spMk id="3" creationId="{B7B613C5-A43A-B55D-3BEF-E4FA8DFC9F60}"/>
          </ac:spMkLst>
        </pc:spChg>
      </pc:sldChg>
      <pc:sldChg chg="modSp add mod">
        <pc:chgData name="Slavica Ševkušić" userId="3aa5a9b3-761a-41a2-8a36-7a5b22506750" providerId="ADAL" clId="{D5BBED75-77AB-435E-89A8-1E9B41E242EA}" dt="2026-09-06T12:38:17.174" v="16861" actId="20577"/>
        <pc:sldMkLst>
          <pc:docMk/>
          <pc:sldMk cId="3353515898" sldId="335"/>
        </pc:sldMkLst>
        <pc:spChg chg="mod">
          <ac:chgData name="Slavica Ševkušić" userId="3aa5a9b3-761a-41a2-8a36-7a5b22506750" providerId="ADAL" clId="{D5BBED75-77AB-435E-89A8-1E9B41E242EA}" dt="2026-09-06T12:30:25.892" v="16627" actId="14100"/>
          <ac:spMkLst>
            <pc:docMk/>
            <pc:sldMk cId="3353515898" sldId="335"/>
            <ac:spMk id="2" creationId="{8C168281-37FD-0904-9129-91A39395D6AC}"/>
          </ac:spMkLst>
        </pc:spChg>
        <pc:spChg chg="mod">
          <ac:chgData name="Slavica Ševkušić" userId="3aa5a9b3-761a-41a2-8a36-7a5b22506750" providerId="ADAL" clId="{D5BBED75-77AB-435E-89A8-1E9B41E242EA}" dt="2026-09-06T12:38:17.174" v="16861" actId="20577"/>
          <ac:spMkLst>
            <pc:docMk/>
            <pc:sldMk cId="3353515898" sldId="335"/>
            <ac:spMk id="3" creationId="{D4060C52-EBE7-E657-1102-414008CF30CF}"/>
          </ac:spMkLst>
        </pc:spChg>
      </pc:sldChg>
      <pc:sldChg chg="modSp add mod ord">
        <pc:chgData name="Slavica Ševkušić" userId="3aa5a9b3-761a-41a2-8a36-7a5b22506750" providerId="ADAL" clId="{D5BBED75-77AB-435E-89A8-1E9B41E242EA}" dt="2026-09-06T12:54:03.871" v="17124" actId="255"/>
        <pc:sldMkLst>
          <pc:docMk/>
          <pc:sldMk cId="2293779460" sldId="336"/>
        </pc:sldMkLst>
        <pc:spChg chg="mod">
          <ac:chgData name="Slavica Ševkušić" userId="3aa5a9b3-761a-41a2-8a36-7a5b22506750" providerId="ADAL" clId="{D5BBED75-77AB-435E-89A8-1E9B41E242EA}" dt="2026-09-06T12:54:03.871" v="17124" actId="255"/>
          <ac:spMkLst>
            <pc:docMk/>
            <pc:sldMk cId="2293779460" sldId="336"/>
            <ac:spMk id="3" creationId="{D86FBEE3-88FB-7344-2CC2-FEB69B8E0B4D}"/>
          </ac:spMkLst>
        </pc:spChg>
      </pc:sldChg>
      <pc:sldChg chg="addSp delSp modSp add del mod setBg">
        <pc:chgData name="Slavica Ševkušić" userId="3aa5a9b3-761a-41a2-8a36-7a5b22506750" providerId="ADAL" clId="{D5BBED75-77AB-435E-89A8-1E9B41E242EA}" dt="2026-09-06T13:12:28.670" v="17335"/>
        <pc:sldMkLst>
          <pc:docMk/>
          <pc:sldMk cId="3387666210" sldId="337"/>
        </pc:sldMkLst>
        <pc:spChg chg="mod">
          <ac:chgData name="Slavica Ševkušić" userId="3aa5a9b3-761a-41a2-8a36-7a5b22506750" providerId="ADAL" clId="{D5BBED75-77AB-435E-89A8-1E9B41E242EA}" dt="2026-09-06T13:12:25.089" v="17333" actId="26606"/>
          <ac:spMkLst>
            <pc:docMk/>
            <pc:sldMk cId="3387666210" sldId="337"/>
            <ac:spMk id="2" creationId="{74B6D8A2-336E-7CAF-8E84-9F48EA328F4D}"/>
          </ac:spMkLst>
        </pc:spChg>
        <pc:spChg chg="mod">
          <ac:chgData name="Slavica Ševkušić" userId="3aa5a9b3-761a-41a2-8a36-7a5b22506750" providerId="ADAL" clId="{D5BBED75-77AB-435E-89A8-1E9B41E242EA}" dt="2026-09-06T13:12:26.991" v="17334" actId="20577"/>
          <ac:spMkLst>
            <pc:docMk/>
            <pc:sldMk cId="3387666210" sldId="337"/>
            <ac:spMk id="3" creationId="{AFECEC1F-47B9-2BA1-2DE7-959A98E2B1FE}"/>
          </ac:spMkLst>
        </pc:spChg>
        <pc:spChg chg="add del">
          <ac:chgData name="Slavica Ševkušić" userId="3aa5a9b3-761a-41a2-8a36-7a5b22506750" providerId="ADAL" clId="{D5BBED75-77AB-435E-89A8-1E9B41E242EA}" dt="2026-09-06T13:09:27.873" v="17262" actId="26606"/>
          <ac:spMkLst>
            <pc:docMk/>
            <pc:sldMk cId="3387666210" sldId="337"/>
            <ac:spMk id="15" creationId="{2AA0E174-1032-45EB-8FEE-2178019BAECE}"/>
          </ac:spMkLst>
        </pc:spChg>
        <pc:spChg chg="add del">
          <ac:chgData name="Slavica Ševkušić" userId="3aa5a9b3-761a-41a2-8a36-7a5b22506750" providerId="ADAL" clId="{D5BBED75-77AB-435E-89A8-1E9B41E242EA}" dt="2026-09-06T13:09:27.873" v="17262" actId="26606"/>
          <ac:spMkLst>
            <pc:docMk/>
            <pc:sldMk cId="3387666210" sldId="337"/>
            <ac:spMk id="17" creationId="{C017D167-735C-4828-BF61-5BEC0A93C01B}"/>
          </ac:spMkLst>
        </pc:spChg>
        <pc:spChg chg="add del">
          <ac:chgData name="Slavica Ševkušić" userId="3aa5a9b3-761a-41a2-8a36-7a5b22506750" providerId="ADAL" clId="{D5BBED75-77AB-435E-89A8-1E9B41E242EA}" dt="2026-09-06T13:09:31.106" v="17265" actId="26606"/>
          <ac:spMkLst>
            <pc:docMk/>
            <pc:sldMk cId="3387666210" sldId="337"/>
            <ac:spMk id="25" creationId="{EB8456C2-9457-404E-8DA7-41BB6630DAB1}"/>
          </ac:spMkLst>
        </pc:spChg>
        <pc:spChg chg="add del">
          <ac:chgData name="Slavica Ševkušić" userId="3aa5a9b3-761a-41a2-8a36-7a5b22506750" providerId="ADAL" clId="{D5BBED75-77AB-435E-89A8-1E9B41E242EA}" dt="2026-09-06T13:09:31.106" v="17265" actId="26606"/>
          <ac:spMkLst>
            <pc:docMk/>
            <pc:sldMk cId="3387666210" sldId="337"/>
            <ac:spMk id="26" creationId="{BFB3493F-F73E-4A1A-89E2-FE1D803D15CE}"/>
          </ac:spMkLst>
        </pc:spChg>
        <pc:spChg chg="add del">
          <ac:chgData name="Slavica Ševkušić" userId="3aa5a9b3-761a-41a2-8a36-7a5b22506750" providerId="ADAL" clId="{D5BBED75-77AB-435E-89A8-1E9B41E242EA}" dt="2026-09-06T13:09:32.993" v="17267" actId="26606"/>
          <ac:spMkLst>
            <pc:docMk/>
            <pc:sldMk cId="3387666210" sldId="337"/>
            <ac:spMk id="30" creationId="{2AA0E174-1032-45EB-8FEE-2178019BAECE}"/>
          </ac:spMkLst>
        </pc:spChg>
        <pc:spChg chg="add del">
          <ac:chgData name="Slavica Ševkušić" userId="3aa5a9b3-761a-41a2-8a36-7a5b22506750" providerId="ADAL" clId="{D5BBED75-77AB-435E-89A8-1E9B41E242EA}" dt="2026-09-06T13:09:32.993" v="17267" actId="26606"/>
          <ac:spMkLst>
            <pc:docMk/>
            <pc:sldMk cId="3387666210" sldId="337"/>
            <ac:spMk id="31" creationId="{C017D167-735C-4828-BF61-5BEC0A93C01B}"/>
          </ac:spMkLst>
        </pc:spChg>
        <pc:spChg chg="add del">
          <ac:chgData name="Slavica Ševkušić" userId="3aa5a9b3-761a-41a2-8a36-7a5b22506750" providerId="ADAL" clId="{D5BBED75-77AB-435E-89A8-1E9B41E242EA}" dt="2026-09-06T13:09:35.090" v="17269" actId="26606"/>
          <ac:spMkLst>
            <pc:docMk/>
            <pc:sldMk cId="3387666210" sldId="337"/>
            <ac:spMk id="36" creationId="{2AA0E174-1032-45EB-8FEE-2178019BAECE}"/>
          </ac:spMkLst>
        </pc:spChg>
        <pc:spChg chg="add del">
          <ac:chgData name="Slavica Ševkušić" userId="3aa5a9b3-761a-41a2-8a36-7a5b22506750" providerId="ADAL" clId="{D5BBED75-77AB-435E-89A8-1E9B41E242EA}" dt="2026-09-06T13:09:35.090" v="17269" actId="26606"/>
          <ac:spMkLst>
            <pc:docMk/>
            <pc:sldMk cId="3387666210" sldId="337"/>
            <ac:spMk id="37" creationId="{C017D167-735C-4828-BF61-5BEC0A93C01B}"/>
          </ac:spMkLst>
        </pc:spChg>
        <pc:spChg chg="add del">
          <ac:chgData name="Slavica Ševkušić" userId="3aa5a9b3-761a-41a2-8a36-7a5b22506750" providerId="ADAL" clId="{D5BBED75-77AB-435E-89A8-1E9B41E242EA}" dt="2026-09-06T13:12:25.089" v="17333" actId="26606"/>
          <ac:spMkLst>
            <pc:docMk/>
            <pc:sldMk cId="3387666210" sldId="337"/>
            <ac:spMk id="42" creationId="{2AA0E174-1032-45EB-8FEE-2178019BAECE}"/>
          </ac:spMkLst>
        </pc:spChg>
        <pc:spChg chg="add del">
          <ac:chgData name="Slavica Ševkušić" userId="3aa5a9b3-761a-41a2-8a36-7a5b22506750" providerId="ADAL" clId="{D5BBED75-77AB-435E-89A8-1E9B41E242EA}" dt="2026-09-06T13:12:25.089" v="17333" actId="26606"/>
          <ac:spMkLst>
            <pc:docMk/>
            <pc:sldMk cId="3387666210" sldId="337"/>
            <ac:spMk id="43" creationId="{C017D167-735C-4828-BF61-5BEC0A93C01B}"/>
          </ac:spMkLst>
        </pc:spChg>
        <pc:spChg chg="add del">
          <ac:chgData name="Slavica Ševkušić" userId="3aa5a9b3-761a-41a2-8a36-7a5b22506750" providerId="ADAL" clId="{D5BBED75-77AB-435E-89A8-1E9B41E242EA}" dt="2026-09-06T13:10:02.367" v="17273" actId="26606"/>
          <ac:spMkLst>
            <pc:docMk/>
            <pc:sldMk cId="3387666210" sldId="337"/>
            <ac:spMk id="51" creationId="{7A26EB7B-74F6-46E7-BBE3-2C83C79DDAF5}"/>
          </ac:spMkLst>
        </pc:spChg>
        <pc:spChg chg="add del">
          <ac:chgData name="Slavica Ševkušić" userId="3aa5a9b3-761a-41a2-8a36-7a5b22506750" providerId="ADAL" clId="{D5BBED75-77AB-435E-89A8-1E9B41E242EA}" dt="2026-09-06T13:10:02.367" v="17273" actId="26606"/>
          <ac:spMkLst>
            <pc:docMk/>
            <pc:sldMk cId="3387666210" sldId="337"/>
            <ac:spMk id="53" creationId="{FAB304CE-E440-448A-8779-03D1D269BF17}"/>
          </ac:spMkLst>
        </pc:spChg>
        <pc:spChg chg="add del">
          <ac:chgData name="Slavica Ševkušić" userId="3aa5a9b3-761a-41a2-8a36-7a5b22506750" providerId="ADAL" clId="{D5BBED75-77AB-435E-89A8-1E9B41E242EA}" dt="2026-09-06T13:10:02.367" v="17273" actId="26606"/>
          <ac:spMkLst>
            <pc:docMk/>
            <pc:sldMk cId="3387666210" sldId="337"/>
            <ac:spMk id="61" creationId="{64543E54-4474-447C-A4DC-98DE028B3423}"/>
          </ac:spMkLst>
        </pc:spChg>
        <pc:spChg chg="add del">
          <ac:chgData name="Slavica Ševkušić" userId="3aa5a9b3-761a-41a2-8a36-7a5b22506750" providerId="ADAL" clId="{D5BBED75-77AB-435E-89A8-1E9B41E242EA}" dt="2026-09-06T13:10:07.774" v="17275" actId="26606"/>
          <ac:spMkLst>
            <pc:docMk/>
            <pc:sldMk cId="3387666210" sldId="337"/>
            <ac:spMk id="67" creationId="{B374BF5C-C264-47AF-9C49-1875F88B92C9}"/>
          </ac:spMkLst>
        </pc:spChg>
        <pc:spChg chg="add del">
          <ac:chgData name="Slavica Ševkušić" userId="3aa5a9b3-761a-41a2-8a36-7a5b22506750" providerId="ADAL" clId="{D5BBED75-77AB-435E-89A8-1E9B41E242EA}" dt="2026-09-06T13:10:07.774" v="17275" actId="26606"/>
          <ac:spMkLst>
            <pc:docMk/>
            <pc:sldMk cId="3387666210" sldId="337"/>
            <ac:spMk id="68" creationId="{EA9A5156-A214-495D-9493-B85A2B08F1E7}"/>
          </ac:spMkLst>
        </pc:spChg>
        <pc:spChg chg="add del">
          <ac:chgData name="Slavica Ševkušić" userId="3aa5a9b3-761a-41a2-8a36-7a5b22506750" providerId="ADAL" clId="{D5BBED75-77AB-435E-89A8-1E9B41E242EA}" dt="2026-09-06T13:10:07.774" v="17275" actId="26606"/>
          <ac:spMkLst>
            <pc:docMk/>
            <pc:sldMk cId="3387666210" sldId="337"/>
            <ac:spMk id="73" creationId="{F07A6A06-44A6-41CD-B49D-7FAFA5119B02}"/>
          </ac:spMkLst>
        </pc:spChg>
        <pc:spChg chg="add del">
          <ac:chgData name="Slavica Ševkušić" userId="3aa5a9b3-761a-41a2-8a36-7a5b22506750" providerId="ADAL" clId="{D5BBED75-77AB-435E-89A8-1E9B41E242EA}" dt="2026-09-06T13:10:13.109" v="17277" actId="26606"/>
          <ac:spMkLst>
            <pc:docMk/>
            <pc:sldMk cId="3387666210" sldId="337"/>
            <ac:spMk id="77" creationId="{7A26EB7B-74F6-46E7-BBE3-2C83C79DDAF5}"/>
          </ac:spMkLst>
        </pc:spChg>
        <pc:spChg chg="add del">
          <ac:chgData name="Slavica Ševkušić" userId="3aa5a9b3-761a-41a2-8a36-7a5b22506750" providerId="ADAL" clId="{D5BBED75-77AB-435E-89A8-1E9B41E242EA}" dt="2026-09-06T13:10:13.109" v="17277" actId="26606"/>
          <ac:spMkLst>
            <pc:docMk/>
            <pc:sldMk cId="3387666210" sldId="337"/>
            <ac:spMk id="78" creationId="{FAB304CE-E440-448A-8779-03D1D269BF17}"/>
          </ac:spMkLst>
        </pc:spChg>
        <pc:spChg chg="add del">
          <ac:chgData name="Slavica Ševkušić" userId="3aa5a9b3-761a-41a2-8a36-7a5b22506750" providerId="ADAL" clId="{D5BBED75-77AB-435E-89A8-1E9B41E242EA}" dt="2026-09-06T13:10:13.109" v="17277" actId="26606"/>
          <ac:spMkLst>
            <pc:docMk/>
            <pc:sldMk cId="3387666210" sldId="337"/>
            <ac:spMk id="81" creationId="{64543E54-4474-447C-A4DC-98DE028B3423}"/>
          </ac:spMkLst>
        </pc:spChg>
        <pc:spChg chg="add del">
          <ac:chgData name="Slavica Ševkušić" userId="3aa5a9b3-761a-41a2-8a36-7a5b22506750" providerId="ADAL" clId="{D5BBED75-77AB-435E-89A8-1E9B41E242EA}" dt="2026-09-06T13:10:19.532" v="17279" actId="26606"/>
          <ac:spMkLst>
            <pc:docMk/>
            <pc:sldMk cId="3387666210" sldId="337"/>
            <ac:spMk id="85" creationId="{2AA0E174-1032-45EB-8FEE-2178019BAECE}"/>
          </ac:spMkLst>
        </pc:spChg>
        <pc:spChg chg="add del">
          <ac:chgData name="Slavica Ševkušić" userId="3aa5a9b3-761a-41a2-8a36-7a5b22506750" providerId="ADAL" clId="{D5BBED75-77AB-435E-89A8-1E9B41E242EA}" dt="2026-09-06T13:10:19.532" v="17279" actId="26606"/>
          <ac:spMkLst>
            <pc:docMk/>
            <pc:sldMk cId="3387666210" sldId="337"/>
            <ac:spMk id="86" creationId="{C017D167-735C-4828-BF61-5BEC0A93C01B}"/>
          </ac:spMkLst>
        </pc:spChg>
        <pc:spChg chg="add del">
          <ac:chgData name="Slavica Ševkušić" userId="3aa5a9b3-761a-41a2-8a36-7a5b22506750" providerId="ADAL" clId="{D5BBED75-77AB-435E-89A8-1E9B41E242EA}" dt="2026-09-06T13:12:24.024" v="17331" actId="26606"/>
          <ac:spMkLst>
            <pc:docMk/>
            <pc:sldMk cId="3387666210" sldId="337"/>
            <ac:spMk id="91" creationId="{2AA0E174-1032-45EB-8FEE-2178019BAECE}"/>
          </ac:spMkLst>
        </pc:spChg>
        <pc:spChg chg="add del">
          <ac:chgData name="Slavica Ševkušić" userId="3aa5a9b3-761a-41a2-8a36-7a5b22506750" providerId="ADAL" clId="{D5BBED75-77AB-435E-89A8-1E9B41E242EA}" dt="2026-09-06T13:12:24.024" v="17331" actId="26606"/>
          <ac:spMkLst>
            <pc:docMk/>
            <pc:sldMk cId="3387666210" sldId="337"/>
            <ac:spMk id="92" creationId="{C017D167-735C-4828-BF61-5BEC0A93C01B}"/>
          </ac:spMkLst>
        </pc:spChg>
        <pc:graphicFrameChg chg="add mod modGraphic">
          <ac:chgData name="Slavica Ševkušić" userId="3aa5a9b3-761a-41a2-8a36-7a5b22506750" providerId="ADAL" clId="{D5BBED75-77AB-435E-89A8-1E9B41E242EA}" dt="2026-09-06T13:08:52.830" v="17257" actId="14100"/>
          <ac:graphicFrameMkLst>
            <pc:docMk/>
            <pc:sldMk cId="3387666210" sldId="337"/>
            <ac:graphicFrameMk id="4" creationId="{602FA05D-2B89-48D2-10F7-2EAB201CE16F}"/>
          </ac:graphicFrameMkLst>
        </pc:graphicFrameChg>
        <pc:graphicFrameChg chg="add mod modGraphic">
          <ac:chgData name="Slavica Ševkušić" userId="3aa5a9b3-761a-41a2-8a36-7a5b22506750" providerId="ADAL" clId="{D5BBED75-77AB-435E-89A8-1E9B41E242EA}" dt="2026-09-06T13:08:52.830" v="17257" actId="14100"/>
          <ac:graphicFrameMkLst>
            <pc:docMk/>
            <pc:sldMk cId="3387666210" sldId="337"/>
            <ac:graphicFrameMk id="5" creationId="{D7020AB3-4A19-3A77-B079-8705671EA0F2}"/>
          </ac:graphicFrameMkLst>
        </pc:graphicFrameChg>
        <pc:graphicFrameChg chg="add mod modGraphic">
          <ac:chgData name="Slavica Ševkušić" userId="3aa5a9b3-761a-41a2-8a36-7a5b22506750" providerId="ADAL" clId="{D5BBED75-77AB-435E-89A8-1E9B41E242EA}" dt="2026-09-06T13:08:52.830" v="17257" actId="14100"/>
          <ac:graphicFrameMkLst>
            <pc:docMk/>
            <pc:sldMk cId="3387666210" sldId="337"/>
            <ac:graphicFrameMk id="6" creationId="{7845C880-7B1F-202E-1FCB-10671D4E343A}"/>
          </ac:graphicFrameMkLst>
        </pc:graphicFrameChg>
        <pc:graphicFrameChg chg="add mod modGraphic">
          <ac:chgData name="Slavica Ševkušić" userId="3aa5a9b3-761a-41a2-8a36-7a5b22506750" providerId="ADAL" clId="{D5BBED75-77AB-435E-89A8-1E9B41E242EA}" dt="2026-09-06T13:08:52.830" v="17257" actId="14100"/>
          <ac:graphicFrameMkLst>
            <pc:docMk/>
            <pc:sldMk cId="3387666210" sldId="337"/>
            <ac:graphicFrameMk id="7" creationId="{3B4A87C3-1875-83BD-8CE6-965481BE1047}"/>
          </ac:graphicFrameMkLst>
        </pc:graphicFrameChg>
        <pc:graphicFrameChg chg="add mod modGraphic">
          <ac:chgData name="Slavica Ševkušić" userId="3aa5a9b3-761a-41a2-8a36-7a5b22506750" providerId="ADAL" clId="{D5BBED75-77AB-435E-89A8-1E9B41E242EA}" dt="2026-09-06T13:08:52.830" v="17257" actId="14100"/>
          <ac:graphicFrameMkLst>
            <pc:docMk/>
            <pc:sldMk cId="3387666210" sldId="337"/>
            <ac:graphicFrameMk id="8" creationId="{2D5C2E37-2397-C40E-D1F5-BD2785972C88}"/>
          </ac:graphicFrameMkLst>
        </pc:graphicFrameChg>
        <pc:graphicFrameChg chg="add mod modGraphic">
          <ac:chgData name="Slavica Ševkušić" userId="3aa5a9b3-761a-41a2-8a36-7a5b22506750" providerId="ADAL" clId="{D5BBED75-77AB-435E-89A8-1E9B41E242EA}" dt="2026-09-06T13:08:52.830" v="17257" actId="14100"/>
          <ac:graphicFrameMkLst>
            <pc:docMk/>
            <pc:sldMk cId="3387666210" sldId="337"/>
            <ac:graphicFrameMk id="9" creationId="{E2C15AF4-532C-05B2-B20E-672F51F8DAC4}"/>
          </ac:graphicFrameMkLst>
        </pc:graphicFrameChg>
        <pc:graphicFrameChg chg="add mod modGraphic">
          <ac:chgData name="Slavica Ševkušić" userId="3aa5a9b3-761a-41a2-8a36-7a5b22506750" providerId="ADAL" clId="{D5BBED75-77AB-435E-89A8-1E9B41E242EA}" dt="2026-09-06T13:12:25.089" v="17333" actId="26606"/>
          <ac:graphicFrameMkLst>
            <pc:docMk/>
            <pc:sldMk cId="3387666210" sldId="337"/>
            <ac:graphicFrameMk id="10" creationId="{6B33DA0F-0209-D4B9-F55B-4545C1421B6C}"/>
          </ac:graphicFrameMkLst>
        </pc:graphicFrameChg>
        <pc:picChg chg="add del">
          <ac:chgData name="Slavica Ševkušić" userId="3aa5a9b3-761a-41a2-8a36-7a5b22506750" providerId="ADAL" clId="{D5BBED75-77AB-435E-89A8-1E9B41E242EA}" dt="2026-09-06T13:09:27.873" v="17262" actId="26606"/>
          <ac:picMkLst>
            <pc:docMk/>
            <pc:sldMk cId="3387666210" sldId="337"/>
            <ac:picMk id="19" creationId="{48A2A651-3D77-45F6-9A25-3762F5E46633}"/>
          </ac:picMkLst>
        </pc:picChg>
        <pc:picChg chg="add del">
          <ac:chgData name="Slavica Ševkušić" userId="3aa5a9b3-761a-41a2-8a36-7a5b22506750" providerId="ADAL" clId="{D5BBED75-77AB-435E-89A8-1E9B41E242EA}" dt="2026-09-06T13:09:27.873" v="17262" actId="26606"/>
          <ac:picMkLst>
            <pc:docMk/>
            <pc:sldMk cId="3387666210" sldId="337"/>
            <ac:picMk id="21" creationId="{EE1B9172-598D-41CA-A120-1347A28BA08B}"/>
          </ac:picMkLst>
        </pc:picChg>
        <pc:picChg chg="add del">
          <ac:chgData name="Slavica Ševkušić" userId="3aa5a9b3-761a-41a2-8a36-7a5b22506750" providerId="ADAL" clId="{D5BBED75-77AB-435E-89A8-1E9B41E242EA}" dt="2026-09-06T13:09:31.106" v="17265" actId="26606"/>
          <ac:picMkLst>
            <pc:docMk/>
            <pc:sldMk cId="3387666210" sldId="337"/>
            <ac:picMk id="27" creationId="{CEE4ADBF-AAD6-433C-B72E-C603B9BBB310}"/>
          </ac:picMkLst>
        </pc:picChg>
        <pc:picChg chg="add del">
          <ac:chgData name="Slavica Ševkušić" userId="3aa5a9b3-761a-41a2-8a36-7a5b22506750" providerId="ADAL" clId="{D5BBED75-77AB-435E-89A8-1E9B41E242EA}" dt="2026-09-06T13:09:32.993" v="17267" actId="26606"/>
          <ac:picMkLst>
            <pc:docMk/>
            <pc:sldMk cId="3387666210" sldId="337"/>
            <ac:picMk id="32" creationId="{48A2A651-3D77-45F6-9A25-3762F5E46633}"/>
          </ac:picMkLst>
        </pc:picChg>
        <pc:picChg chg="add del">
          <ac:chgData name="Slavica Ševkušić" userId="3aa5a9b3-761a-41a2-8a36-7a5b22506750" providerId="ADAL" clId="{D5BBED75-77AB-435E-89A8-1E9B41E242EA}" dt="2026-09-06T13:09:32.993" v="17267" actId="26606"/>
          <ac:picMkLst>
            <pc:docMk/>
            <pc:sldMk cId="3387666210" sldId="337"/>
            <ac:picMk id="33" creationId="{EE1B9172-598D-41CA-A120-1347A28BA08B}"/>
          </ac:picMkLst>
        </pc:picChg>
        <pc:picChg chg="add del">
          <ac:chgData name="Slavica Ševkušić" userId="3aa5a9b3-761a-41a2-8a36-7a5b22506750" providerId="ADAL" clId="{D5BBED75-77AB-435E-89A8-1E9B41E242EA}" dt="2026-09-06T13:09:35.090" v="17269" actId="26606"/>
          <ac:picMkLst>
            <pc:docMk/>
            <pc:sldMk cId="3387666210" sldId="337"/>
            <ac:picMk id="38" creationId="{48A2A651-3D77-45F6-9A25-3762F5E46633}"/>
          </ac:picMkLst>
        </pc:picChg>
        <pc:picChg chg="add del">
          <ac:chgData name="Slavica Ševkušić" userId="3aa5a9b3-761a-41a2-8a36-7a5b22506750" providerId="ADAL" clId="{D5BBED75-77AB-435E-89A8-1E9B41E242EA}" dt="2026-09-06T13:09:35.090" v="17269" actId="26606"/>
          <ac:picMkLst>
            <pc:docMk/>
            <pc:sldMk cId="3387666210" sldId="337"/>
            <ac:picMk id="39" creationId="{EE1B9172-598D-41CA-A120-1347A28BA08B}"/>
          </ac:picMkLst>
        </pc:picChg>
        <pc:picChg chg="add del">
          <ac:chgData name="Slavica Ševkušić" userId="3aa5a9b3-761a-41a2-8a36-7a5b22506750" providerId="ADAL" clId="{D5BBED75-77AB-435E-89A8-1E9B41E242EA}" dt="2026-09-06T13:12:25.089" v="17333" actId="26606"/>
          <ac:picMkLst>
            <pc:docMk/>
            <pc:sldMk cId="3387666210" sldId="337"/>
            <ac:picMk id="44" creationId="{48A2A651-3D77-45F6-9A25-3762F5E46633}"/>
          </ac:picMkLst>
        </pc:picChg>
        <pc:picChg chg="add del">
          <ac:chgData name="Slavica Ševkušić" userId="3aa5a9b3-761a-41a2-8a36-7a5b22506750" providerId="ADAL" clId="{D5BBED75-77AB-435E-89A8-1E9B41E242EA}" dt="2026-09-06T13:12:25.089" v="17333" actId="26606"/>
          <ac:picMkLst>
            <pc:docMk/>
            <pc:sldMk cId="3387666210" sldId="337"/>
            <ac:picMk id="45" creationId="{EE1B9172-598D-41CA-A120-1347A28BA08B}"/>
          </ac:picMkLst>
        </pc:picChg>
        <pc:picChg chg="add del">
          <ac:chgData name="Slavica Ševkušić" userId="3aa5a9b3-761a-41a2-8a36-7a5b22506750" providerId="ADAL" clId="{D5BBED75-77AB-435E-89A8-1E9B41E242EA}" dt="2026-09-06T13:10:02.367" v="17273" actId="26606"/>
          <ac:picMkLst>
            <pc:docMk/>
            <pc:sldMk cId="3387666210" sldId="337"/>
            <ac:picMk id="63" creationId="{276AF4D9-72FB-41F0-91CA-7C7C91F4DB63}"/>
          </ac:picMkLst>
        </pc:picChg>
        <pc:picChg chg="add del">
          <ac:chgData name="Slavica Ševkušić" userId="3aa5a9b3-761a-41a2-8a36-7a5b22506750" providerId="ADAL" clId="{D5BBED75-77AB-435E-89A8-1E9B41E242EA}" dt="2026-09-06T13:10:07.774" v="17275" actId="26606"/>
          <ac:picMkLst>
            <pc:docMk/>
            <pc:sldMk cId="3387666210" sldId="337"/>
            <ac:picMk id="69" creationId="{14043B93-31EA-42C9-A52B-7B10135FCB7F}"/>
          </ac:picMkLst>
        </pc:picChg>
        <pc:picChg chg="del">
          <ac:chgData name="Slavica Ševkušić" userId="3aa5a9b3-761a-41a2-8a36-7a5b22506750" providerId="ADAL" clId="{D5BBED75-77AB-435E-89A8-1E9B41E242EA}" dt="2026-09-06T13:10:13.109" v="17277" actId="26606"/>
          <ac:picMkLst>
            <pc:docMk/>
            <pc:sldMk cId="3387666210" sldId="337"/>
            <ac:picMk id="79" creationId="{1541069D-B95E-4F78-98FF-F19C522D7121}"/>
          </ac:picMkLst>
        </pc:picChg>
        <pc:picChg chg="add del">
          <ac:chgData name="Slavica Ševkušić" userId="3aa5a9b3-761a-41a2-8a36-7a5b22506750" providerId="ADAL" clId="{D5BBED75-77AB-435E-89A8-1E9B41E242EA}" dt="2026-09-06T13:10:13.109" v="17277" actId="26606"/>
          <ac:picMkLst>
            <pc:docMk/>
            <pc:sldMk cId="3387666210" sldId="337"/>
            <ac:picMk id="82" creationId="{276AF4D9-72FB-41F0-91CA-7C7C91F4DB63}"/>
          </ac:picMkLst>
        </pc:picChg>
        <pc:picChg chg="add del">
          <ac:chgData name="Slavica Ševkušić" userId="3aa5a9b3-761a-41a2-8a36-7a5b22506750" providerId="ADAL" clId="{D5BBED75-77AB-435E-89A8-1E9B41E242EA}" dt="2026-09-06T13:10:19.532" v="17279" actId="26606"/>
          <ac:picMkLst>
            <pc:docMk/>
            <pc:sldMk cId="3387666210" sldId="337"/>
            <ac:picMk id="87" creationId="{48A2A651-3D77-45F6-9A25-3762F5E46633}"/>
          </ac:picMkLst>
        </pc:picChg>
        <pc:picChg chg="add del">
          <ac:chgData name="Slavica Ševkušić" userId="3aa5a9b3-761a-41a2-8a36-7a5b22506750" providerId="ADAL" clId="{D5BBED75-77AB-435E-89A8-1E9B41E242EA}" dt="2026-09-06T13:10:19.532" v="17279" actId="26606"/>
          <ac:picMkLst>
            <pc:docMk/>
            <pc:sldMk cId="3387666210" sldId="337"/>
            <ac:picMk id="88" creationId="{EE1B9172-598D-41CA-A120-1347A28BA08B}"/>
          </ac:picMkLst>
        </pc:picChg>
        <pc:picChg chg="add del">
          <ac:chgData name="Slavica Ševkušić" userId="3aa5a9b3-761a-41a2-8a36-7a5b22506750" providerId="ADAL" clId="{D5BBED75-77AB-435E-89A8-1E9B41E242EA}" dt="2026-09-06T13:12:24.024" v="17331" actId="26606"/>
          <ac:picMkLst>
            <pc:docMk/>
            <pc:sldMk cId="3387666210" sldId="337"/>
            <ac:picMk id="93" creationId="{48A2A651-3D77-45F6-9A25-3762F5E46633}"/>
          </ac:picMkLst>
        </pc:picChg>
        <pc:picChg chg="add del">
          <ac:chgData name="Slavica Ševkušić" userId="3aa5a9b3-761a-41a2-8a36-7a5b22506750" providerId="ADAL" clId="{D5BBED75-77AB-435E-89A8-1E9B41E242EA}" dt="2026-09-06T13:12:24.024" v="17331" actId="26606"/>
          <ac:picMkLst>
            <pc:docMk/>
            <pc:sldMk cId="3387666210" sldId="337"/>
            <ac:picMk id="94" creationId="{EE1B9172-598D-41CA-A120-1347A28BA08B}"/>
          </ac:picMkLst>
        </pc:picChg>
        <pc:cxnChg chg="add del">
          <ac:chgData name="Slavica Ševkušić" userId="3aa5a9b3-761a-41a2-8a36-7a5b22506750" providerId="ADAL" clId="{D5BBED75-77AB-435E-89A8-1E9B41E242EA}" dt="2026-09-06T13:09:27.873" v="17262" actId="26606"/>
          <ac:cxnSpMkLst>
            <pc:docMk/>
            <pc:sldMk cId="3387666210" sldId="337"/>
            <ac:cxnSpMk id="23" creationId="{FD3493C9-FDB6-46AD-891A-36C02F24D8CC}"/>
          </ac:cxnSpMkLst>
        </pc:cxnChg>
        <pc:cxnChg chg="add del">
          <ac:chgData name="Slavica Ševkušić" userId="3aa5a9b3-761a-41a2-8a36-7a5b22506750" providerId="ADAL" clId="{D5BBED75-77AB-435E-89A8-1E9B41E242EA}" dt="2026-09-06T13:09:31.106" v="17265" actId="26606"/>
          <ac:cxnSpMkLst>
            <pc:docMk/>
            <pc:sldMk cId="3387666210" sldId="337"/>
            <ac:cxnSpMk id="28" creationId="{9452C429-B9DA-48BE-B0C7-09AE24872828}"/>
          </ac:cxnSpMkLst>
        </pc:cxnChg>
        <pc:cxnChg chg="add del">
          <ac:chgData name="Slavica Ševkušić" userId="3aa5a9b3-761a-41a2-8a36-7a5b22506750" providerId="ADAL" clId="{D5BBED75-77AB-435E-89A8-1E9B41E242EA}" dt="2026-09-06T13:09:32.993" v="17267" actId="26606"/>
          <ac:cxnSpMkLst>
            <pc:docMk/>
            <pc:sldMk cId="3387666210" sldId="337"/>
            <ac:cxnSpMk id="34" creationId="{FD3493C9-FDB6-46AD-891A-36C02F24D8CC}"/>
          </ac:cxnSpMkLst>
        </pc:cxnChg>
        <pc:cxnChg chg="add del">
          <ac:chgData name="Slavica Ševkušić" userId="3aa5a9b3-761a-41a2-8a36-7a5b22506750" providerId="ADAL" clId="{D5BBED75-77AB-435E-89A8-1E9B41E242EA}" dt="2026-09-06T13:09:35.090" v="17269" actId="26606"/>
          <ac:cxnSpMkLst>
            <pc:docMk/>
            <pc:sldMk cId="3387666210" sldId="337"/>
            <ac:cxnSpMk id="40" creationId="{FD3493C9-FDB6-46AD-891A-36C02F24D8CC}"/>
          </ac:cxnSpMkLst>
        </pc:cxnChg>
        <pc:cxnChg chg="add del">
          <ac:chgData name="Slavica Ševkušić" userId="3aa5a9b3-761a-41a2-8a36-7a5b22506750" providerId="ADAL" clId="{D5BBED75-77AB-435E-89A8-1E9B41E242EA}" dt="2026-09-06T13:12:25.089" v="17333" actId="26606"/>
          <ac:cxnSpMkLst>
            <pc:docMk/>
            <pc:sldMk cId="3387666210" sldId="337"/>
            <ac:cxnSpMk id="46" creationId="{FD3493C9-FDB6-46AD-891A-36C02F24D8CC}"/>
          </ac:cxnSpMkLst>
        </pc:cxnChg>
      </pc:sldChg>
      <pc:sldChg chg="addSp delSp modSp add mod setBg">
        <pc:chgData name="Slavica Ševkušić" userId="3aa5a9b3-761a-41a2-8a36-7a5b22506750" providerId="ADAL" clId="{D5BBED75-77AB-435E-89A8-1E9B41E242EA}" dt="2026-09-06T13:18:00.497" v="17353" actId="113"/>
        <pc:sldMkLst>
          <pc:docMk/>
          <pc:sldMk cId="4287024107" sldId="337"/>
        </pc:sldMkLst>
        <pc:spChg chg="mod">
          <ac:chgData name="Slavica Ševkušić" userId="3aa5a9b3-761a-41a2-8a36-7a5b22506750" providerId="ADAL" clId="{D5BBED75-77AB-435E-89A8-1E9B41E242EA}" dt="2026-09-06T13:14:17.235" v="17343" actId="26606"/>
          <ac:spMkLst>
            <pc:docMk/>
            <pc:sldMk cId="4287024107" sldId="337"/>
            <ac:spMk id="2" creationId="{4591D52C-682C-ED54-6715-B1AAF4EAB008}"/>
          </ac:spMkLst>
        </pc:spChg>
        <pc:spChg chg="mod">
          <ac:chgData name="Slavica Ševkušić" userId="3aa5a9b3-761a-41a2-8a36-7a5b22506750" providerId="ADAL" clId="{D5BBED75-77AB-435E-89A8-1E9B41E242EA}" dt="2026-09-06T13:14:17.235" v="17343" actId="26606"/>
          <ac:spMkLst>
            <pc:docMk/>
            <pc:sldMk cId="4287024107" sldId="337"/>
            <ac:spMk id="3" creationId="{FAA093DB-1700-D777-2E19-2ED9AC479FA5}"/>
          </ac:spMkLst>
        </pc:spChg>
        <pc:spChg chg="add del">
          <ac:chgData name="Slavica Ševkušić" userId="3aa5a9b3-761a-41a2-8a36-7a5b22506750" providerId="ADAL" clId="{D5BBED75-77AB-435E-89A8-1E9B41E242EA}" dt="2026-09-06T13:14:13.563" v="17340" actId="26606"/>
          <ac:spMkLst>
            <pc:docMk/>
            <pc:sldMk cId="4287024107" sldId="337"/>
            <ac:spMk id="9" creationId="{2AA0E174-1032-45EB-8FEE-2178019BAECE}"/>
          </ac:spMkLst>
        </pc:spChg>
        <pc:spChg chg="add del">
          <ac:chgData name="Slavica Ševkušić" userId="3aa5a9b3-761a-41a2-8a36-7a5b22506750" providerId="ADAL" clId="{D5BBED75-77AB-435E-89A8-1E9B41E242EA}" dt="2026-09-06T13:14:13.563" v="17340" actId="26606"/>
          <ac:spMkLst>
            <pc:docMk/>
            <pc:sldMk cId="4287024107" sldId="337"/>
            <ac:spMk id="11" creationId="{C017D167-735C-4828-BF61-5BEC0A93C01B}"/>
          </ac:spMkLst>
        </pc:spChg>
        <pc:spChg chg="add del">
          <ac:chgData name="Slavica Ševkušić" userId="3aa5a9b3-761a-41a2-8a36-7a5b22506750" providerId="ADAL" clId="{D5BBED75-77AB-435E-89A8-1E9B41E242EA}" dt="2026-09-06T13:14:17.217" v="17342" actId="26606"/>
          <ac:spMkLst>
            <pc:docMk/>
            <pc:sldMk cId="4287024107" sldId="337"/>
            <ac:spMk id="19" creationId="{2AA0E174-1032-45EB-8FEE-2178019BAECE}"/>
          </ac:spMkLst>
        </pc:spChg>
        <pc:spChg chg="add del">
          <ac:chgData name="Slavica Ševkušić" userId="3aa5a9b3-761a-41a2-8a36-7a5b22506750" providerId="ADAL" clId="{D5BBED75-77AB-435E-89A8-1E9B41E242EA}" dt="2026-09-06T13:14:17.217" v="17342" actId="26606"/>
          <ac:spMkLst>
            <pc:docMk/>
            <pc:sldMk cId="4287024107" sldId="337"/>
            <ac:spMk id="20" creationId="{C017D167-735C-4828-BF61-5BEC0A93C01B}"/>
          </ac:spMkLst>
        </pc:spChg>
        <pc:spChg chg="add">
          <ac:chgData name="Slavica Ševkušić" userId="3aa5a9b3-761a-41a2-8a36-7a5b22506750" providerId="ADAL" clId="{D5BBED75-77AB-435E-89A8-1E9B41E242EA}" dt="2026-09-06T13:14:17.235" v="17343" actId="26606"/>
          <ac:spMkLst>
            <pc:docMk/>
            <pc:sldMk cId="4287024107" sldId="337"/>
            <ac:spMk id="25" creationId="{2AA0E174-1032-45EB-8FEE-2178019BAECE}"/>
          </ac:spMkLst>
        </pc:spChg>
        <pc:spChg chg="add">
          <ac:chgData name="Slavica Ševkušić" userId="3aa5a9b3-761a-41a2-8a36-7a5b22506750" providerId="ADAL" clId="{D5BBED75-77AB-435E-89A8-1E9B41E242EA}" dt="2026-09-06T13:14:17.235" v="17343" actId="26606"/>
          <ac:spMkLst>
            <pc:docMk/>
            <pc:sldMk cId="4287024107" sldId="337"/>
            <ac:spMk id="26" creationId="{C017D167-735C-4828-BF61-5BEC0A93C01B}"/>
          </ac:spMkLst>
        </pc:spChg>
        <pc:graphicFrameChg chg="add mod modGraphic">
          <ac:chgData name="Slavica Ševkušić" userId="3aa5a9b3-761a-41a2-8a36-7a5b22506750" providerId="ADAL" clId="{D5BBED75-77AB-435E-89A8-1E9B41E242EA}" dt="2026-09-06T13:18:00.497" v="17353" actId="113"/>
          <ac:graphicFrameMkLst>
            <pc:docMk/>
            <pc:sldMk cId="4287024107" sldId="337"/>
            <ac:graphicFrameMk id="4" creationId="{068E05CF-A961-A92B-AFCF-4863D81762A8}"/>
          </ac:graphicFrameMkLst>
        </pc:graphicFrameChg>
        <pc:picChg chg="add del">
          <ac:chgData name="Slavica Ševkušić" userId="3aa5a9b3-761a-41a2-8a36-7a5b22506750" providerId="ADAL" clId="{D5BBED75-77AB-435E-89A8-1E9B41E242EA}" dt="2026-09-06T13:14:13.563" v="17340" actId="26606"/>
          <ac:picMkLst>
            <pc:docMk/>
            <pc:sldMk cId="4287024107" sldId="337"/>
            <ac:picMk id="13" creationId="{48A2A651-3D77-45F6-9A25-3762F5E46633}"/>
          </ac:picMkLst>
        </pc:picChg>
        <pc:picChg chg="add del">
          <ac:chgData name="Slavica Ševkušić" userId="3aa5a9b3-761a-41a2-8a36-7a5b22506750" providerId="ADAL" clId="{D5BBED75-77AB-435E-89A8-1E9B41E242EA}" dt="2026-09-06T13:14:13.563" v="17340" actId="26606"/>
          <ac:picMkLst>
            <pc:docMk/>
            <pc:sldMk cId="4287024107" sldId="337"/>
            <ac:picMk id="15" creationId="{EE1B9172-598D-41CA-A120-1347A28BA08B}"/>
          </ac:picMkLst>
        </pc:picChg>
        <pc:picChg chg="add del">
          <ac:chgData name="Slavica Ševkušić" userId="3aa5a9b3-761a-41a2-8a36-7a5b22506750" providerId="ADAL" clId="{D5BBED75-77AB-435E-89A8-1E9B41E242EA}" dt="2026-09-06T13:14:17.217" v="17342" actId="26606"/>
          <ac:picMkLst>
            <pc:docMk/>
            <pc:sldMk cId="4287024107" sldId="337"/>
            <ac:picMk id="21" creationId="{48A2A651-3D77-45F6-9A25-3762F5E46633}"/>
          </ac:picMkLst>
        </pc:picChg>
        <pc:picChg chg="add del">
          <ac:chgData name="Slavica Ševkušić" userId="3aa5a9b3-761a-41a2-8a36-7a5b22506750" providerId="ADAL" clId="{D5BBED75-77AB-435E-89A8-1E9B41E242EA}" dt="2026-09-06T13:14:17.217" v="17342" actId="26606"/>
          <ac:picMkLst>
            <pc:docMk/>
            <pc:sldMk cId="4287024107" sldId="337"/>
            <ac:picMk id="22" creationId="{EE1B9172-598D-41CA-A120-1347A28BA08B}"/>
          </ac:picMkLst>
        </pc:picChg>
        <pc:picChg chg="add">
          <ac:chgData name="Slavica Ševkušić" userId="3aa5a9b3-761a-41a2-8a36-7a5b22506750" providerId="ADAL" clId="{D5BBED75-77AB-435E-89A8-1E9B41E242EA}" dt="2026-09-06T13:14:17.235" v="17343" actId="26606"/>
          <ac:picMkLst>
            <pc:docMk/>
            <pc:sldMk cId="4287024107" sldId="337"/>
            <ac:picMk id="27" creationId="{48A2A651-3D77-45F6-9A25-3762F5E46633}"/>
          </ac:picMkLst>
        </pc:picChg>
        <pc:picChg chg="add">
          <ac:chgData name="Slavica Ševkušić" userId="3aa5a9b3-761a-41a2-8a36-7a5b22506750" providerId="ADAL" clId="{D5BBED75-77AB-435E-89A8-1E9B41E242EA}" dt="2026-09-06T13:14:17.235" v="17343" actId="26606"/>
          <ac:picMkLst>
            <pc:docMk/>
            <pc:sldMk cId="4287024107" sldId="337"/>
            <ac:picMk id="28" creationId="{EE1B9172-598D-41CA-A120-1347A28BA08B}"/>
          </ac:picMkLst>
        </pc:picChg>
        <pc:cxnChg chg="add del">
          <ac:chgData name="Slavica Ševkušić" userId="3aa5a9b3-761a-41a2-8a36-7a5b22506750" providerId="ADAL" clId="{D5BBED75-77AB-435E-89A8-1E9B41E242EA}" dt="2026-09-06T13:14:13.563" v="17340" actId="26606"/>
          <ac:cxnSpMkLst>
            <pc:docMk/>
            <pc:sldMk cId="4287024107" sldId="337"/>
            <ac:cxnSpMk id="17" creationId="{FD3493C9-FDB6-46AD-891A-36C02F24D8CC}"/>
          </ac:cxnSpMkLst>
        </pc:cxnChg>
        <pc:cxnChg chg="add del">
          <ac:chgData name="Slavica Ševkušić" userId="3aa5a9b3-761a-41a2-8a36-7a5b22506750" providerId="ADAL" clId="{D5BBED75-77AB-435E-89A8-1E9B41E242EA}" dt="2026-09-06T13:14:17.217" v="17342" actId="26606"/>
          <ac:cxnSpMkLst>
            <pc:docMk/>
            <pc:sldMk cId="4287024107" sldId="337"/>
            <ac:cxnSpMk id="23" creationId="{FD3493C9-FDB6-46AD-891A-36C02F24D8CC}"/>
          </ac:cxnSpMkLst>
        </pc:cxnChg>
        <pc:cxnChg chg="add">
          <ac:chgData name="Slavica Ševkušić" userId="3aa5a9b3-761a-41a2-8a36-7a5b22506750" providerId="ADAL" clId="{D5BBED75-77AB-435E-89A8-1E9B41E242EA}" dt="2026-09-06T13:14:17.235" v="17343" actId="26606"/>
          <ac:cxnSpMkLst>
            <pc:docMk/>
            <pc:sldMk cId="4287024107" sldId="337"/>
            <ac:cxnSpMk id="29" creationId="{FD3493C9-FDB6-46AD-891A-36C02F24D8CC}"/>
          </ac:cxnSpMkLst>
        </pc:cxnChg>
      </pc:sldChg>
      <pc:sldChg chg="modSp add del mod">
        <pc:chgData name="Slavica Ševkušić" userId="3aa5a9b3-761a-41a2-8a36-7a5b22506750" providerId="ADAL" clId="{D5BBED75-77AB-435E-89A8-1E9B41E242EA}" dt="2026-09-06T14:55:59.425" v="18482" actId="2696"/>
        <pc:sldMkLst>
          <pc:docMk/>
          <pc:sldMk cId="1073721000" sldId="338"/>
        </pc:sldMkLst>
        <pc:spChg chg="mod">
          <ac:chgData name="Slavica Ševkušić" userId="3aa5a9b3-761a-41a2-8a36-7a5b22506750" providerId="ADAL" clId="{D5BBED75-77AB-435E-89A8-1E9B41E242EA}" dt="2026-09-06T14:41:56.343" v="18116" actId="20577"/>
          <ac:spMkLst>
            <pc:docMk/>
            <pc:sldMk cId="1073721000" sldId="338"/>
            <ac:spMk id="3" creationId="{D0770D73-AF14-BBF8-BCEC-A5015633A623}"/>
          </ac:spMkLst>
        </pc:spChg>
      </pc:sldChg>
      <pc:sldChg chg="modSp add mod">
        <pc:chgData name="Slavica Ševkušić" userId="3aa5a9b3-761a-41a2-8a36-7a5b22506750" providerId="ADAL" clId="{D5BBED75-77AB-435E-89A8-1E9B41E242EA}" dt="2026-09-06T14:59:25.411" v="18514" actId="6549"/>
        <pc:sldMkLst>
          <pc:docMk/>
          <pc:sldMk cId="1450970650" sldId="339"/>
        </pc:sldMkLst>
        <pc:spChg chg="mod">
          <ac:chgData name="Slavica Ševkušić" userId="3aa5a9b3-761a-41a2-8a36-7a5b22506750" providerId="ADAL" clId="{D5BBED75-77AB-435E-89A8-1E9B41E242EA}" dt="2026-09-06T14:59:25.411" v="18514" actId="6549"/>
          <ac:spMkLst>
            <pc:docMk/>
            <pc:sldMk cId="1450970650" sldId="339"/>
            <ac:spMk id="3" creationId="{1A6A74A3-2D38-7737-0DA0-95FAEC681952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495D74-878E-4D6F-B50E-687B35BBBF01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6A8B0A-822F-4F21-A34E-35D5B5AA44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2174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8403" y="945913"/>
            <a:ext cx="8637073" cy="2618554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28404" y="3564467"/>
            <a:ext cx="8637072" cy="1071095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2A984-9AF7-4397-AD24-37842F98B803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27124" y="329307"/>
            <a:ext cx="5943668" cy="30920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24392" y="134930"/>
            <a:ext cx="811019" cy="503578"/>
          </a:xfrm>
        </p:spPr>
        <p:txBody>
          <a:bodyPr/>
          <a:lstStyle/>
          <a:p>
            <a:fld id="{FA664C2C-26E8-4B4F-A733-B9E2CAF04CF6}" type="slidenum">
              <a:rPr lang="en-US" smtClean="0"/>
              <a:t>‹#›</a:t>
            </a:fld>
            <a:endParaRPr lang="en-US"/>
          </a:p>
        </p:txBody>
      </p:sp>
      <p:pic>
        <p:nvPicPr>
          <p:cNvPr id="16" name="Picture 15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94584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2A984-9AF7-4397-AD24-37842F98B803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64C2C-26E8-4B4F-A733-B9E2CAF04CF6}" type="slidenum">
              <a:rPr lang="en-US" smtClean="0"/>
              <a:t>‹#›</a:t>
            </a:fld>
            <a:endParaRPr lang="en-US"/>
          </a:p>
        </p:txBody>
      </p:sp>
      <p:pic>
        <p:nvPicPr>
          <p:cNvPr id="15" name="Picture 14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84227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24709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30270" y="798973"/>
            <a:ext cx="7828830" cy="465988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2A984-9AF7-4397-AD24-37842F98B803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64C2C-26E8-4B4F-A733-B9E2CAF04CF6}" type="slidenum">
              <a:rPr lang="en-US" smtClean="0"/>
              <a:t>‹#›</a:t>
            </a:fld>
            <a:endParaRPr lang="en-US"/>
          </a:p>
        </p:txBody>
      </p:sp>
      <p:pic>
        <p:nvPicPr>
          <p:cNvPr id="17" name="Picture 16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59215" b="36435"/>
          <a:stretch/>
        </p:blipFill>
        <p:spPr>
          <a:xfrm rot="5400000">
            <a:off x="8642279" y="3046916"/>
            <a:ext cx="4663440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13405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/>
            </a:lvl1pPr>
          </a:lstStyle>
          <a:p>
            <a:fld id="{3162A984-9AF7-4397-AD24-37842F98B803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64C2C-26E8-4B4F-A733-B9E2CAF04CF6}" type="slidenum">
              <a:rPr lang="en-US" smtClean="0"/>
              <a:t>‹#›</a:t>
            </a:fld>
            <a:endParaRPr lang="en-US"/>
          </a:p>
        </p:txBody>
      </p:sp>
      <p:pic>
        <p:nvPicPr>
          <p:cNvPr id="24" name="Picture 23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468229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9167" y="1756129"/>
            <a:ext cx="8619060" cy="2050065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129166" y="3806195"/>
            <a:ext cx="8619060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2A984-9AF7-4397-AD24-37842F98B803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64C2C-26E8-4B4F-A733-B9E2CAF04CF6}" type="slidenum">
              <a:rPr lang="en-US" smtClean="0"/>
              <a:t>‹#›</a:t>
            </a:fld>
            <a:endParaRPr lang="en-US"/>
          </a:p>
        </p:txBody>
      </p:sp>
      <p:pic>
        <p:nvPicPr>
          <p:cNvPr id="16" name="Picture 15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234433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1052" y="958037"/>
            <a:ext cx="9605635" cy="105930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9166" y="2165621"/>
            <a:ext cx="4645152" cy="32938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606" y="2171769"/>
            <a:ext cx="4645152" cy="328709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2A984-9AF7-4397-AD24-37842F98B803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64C2C-26E8-4B4F-A733-B9E2CAF04CF6}" type="slidenum">
              <a:rPr lang="en-US" smtClean="0"/>
              <a:t>‹#›</a:t>
            </a:fld>
            <a:endParaRPr lang="en-US"/>
          </a:p>
        </p:txBody>
      </p:sp>
      <p:pic>
        <p:nvPicPr>
          <p:cNvPr id="16" name="Picture 15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225376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9166" y="953336"/>
            <a:ext cx="9607661" cy="10563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9166" y="2169727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800" b="0" cap="none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9166" y="2974448"/>
            <a:ext cx="4645152" cy="24938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4337" y="2173181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800" b="0" cap="none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94337" y="2971669"/>
            <a:ext cx="4645152" cy="248719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2A984-9AF7-4397-AD24-37842F98B803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64C2C-26E8-4B4F-A733-B9E2CAF04CF6}" type="slidenum">
              <a:rPr lang="en-US" smtClean="0"/>
              <a:t>‹#›</a:t>
            </a:fld>
            <a:endParaRPr lang="en-US"/>
          </a:p>
        </p:txBody>
      </p:sp>
      <p:pic>
        <p:nvPicPr>
          <p:cNvPr id="18" name="Picture 17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88094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2A984-9AF7-4397-AD24-37842F98B803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64C2C-26E8-4B4F-A733-B9E2CAF04CF6}" type="slidenum">
              <a:rPr lang="en-US" smtClean="0"/>
              <a:t>‹#›</a:t>
            </a:fld>
            <a:endParaRPr lang="en-US"/>
          </a:p>
        </p:txBody>
      </p:sp>
      <p:pic>
        <p:nvPicPr>
          <p:cNvPr id="14" name="Picture 13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104145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2A984-9AF7-4397-AD24-37842F98B803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64C2C-26E8-4B4F-A733-B9E2CAF04C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49215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4291" y="952578"/>
            <a:ext cx="3275013" cy="2322176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23334" y="952578"/>
            <a:ext cx="6012470" cy="4505221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4291" y="3274754"/>
            <a:ext cx="3275013" cy="2178918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2A984-9AF7-4397-AD24-37842F98B803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64C2C-26E8-4B4F-A733-B9E2CAF04CF6}" type="slidenum">
              <a:rPr lang="en-US" smtClean="0"/>
              <a:t>‹#›</a:t>
            </a:fld>
            <a:endParaRPr lang="en-US"/>
          </a:p>
        </p:txBody>
      </p:sp>
      <p:pic>
        <p:nvPicPr>
          <p:cNvPr id="16" name="Picture 15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269336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chemeClr val="tx1">
                    <a:lumMod val="85000"/>
                    <a:lumOff val="1500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9124" y="1129513"/>
            <a:ext cx="5854872" cy="1924208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8247" y="3053721"/>
            <a:ext cx="5846486" cy="2096013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125300" y="5469856"/>
            <a:ext cx="5849605" cy="320123"/>
          </a:xfrm>
        </p:spPr>
        <p:txBody>
          <a:bodyPr/>
          <a:lstStyle>
            <a:lvl1pPr algn="l">
              <a:defRPr/>
            </a:lvl1pPr>
          </a:lstStyle>
          <a:p>
            <a:fld id="{3162A984-9AF7-4397-AD24-37842F98B803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25300" y="318640"/>
            <a:ext cx="4877818" cy="320931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176794" y="137408"/>
            <a:ext cx="811019" cy="503578"/>
          </a:xfrm>
        </p:spPr>
        <p:txBody>
          <a:bodyPr/>
          <a:lstStyle/>
          <a:p>
            <a:fld id="{FA664C2C-26E8-4B4F-A733-B9E2CAF04CF6}" type="slidenum">
              <a:rPr lang="en-US" smtClean="0"/>
              <a:t>‹#›</a:t>
            </a:fld>
            <a:endParaRPr lang="en-US"/>
          </a:p>
        </p:txBody>
      </p:sp>
      <p:pic>
        <p:nvPicPr>
          <p:cNvPr id="22" name="Picture 21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6" t="474" r="48549" b="36564"/>
          <a:stretch/>
        </p:blipFill>
        <p:spPr>
          <a:xfrm>
            <a:off x="1125460" y="643464"/>
            <a:ext cx="5879592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784722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>
          <a:xfrm>
            <a:off x="0" y="6119336"/>
            <a:ext cx="12192000" cy="74295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0" y="468769"/>
            <a:ext cx="12192000" cy="5647024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  <a:lumMod val="100000"/>
                </a:schemeClr>
              </a:gs>
              <a:gs pos="100000">
                <a:schemeClr val="bg2">
                  <a:lumMod val="95000"/>
                  <a:lumOff val="5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0" y="6121269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30270" y="953324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30270" y="2171769"/>
            <a:ext cx="9603275" cy="32945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32830" y="330370"/>
            <a:ext cx="251539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62A984-9AF7-4397-AD24-37842F98B803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30270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18076" y="137408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FA664C2C-26E8-4B4F-A733-B9E2CAF04C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1630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none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11E2D8-10C9-3100-FB8E-119F829B666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30710" y="943897"/>
            <a:ext cx="9537290" cy="2340077"/>
          </a:xfrm>
        </p:spPr>
        <p:txBody>
          <a:bodyPr>
            <a:normAutofit fontScale="90000"/>
          </a:bodyPr>
          <a:lstStyle/>
          <a:p>
            <a:pPr algn="ctr"/>
            <a:br>
              <a:rPr lang="sr-Latn-RS" b="1" dirty="0"/>
            </a:br>
            <a:br>
              <a:rPr lang="sr-Latn-RS" b="1" dirty="0"/>
            </a:br>
            <a:br>
              <a:rPr lang="sr-Latn-RS" b="1" dirty="0"/>
            </a:br>
            <a:br>
              <a:rPr lang="sr-Latn-RS" b="1" dirty="0"/>
            </a:br>
            <a:br>
              <a:rPr lang="sr-Latn-RS" b="1" dirty="0"/>
            </a:br>
            <a:br>
              <a:rPr lang="sr-Latn-RS" b="1" dirty="0"/>
            </a:br>
            <a:br>
              <a:rPr lang="sr-Latn-RS" b="1" dirty="0"/>
            </a:br>
            <a:br>
              <a:rPr lang="sr-Latn-RS" b="1" dirty="0"/>
            </a:br>
            <a:br>
              <a:rPr lang="sr-Latn-RS" b="1" dirty="0"/>
            </a:br>
            <a:br>
              <a:rPr lang="sr-Latn-RS" b="1" dirty="0"/>
            </a:br>
            <a:br>
              <a:rPr lang="sr-Latn-RS" b="1" dirty="0"/>
            </a:br>
            <a:r>
              <a:rPr lang="sr-Cyrl-RS" b="1" dirty="0">
                <a:latin typeface="Aptos" panose="020B0004020202020204" pitchFamily="34" charset="0"/>
              </a:rPr>
              <a:t>САВРЕМЕНИ ПРИСТУПИ НАСТАВИ</a:t>
            </a:r>
            <a:b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DEBD7D3-68B4-A7E3-B7F4-909FD7F2E9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96721" y="4168876"/>
            <a:ext cx="9428595" cy="1307476"/>
          </a:xfrm>
        </p:spPr>
        <p:txBody>
          <a:bodyPr>
            <a:noAutofit/>
          </a:bodyPr>
          <a:lstStyle/>
          <a:p>
            <a:pPr algn="r"/>
            <a:r>
              <a:rPr lang="sr-Cyrl-RS" sz="2800" dirty="0">
                <a:latin typeface="Aptos" panose="020B0004020202020204" pitchFamily="34" charset="0"/>
                <a:cs typeface="Arial" panose="020B0604020202020204" pitchFamily="34" charset="0"/>
              </a:rPr>
              <a:t>др Славица </a:t>
            </a:r>
            <a:r>
              <a:rPr lang="sr-Cyrl-RS" sz="2800" dirty="0" err="1">
                <a:latin typeface="Aptos" panose="020B0004020202020204" pitchFamily="34" charset="0"/>
                <a:cs typeface="Arial" panose="020B0604020202020204" pitchFamily="34" charset="0"/>
              </a:rPr>
              <a:t>Шевкушић</a:t>
            </a:r>
            <a:r>
              <a:rPr lang="sr-Cyrl-RS" sz="2800" dirty="0">
                <a:latin typeface="Aptos" panose="020B0004020202020204" pitchFamily="34" charset="0"/>
                <a:cs typeface="Arial" panose="020B0604020202020204" pitchFamily="34" charset="0"/>
              </a:rPr>
              <a:t>, научни саветник</a:t>
            </a:r>
            <a:endParaRPr lang="sr-Latn-RS" sz="2800" dirty="0">
              <a:latin typeface="Aptos" panose="020B00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sr-Cyrl-RS" sz="2800" dirty="0">
                <a:latin typeface="Aptos" panose="020B0004020202020204" pitchFamily="34" charset="0"/>
                <a:cs typeface="Arial" panose="020B0604020202020204" pitchFamily="34" charset="0"/>
              </a:rPr>
              <a:t>Институт за педагошка истраживања</a:t>
            </a:r>
            <a:r>
              <a:rPr lang="sr-Latn-RS" sz="2800" dirty="0">
                <a:latin typeface="Aptos" panose="020B0004020202020204" pitchFamily="34" charset="0"/>
                <a:cs typeface="Arial" panose="020B0604020202020204" pitchFamily="34" charset="0"/>
              </a:rPr>
              <a:t>, </a:t>
            </a:r>
            <a:r>
              <a:rPr lang="sr-Cyrl-RS" sz="2800" dirty="0">
                <a:latin typeface="Aptos" panose="020B0004020202020204" pitchFamily="34" charset="0"/>
                <a:cs typeface="Arial" panose="020B0604020202020204" pitchFamily="34" charset="0"/>
              </a:rPr>
              <a:t>Београд</a:t>
            </a:r>
            <a:endParaRPr lang="sr-Latn-RS" sz="2800" dirty="0">
              <a:latin typeface="Aptos" panose="020B00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07343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40E5FB-41B7-F806-7AAB-703CC0380B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98593F-211D-75CC-AFD7-E8FEE03627D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01212" y="776747"/>
            <a:ext cx="10392697" cy="835743"/>
          </a:xfrm>
        </p:spPr>
        <p:txBody>
          <a:bodyPr>
            <a:noAutofit/>
          </a:bodyPr>
          <a:lstStyle/>
          <a:p>
            <a:pPr algn="ctr"/>
            <a:r>
              <a:rPr lang="sr-Cyrl-RS" sz="2400" b="1" dirty="0">
                <a:latin typeface="Aptos" panose="020B0004020202020204" pitchFamily="34" charset="0"/>
              </a:rPr>
              <a:t>ЕЛЕМЕНТИ ДОБРО СТРУКТУРИРАНЕ КООПЕРАТИВНЕ </a:t>
            </a:r>
            <a:br>
              <a:rPr lang="sr-Cyrl-RS" sz="2400" b="1" dirty="0">
                <a:latin typeface="Aptos" panose="020B0004020202020204" pitchFamily="34" charset="0"/>
              </a:rPr>
            </a:br>
            <a:r>
              <a:rPr lang="sr-Cyrl-RS" sz="2400" b="1" dirty="0">
                <a:latin typeface="Aptos" panose="020B0004020202020204" pitchFamily="34" charset="0"/>
              </a:rPr>
              <a:t>СИТУАЦИЈЕ УЧЕЊА</a:t>
            </a:r>
            <a:endParaRPr lang="en-US" sz="2400" b="1" dirty="0">
              <a:latin typeface="Aptos" panose="020B00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3B548C6E-5C5A-2A30-4F1E-A49BAE6CECFC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291402" y="2564488"/>
            <a:ext cx="11310663" cy="315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lvl="0" indent="-457200" algn="just">
              <a:buFont typeface="Wingdings" panose="05000000000000000000" pitchFamily="2" charset="2"/>
              <a:buChar char="q"/>
            </a:pPr>
            <a:r>
              <a:rPr lang="sr-Cyrl-CS" sz="2400" b="1" dirty="0">
                <a:latin typeface="Aptos" panose="020B0004020202020204" pitchFamily="34" charset="0"/>
              </a:rPr>
              <a:t>У</a:t>
            </a:r>
            <a:r>
              <a:rPr lang="en-US" sz="2400" b="1" dirty="0" err="1">
                <a:latin typeface="Aptos" panose="020B0004020202020204" pitchFamily="34" charset="0"/>
              </a:rPr>
              <a:t>чење</a:t>
            </a:r>
            <a:r>
              <a:rPr lang="en-US" sz="2400" b="1" dirty="0">
                <a:latin typeface="Aptos" panose="020B0004020202020204" pitchFamily="34" charset="0"/>
              </a:rPr>
              <a:t> и </a:t>
            </a:r>
            <a:r>
              <a:rPr lang="en-US" sz="2400" b="1" dirty="0" err="1">
                <a:latin typeface="Aptos" panose="020B0004020202020204" pitchFamily="34" charset="0"/>
              </a:rPr>
              <a:t>усавршавање</a:t>
            </a:r>
            <a:r>
              <a:rPr lang="en-US" sz="2400" b="1" dirty="0">
                <a:latin typeface="Aptos" panose="020B0004020202020204" pitchFamily="34" charset="0"/>
              </a:rPr>
              <a:t> </a:t>
            </a:r>
            <a:r>
              <a:rPr lang="en-US" sz="2400" b="1" dirty="0" err="1">
                <a:latin typeface="Aptos" panose="020B0004020202020204" pitchFamily="34" charset="0"/>
              </a:rPr>
              <a:t>социјалних</a:t>
            </a:r>
            <a:r>
              <a:rPr lang="en-US" sz="2400" b="1" dirty="0">
                <a:latin typeface="Aptos" panose="020B0004020202020204" pitchFamily="34" charset="0"/>
              </a:rPr>
              <a:t> </a:t>
            </a:r>
            <a:r>
              <a:rPr lang="en-US" sz="2400" b="1" dirty="0" err="1">
                <a:latin typeface="Aptos" panose="020B0004020202020204" pitchFamily="34" charset="0"/>
              </a:rPr>
              <a:t>вештина</a:t>
            </a:r>
            <a:r>
              <a:rPr lang="en-US" sz="2400" dirty="0">
                <a:latin typeface="Aptos" panose="020B0004020202020204" pitchFamily="34" charset="0"/>
              </a:rPr>
              <a:t> (</a:t>
            </a:r>
            <a:r>
              <a:rPr lang="en-US" sz="2400" dirty="0" err="1">
                <a:latin typeface="Aptos" panose="020B0004020202020204" pitchFamily="34" charset="0"/>
              </a:rPr>
              <a:t>активно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слушање</a:t>
            </a:r>
            <a:r>
              <a:rPr lang="en-US" sz="2400" dirty="0">
                <a:latin typeface="Aptos" panose="020B0004020202020204" pitchFamily="34" charset="0"/>
              </a:rPr>
              <a:t>, </a:t>
            </a:r>
            <a:r>
              <a:rPr lang="en-US" sz="2400" dirty="0" err="1">
                <a:latin typeface="Aptos" panose="020B0004020202020204" pitchFamily="34" charset="0"/>
              </a:rPr>
              <a:t>вештина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дискусије</a:t>
            </a:r>
            <a:r>
              <a:rPr lang="sr-Cyrl-RS" sz="2400" dirty="0">
                <a:latin typeface="Aptos" panose="020B0004020202020204" pitchFamily="34" charset="0"/>
              </a:rPr>
              <a:t>, </a:t>
            </a:r>
            <a:r>
              <a:rPr lang="en-US" sz="2400" dirty="0" err="1">
                <a:latin typeface="Aptos" panose="020B0004020202020204" pitchFamily="34" charset="0"/>
              </a:rPr>
              <a:t>преговарање</a:t>
            </a:r>
            <a:r>
              <a:rPr lang="en-US" sz="2400" dirty="0">
                <a:latin typeface="Aptos" panose="020B0004020202020204" pitchFamily="34" charset="0"/>
              </a:rPr>
              <a:t>, </a:t>
            </a:r>
            <a:r>
              <a:rPr lang="en-US" sz="2400" dirty="0" err="1">
                <a:latin typeface="Aptos" panose="020B0004020202020204" pitchFamily="34" charset="0"/>
              </a:rPr>
              <a:t>доношење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одлука</a:t>
            </a:r>
            <a:r>
              <a:rPr lang="en-US" sz="2400" dirty="0">
                <a:latin typeface="Aptos" panose="020B0004020202020204" pitchFamily="34" charset="0"/>
              </a:rPr>
              <a:t>, </a:t>
            </a:r>
            <a:r>
              <a:rPr lang="en-US" sz="2400" dirty="0" err="1">
                <a:latin typeface="Aptos" panose="020B0004020202020204" pitchFamily="34" charset="0"/>
              </a:rPr>
              <a:t>прихватање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различитих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гледишта</a:t>
            </a:r>
            <a:r>
              <a:rPr lang="en-US" sz="2400" dirty="0">
                <a:latin typeface="Aptos" panose="020B0004020202020204" pitchFamily="34" charset="0"/>
              </a:rPr>
              <a:t>, </a:t>
            </a:r>
            <a:r>
              <a:rPr lang="en-US" sz="2400" dirty="0" err="1">
                <a:latin typeface="Aptos" panose="020B0004020202020204" pitchFamily="34" charset="0"/>
              </a:rPr>
              <a:t>управљање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конфликтом</a:t>
            </a:r>
            <a:r>
              <a:rPr lang="sr-Cyrl-CS" sz="2400" dirty="0">
                <a:latin typeface="Aptos" panose="020B0004020202020204" pitchFamily="34" charset="0"/>
              </a:rPr>
              <a:t> -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предуслов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за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ефикасан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рад</a:t>
            </a:r>
            <a:r>
              <a:rPr lang="en-US" sz="2400" dirty="0">
                <a:latin typeface="Aptos" panose="020B0004020202020204" pitchFamily="34" charset="0"/>
              </a:rPr>
              <a:t> у </a:t>
            </a:r>
            <a:r>
              <a:rPr lang="en-US" sz="2400" dirty="0" err="1">
                <a:latin typeface="Aptos" panose="020B0004020202020204" pitchFamily="34" charset="0"/>
              </a:rPr>
              <a:t>групи</a:t>
            </a:r>
            <a:r>
              <a:rPr lang="sr-Cyrl-RS" sz="2400" dirty="0">
                <a:latin typeface="Aptos" panose="020B0004020202020204" pitchFamily="34" charset="0"/>
              </a:rPr>
              <a:t>) </a:t>
            </a:r>
            <a:endParaRPr lang="en-US" sz="2400" dirty="0">
              <a:latin typeface="Aptos" panose="020B0004020202020204" pitchFamily="34" charset="0"/>
            </a:endParaRPr>
          </a:p>
          <a:p>
            <a:pPr marL="457200" lvl="0" indent="-457200" algn="just">
              <a:buFont typeface="Wingdings" panose="05000000000000000000" pitchFamily="2" charset="2"/>
              <a:buChar char="q"/>
            </a:pPr>
            <a:r>
              <a:rPr lang="sr-Cyrl-RS" sz="2400" b="1" dirty="0">
                <a:latin typeface="Aptos" panose="020B0004020202020204" pitchFamily="34" charset="0"/>
              </a:rPr>
              <a:t>Г</a:t>
            </a:r>
            <a:r>
              <a:rPr lang="en-US" sz="2400" b="1" dirty="0" err="1">
                <a:latin typeface="Aptos" panose="020B0004020202020204" pitchFamily="34" charset="0"/>
              </a:rPr>
              <a:t>рупн</a:t>
            </a:r>
            <a:r>
              <a:rPr lang="sr-Cyrl-RS" sz="2400" b="1" dirty="0">
                <a:latin typeface="Aptos" panose="020B0004020202020204" pitchFamily="34" charset="0"/>
              </a:rPr>
              <a:t>а рефлексија/евалуација</a:t>
            </a:r>
            <a:r>
              <a:rPr lang="sr-Cyrl-RS" sz="2400" i="1" dirty="0">
                <a:latin typeface="Aptos" panose="020B0004020202020204" pitchFamily="34" charset="0"/>
              </a:rPr>
              <a:t> </a:t>
            </a:r>
            <a:r>
              <a:rPr lang="en-US" sz="2400" dirty="0">
                <a:latin typeface="Aptos" panose="020B0004020202020204" pitchFamily="34" charset="0"/>
              </a:rPr>
              <a:t>(</a:t>
            </a:r>
            <a:r>
              <a:rPr lang="en-US" sz="2400" dirty="0" err="1">
                <a:latin typeface="Aptos" panose="020B0004020202020204" pitchFamily="34" charset="0"/>
              </a:rPr>
              <a:t>дискусиј</a:t>
            </a:r>
            <a:r>
              <a:rPr lang="sr-Cyrl-RS" sz="2400" dirty="0">
                <a:latin typeface="Aptos" panose="020B0004020202020204" pitchFamily="34" charset="0"/>
              </a:rPr>
              <a:t>а унутар групе </a:t>
            </a:r>
            <a:r>
              <a:rPr lang="en-US" sz="2400" dirty="0">
                <a:latin typeface="Aptos" panose="020B0004020202020204" pitchFamily="34" charset="0"/>
              </a:rPr>
              <a:t>о </a:t>
            </a:r>
            <a:r>
              <a:rPr lang="sr-Cyrl-RS" sz="2400" dirty="0">
                <a:latin typeface="Aptos" panose="020B0004020202020204" pitchFamily="34" charset="0"/>
              </a:rPr>
              <a:t>томе колико су успешно сарађивали, да ли су сви учествовали, како се рад у групи може побољшати.</a:t>
            </a:r>
            <a:endParaRPr lang="en-US" sz="2400" dirty="0">
              <a:latin typeface="Aptos" panose="020B00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28971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714EB3-3388-5BDD-D8D7-D0C10A9D20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44545" y="763675"/>
            <a:ext cx="9857433" cy="1065126"/>
          </a:xfrm>
        </p:spPr>
        <p:txBody>
          <a:bodyPr>
            <a:normAutofit fontScale="90000"/>
          </a:bodyPr>
          <a:lstStyle/>
          <a:p>
            <a:pPr algn="ctr"/>
            <a:br>
              <a:rPr lang="sr-Cyrl-RS" sz="2700" b="1" dirty="0"/>
            </a:br>
            <a:br>
              <a:rPr lang="sr-Cyrl-RS" sz="2700" b="1" dirty="0"/>
            </a:br>
            <a:br>
              <a:rPr lang="sr-Cyrl-RS" sz="2700" b="1" dirty="0"/>
            </a:br>
            <a:br>
              <a:rPr lang="sr-Cyrl-RS" sz="2700" b="1" dirty="0"/>
            </a:br>
            <a:r>
              <a:rPr lang="sr-Cyrl-RS" sz="2700" b="1" dirty="0">
                <a:latin typeface="Aptos" panose="020B0004020202020204" pitchFamily="34" charset="0"/>
              </a:rPr>
              <a:t>ГРУПНО-ИСТРАЖИВАЧКИ МОДЕЛ (</a:t>
            </a:r>
            <a:r>
              <a:rPr lang="sr-Latn-RS" sz="2700" b="1" dirty="0">
                <a:latin typeface="Aptos" panose="020B0004020202020204" pitchFamily="34" charset="0"/>
              </a:rPr>
              <a:t>SGT</a:t>
            </a:r>
            <a:r>
              <a:rPr lang="sr-Cyrl-RS" sz="2700" b="1" dirty="0">
                <a:latin typeface="Aptos" panose="020B0004020202020204" pitchFamily="34" charset="0"/>
              </a:rPr>
              <a:t>)</a:t>
            </a:r>
            <a:r>
              <a:rPr lang="sr-Latn-RS" sz="2700" b="1" dirty="0">
                <a:latin typeface="Aptos" panose="020B0004020202020204" pitchFamily="34" charset="0"/>
              </a:rPr>
              <a:t> </a:t>
            </a:r>
            <a:br>
              <a:rPr lang="en-US" sz="2700" dirty="0">
                <a:latin typeface="Aptos" panose="020B0004020202020204" pitchFamily="34" charset="0"/>
              </a:rPr>
            </a:br>
            <a:endParaRPr lang="en-US" sz="2700" b="1" dirty="0">
              <a:latin typeface="Aptos" panose="020B00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30F8666-5AEA-D5AD-FA06-7AF6CBBC7F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40775" y="1661652"/>
            <a:ext cx="11208774" cy="4109883"/>
          </a:xfrm>
        </p:spPr>
        <p:txBody>
          <a:bodyPr>
            <a:normAutofit/>
          </a:bodyPr>
          <a:lstStyle/>
          <a:p>
            <a:r>
              <a:rPr lang="sr-Cyrl-RS" sz="2000" b="1" dirty="0">
                <a:latin typeface="Aptos" panose="020B0004020202020204" pitchFamily="34" charset="0"/>
              </a:rPr>
              <a:t>1. Планирање и припрема (наставник)</a:t>
            </a:r>
            <a:endParaRPr lang="en-US" sz="2000" dirty="0">
              <a:latin typeface="Aptos" panose="020B0004020202020204" pitchFamily="34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sr-Cyrl-RS" sz="2000" dirty="0">
                <a:latin typeface="Aptos" panose="020B0004020202020204" pitchFamily="34" charset="0"/>
              </a:rPr>
              <a:t>идентификује тему и </a:t>
            </a:r>
            <a:r>
              <a:rPr lang="sr-Cyrl-RS" sz="2000" dirty="0" err="1">
                <a:latin typeface="Aptos" panose="020B0004020202020204" pitchFamily="34" charset="0"/>
              </a:rPr>
              <a:t>структурира</a:t>
            </a:r>
            <a:r>
              <a:rPr lang="sr-Cyrl-RS" sz="2000" dirty="0">
                <a:latin typeface="Aptos" panose="020B0004020202020204" pitchFamily="34" charset="0"/>
              </a:rPr>
              <a:t> задатак, одређује циљ учења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ptos" panose="020B0004020202020204" pitchFamily="34" charset="0"/>
              </a:rPr>
              <a:t> </a:t>
            </a:r>
            <a:r>
              <a:rPr lang="sr-Cyrl-RS" sz="2000" dirty="0">
                <a:latin typeface="Aptos" panose="020B0004020202020204" pitchFamily="34" charset="0"/>
              </a:rPr>
              <a:t>бира садржај који је погодан за групни рад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sr-Cyrl-RS" sz="2000" dirty="0">
                <a:latin typeface="Aptos" panose="020B0004020202020204" pitchFamily="34" charset="0"/>
              </a:rPr>
              <a:t>припрема наставне материјале</a:t>
            </a:r>
          </a:p>
          <a:p>
            <a:pPr lvl="0"/>
            <a:r>
              <a:rPr lang="sr-Cyrl-RS" sz="2000" b="1" dirty="0">
                <a:latin typeface="Aptos" panose="020B0004020202020204" pitchFamily="34" charset="0"/>
              </a:rPr>
              <a:t>2. Увод у час – представљање задатка и начина рада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sr-Cyrl-RS" sz="2000" dirty="0">
                <a:latin typeface="Aptos" panose="020B0004020202020204" pitchFamily="34" charset="0"/>
              </a:rPr>
              <a:t>наставник објашњава тему, правила рада и очекивања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sr-Cyrl-RS" sz="2000" dirty="0">
                <a:latin typeface="Aptos" panose="020B0004020202020204" pitchFamily="34" charset="0"/>
              </a:rPr>
              <a:t>формирање малих, хетерогених група ученика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sr-Cyrl-RS" sz="2000" dirty="0">
                <a:latin typeface="Aptos" panose="020B0004020202020204" pitchFamily="34" charset="0"/>
              </a:rPr>
              <a:t>Свака група добија заједнички циљ који се не може остварити индивидуалним радом</a:t>
            </a:r>
            <a:endParaRPr lang="en-US" sz="2000" dirty="0">
              <a:latin typeface="Aptos" panose="020B0004020202020204" pitchFamily="34" charset="0"/>
            </a:endParaRPr>
          </a:p>
          <a:p>
            <a:pPr lvl="0"/>
            <a:endParaRPr lang="en-US" sz="2000" dirty="0">
              <a:latin typeface="Aptos" panose="020B0004020202020204" pitchFamily="34" charset="0"/>
            </a:endParaRPr>
          </a:p>
          <a:p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17673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275F6A-81DB-BE52-E479-5BB9C36CD5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168281-37FD-0904-9129-91A39395D6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66092" y="763676"/>
            <a:ext cx="9535886" cy="693336"/>
          </a:xfrm>
        </p:spPr>
        <p:txBody>
          <a:bodyPr>
            <a:normAutofit fontScale="90000"/>
          </a:bodyPr>
          <a:lstStyle/>
          <a:p>
            <a:pPr algn="ctr"/>
            <a:br>
              <a:rPr lang="sr-Cyrl-RS" sz="2700" b="1" dirty="0"/>
            </a:br>
            <a:br>
              <a:rPr lang="sr-Cyrl-RS" sz="2700" b="1" dirty="0"/>
            </a:br>
            <a:br>
              <a:rPr lang="sr-Cyrl-RS" sz="2700" b="1" dirty="0"/>
            </a:br>
            <a:r>
              <a:rPr lang="sr-Cyrl-RS" sz="2700" b="1" dirty="0">
                <a:latin typeface="Aptos" panose="020B0004020202020204" pitchFamily="34" charset="0"/>
              </a:rPr>
              <a:t>ГРУПНО-ИСТРАЖИВАЧКИ МОДЕЛ (</a:t>
            </a:r>
            <a:r>
              <a:rPr lang="sr-Latn-RS" sz="2700" b="1" dirty="0">
                <a:latin typeface="Aptos" panose="020B0004020202020204" pitchFamily="34" charset="0"/>
              </a:rPr>
              <a:t>SGT</a:t>
            </a:r>
            <a:r>
              <a:rPr lang="sr-Cyrl-RS" sz="2700" b="1" dirty="0">
                <a:latin typeface="Aptos" panose="020B0004020202020204" pitchFamily="34" charset="0"/>
              </a:rPr>
              <a:t>)</a:t>
            </a:r>
            <a:r>
              <a:rPr lang="sr-Latn-RS" sz="2700" b="1" dirty="0">
                <a:latin typeface="Aptos" panose="020B0004020202020204" pitchFamily="34" charset="0"/>
              </a:rPr>
              <a:t> </a:t>
            </a:r>
            <a:br>
              <a:rPr lang="en-US" sz="2700" dirty="0">
                <a:latin typeface="Aptos" panose="020B0004020202020204" pitchFamily="34" charset="0"/>
              </a:rPr>
            </a:br>
            <a:endParaRPr lang="en-US" sz="2700" b="1" dirty="0">
              <a:latin typeface="Aptos" panose="020B00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4060C52-EBE7-E657-1102-414008CF30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40775" y="1296237"/>
            <a:ext cx="11208774" cy="4943789"/>
          </a:xfrm>
        </p:spPr>
        <p:txBody>
          <a:bodyPr>
            <a:normAutofit lnSpcReduction="10000"/>
          </a:bodyPr>
          <a:lstStyle/>
          <a:p>
            <a:r>
              <a:rPr lang="sr-Cyrl-RS" b="1" dirty="0">
                <a:latin typeface="Aptos" panose="020B0004020202020204" pitchFamily="34" charset="0"/>
              </a:rPr>
              <a:t>3. </a:t>
            </a:r>
            <a:r>
              <a:rPr lang="sr-Cyrl-RS" sz="2000" b="1" dirty="0">
                <a:latin typeface="Aptos" panose="020B0004020202020204" pitchFamily="34" charset="0"/>
              </a:rPr>
              <a:t>Извођење истраживања – рад у малим групама</a:t>
            </a:r>
            <a:endParaRPr lang="en-US" sz="2000" dirty="0">
              <a:latin typeface="Aptos" panose="020B0004020202020204" pitchFamily="34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sr-Cyrl-RS" sz="2000" dirty="0">
                <a:latin typeface="Aptos" panose="020B0004020202020204" pitchFamily="34" charset="0"/>
              </a:rPr>
              <a:t>ученици планирају истраживање, одређују улоге/делегирају задатке, прикупљају информације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sr-Cyrl-RS" sz="2000" dirty="0">
                <a:latin typeface="Aptos" panose="020B0004020202020204" pitchFamily="34" charset="0"/>
              </a:rPr>
              <a:t>ученици анализирају информације, дискутују, размењују идеје, решавају проблеме (свако доприноси у складу са својим могућностима)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sr-Cyrl-RS" sz="2000" dirty="0">
                <a:latin typeface="Aptos" panose="020B0004020202020204" pitchFamily="34" charset="0"/>
              </a:rPr>
              <a:t>наставник прати рад група, поставља питања, пружа подршку, интервенише када је потребно, али не преузима одговорност ученика</a:t>
            </a:r>
          </a:p>
          <a:p>
            <a:pPr lvl="0"/>
            <a:r>
              <a:rPr lang="sr-Cyrl-RS" sz="2000" b="1" dirty="0">
                <a:latin typeface="Aptos" panose="020B0004020202020204" pitchFamily="34" charset="0"/>
              </a:rPr>
              <a:t>4. Резимирање и израда групног извешта/презентације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sr-Cyrl-RS" sz="2000" dirty="0">
                <a:latin typeface="Aptos" panose="020B0004020202020204" pitchFamily="34" charset="0"/>
              </a:rPr>
              <a:t>формулисање главних закључака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sr-Cyrl-RS" sz="2000" dirty="0">
                <a:latin typeface="Aptos" panose="020B0004020202020204" pitchFamily="34" charset="0"/>
              </a:rPr>
              <a:t>осмишљавање начина презентовања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sr-Cyrl-RS" sz="2000" dirty="0">
                <a:latin typeface="Aptos" panose="020B0004020202020204" pitchFamily="34" charset="0"/>
              </a:rPr>
              <a:t> представник сваке групе координира план презентације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sr-Cyrl-RS" sz="2000" dirty="0">
              <a:latin typeface="Aptos" panose="020B0004020202020204" pitchFamily="34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sr-Cyrl-RS" sz="2000" dirty="0">
              <a:latin typeface="Aptos" panose="020B0004020202020204" pitchFamily="34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sr-Cyrl-RS" sz="2000" dirty="0">
              <a:latin typeface="Aptos" panose="020B0004020202020204" pitchFamily="34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sr-Cyrl-RS" sz="2000" dirty="0">
              <a:latin typeface="Aptos" panose="020B0004020202020204" pitchFamily="34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sr-Cyrl-RS" sz="2000" b="1" dirty="0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35158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7C980D-CFEC-C5B9-DC81-2A7696D03D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7380A6-4041-DFC8-D298-89643FE70F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66092" y="763676"/>
            <a:ext cx="9535886" cy="693336"/>
          </a:xfrm>
        </p:spPr>
        <p:txBody>
          <a:bodyPr>
            <a:normAutofit fontScale="90000"/>
          </a:bodyPr>
          <a:lstStyle/>
          <a:p>
            <a:pPr algn="ctr"/>
            <a:br>
              <a:rPr lang="sr-Cyrl-RS" sz="2700" b="1" dirty="0"/>
            </a:br>
            <a:br>
              <a:rPr lang="sr-Cyrl-RS" sz="2700" b="1" dirty="0"/>
            </a:br>
            <a:br>
              <a:rPr lang="sr-Cyrl-RS" sz="2700" b="1" dirty="0"/>
            </a:br>
            <a:r>
              <a:rPr lang="sr-Cyrl-RS" sz="2700" b="1" dirty="0">
                <a:latin typeface="Aptos" panose="020B0004020202020204" pitchFamily="34" charset="0"/>
              </a:rPr>
              <a:t>ГРУПНО-ИСТРАЖИВАЧКИ МОДЕЛ (</a:t>
            </a:r>
            <a:r>
              <a:rPr lang="sr-Latn-RS" sz="2700" b="1" dirty="0">
                <a:latin typeface="Aptos" panose="020B0004020202020204" pitchFamily="34" charset="0"/>
              </a:rPr>
              <a:t>SGT</a:t>
            </a:r>
            <a:r>
              <a:rPr lang="sr-Cyrl-RS" sz="2700" b="1" dirty="0">
                <a:latin typeface="Aptos" panose="020B0004020202020204" pitchFamily="34" charset="0"/>
              </a:rPr>
              <a:t>)</a:t>
            </a:r>
            <a:r>
              <a:rPr lang="sr-Latn-RS" sz="2700" b="1" dirty="0">
                <a:latin typeface="Aptos" panose="020B0004020202020204" pitchFamily="34" charset="0"/>
              </a:rPr>
              <a:t> </a:t>
            </a:r>
            <a:br>
              <a:rPr lang="en-US" sz="2700" dirty="0">
                <a:latin typeface="Aptos" panose="020B0004020202020204" pitchFamily="34" charset="0"/>
              </a:rPr>
            </a:br>
            <a:endParaRPr lang="en-US" sz="2700" b="1" dirty="0">
              <a:latin typeface="Aptos" panose="020B00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86FBEE3-88FB-7344-2CC2-FEB69B8E0B4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40775" y="1296237"/>
            <a:ext cx="11208774" cy="4943789"/>
          </a:xfrm>
        </p:spPr>
        <p:txBody>
          <a:bodyPr>
            <a:normAutofit lnSpcReduction="10000"/>
          </a:bodyPr>
          <a:lstStyle/>
          <a:p>
            <a:endParaRPr lang="sr-Cyrl-RS" b="1" dirty="0">
              <a:latin typeface="Aptos" panose="020B0004020202020204" pitchFamily="34" charset="0"/>
            </a:endParaRPr>
          </a:p>
          <a:p>
            <a:r>
              <a:rPr lang="sr-Cyrl-RS" sz="2000" b="1" dirty="0">
                <a:latin typeface="Aptos" panose="020B0004020202020204" pitchFamily="34" charset="0"/>
              </a:rPr>
              <a:t>5. „Јавна“ презентација групних решења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r-Cyrl-RS" sz="2000" dirty="0">
                <a:latin typeface="Aptos" panose="020B0004020202020204" pitchFamily="34" charset="0"/>
              </a:rPr>
              <a:t>представници сваке групе представљају резултат пред одељењем</a:t>
            </a:r>
          </a:p>
          <a:p>
            <a:pPr marL="342900" indent="-342900">
              <a:spcBef>
                <a:spcPts val="580"/>
              </a:spcBef>
              <a:buFont typeface="Arial" panose="020B0604020202020204" pitchFamily="34" charset="0"/>
              <a:buChar char="•"/>
              <a:defRPr/>
            </a:pPr>
            <a:r>
              <a:rPr lang="sr-Cyrl-CS" sz="2000" dirty="0">
                <a:latin typeface="Aptos" panose="020B0004020202020204" pitchFamily="34" charset="0"/>
              </a:rPr>
              <a:t>остали ученици постављају питања, дискутују, упоређују, разјашњавају</a:t>
            </a:r>
          </a:p>
          <a:p>
            <a:pPr marL="274320" indent="-274320">
              <a:spcBef>
                <a:spcPts val="580"/>
              </a:spcBef>
              <a:defRPr/>
            </a:pPr>
            <a:endParaRPr lang="sr-Cyrl-CS" sz="2000" dirty="0">
              <a:latin typeface="Aptos" panose="020B0004020202020204" pitchFamily="34" charset="0"/>
            </a:endParaRPr>
          </a:p>
          <a:p>
            <a:r>
              <a:rPr lang="sr-Cyrl-RS" sz="2000" b="1" dirty="0">
                <a:latin typeface="Aptos" panose="020B0004020202020204" pitchFamily="34" charset="0"/>
              </a:rPr>
              <a:t>6. Евалуација</a:t>
            </a:r>
          </a:p>
          <a:p>
            <a:pPr marL="342900" indent="-342900">
              <a:spcBef>
                <a:spcPts val="580"/>
              </a:spcBef>
              <a:buFont typeface="Arial" panose="020B0604020202020204" pitchFamily="34" charset="0"/>
              <a:buChar char="•"/>
              <a:defRPr/>
            </a:pPr>
            <a:r>
              <a:rPr lang="sr-Cyrl-CS" sz="2000" dirty="0">
                <a:latin typeface="Aptos" panose="020B0004020202020204" pitchFamily="34" charset="0"/>
              </a:rPr>
              <a:t>вредновање презентација према унапред одређеним критеријумима</a:t>
            </a:r>
          </a:p>
          <a:p>
            <a:pPr marL="342900" indent="-342900">
              <a:spcBef>
                <a:spcPts val="580"/>
              </a:spcBef>
              <a:buFont typeface="Arial" panose="020B0604020202020204" pitchFamily="34" charset="0"/>
              <a:buChar char="•"/>
              <a:defRPr/>
            </a:pPr>
            <a:r>
              <a:rPr lang="sr-Cyrl-CS" sz="2000" dirty="0">
                <a:latin typeface="Aptos" panose="020B0004020202020204" pitchFamily="34" charset="0"/>
              </a:rPr>
              <a:t>наставници и ученици сарађују у вредновању</a:t>
            </a:r>
          </a:p>
          <a:p>
            <a:pPr marL="342900" indent="-342900">
              <a:spcBef>
                <a:spcPts val="580"/>
              </a:spcBef>
              <a:buFont typeface="Arial" panose="020B0604020202020204" pitchFamily="34" charset="0"/>
              <a:buChar char="•"/>
              <a:defRPr/>
            </a:pPr>
            <a:r>
              <a:rPr lang="sr-Cyrl-CS" sz="2000" dirty="0">
                <a:latin typeface="Aptos" panose="020B0004020202020204" pitchFamily="34" charset="0"/>
              </a:rPr>
              <a:t>могу се комбиновати индивидуалне и групне мере</a:t>
            </a:r>
          </a:p>
          <a:p>
            <a:pPr marL="342900" indent="-342900">
              <a:spcBef>
                <a:spcPts val="580"/>
              </a:spcBef>
              <a:buFont typeface="Arial" panose="020B0604020202020204" pitchFamily="34" charset="0"/>
              <a:buChar char="•"/>
              <a:defRPr/>
            </a:pPr>
            <a:r>
              <a:rPr lang="sr-Cyrl-CS" sz="2000" dirty="0">
                <a:latin typeface="Aptos" panose="020B0004020202020204" pitchFamily="34" charset="0"/>
              </a:rPr>
              <a:t>подстицање на рефлексију/самовредновање унутар група (групни процеси, индивидуални допринос)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sr-Cyrl-RS" sz="2000" b="1" dirty="0">
              <a:latin typeface="Aptos" panose="020B00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>
              <a:latin typeface="Aptos" panose="020B0004020202020204" pitchFamily="34" charset="0"/>
            </a:endParaRPr>
          </a:p>
          <a:p>
            <a:pPr lvl="0"/>
            <a:endParaRPr lang="sr-Cyrl-RS" sz="2000" b="1" dirty="0">
              <a:latin typeface="Aptos" panose="020B0004020202020204" pitchFamily="34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sr-Cyrl-RS" sz="2000" dirty="0">
              <a:latin typeface="Aptos" panose="020B0004020202020204" pitchFamily="34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sr-Cyrl-RS" sz="2000" dirty="0">
              <a:latin typeface="Aptos" panose="020B0004020202020204" pitchFamily="34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sr-Cyrl-RS" sz="2000" dirty="0">
              <a:latin typeface="Aptos" panose="020B0004020202020204" pitchFamily="34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sr-Cyrl-RS" sz="2000" dirty="0">
              <a:latin typeface="Aptos" panose="020B0004020202020204" pitchFamily="34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sr-Cyrl-RS" sz="2000" b="1" dirty="0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37794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407B8E-0A6B-11A7-9716-02C36A59AB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1411AC-3934-ED2C-8651-B904772A81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43897" y="875071"/>
            <a:ext cx="10402529" cy="712569"/>
          </a:xfrm>
        </p:spPr>
        <p:txBody>
          <a:bodyPr>
            <a:normAutofit fontScale="90000"/>
          </a:bodyPr>
          <a:lstStyle/>
          <a:p>
            <a:pPr algn="ctr"/>
            <a:br>
              <a:rPr lang="sr-Cyrl-RS" sz="3200" b="1" dirty="0"/>
            </a:br>
            <a:br>
              <a:rPr lang="en-US" sz="3200" dirty="0"/>
            </a:br>
            <a:br>
              <a:rPr lang="en-US" sz="3200" dirty="0"/>
            </a:br>
            <a:r>
              <a:rPr lang="sr-Cyrl-RS" sz="3100" b="1" dirty="0">
                <a:latin typeface="Aptos" panose="020B0004020202020204" pitchFamily="34" charset="0"/>
              </a:rPr>
              <a:t>УЛОГА НАСТАВНИКА</a:t>
            </a:r>
            <a:endParaRPr lang="en-US" sz="3100" b="1" dirty="0">
              <a:latin typeface="Aptos" panose="020B00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01191D16-FD3B-64B9-F135-74CCCECE9572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442913" y="1825597"/>
            <a:ext cx="11662496" cy="39846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sr-Cyrl-RS" sz="2400" dirty="0">
                <a:latin typeface="Aptos" panose="020B0004020202020204" pitchFamily="34" charset="0"/>
              </a:rPr>
              <a:t>Бира и </a:t>
            </a:r>
            <a:r>
              <a:rPr lang="sr-Cyrl-RS" sz="2400" dirty="0" err="1">
                <a:latin typeface="Aptos" panose="020B0004020202020204" pitchFamily="34" charset="0"/>
              </a:rPr>
              <a:t>структурира</a:t>
            </a:r>
            <a:r>
              <a:rPr lang="sr-Cyrl-RS" sz="2400" dirty="0">
                <a:latin typeface="Aptos" panose="020B0004020202020204" pitchFamily="34" charset="0"/>
              </a:rPr>
              <a:t> наставну тему (задатак) и формулише циљеве учења; објашњава их ученицима</a:t>
            </a:r>
            <a:endParaRPr lang="en-US" sz="2400" dirty="0">
              <a:latin typeface="Aptos" panose="020B0004020202020204" pitchFamily="34" charset="0"/>
            </a:endParaRPr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sr-Cyrl-RS" sz="2400" dirty="0">
                <a:latin typeface="Aptos" panose="020B0004020202020204" pitchFamily="34" charset="0"/>
              </a:rPr>
              <a:t>Формира групе ученика, свака група обрађује једну подтему</a:t>
            </a:r>
            <a:endParaRPr lang="en-US" sz="2400" dirty="0">
              <a:latin typeface="Aptos" panose="020B0004020202020204" pitchFamily="34" charset="0"/>
            </a:endParaRPr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sr-Cyrl-RS" sz="2400" dirty="0">
                <a:latin typeface="Aptos" panose="020B0004020202020204" pitchFamily="34" charset="0"/>
              </a:rPr>
              <a:t>Припрема наставни материјал за ученике</a:t>
            </a:r>
            <a:endParaRPr lang="en-US" sz="2400" dirty="0">
              <a:latin typeface="Aptos" panose="020B0004020202020204" pitchFamily="34" charset="0"/>
            </a:endParaRPr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sr-Cyrl-RS" sz="2400" dirty="0">
                <a:latin typeface="Aptos" panose="020B0004020202020204" pitchFamily="34" charset="0"/>
              </a:rPr>
              <a:t>Прати рад група и повремено интервенише </a:t>
            </a:r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sr-Cyrl-RS" sz="2400" dirty="0">
                <a:latin typeface="Aptos" panose="020B0004020202020204" pitchFamily="34" charset="0"/>
              </a:rPr>
              <a:t>Дефинише критеријуме вредновања, организује вредновање процеса и резултата рада и </a:t>
            </a:r>
            <a:r>
              <a:rPr lang="sr-Cyrl-CS" sz="2400" dirty="0">
                <a:latin typeface="Aptos" panose="020B0004020202020204" pitchFamily="34" charset="0"/>
              </a:rPr>
              <a:t>подстиче групе на самовредновање</a:t>
            </a:r>
            <a:endParaRPr lang="en-US" sz="2400" dirty="0">
              <a:latin typeface="Aptos" panose="020B00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14890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E7BC06-13B5-4445-BCDC-A7F7428CDA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28403" y="945914"/>
            <a:ext cx="9696913" cy="551290"/>
          </a:xfrm>
        </p:spPr>
        <p:txBody>
          <a:bodyPr>
            <a:normAutofit/>
          </a:bodyPr>
          <a:lstStyle/>
          <a:p>
            <a:pPr algn="ctr"/>
            <a:r>
              <a:rPr lang="sr-Cyrl-RS" sz="2800" b="1" dirty="0">
                <a:latin typeface="Aptos" panose="020B0004020202020204" pitchFamily="34" charset="0"/>
              </a:rPr>
              <a:t>КОМПЛЕМЕНТАРНЕ УЛОГЕ УЧЕНИКА У ГРУПИ</a:t>
            </a:r>
            <a:r>
              <a:rPr lang="sr-Latn-RS" sz="2800" b="1" dirty="0">
                <a:solidFill>
                  <a:srgbClr val="0070C0"/>
                </a:solidFill>
                <a:latin typeface="Aptos" panose="020B0004020202020204" pitchFamily="34" charset="0"/>
                <a:cs typeface="Arial" panose="020B0604020202020204" pitchFamily="34" charset="0"/>
              </a:rPr>
              <a:t> </a:t>
            </a:r>
            <a:endParaRPr lang="en-US" sz="2800" b="1" dirty="0">
              <a:solidFill>
                <a:srgbClr val="0070C0"/>
              </a:solidFill>
              <a:latin typeface="Aptos" panose="020B00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2B2202-ACC8-846F-B11C-986812B983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3046" y="1668026"/>
            <a:ext cx="11002945" cy="4582049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sr-Cyrl-RS" sz="2400" dirty="0">
              <a:latin typeface="Aptos" panose="020B00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err="1">
                <a:latin typeface="Aptos" panose="020B0004020202020204" pitchFamily="34" charset="0"/>
              </a:rPr>
              <a:t>Улоге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треба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прилагодити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природи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задатка</a:t>
            </a:r>
            <a:r>
              <a:rPr lang="en-US" sz="2400" dirty="0">
                <a:latin typeface="Aptos" panose="020B0004020202020204" pitchFamily="34" charset="0"/>
              </a:rPr>
              <a:t> и </a:t>
            </a:r>
            <a:r>
              <a:rPr lang="en-US" sz="2400" dirty="0" err="1">
                <a:latin typeface="Aptos" panose="020B0004020202020204" pitchFamily="34" charset="0"/>
              </a:rPr>
              <a:t>различитим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снагама</a:t>
            </a:r>
            <a:r>
              <a:rPr lang="en-US" sz="2400" dirty="0">
                <a:latin typeface="Aptos" panose="020B0004020202020204" pitchFamily="34" charset="0"/>
              </a:rPr>
              <a:t>, </a:t>
            </a:r>
            <a:r>
              <a:rPr lang="en-US" sz="2400" dirty="0" err="1">
                <a:latin typeface="Aptos" panose="020B0004020202020204" pitchFamily="34" charset="0"/>
              </a:rPr>
              <a:t>интересовањима</a:t>
            </a:r>
            <a:r>
              <a:rPr lang="en-US" sz="2400" dirty="0">
                <a:latin typeface="Aptos" panose="020B0004020202020204" pitchFamily="34" charset="0"/>
              </a:rPr>
              <a:t> и </a:t>
            </a:r>
            <a:r>
              <a:rPr lang="en-US" sz="2400" dirty="0" err="1">
                <a:latin typeface="Aptos" panose="020B0004020202020204" pitchFamily="34" charset="0"/>
              </a:rPr>
              <a:t>компетенцијама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ученика</a:t>
            </a:r>
            <a:endParaRPr lang="sr-Cyrl-RS" sz="2400" dirty="0">
              <a:latin typeface="Aptos" panose="020B00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r-Cyrl-RS" sz="2400" dirty="0">
                <a:latin typeface="Aptos" panose="020B0004020202020204" pitchFamily="34" charset="0"/>
              </a:rPr>
              <a:t>Пожељно је ротирати улоге повремено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err="1">
                <a:latin typeface="Aptos" panose="020B0004020202020204" pitchFamily="34" charset="0"/>
              </a:rPr>
              <a:t>На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тај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начин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се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обезбеђују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активност</a:t>
            </a:r>
            <a:r>
              <a:rPr lang="en-US" sz="2400" dirty="0">
                <a:latin typeface="Aptos" panose="020B0004020202020204" pitchFamily="34" charset="0"/>
              </a:rPr>
              <a:t>, </a:t>
            </a:r>
            <a:r>
              <a:rPr lang="en-US" sz="2400" dirty="0" err="1">
                <a:latin typeface="Aptos" panose="020B0004020202020204" pitchFamily="34" charset="0"/>
              </a:rPr>
              <a:t>међузависност</a:t>
            </a:r>
            <a:r>
              <a:rPr lang="en-US" sz="2400" dirty="0">
                <a:latin typeface="Aptos" panose="020B0004020202020204" pitchFamily="34" charset="0"/>
              </a:rPr>
              <a:t> и </a:t>
            </a:r>
            <a:r>
              <a:rPr lang="en-US" sz="2400" dirty="0" err="1">
                <a:latin typeface="Aptos" panose="020B0004020202020204" pitchFamily="34" charset="0"/>
              </a:rPr>
              <a:t>индивидуална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одговорност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сваког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члана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групе</a:t>
            </a:r>
            <a:endParaRPr lang="sr-Cyrl-RS" sz="2400" dirty="0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61296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4000"/>
                <a:satMod val="80000"/>
                <a:lumMod val="106000"/>
              </a:schemeClr>
            </a:gs>
            <a:gs pos="100000">
              <a:schemeClr val="bg1">
                <a:shade val="80000"/>
                <a:lumMod val="108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7B17E1C-0DA8-C6F1-55A4-65501B60F8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5" name="Rectangle 24">
            <a:extLst>
              <a:ext uri="{FF2B5EF4-FFF2-40B4-BE49-F238E27FC236}">
                <a16:creationId xmlns:a16="http://schemas.microsoft.com/office/drawing/2014/main" id="{2AA0E174-1032-45EB-8FEE-2178019BAE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C017D167-735C-4828-BF61-5BEC0A93C0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68769"/>
            <a:ext cx="12192000" cy="5647024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  <a:lumMod val="100000"/>
                </a:schemeClr>
              </a:gs>
              <a:gs pos="100000">
                <a:schemeClr val="bg2">
                  <a:lumMod val="95000"/>
                  <a:lumOff val="5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591D52C-682C-ED54-6715-B1AAF4EAB0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28413" y="988098"/>
            <a:ext cx="4495380" cy="2407724"/>
          </a:xfrm>
        </p:spPr>
        <p:txBody>
          <a:bodyPr>
            <a:normAutofit/>
          </a:bodyPr>
          <a:lstStyle/>
          <a:p>
            <a:r>
              <a:rPr lang="sr-Cyrl-RS" sz="3400" b="1">
                <a:latin typeface="Aptos" panose="020B0004020202020204" pitchFamily="34" charset="0"/>
              </a:rPr>
              <a:t>КОМПЛЕМЕНТАРНЕ УЛОГЕ УЧЕНИКА У ГРУПИ</a:t>
            </a:r>
            <a:r>
              <a:rPr lang="sr-Latn-RS" sz="3400" b="1">
                <a:latin typeface="Aptos" panose="020B0004020202020204" pitchFamily="34" charset="0"/>
                <a:cs typeface="Arial" panose="020B0604020202020204" pitchFamily="34" charset="0"/>
              </a:rPr>
              <a:t> </a:t>
            </a:r>
            <a:endParaRPr lang="en-US" sz="3400" b="1">
              <a:latin typeface="Aptos" panose="020B00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A093DB-1700-D777-2E19-2ED9AC479FA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28415" y="3395822"/>
            <a:ext cx="4495378" cy="1718545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sr-Cyrl-RS" sz="1600">
              <a:latin typeface="Aptos" panose="020B0004020202020204" pitchFamily="34" charset="0"/>
            </a:endParaRP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48A2A651-3D77-45F6-9A25-3762F5E466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t="474" r="60418" b="36564"/>
          <a:stretch/>
        </p:blipFill>
        <p:spPr>
          <a:xfrm>
            <a:off x="1125460" y="643464"/>
            <a:ext cx="4526280" cy="155448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EE1B9172-598D-41CA-A120-1347A28BA0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>
          <a:xfrm>
            <a:off x="0" y="6119336"/>
            <a:ext cx="12192000" cy="742950"/>
          </a:xfrm>
          <a:prstGeom prst="rect">
            <a:avLst/>
          </a:prstGeom>
        </p:spPr>
      </p:pic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FD3493C9-FDB6-46AD-891A-36C02F24D8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1269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68E05CF-A961-A92B-AFCF-4863D81762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1406406"/>
              </p:ext>
            </p:extLst>
          </p:nvPr>
        </p:nvGraphicFramePr>
        <p:xfrm>
          <a:off x="5651740" y="643465"/>
          <a:ext cx="6539957" cy="6214537"/>
        </p:xfrm>
        <a:graphic>
          <a:graphicData uri="http://schemas.openxmlformats.org/drawingml/2006/table">
            <a:tbl>
              <a:tblPr>
                <a:solidFill>
                  <a:schemeClr val="bg1"/>
                </a:solidFill>
                <a:tableStyleId>{5C22544A-7EE6-4342-B048-85BDC9FD1C3A}</a:tableStyleId>
              </a:tblPr>
              <a:tblGrid>
                <a:gridCol w="3250057">
                  <a:extLst>
                    <a:ext uri="{9D8B030D-6E8A-4147-A177-3AD203B41FA5}">
                      <a16:colId xmlns:a16="http://schemas.microsoft.com/office/drawing/2014/main" val="909200401"/>
                    </a:ext>
                  </a:extLst>
                </a:gridCol>
                <a:gridCol w="3289900">
                  <a:extLst>
                    <a:ext uri="{9D8B030D-6E8A-4147-A177-3AD203B41FA5}">
                      <a16:colId xmlns:a16="http://schemas.microsoft.com/office/drawing/2014/main" val="1235994374"/>
                    </a:ext>
                  </a:extLst>
                </a:gridCol>
              </a:tblGrid>
              <a:tr h="44372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b="1" cap="none" spc="0" dirty="0" err="1">
                          <a:solidFill>
                            <a:schemeClr val="tx1"/>
                          </a:solidFill>
                          <a:latin typeface="Aptos" panose="020B0004020202020204" pitchFamily="34" charset="0"/>
                        </a:rPr>
                        <a:t>Улога</a:t>
                      </a:r>
                      <a:endParaRPr lang="en-US" sz="1600" b="1" cap="none" spc="0" dirty="0">
                        <a:solidFill>
                          <a:schemeClr val="tx1"/>
                        </a:solidFill>
                        <a:latin typeface="Aptos" panose="020B0004020202020204" pitchFamily="34" charset="0"/>
                      </a:endParaRPr>
                    </a:p>
                  </a:txBody>
                  <a:tcPr marL="88096" marR="46946" marT="67766" marB="67766" anchor="ctr">
                    <a:lnL w="19050" cap="flat" cmpd="sng" algn="ctr">
                      <a:solidFill>
                        <a:schemeClr val="tx1"/>
                      </a:solidFill>
                      <a:prstDash val="soli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b="1" cap="none" spc="0" dirty="0" err="1">
                          <a:solidFill>
                            <a:schemeClr val="tx1"/>
                          </a:solidFill>
                          <a:latin typeface="Aptos" panose="020B0004020202020204" pitchFamily="34" charset="0"/>
                        </a:rPr>
                        <a:t>Задатак</a:t>
                      </a:r>
                      <a:r>
                        <a:rPr lang="en-US" sz="1600" b="1" cap="none" spc="0" dirty="0">
                          <a:solidFill>
                            <a:schemeClr val="tx1"/>
                          </a:solidFill>
                          <a:latin typeface="Aptos" panose="020B0004020202020204" pitchFamily="34" charset="0"/>
                        </a:rPr>
                        <a:t> </a:t>
                      </a:r>
                      <a:r>
                        <a:rPr lang="en-US" sz="1600" b="1" cap="none" spc="0" dirty="0" err="1">
                          <a:solidFill>
                            <a:schemeClr val="tx1"/>
                          </a:solidFill>
                          <a:latin typeface="Aptos" panose="020B0004020202020204" pitchFamily="34" charset="0"/>
                        </a:rPr>
                        <a:t>ученика</a:t>
                      </a:r>
                      <a:endParaRPr lang="en-US" sz="1600" b="1" cap="none" spc="0" dirty="0">
                        <a:solidFill>
                          <a:schemeClr val="tx1"/>
                        </a:solidFill>
                        <a:latin typeface="Aptos" panose="020B0004020202020204" pitchFamily="34" charset="0"/>
                      </a:endParaRPr>
                    </a:p>
                  </a:txBody>
                  <a:tcPr marL="88096" marR="46946" marT="67766" marB="67766" anchor="ctr">
                    <a:lnL w="19050" cap="flat" cmpd="sng" algn="ctr">
                      <a:solidFill>
                        <a:schemeClr val="tx1"/>
                      </a:solidFill>
                      <a:prstDash val="soli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47767011"/>
                  </a:ext>
                </a:extLst>
              </a:tr>
              <a:tr h="1118143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cap="none" spc="0">
                          <a:solidFill>
                            <a:schemeClr val="tx1"/>
                          </a:solidFill>
                          <a:latin typeface="Aptos" panose="020B0004020202020204" pitchFamily="34" charset="0"/>
                        </a:rPr>
                        <a:t>Координатор</a:t>
                      </a:r>
                    </a:p>
                  </a:txBody>
                  <a:tcPr marL="88096" marR="46946" marT="67766" marB="67766" anchor="ctr">
                    <a:lnL w="19050" cap="flat" cmpd="sng" algn="ctr">
                      <a:solidFill>
                        <a:schemeClr val="tx1"/>
                      </a:solidFill>
                      <a:prstDash val="soli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cap="none" spc="0">
                          <a:solidFill>
                            <a:schemeClr val="tx1"/>
                          </a:solidFill>
                          <a:latin typeface="Aptos" panose="020B0004020202020204" pitchFamily="34" charset="0"/>
                        </a:rPr>
                        <a:t>Организује рад групе, распоређује време и подстиче учешће свих чланова.</a:t>
                      </a:r>
                    </a:p>
                  </a:txBody>
                  <a:tcPr marL="88096" marR="46946" marT="67766" marB="67766" anchor="ctr">
                    <a:lnL w="19050" cap="flat" cmpd="sng" algn="ctr">
                      <a:solidFill>
                        <a:schemeClr val="tx1"/>
                      </a:solidFill>
                      <a:prstDash val="soli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55707614"/>
                  </a:ext>
                </a:extLst>
              </a:tr>
              <a:tr h="872711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cap="none" spc="0">
                          <a:solidFill>
                            <a:schemeClr val="tx1"/>
                          </a:solidFill>
                          <a:latin typeface="Aptos" panose="020B0004020202020204" pitchFamily="34" charset="0"/>
                        </a:rPr>
                        <a:t>Истраживач</a:t>
                      </a:r>
                    </a:p>
                  </a:txBody>
                  <a:tcPr marL="88096" marR="46946" marT="67766" marB="67766" anchor="ctr">
                    <a:lnL w="19050" cap="flat" cmpd="sng" algn="ctr">
                      <a:solidFill>
                        <a:schemeClr val="tx1"/>
                      </a:solidFill>
                      <a:prstDash val="soli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cap="none" spc="0">
                          <a:solidFill>
                            <a:schemeClr val="tx1"/>
                          </a:solidFill>
                          <a:latin typeface="Aptos" panose="020B0004020202020204" pitchFamily="34" charset="0"/>
                        </a:rPr>
                        <a:t>Проналази информације, поставља питања и истражује проблем.</a:t>
                      </a:r>
                    </a:p>
                  </a:txBody>
                  <a:tcPr marL="88096" marR="46946" marT="67766" marB="67766" anchor="ctr">
                    <a:lnL w="19050" cap="flat" cmpd="sng" algn="ctr">
                      <a:solidFill>
                        <a:schemeClr val="tx1"/>
                      </a:solidFill>
                      <a:prstDash val="soli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70679217"/>
                  </a:ext>
                </a:extLst>
              </a:tr>
              <a:tr h="88120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cap="none" spc="0">
                          <a:solidFill>
                            <a:schemeClr val="tx1"/>
                          </a:solidFill>
                          <a:latin typeface="Aptos" panose="020B0004020202020204" pitchFamily="34" charset="0"/>
                        </a:rPr>
                        <a:t>Аналитичар</a:t>
                      </a:r>
                    </a:p>
                  </a:txBody>
                  <a:tcPr marL="88096" marR="46946" marT="67766" marB="67766" anchor="ctr">
                    <a:lnL w="19050" cap="flat" cmpd="sng" algn="ctr">
                      <a:solidFill>
                        <a:schemeClr val="tx1"/>
                      </a:solidFill>
                      <a:prstDash val="soli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cap="none" spc="0">
                          <a:solidFill>
                            <a:schemeClr val="tx1"/>
                          </a:solidFill>
                          <a:latin typeface="Aptos" panose="020B0004020202020204" pitchFamily="34" charset="0"/>
                        </a:rPr>
                        <a:t>Разматра информације, уочава везе и помаже групи да дође до закључака.</a:t>
                      </a:r>
                    </a:p>
                  </a:txBody>
                  <a:tcPr marL="88096" marR="46946" marT="67766" marB="67766" anchor="ctr">
                    <a:lnL w="19050" cap="flat" cmpd="sng" algn="ctr">
                      <a:solidFill>
                        <a:schemeClr val="tx1"/>
                      </a:solidFill>
                      <a:prstDash val="soli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07210557"/>
                  </a:ext>
                </a:extLst>
              </a:tr>
              <a:tr h="1118143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cap="none" spc="0">
                          <a:solidFill>
                            <a:schemeClr val="tx1"/>
                          </a:solidFill>
                          <a:latin typeface="Aptos" panose="020B0004020202020204" pitchFamily="34" charset="0"/>
                        </a:rPr>
                        <a:t>Креатор</a:t>
                      </a:r>
                    </a:p>
                  </a:txBody>
                  <a:tcPr marL="88096" marR="46946" marT="67766" marB="67766" anchor="ctr">
                    <a:lnL w="19050" cap="flat" cmpd="sng" algn="ctr">
                      <a:solidFill>
                        <a:schemeClr val="tx1"/>
                      </a:solidFill>
                      <a:prstDash val="soli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cap="none" spc="0">
                          <a:solidFill>
                            <a:schemeClr val="tx1"/>
                          </a:solidFill>
                          <a:latin typeface="Aptos" panose="020B0004020202020204" pitchFamily="34" charset="0"/>
                        </a:rPr>
                        <a:t>Предлаже идеје, алтернативна решења и начине представљања резултата.</a:t>
                      </a:r>
                    </a:p>
                  </a:txBody>
                  <a:tcPr marL="88096" marR="46946" marT="67766" marB="67766" anchor="ctr">
                    <a:lnL w="19050" cap="flat" cmpd="sng" algn="ctr">
                      <a:solidFill>
                        <a:schemeClr val="tx1"/>
                      </a:solidFill>
                      <a:prstDash val="soli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88384419"/>
                  </a:ext>
                </a:extLst>
              </a:tr>
              <a:tr h="1118143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cap="none" spc="0">
                          <a:solidFill>
                            <a:schemeClr val="tx1"/>
                          </a:solidFill>
                          <a:latin typeface="Aptos" panose="020B0004020202020204" pitchFamily="34" charset="0"/>
                        </a:rPr>
                        <a:t>Критички пријатељ</a:t>
                      </a:r>
                    </a:p>
                  </a:txBody>
                  <a:tcPr marL="88096" marR="46946" marT="67766" marB="67766" anchor="ctr">
                    <a:lnL w="19050" cap="flat" cmpd="sng" algn="ctr">
                      <a:solidFill>
                        <a:schemeClr val="tx1"/>
                      </a:solidFill>
                      <a:prstDash val="soli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cap="none" spc="0">
                          <a:solidFill>
                            <a:schemeClr val="tx1"/>
                          </a:solidFill>
                          <a:latin typeface="Aptos" panose="020B0004020202020204" pitchFamily="34" charset="0"/>
                        </a:rPr>
                        <a:t>Преиспитује предлоге групе, поставља питања и указује на могуће слабости решења.</a:t>
                      </a:r>
                    </a:p>
                  </a:txBody>
                  <a:tcPr marL="88096" marR="46946" marT="67766" marB="67766" anchor="ctr">
                    <a:lnL w="19050" cap="flat" cmpd="sng" algn="ctr">
                      <a:solidFill>
                        <a:schemeClr val="tx1"/>
                      </a:solidFill>
                      <a:prstDash val="soli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6804612"/>
                  </a:ext>
                </a:extLst>
              </a:tr>
              <a:tr h="662466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cap="none" spc="0">
                          <a:solidFill>
                            <a:schemeClr val="tx1"/>
                          </a:solidFill>
                          <a:latin typeface="Aptos" panose="020B0004020202020204" pitchFamily="34" charset="0"/>
                        </a:rPr>
                        <a:t>Известилац / презентер</a:t>
                      </a:r>
                    </a:p>
                  </a:txBody>
                  <a:tcPr marL="88096" marR="46946" marT="67766" marB="67766" anchor="ctr">
                    <a:lnL w="19050" cap="flat" cmpd="sng" algn="ctr">
                      <a:solidFill>
                        <a:schemeClr val="tx1"/>
                      </a:solidFill>
                      <a:prstDash val="soli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cap="none" spc="0" dirty="0" err="1">
                          <a:solidFill>
                            <a:schemeClr val="tx1"/>
                          </a:solidFill>
                          <a:latin typeface="Aptos" panose="020B0004020202020204" pitchFamily="34" charset="0"/>
                        </a:rPr>
                        <a:t>Представља</a:t>
                      </a:r>
                      <a:r>
                        <a:rPr lang="en-US" sz="1600" cap="none" spc="0" dirty="0">
                          <a:solidFill>
                            <a:schemeClr val="tx1"/>
                          </a:solidFill>
                          <a:latin typeface="Aptos" panose="020B0004020202020204" pitchFamily="34" charset="0"/>
                        </a:rPr>
                        <a:t> </a:t>
                      </a:r>
                      <a:r>
                        <a:rPr lang="en-US" sz="1600" cap="none" spc="0" dirty="0" err="1">
                          <a:solidFill>
                            <a:schemeClr val="tx1"/>
                          </a:solidFill>
                          <a:latin typeface="Aptos" panose="020B0004020202020204" pitchFamily="34" charset="0"/>
                        </a:rPr>
                        <a:t>заједнички</a:t>
                      </a:r>
                      <a:r>
                        <a:rPr lang="en-US" sz="1600" cap="none" spc="0" dirty="0">
                          <a:solidFill>
                            <a:schemeClr val="tx1"/>
                          </a:solidFill>
                          <a:latin typeface="Aptos" panose="020B0004020202020204" pitchFamily="34" charset="0"/>
                        </a:rPr>
                        <a:t> </a:t>
                      </a:r>
                      <a:r>
                        <a:rPr lang="en-US" sz="1600" cap="none" spc="0" dirty="0" err="1">
                          <a:solidFill>
                            <a:schemeClr val="tx1"/>
                          </a:solidFill>
                          <a:latin typeface="Aptos" panose="020B0004020202020204" pitchFamily="34" charset="0"/>
                        </a:rPr>
                        <a:t>резултат</a:t>
                      </a:r>
                      <a:r>
                        <a:rPr lang="en-US" sz="1600" cap="none" spc="0" dirty="0">
                          <a:solidFill>
                            <a:schemeClr val="tx1"/>
                          </a:solidFill>
                          <a:latin typeface="Aptos" panose="020B0004020202020204" pitchFamily="34" charset="0"/>
                        </a:rPr>
                        <a:t> </a:t>
                      </a:r>
                      <a:r>
                        <a:rPr lang="en-US" sz="1600" cap="none" spc="0" dirty="0" err="1">
                          <a:solidFill>
                            <a:schemeClr val="tx1"/>
                          </a:solidFill>
                          <a:latin typeface="Aptos" panose="020B0004020202020204" pitchFamily="34" charset="0"/>
                        </a:rPr>
                        <a:t>групе</a:t>
                      </a:r>
                      <a:r>
                        <a:rPr lang="en-US" sz="1600" cap="none" spc="0" dirty="0">
                          <a:solidFill>
                            <a:schemeClr val="tx1"/>
                          </a:solidFill>
                          <a:latin typeface="Aptos" panose="020B0004020202020204" pitchFamily="34" charset="0"/>
                        </a:rPr>
                        <a:t>.</a:t>
                      </a:r>
                    </a:p>
                  </a:txBody>
                  <a:tcPr marL="88096" marR="46946" marT="67766" marB="67766" anchor="ctr">
                    <a:lnL w="19050" cap="flat" cmpd="sng" algn="ctr">
                      <a:solidFill>
                        <a:schemeClr val="tx1"/>
                      </a:solidFill>
                      <a:prstDash val="soli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08705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870241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FDD9FB-EC7B-60A5-D4AE-31F2F6BEA0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28403" y="945914"/>
            <a:ext cx="9637920" cy="631678"/>
          </a:xfrm>
        </p:spPr>
        <p:txBody>
          <a:bodyPr>
            <a:normAutofit/>
          </a:bodyPr>
          <a:lstStyle/>
          <a:p>
            <a:pPr algn="ctr"/>
            <a:r>
              <a:rPr lang="sr-Cyrl-RS" sz="3200" b="1" dirty="0">
                <a:latin typeface="Arial" panose="020B0604020202020204" pitchFamily="34" charset="0"/>
                <a:cs typeface="Arial" panose="020B0604020202020204" pitchFamily="34" charset="0"/>
              </a:rPr>
              <a:t>ПРЕДНОСТИ КООП УЧЕЊА</a:t>
            </a:r>
            <a:endParaRPr lang="en-U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E661131-993F-B8FE-BEB2-046C4D94A9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8426" y="1907458"/>
            <a:ext cx="10894141" cy="4208207"/>
          </a:xfrm>
        </p:spPr>
        <p:txBody>
          <a:bodyPr>
            <a:norm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sr-Cyrl-RS" sz="2400" dirty="0">
                <a:latin typeface="Aptos" panose="020B0004020202020204" pitchFamily="34" charset="0"/>
              </a:rPr>
              <a:t>Активнија улога ученика </a:t>
            </a:r>
            <a:endParaRPr lang="en-US" sz="2400" dirty="0">
              <a:latin typeface="Aptos" panose="020B0004020202020204" pitchFamily="34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sr-Cyrl-RS" sz="2400" dirty="0">
                <a:latin typeface="Aptos" panose="020B0004020202020204" pitchFamily="34" charset="0"/>
              </a:rPr>
              <a:t>Вежбање </a:t>
            </a:r>
            <a:r>
              <a:rPr lang="en-US" sz="2400" dirty="0" err="1">
                <a:latin typeface="Aptos" panose="020B0004020202020204" pitchFamily="34" charset="0"/>
              </a:rPr>
              <a:t>комуникацијск</a:t>
            </a:r>
            <a:r>
              <a:rPr lang="sr-Cyrl-RS" sz="2400" dirty="0">
                <a:latin typeface="Aptos" panose="020B0004020202020204" pitchFamily="34" charset="0"/>
              </a:rPr>
              <a:t>их</a:t>
            </a:r>
            <a:r>
              <a:rPr lang="en-US" sz="2400" dirty="0">
                <a:latin typeface="Aptos" panose="020B0004020202020204" pitchFamily="34" charset="0"/>
              </a:rPr>
              <a:t> и </a:t>
            </a:r>
            <a:r>
              <a:rPr lang="en-US" sz="2400" dirty="0" err="1">
                <a:latin typeface="Aptos" panose="020B0004020202020204" pitchFamily="34" charset="0"/>
              </a:rPr>
              <a:t>социјалн</a:t>
            </a:r>
            <a:r>
              <a:rPr lang="sr-Cyrl-RS" sz="2400" dirty="0">
                <a:latin typeface="Aptos" panose="020B0004020202020204" pitchFamily="34" charset="0"/>
              </a:rPr>
              <a:t>их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вештин</a:t>
            </a:r>
            <a:r>
              <a:rPr lang="sr-Cyrl-RS" sz="2400" dirty="0">
                <a:latin typeface="Aptos" panose="020B0004020202020204" pitchFamily="34" charset="0"/>
              </a:rPr>
              <a:t>а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sr-Cyrl-RS" sz="2400" dirty="0">
                <a:latin typeface="Aptos" panose="020B0004020202020204" pitchFamily="34" charset="0"/>
              </a:rPr>
              <a:t>П</a:t>
            </a:r>
            <a:r>
              <a:rPr lang="en-US" sz="2400" dirty="0" err="1">
                <a:latin typeface="Aptos" panose="020B0004020202020204" pitchFamily="34" charset="0"/>
              </a:rPr>
              <a:t>одсти</a:t>
            </a:r>
            <a:r>
              <a:rPr lang="sr-Cyrl-RS" sz="2400" dirty="0" err="1">
                <a:latin typeface="Aptos" panose="020B0004020202020204" pitchFamily="34" charset="0"/>
              </a:rPr>
              <a:t>цање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sr-Cyrl-RS" sz="2400" dirty="0">
                <a:latin typeface="Aptos" panose="020B0004020202020204" pitchFamily="34" charset="0"/>
              </a:rPr>
              <a:t>сарадње и индивидуалне </a:t>
            </a:r>
            <a:r>
              <a:rPr lang="en-US" sz="2400" dirty="0" err="1">
                <a:latin typeface="Aptos" panose="020B0004020202020204" pitchFamily="34" charset="0"/>
              </a:rPr>
              <a:t>одговорност</a:t>
            </a:r>
            <a:r>
              <a:rPr lang="sr-Cyrl-RS" sz="2400" dirty="0">
                <a:latin typeface="Aptos" panose="020B0004020202020204" pitchFamily="34" charset="0"/>
              </a:rPr>
              <a:t>и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sr-Cyrl-RS" sz="2400" dirty="0">
                <a:latin typeface="Aptos" panose="020B0004020202020204" pitchFamily="34" charset="0"/>
              </a:rPr>
              <a:t>ученика </a:t>
            </a:r>
            <a:endParaRPr lang="en-US" sz="2400" dirty="0">
              <a:latin typeface="Aptos" panose="020B0004020202020204" pitchFamily="34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sr-Cyrl-RS" sz="2400" dirty="0">
                <a:latin typeface="Aptos" panose="020B0004020202020204" pitchFamily="34" charset="0"/>
              </a:rPr>
              <a:t>Р</a:t>
            </a:r>
            <a:r>
              <a:rPr lang="en-US" sz="2400" dirty="0" err="1">
                <a:latin typeface="Aptos" panose="020B0004020202020204" pitchFamily="34" charset="0"/>
              </a:rPr>
              <a:t>азвија</a:t>
            </a:r>
            <a:r>
              <a:rPr lang="sr-Cyrl-RS" sz="2400" dirty="0">
                <a:latin typeface="Aptos" panose="020B0004020202020204" pitchFamily="34" charset="0"/>
              </a:rPr>
              <a:t>ње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толеранциј</a:t>
            </a:r>
            <a:r>
              <a:rPr lang="sr-Cyrl-RS" sz="2400" dirty="0">
                <a:latin typeface="Aptos" panose="020B0004020202020204" pitchFamily="34" charset="0"/>
              </a:rPr>
              <a:t>е</a:t>
            </a:r>
            <a:r>
              <a:rPr lang="en-US" sz="2400" dirty="0">
                <a:latin typeface="Aptos" panose="020B0004020202020204" pitchFamily="34" charset="0"/>
              </a:rPr>
              <a:t> и </a:t>
            </a:r>
            <a:r>
              <a:rPr lang="en-US" sz="2400" dirty="0" err="1">
                <a:latin typeface="Aptos" panose="020B0004020202020204" pitchFamily="34" charset="0"/>
              </a:rPr>
              <a:t>уважавање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различитих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мишљења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sr-Cyrl-RS" sz="2400" dirty="0">
                <a:latin typeface="Aptos" panose="020B0004020202020204" pitchFamily="34" charset="0"/>
              </a:rPr>
              <a:t>У</a:t>
            </a:r>
            <a:r>
              <a:rPr lang="en-US" sz="2400" dirty="0" err="1">
                <a:latin typeface="Aptos" panose="020B0004020202020204" pitchFamily="34" charset="0"/>
              </a:rPr>
              <a:t>напређ</a:t>
            </a:r>
            <a:r>
              <a:rPr lang="sr-Cyrl-RS" sz="2400" dirty="0" err="1">
                <a:latin typeface="Aptos" panose="020B0004020202020204" pitchFamily="34" charset="0"/>
              </a:rPr>
              <a:t>ивање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разумевањ</a:t>
            </a:r>
            <a:r>
              <a:rPr lang="sr-Cyrl-RS" sz="2400" dirty="0">
                <a:latin typeface="Aptos" panose="020B0004020202020204" pitchFamily="34" charset="0"/>
              </a:rPr>
              <a:t>а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градива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кроз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међусобно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објашњавање</a:t>
            </a:r>
            <a:r>
              <a:rPr lang="sr-Cyrl-RS" sz="2400" dirty="0">
                <a:latin typeface="Aptos" panose="020B0004020202020204" pitchFamily="34" charset="0"/>
              </a:rPr>
              <a:t> и  когнитивни конфликт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sr-Cyrl-RS" sz="2400" dirty="0">
                <a:latin typeface="Aptos" panose="020B0004020202020204" pitchFamily="34" charset="0"/>
              </a:rPr>
              <a:t>Д</a:t>
            </a:r>
            <a:r>
              <a:rPr lang="en-US" sz="2400" dirty="0" err="1">
                <a:latin typeface="Aptos" panose="020B0004020202020204" pitchFamily="34" charset="0"/>
              </a:rPr>
              <a:t>оприноси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већој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мотивацији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за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учење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</a:p>
          <a:p>
            <a:pPr algn="just"/>
            <a:endParaRPr lang="sr-Latn-CS" sz="2400" dirty="0">
              <a:latin typeface="Aptos" panose="020B0004020202020204" pitchFamily="34" charset="0"/>
              <a:cs typeface="Arial" panose="020B0604020202020204" pitchFamily="34" charset="0"/>
            </a:endParaRPr>
          </a:p>
          <a:p>
            <a:endParaRPr lang="sr-Latn-RS" u="sng" dirty="0">
              <a:latin typeface="Arial Narrow" pitchFamily="34" charset="0"/>
            </a:endParaRPr>
          </a:p>
          <a:p>
            <a:pPr algn="just"/>
            <a:endParaRPr lang="sr-Latn-RS" dirty="0">
              <a:latin typeface="Arial Narrow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26133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64FB42-EB95-0DA1-43D5-C2EC7DF712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1AF61E-3547-EFAC-CF23-57473C1FA1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28403" y="945914"/>
            <a:ext cx="9637920" cy="631678"/>
          </a:xfrm>
        </p:spPr>
        <p:txBody>
          <a:bodyPr>
            <a:normAutofit/>
          </a:bodyPr>
          <a:lstStyle/>
          <a:p>
            <a:pPr algn="ctr"/>
            <a:r>
              <a:rPr lang="sr-Cyrl-RS" sz="3200" b="1" dirty="0">
                <a:latin typeface="Arial" panose="020B0604020202020204" pitchFamily="34" charset="0"/>
                <a:cs typeface="Arial" panose="020B0604020202020204" pitchFamily="34" charset="0"/>
              </a:rPr>
              <a:t>ОГРАНИЧЕЊА КООП УЧЕЊА</a:t>
            </a:r>
            <a:endParaRPr lang="en-U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11FA2E-8073-CCE6-FF54-87B3CF7284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8426" y="1907458"/>
            <a:ext cx="10894141" cy="4208207"/>
          </a:xfrm>
        </p:spPr>
        <p:txBody>
          <a:bodyPr>
            <a:norm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sr-Cyrl-RS" sz="2400" dirty="0">
                <a:latin typeface="Aptos" panose="020B0004020202020204" pitchFamily="34" charset="0"/>
              </a:rPr>
              <a:t>З</a:t>
            </a:r>
            <a:r>
              <a:rPr lang="en-US" sz="2400" dirty="0" err="1">
                <a:latin typeface="Aptos" panose="020B0004020202020204" pitchFamily="34" charset="0"/>
              </a:rPr>
              <a:t>ахтева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пажљиво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планирање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sr-Cyrl-RS" sz="2400" dirty="0">
                <a:latin typeface="Aptos" panose="020B0004020202020204" pitchFamily="34" charset="0"/>
              </a:rPr>
              <a:t>и </a:t>
            </a:r>
            <a:r>
              <a:rPr lang="sr-Cyrl-RS" sz="2400" dirty="0" err="1">
                <a:latin typeface="Aptos" panose="020B0004020202020204" pitchFamily="34" charset="0"/>
              </a:rPr>
              <a:t>структурисање</a:t>
            </a:r>
            <a:r>
              <a:rPr lang="sr-Cyrl-RS" sz="2400" dirty="0">
                <a:latin typeface="Aptos" panose="020B0004020202020204" pitchFamily="34" charset="0"/>
              </a:rPr>
              <a:t> тема/задатака и избор материјала од стране наставника</a:t>
            </a:r>
            <a:endParaRPr lang="en-US" sz="2400" dirty="0">
              <a:latin typeface="Aptos" panose="020B0004020202020204" pitchFamily="34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sr-Cyrl-RS" sz="2400" dirty="0">
                <a:latin typeface="Aptos" panose="020B0004020202020204" pitchFamily="34" charset="0"/>
              </a:rPr>
              <a:t>М</a:t>
            </a:r>
            <a:r>
              <a:rPr lang="en-US" sz="2400" dirty="0" err="1">
                <a:latin typeface="Aptos" panose="020B0004020202020204" pitchFamily="34" charset="0"/>
              </a:rPr>
              <a:t>оже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доћи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до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неравномерног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учешћа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ученика</a:t>
            </a:r>
            <a:r>
              <a:rPr lang="sr-Cyrl-RS" sz="2400" dirty="0">
                <a:latin typeface="Aptos" panose="020B0004020202020204" pitchFamily="34" charset="0"/>
              </a:rPr>
              <a:t>,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ако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задаци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нису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јасно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подељени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sr-Cyrl-RS" sz="2400" dirty="0">
                <a:latin typeface="Aptos" panose="020B0004020202020204" pitchFamily="34" charset="0"/>
              </a:rPr>
              <a:t>Може доћи до конфликата унутар групе, услед недовољно развијених вештина комуникације и сарадње </a:t>
            </a:r>
            <a:endParaRPr lang="en-US" sz="2400" dirty="0">
              <a:latin typeface="Aptos" panose="020B0004020202020204" pitchFamily="34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sr-Cyrl-RS" sz="2400" dirty="0">
                <a:latin typeface="Aptos" panose="020B0004020202020204" pitchFamily="34" charset="0"/>
              </a:rPr>
              <a:t>В</a:t>
            </a:r>
            <a:r>
              <a:rPr lang="en-US" sz="2400" dirty="0" err="1">
                <a:latin typeface="Aptos" panose="020B0004020202020204" pitchFamily="34" charset="0"/>
              </a:rPr>
              <a:t>редновање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рада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sr-Cyrl-RS" sz="2400" dirty="0">
                <a:latin typeface="Aptos" panose="020B0004020202020204" pitchFamily="34" charset="0"/>
              </a:rPr>
              <a:t>је </a:t>
            </a:r>
            <a:r>
              <a:rPr lang="en-US" sz="2400" dirty="0" err="1">
                <a:latin typeface="Aptos" panose="020B0004020202020204" pitchFamily="34" charset="0"/>
              </a:rPr>
              <a:t>сложеније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него</a:t>
            </a:r>
            <a:r>
              <a:rPr lang="en-US" sz="2400" dirty="0">
                <a:latin typeface="Aptos" panose="020B0004020202020204" pitchFamily="34" charset="0"/>
              </a:rPr>
              <a:t> у </a:t>
            </a:r>
            <a:r>
              <a:rPr lang="en-US" sz="2400" dirty="0" err="1">
                <a:latin typeface="Aptos" panose="020B0004020202020204" pitchFamily="34" charset="0"/>
              </a:rPr>
              <a:t>фронталној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настави</a:t>
            </a:r>
            <a:endParaRPr lang="en-US" sz="2400" dirty="0">
              <a:latin typeface="Aptos" panose="020B0004020202020204" pitchFamily="34" charset="0"/>
            </a:endParaRPr>
          </a:p>
          <a:p>
            <a:pPr algn="just"/>
            <a:endParaRPr lang="sr-Latn-CS" sz="2400" dirty="0">
              <a:latin typeface="Aptos" panose="020B0004020202020204" pitchFamily="34" charset="0"/>
              <a:cs typeface="Arial" panose="020B0604020202020204" pitchFamily="34" charset="0"/>
            </a:endParaRPr>
          </a:p>
          <a:p>
            <a:endParaRPr lang="sr-Latn-RS" u="sng" dirty="0">
              <a:latin typeface="Arial Narrow" pitchFamily="34" charset="0"/>
            </a:endParaRPr>
          </a:p>
          <a:p>
            <a:pPr algn="just"/>
            <a:endParaRPr lang="sr-Latn-RS" dirty="0">
              <a:latin typeface="Arial Narrow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92069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61636D-7115-7FF9-CF0E-8CF426B925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27920" y="1100295"/>
            <a:ext cx="9673574" cy="698360"/>
          </a:xfrm>
        </p:spPr>
        <p:txBody>
          <a:bodyPr>
            <a:noAutofit/>
          </a:bodyPr>
          <a:lstStyle/>
          <a:p>
            <a:pPr algn="ctr"/>
            <a:br>
              <a:rPr lang="sr-Cyrl-RS" sz="2400" b="1" dirty="0">
                <a:latin typeface="Aptos" panose="020B0004020202020204" pitchFamily="34" charset="0"/>
              </a:rPr>
            </a:br>
            <a:br>
              <a:rPr lang="sr-Cyrl-RS" sz="2400" b="1" dirty="0">
                <a:latin typeface="Aptos" panose="020B0004020202020204" pitchFamily="34" charset="0"/>
              </a:rPr>
            </a:br>
            <a:r>
              <a:rPr lang="sr-Cyrl-RS" sz="2800" b="1" dirty="0">
                <a:latin typeface="Aptos" panose="020B0004020202020204" pitchFamily="34" charset="0"/>
              </a:rPr>
              <a:t>ЗАШТО ЈЕ КООПЕРАТИВНО УЧЕЊЕ ПОСЕБНО ВРЕДАН МОДЕЛ ЗА НАСТАВУ?</a:t>
            </a:r>
            <a:endParaRPr lang="en-US" sz="2800" dirty="0">
              <a:latin typeface="Aptos" panose="020B00040202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E42D60D-2C77-F7F6-8C98-13AF5E8343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73723" y="1728316"/>
            <a:ext cx="10480431" cy="4029389"/>
          </a:xfrm>
        </p:spPr>
        <p:txBody>
          <a:bodyPr/>
          <a:lstStyle/>
          <a:p>
            <a:pPr algn="just"/>
            <a:endParaRPr lang="sr-Cyrl-RS" sz="2400" dirty="0">
              <a:latin typeface="Aptos" panose="020B00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n-US" sz="2400" dirty="0" err="1">
                <a:solidFill>
                  <a:srgbClr val="0070C0"/>
                </a:solidFill>
                <a:latin typeface="Aptos" panose="020B0004020202020204" pitchFamily="34" charset="0"/>
              </a:rPr>
              <a:t>Кооперативно</a:t>
            </a:r>
            <a:r>
              <a:rPr lang="en-US" sz="2400" dirty="0">
                <a:solidFill>
                  <a:srgbClr val="0070C0"/>
                </a:solidFill>
                <a:latin typeface="Aptos" panose="020B0004020202020204" pitchFamily="34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Aptos" panose="020B0004020202020204" pitchFamily="34" charset="0"/>
              </a:rPr>
              <a:t>учење</a:t>
            </a:r>
            <a:r>
              <a:rPr lang="en-US" sz="2400" dirty="0">
                <a:solidFill>
                  <a:srgbClr val="0070C0"/>
                </a:solidFill>
                <a:latin typeface="Aptos" panose="020B0004020202020204" pitchFamily="34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Aptos" panose="020B0004020202020204" pitchFamily="34" charset="0"/>
              </a:rPr>
              <a:t>истовремено</a:t>
            </a:r>
            <a:r>
              <a:rPr lang="en-US" sz="2400" dirty="0">
                <a:solidFill>
                  <a:srgbClr val="0070C0"/>
                </a:solidFill>
                <a:latin typeface="Aptos" panose="020B0004020202020204" pitchFamily="34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Aptos" panose="020B0004020202020204" pitchFamily="34" charset="0"/>
              </a:rPr>
              <a:t>доприноси</a:t>
            </a:r>
            <a:r>
              <a:rPr lang="en-US" sz="2400" dirty="0">
                <a:solidFill>
                  <a:srgbClr val="0070C0"/>
                </a:solidFill>
                <a:latin typeface="Aptos" panose="020B0004020202020204" pitchFamily="34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Aptos" panose="020B0004020202020204" pitchFamily="34" charset="0"/>
              </a:rPr>
              <a:t>усвајању</a:t>
            </a:r>
            <a:r>
              <a:rPr lang="en-US" sz="2400" dirty="0">
                <a:solidFill>
                  <a:srgbClr val="0070C0"/>
                </a:solidFill>
                <a:latin typeface="Aptos" panose="020B0004020202020204" pitchFamily="34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Aptos" panose="020B0004020202020204" pitchFamily="34" charset="0"/>
              </a:rPr>
              <a:t>знања</a:t>
            </a:r>
            <a:r>
              <a:rPr lang="en-US" sz="2400" dirty="0">
                <a:solidFill>
                  <a:srgbClr val="0070C0"/>
                </a:solidFill>
                <a:latin typeface="Aptos" panose="020B0004020202020204" pitchFamily="34" charset="0"/>
              </a:rPr>
              <a:t> и </a:t>
            </a:r>
            <a:r>
              <a:rPr lang="en-US" sz="2400" dirty="0" err="1">
                <a:solidFill>
                  <a:srgbClr val="0070C0"/>
                </a:solidFill>
                <a:latin typeface="Aptos" panose="020B0004020202020204" pitchFamily="34" charset="0"/>
              </a:rPr>
              <a:t>развоју</a:t>
            </a:r>
            <a:r>
              <a:rPr lang="en-US" sz="2400" dirty="0">
                <a:solidFill>
                  <a:srgbClr val="0070C0"/>
                </a:solidFill>
                <a:latin typeface="Aptos" panose="020B0004020202020204" pitchFamily="34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Aptos" panose="020B0004020202020204" pitchFamily="34" charset="0"/>
              </a:rPr>
              <a:t>социјалних</a:t>
            </a:r>
            <a:r>
              <a:rPr lang="en-US" sz="2400" dirty="0">
                <a:solidFill>
                  <a:srgbClr val="0070C0"/>
                </a:solidFill>
                <a:latin typeface="Aptos" panose="020B0004020202020204" pitchFamily="34" charset="0"/>
              </a:rPr>
              <a:t>, </a:t>
            </a:r>
            <a:r>
              <a:rPr lang="en-US" sz="2400" dirty="0" err="1">
                <a:solidFill>
                  <a:srgbClr val="0070C0"/>
                </a:solidFill>
                <a:latin typeface="Aptos" panose="020B0004020202020204" pitchFamily="34" charset="0"/>
              </a:rPr>
              <a:t>комуникацијских</a:t>
            </a:r>
            <a:r>
              <a:rPr lang="en-US" sz="2400" dirty="0">
                <a:solidFill>
                  <a:srgbClr val="0070C0"/>
                </a:solidFill>
                <a:latin typeface="Aptos" panose="020B0004020202020204" pitchFamily="34" charset="0"/>
              </a:rPr>
              <a:t> и </a:t>
            </a:r>
            <a:r>
              <a:rPr lang="en-US" sz="2400" dirty="0" err="1">
                <a:solidFill>
                  <a:srgbClr val="0070C0"/>
                </a:solidFill>
                <a:latin typeface="Aptos" panose="020B0004020202020204" pitchFamily="34" charset="0"/>
              </a:rPr>
              <a:t>сарадничких</a:t>
            </a:r>
            <a:r>
              <a:rPr lang="en-US" sz="2400" dirty="0">
                <a:solidFill>
                  <a:srgbClr val="0070C0"/>
                </a:solidFill>
                <a:latin typeface="Aptos" panose="020B0004020202020204" pitchFamily="34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Aptos" panose="020B0004020202020204" pitchFamily="34" charset="0"/>
              </a:rPr>
              <a:t>компетенција</a:t>
            </a:r>
            <a:r>
              <a:rPr lang="en-US" sz="2400" dirty="0">
                <a:solidFill>
                  <a:srgbClr val="0070C0"/>
                </a:solidFill>
                <a:latin typeface="Aptos" panose="020B0004020202020204" pitchFamily="34" charset="0"/>
              </a:rPr>
              <a:t>. </a:t>
            </a:r>
            <a:endParaRPr lang="sr-Cyrl-RS" sz="2400" dirty="0">
              <a:solidFill>
                <a:srgbClr val="0070C0"/>
              </a:solidFill>
              <a:latin typeface="Aptos" panose="020B0004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sr-Cyrl-RS" sz="2400" dirty="0">
                <a:solidFill>
                  <a:srgbClr val="0070C0"/>
                </a:solidFill>
                <a:latin typeface="Aptos" panose="020B0004020202020204" pitchFamily="34" charset="0"/>
              </a:rPr>
              <a:t>Током кооперативног учења подстиче се међусобно поштовање, солидарност, заједништво.</a:t>
            </a:r>
            <a:endParaRPr lang="en-US" sz="2400" dirty="0">
              <a:solidFill>
                <a:srgbClr val="0070C0"/>
              </a:solidFill>
              <a:latin typeface="Aptos" panose="020B00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1080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0374" y="963562"/>
            <a:ext cx="9665110" cy="943896"/>
          </a:xfrm>
        </p:spPr>
        <p:txBody>
          <a:bodyPr>
            <a:normAutofit/>
          </a:bodyPr>
          <a:lstStyle/>
          <a:p>
            <a:pPr algn="ctr"/>
            <a:r>
              <a:rPr lang="sr-Cyrl-RS" sz="2800" b="1" dirty="0">
                <a:latin typeface="Aptos" panose="020B0004020202020204" pitchFamily="34" charset="0"/>
              </a:rPr>
              <a:t>САВРЕМЕНИ НАСТАВНИ МОДЕЛИ КАО ПОДРШКА РАЗВОЈУ КОМПЕТЕНЦИЈА ЗА 21. ВЕК</a:t>
            </a:r>
            <a:endParaRPr lang="sr-Latn-C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209" y="1808703"/>
            <a:ext cx="11686233" cy="5124660"/>
          </a:xfrm>
        </p:spPr>
        <p:txBody>
          <a:bodyPr>
            <a:normAutofit fontScale="55000" lnSpcReduction="20000"/>
          </a:bodyPr>
          <a:lstStyle/>
          <a:p>
            <a:endParaRPr lang="sr-Cyrl-RS" sz="2400" dirty="0">
              <a:latin typeface="Aptos" panose="020B0004020202020204" pitchFamily="34" charset="0"/>
            </a:endParaRPr>
          </a:p>
          <a:p>
            <a:r>
              <a:rPr lang="sr-Latn-RS" sz="4200" dirty="0">
                <a:latin typeface="Aptos" panose="020B0004020202020204" pitchFamily="34" charset="0"/>
              </a:rPr>
              <a:t>„</a:t>
            </a:r>
            <a:r>
              <a:rPr lang="sr-Latn-RS" sz="4200" b="1" dirty="0">
                <a:latin typeface="Aptos" panose="020B0004020202020204" pitchFamily="34" charset="0"/>
              </a:rPr>
              <a:t>4 C</a:t>
            </a:r>
            <a:r>
              <a:rPr lang="sr-Latn-RS" sz="4200" dirty="0">
                <a:latin typeface="Aptos" panose="020B0004020202020204" pitchFamily="34" charset="0"/>
              </a:rPr>
              <a:t>“ (</a:t>
            </a:r>
            <a:r>
              <a:rPr lang="sr-Latn-RS" sz="4200" dirty="0" err="1">
                <a:latin typeface="Aptos" panose="020B0004020202020204" pitchFamily="34" charset="0"/>
              </a:rPr>
              <a:t>critical</a:t>
            </a:r>
            <a:r>
              <a:rPr lang="sr-Latn-RS" sz="4200" dirty="0">
                <a:latin typeface="Aptos" panose="020B0004020202020204" pitchFamily="34" charset="0"/>
              </a:rPr>
              <a:t> </a:t>
            </a:r>
            <a:r>
              <a:rPr lang="sr-Latn-RS" sz="4200" dirty="0" err="1">
                <a:latin typeface="Aptos" panose="020B0004020202020204" pitchFamily="34" charset="0"/>
              </a:rPr>
              <a:t>thinking</a:t>
            </a:r>
            <a:r>
              <a:rPr lang="sr-Latn-RS" sz="4200" dirty="0">
                <a:latin typeface="Aptos" panose="020B0004020202020204" pitchFamily="34" charset="0"/>
              </a:rPr>
              <a:t>, </a:t>
            </a:r>
            <a:r>
              <a:rPr lang="sr-Latn-RS" sz="4200" dirty="0" err="1">
                <a:latin typeface="Aptos" panose="020B0004020202020204" pitchFamily="34" charset="0"/>
              </a:rPr>
              <a:t>creativity</a:t>
            </a:r>
            <a:r>
              <a:rPr lang="sr-Latn-RS" sz="4200" dirty="0">
                <a:latin typeface="Aptos" panose="020B0004020202020204" pitchFamily="34" charset="0"/>
              </a:rPr>
              <a:t>, </a:t>
            </a:r>
            <a:r>
              <a:rPr lang="sr-Latn-RS" sz="4200" dirty="0" err="1">
                <a:latin typeface="Aptos" panose="020B0004020202020204" pitchFamily="34" charset="0"/>
              </a:rPr>
              <a:t>communication</a:t>
            </a:r>
            <a:r>
              <a:rPr lang="sr-Latn-RS" sz="4200" dirty="0">
                <a:latin typeface="Aptos" panose="020B0004020202020204" pitchFamily="34" charset="0"/>
              </a:rPr>
              <a:t>, </a:t>
            </a:r>
            <a:r>
              <a:rPr lang="sr-Latn-RS" sz="4200" dirty="0" err="1">
                <a:latin typeface="Aptos" panose="020B0004020202020204" pitchFamily="34" charset="0"/>
              </a:rPr>
              <a:t>collaboration</a:t>
            </a:r>
            <a:r>
              <a:rPr lang="sr-Latn-RS" sz="4200" dirty="0">
                <a:latin typeface="Aptos" panose="020B0004020202020204" pitchFamily="34" charset="0"/>
              </a:rPr>
              <a:t>)</a:t>
            </a:r>
          </a:p>
          <a:p>
            <a:endParaRPr lang="sr-Cyrl-RS" sz="4200" dirty="0">
              <a:latin typeface="Aptos" panose="020B0004020202020204" pitchFamily="34" charset="0"/>
            </a:endParaRPr>
          </a:p>
          <a:p>
            <a:r>
              <a:rPr lang="sr-Cyrl-RS" sz="4200" dirty="0">
                <a:latin typeface="Aptos" panose="020B0004020202020204" pitchFamily="34" charset="0"/>
              </a:rPr>
              <a:t>Три дидактичко-методичка модела: кооперативно учење, изокренута учионица и пројектна настава</a:t>
            </a:r>
          </a:p>
          <a:p>
            <a:r>
              <a:rPr lang="sr-Cyrl-RS" sz="4200">
                <a:latin typeface="Aptos" panose="020B0004020202020204" pitchFamily="34" charset="0"/>
              </a:rPr>
              <a:t>Заједничка </a:t>
            </a:r>
            <a:r>
              <a:rPr lang="sr-Cyrl-RS" sz="4200" dirty="0">
                <a:latin typeface="Aptos" panose="020B0004020202020204" pitchFamily="34" charset="0"/>
              </a:rPr>
              <a:t>филозофска и психолошко</a:t>
            </a:r>
            <a:r>
              <a:rPr lang="sr-Latn-RS" sz="4200" dirty="0">
                <a:latin typeface="Aptos" panose="020B0004020202020204" pitchFamily="34" charset="0"/>
              </a:rPr>
              <a:t>-</a:t>
            </a:r>
            <a:r>
              <a:rPr lang="sr-Cyrl-RS" sz="4200" dirty="0">
                <a:latin typeface="Aptos" panose="020B0004020202020204" pitchFamily="34" charset="0"/>
              </a:rPr>
              <a:t>педагошка основа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sr-Cyrl-RS" sz="4200" b="1" dirty="0">
                <a:latin typeface="Aptos" panose="020B0004020202020204" pitchFamily="34" charset="0"/>
              </a:rPr>
              <a:t>Конструктивистичка теорија сазнања</a:t>
            </a:r>
            <a:r>
              <a:rPr lang="sr-Latn-RS" sz="4200" b="1" dirty="0">
                <a:latin typeface="Aptos" panose="020B0004020202020204" pitchFamily="34" charset="0"/>
              </a:rPr>
              <a:t> </a:t>
            </a:r>
            <a:r>
              <a:rPr lang="sr-Latn-RS" sz="4200" dirty="0">
                <a:latin typeface="Aptos" panose="020B0004020202020204" pitchFamily="34" charset="0"/>
              </a:rPr>
              <a:t>(</a:t>
            </a:r>
            <a:r>
              <a:rPr lang="sr-Cyrl-RS" sz="4200" dirty="0" err="1">
                <a:latin typeface="Aptos" panose="020B0004020202020204" pitchFamily="34" charset="0"/>
              </a:rPr>
              <a:t>Пијаже</a:t>
            </a:r>
            <a:r>
              <a:rPr lang="sr-Cyrl-RS" sz="4200" dirty="0">
                <a:latin typeface="Aptos" panose="020B0004020202020204" pitchFamily="34" charset="0"/>
              </a:rPr>
              <a:t>, </a:t>
            </a:r>
            <a:r>
              <a:rPr lang="sr-Cyrl-RS" sz="4200" dirty="0" err="1">
                <a:latin typeface="Aptos" panose="020B0004020202020204" pitchFamily="34" charset="0"/>
              </a:rPr>
              <a:t>Виготски</a:t>
            </a:r>
            <a:r>
              <a:rPr lang="sr-Cyrl-RS" sz="4200" dirty="0">
                <a:latin typeface="Aptos" panose="020B0004020202020204" pitchFamily="34" charset="0"/>
              </a:rPr>
              <a:t>, </a:t>
            </a:r>
            <a:r>
              <a:rPr lang="sr-Cyrl-RS" sz="4200" dirty="0" err="1">
                <a:latin typeface="Aptos" panose="020B0004020202020204" pitchFamily="34" charset="0"/>
              </a:rPr>
              <a:t>Брунер</a:t>
            </a:r>
            <a:r>
              <a:rPr lang="sr-Cyrl-RS" sz="4200" dirty="0">
                <a:latin typeface="Aptos" panose="020B0004020202020204" pitchFamily="34" charset="0"/>
              </a:rPr>
              <a:t>, </a:t>
            </a:r>
            <a:r>
              <a:rPr lang="sr-Cyrl-RS" sz="4200" dirty="0" err="1">
                <a:latin typeface="Aptos" panose="020B0004020202020204" pitchFamily="34" charset="0"/>
              </a:rPr>
              <a:t>Дјуи</a:t>
            </a:r>
            <a:r>
              <a:rPr lang="sr-Cyrl-RS" sz="4200" dirty="0">
                <a:latin typeface="Aptos" panose="020B0004020202020204" pitchFamily="34" charset="0"/>
              </a:rPr>
              <a:t>)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sr-Cyrl-RS" sz="4200" b="1" dirty="0" err="1">
                <a:latin typeface="Aptos" panose="020B0004020202020204" pitchFamily="34" charset="0"/>
              </a:rPr>
              <a:t>Социо</a:t>
            </a:r>
            <a:r>
              <a:rPr lang="sr-Cyrl-RS" sz="4200" b="1" dirty="0">
                <a:latin typeface="Aptos" panose="020B0004020202020204" pitchFamily="34" charset="0"/>
              </a:rPr>
              <a:t>-когнитивна теорија</a:t>
            </a:r>
            <a:r>
              <a:rPr lang="sr-Cyrl-RS" sz="4200" dirty="0">
                <a:latin typeface="Aptos" panose="020B0004020202020204" pitchFamily="34" charset="0"/>
              </a:rPr>
              <a:t> (</a:t>
            </a:r>
            <a:r>
              <a:rPr lang="sr-Cyrl-RS" sz="4200" dirty="0" err="1">
                <a:latin typeface="Aptos" panose="020B0004020202020204" pitchFamily="34" charset="0"/>
              </a:rPr>
              <a:t>Бандура</a:t>
            </a:r>
            <a:r>
              <a:rPr lang="sr-Cyrl-RS" sz="4200" dirty="0">
                <a:latin typeface="Aptos" panose="020B0004020202020204" pitchFamily="34" charset="0"/>
              </a:rPr>
              <a:t>)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sr-Cyrl-RS" sz="4200" b="1" dirty="0" err="1">
                <a:latin typeface="Aptos" panose="020B0004020202020204" pitchFamily="34" charset="0"/>
              </a:rPr>
              <a:t>Теориј</a:t>
            </a:r>
            <a:r>
              <a:rPr lang="sr-Latn-RS" sz="4200" b="1" dirty="0">
                <a:latin typeface="Aptos" panose="020B0004020202020204" pitchFamily="34" charset="0"/>
              </a:rPr>
              <a:t>a</a:t>
            </a:r>
            <a:r>
              <a:rPr lang="sr-Cyrl-RS" sz="4200" b="1" dirty="0">
                <a:latin typeface="Aptos" panose="020B0004020202020204" pitchFamily="34" charset="0"/>
              </a:rPr>
              <a:t> </a:t>
            </a:r>
            <a:r>
              <a:rPr lang="sr-Cyrl-RS" sz="4200" b="1" dirty="0" err="1">
                <a:latin typeface="Aptos" panose="020B0004020202020204" pitchFamily="34" charset="0"/>
              </a:rPr>
              <a:t>интринзичне</a:t>
            </a:r>
            <a:r>
              <a:rPr lang="sr-Cyrl-RS" sz="4200" b="1" dirty="0">
                <a:latin typeface="Aptos" panose="020B0004020202020204" pitchFamily="34" charset="0"/>
              </a:rPr>
              <a:t> мотивације </a:t>
            </a:r>
            <a:r>
              <a:rPr lang="sr-Cyrl-RS" sz="4200" dirty="0">
                <a:latin typeface="Aptos" panose="020B0004020202020204" pitchFamily="34" charset="0"/>
              </a:rPr>
              <a:t>(</a:t>
            </a:r>
            <a:r>
              <a:rPr lang="sr-Latn-RS" sz="4200" dirty="0">
                <a:latin typeface="Aptos" panose="020B0004020202020204" pitchFamily="34" charset="0"/>
              </a:rPr>
              <a:t>Deci &amp; </a:t>
            </a:r>
            <a:r>
              <a:rPr lang="sr-Latn-RS" sz="4200" dirty="0" err="1">
                <a:latin typeface="Aptos" panose="020B0004020202020204" pitchFamily="34" charset="0"/>
              </a:rPr>
              <a:t>Ryan</a:t>
            </a:r>
            <a:r>
              <a:rPr lang="sr-Latn-RS" sz="4200" dirty="0">
                <a:latin typeface="Aptos" panose="020B0004020202020204" pitchFamily="34" charset="0"/>
              </a:rPr>
              <a:t>)</a:t>
            </a:r>
          </a:p>
          <a:p>
            <a:pPr marL="0" indent="0" algn="ctr">
              <a:buNone/>
            </a:pPr>
            <a:endParaRPr lang="sr-Cyrl-RS" sz="3300" b="1" dirty="0">
              <a:latin typeface="Aptos" panose="020B0004020202020204" pitchFamily="34" charset="0"/>
            </a:endParaRPr>
          </a:p>
          <a:p>
            <a:pPr marL="0" indent="0">
              <a:buNone/>
            </a:pPr>
            <a:r>
              <a:rPr lang="sr-Cyrl-RS" sz="3300" b="1" dirty="0">
                <a:latin typeface="Aptos" panose="020B0004020202020204" pitchFamily="34" charset="0"/>
              </a:rPr>
              <a:t> </a:t>
            </a:r>
            <a:endParaRPr lang="en-US" sz="3300" dirty="0">
              <a:latin typeface="Aptos" panose="020B0004020202020204" pitchFamily="34" charset="0"/>
            </a:endParaRPr>
          </a:p>
          <a:p>
            <a:endParaRPr lang="sr-Latn-R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sr-Latn-RS" sz="2400" dirty="0"/>
          </a:p>
          <a:p>
            <a:endParaRPr lang="sr-Latn-CS" sz="2400" dirty="0"/>
          </a:p>
          <a:p>
            <a:endParaRPr lang="sr-Latn-CS" dirty="0"/>
          </a:p>
        </p:txBody>
      </p:sp>
    </p:spTree>
    <p:extLst>
      <p:ext uri="{BB962C8B-B14F-4D97-AF65-F5344CB8AC3E}">
        <p14:creationId xmlns:p14="http://schemas.microsoft.com/office/powerpoint/2010/main" val="24680217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63F3BA-F7EB-B05D-21AB-DAC28262E3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28403" y="945913"/>
            <a:ext cx="9563043" cy="732162"/>
          </a:xfrm>
        </p:spPr>
        <p:txBody>
          <a:bodyPr>
            <a:normAutofit fontScale="90000"/>
          </a:bodyPr>
          <a:lstStyle/>
          <a:p>
            <a:pPr algn="ctr"/>
            <a:r>
              <a:rPr lang="sr-Cyrl-RS" sz="3100" b="1" dirty="0">
                <a:latin typeface="Aptos" panose="020B0004020202020204" pitchFamily="34" charset="0"/>
              </a:rPr>
              <a:t>ИЗОКРЕНУТА УЧИОНИЦА </a:t>
            </a:r>
            <a:r>
              <a:rPr lang="sr-Latn-RS" sz="3100" b="1" dirty="0">
                <a:latin typeface="Aptos" panose="020B0004020202020204" pitchFamily="34" charset="0"/>
              </a:rPr>
              <a:t>(</a:t>
            </a:r>
            <a:r>
              <a:rPr lang="sr-Latn-RS" sz="2700" b="1" dirty="0" err="1">
                <a:latin typeface="Aptos" panose="020B0004020202020204" pitchFamily="34" charset="0"/>
              </a:rPr>
              <a:t>Flipped</a:t>
            </a:r>
            <a:r>
              <a:rPr lang="sr-Latn-RS" sz="2700" b="1" dirty="0">
                <a:latin typeface="Aptos" panose="020B0004020202020204" pitchFamily="34" charset="0"/>
              </a:rPr>
              <a:t> </a:t>
            </a:r>
            <a:r>
              <a:rPr lang="sr-Latn-RS" sz="2700" b="1" dirty="0" err="1">
                <a:latin typeface="Aptos" panose="020B0004020202020204" pitchFamily="34" charset="0"/>
              </a:rPr>
              <a:t>Classroom</a:t>
            </a:r>
            <a:r>
              <a:rPr lang="sr-Latn-RS" sz="3100" b="1" dirty="0">
                <a:latin typeface="Aptos" panose="020B0004020202020204" pitchFamily="34" charset="0"/>
              </a:rPr>
              <a:t>)</a:t>
            </a:r>
            <a:br>
              <a:rPr lang="en-US" dirty="0">
                <a:latin typeface="Aptos" panose="020B0004020202020204" pitchFamily="34" charset="0"/>
              </a:rPr>
            </a:br>
            <a:endParaRPr lang="en-US" sz="2800" dirty="0">
              <a:latin typeface="Aptos" panose="020B00040202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85B21B3-567E-08D9-4ED9-20CFBA8363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2514" y="1929284"/>
            <a:ext cx="10842172" cy="4119824"/>
          </a:xfrm>
        </p:spPr>
        <p:txBody>
          <a:bodyPr>
            <a:normAutofit/>
          </a:bodyPr>
          <a:lstStyle/>
          <a:p>
            <a:r>
              <a:rPr lang="sr-Cyrl-RS" sz="2400" b="1" dirty="0">
                <a:latin typeface="Aptos" panose="020B0004020202020204" pitchFamily="34" charset="0"/>
              </a:rPr>
              <a:t>Дефиниција</a:t>
            </a:r>
            <a:endParaRPr lang="en-US" sz="2400" dirty="0">
              <a:latin typeface="Aptos" panose="020B0004020202020204" pitchFamily="34" charset="0"/>
            </a:endParaRPr>
          </a:p>
          <a:p>
            <a:pPr algn="just"/>
            <a:r>
              <a:rPr lang="en-US" sz="2400" dirty="0" err="1">
                <a:latin typeface="Aptos" panose="020B0004020202020204" pitchFamily="34" charset="0"/>
              </a:rPr>
              <a:t>Модел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sr-Cyrl-RS" sz="2400" dirty="0">
                <a:latin typeface="Aptos" panose="020B0004020202020204" pitchFamily="34" charset="0"/>
              </a:rPr>
              <a:t>хибридне </a:t>
            </a:r>
            <a:r>
              <a:rPr lang="en-US" sz="2400" dirty="0" err="1">
                <a:latin typeface="Aptos" panose="020B0004020202020204" pitchFamily="34" charset="0"/>
              </a:rPr>
              <a:t>наставе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sr-Latn-RS" sz="2400" dirty="0">
                <a:latin typeface="Aptos" panose="020B0004020202020204" pitchFamily="34" charset="0"/>
              </a:rPr>
              <a:t>(</a:t>
            </a:r>
            <a:r>
              <a:rPr lang="sr-Latn-RS" sz="2400" dirty="0" err="1">
                <a:latin typeface="Aptos" panose="020B0004020202020204" pitchFamily="34" charset="0"/>
              </a:rPr>
              <a:t>hybrid</a:t>
            </a:r>
            <a:r>
              <a:rPr lang="sr-Latn-RS" sz="2400" dirty="0">
                <a:latin typeface="Aptos" panose="020B0004020202020204" pitchFamily="34" charset="0"/>
              </a:rPr>
              <a:t> </a:t>
            </a:r>
            <a:r>
              <a:rPr lang="sr-Latn-RS" sz="2400" dirty="0" err="1">
                <a:latin typeface="Aptos" panose="020B0004020202020204" pitchFamily="34" charset="0"/>
              </a:rPr>
              <a:t>or</a:t>
            </a:r>
            <a:r>
              <a:rPr lang="sr-Latn-RS" sz="2400" dirty="0">
                <a:latin typeface="Aptos" panose="020B0004020202020204" pitchFamily="34" charset="0"/>
              </a:rPr>
              <a:t> </a:t>
            </a:r>
            <a:r>
              <a:rPr lang="sr-Latn-RS" sz="2400" dirty="0" err="1">
                <a:latin typeface="Aptos" panose="020B0004020202020204" pitchFamily="34" charset="0"/>
              </a:rPr>
              <a:t>blended</a:t>
            </a:r>
            <a:r>
              <a:rPr lang="sr-Cyrl-RS" sz="2400" dirty="0">
                <a:latin typeface="Aptos" panose="020B0004020202020204" pitchFamily="34" charset="0"/>
              </a:rPr>
              <a:t> </a:t>
            </a:r>
            <a:r>
              <a:rPr lang="sr-Latn-RS" sz="2400" dirty="0" err="1">
                <a:latin typeface="Aptos" panose="020B0004020202020204" pitchFamily="34" charset="0"/>
              </a:rPr>
              <a:t>learning</a:t>
            </a:r>
            <a:r>
              <a:rPr lang="sr-Latn-RS" sz="2400" dirty="0">
                <a:latin typeface="Aptos" panose="020B0004020202020204" pitchFamily="34" charset="0"/>
              </a:rPr>
              <a:t>) </a:t>
            </a:r>
            <a:r>
              <a:rPr lang="en-US" sz="2400" dirty="0">
                <a:latin typeface="Aptos" panose="020B0004020202020204" pitchFamily="34" charset="0"/>
              </a:rPr>
              <a:t>у </a:t>
            </a:r>
            <a:r>
              <a:rPr lang="en-US" sz="2400" dirty="0" err="1">
                <a:latin typeface="Aptos" panose="020B0004020202020204" pitchFamily="34" charset="0"/>
              </a:rPr>
              <a:t>којем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се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традиционални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редослед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активности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мења</a:t>
            </a:r>
            <a:r>
              <a:rPr lang="en-US" sz="2400" dirty="0">
                <a:latin typeface="Aptos" panose="020B0004020202020204" pitchFamily="34" charset="0"/>
              </a:rPr>
              <a:t>: </a:t>
            </a:r>
            <a:endParaRPr lang="sr-Cyrl-RS" sz="2400" dirty="0">
              <a:latin typeface="Aptos" panose="020B0004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en-US" sz="2400" dirty="0" err="1">
                <a:latin typeface="Aptos" panose="020B0004020202020204" pitchFamily="34" charset="0"/>
              </a:rPr>
              <a:t>садржај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који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се</a:t>
            </a:r>
            <a:r>
              <a:rPr lang="en-US" sz="2400" dirty="0">
                <a:latin typeface="Aptos" panose="020B0004020202020204" pitchFamily="34" charset="0"/>
              </a:rPr>
              <a:t> у </a:t>
            </a:r>
            <a:r>
              <a:rPr lang="en-US" sz="2400" dirty="0" err="1">
                <a:latin typeface="Aptos" panose="020B0004020202020204" pitchFamily="34" charset="0"/>
              </a:rPr>
              <a:t>класичној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настави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обрађује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на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часу</a:t>
            </a:r>
            <a:r>
              <a:rPr lang="sr-Cyrl-RS" sz="2400" dirty="0">
                <a:latin typeface="Aptos" panose="020B0004020202020204" pitchFamily="34" charset="0"/>
              </a:rPr>
              <a:t>,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ученици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упознају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b="1" dirty="0" err="1">
                <a:latin typeface="Aptos" panose="020B0004020202020204" pitchFamily="34" charset="0"/>
              </a:rPr>
              <a:t>пре</a:t>
            </a:r>
            <a:r>
              <a:rPr lang="en-US" sz="2400" b="1" dirty="0">
                <a:latin typeface="Aptos" panose="020B0004020202020204" pitchFamily="34" charset="0"/>
              </a:rPr>
              <a:t> </a:t>
            </a:r>
            <a:r>
              <a:rPr lang="en-US" sz="2400" b="1" dirty="0" err="1">
                <a:latin typeface="Aptos" panose="020B0004020202020204" pitchFamily="34" charset="0"/>
              </a:rPr>
              <a:t>часа</a:t>
            </a:r>
            <a:r>
              <a:rPr lang="sr-Cyrl-RS" sz="2400" b="1" dirty="0">
                <a:latin typeface="Aptos" panose="020B0004020202020204" pitchFamily="34" charset="0"/>
              </a:rPr>
              <a:t>, </a:t>
            </a:r>
            <a:r>
              <a:rPr lang="en-US" sz="2400" dirty="0" err="1">
                <a:latin typeface="Aptos" panose="020B0004020202020204" pitchFamily="34" charset="0"/>
              </a:rPr>
              <a:t>самостално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проучавају</a:t>
            </a:r>
            <a:r>
              <a:rPr lang="sr-Cyrl-RS" sz="2400" dirty="0" err="1">
                <a:latin typeface="Aptos" panose="020B0004020202020204" pitchFamily="34" charset="0"/>
              </a:rPr>
              <a:t>ћи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sr-Cyrl-RS" sz="2400" dirty="0" err="1">
                <a:latin typeface="Aptos" panose="020B0004020202020204" pitchFamily="34" charset="0"/>
              </a:rPr>
              <a:t>мујлтимедијалне</a:t>
            </a:r>
            <a:r>
              <a:rPr lang="sr-Cyrl-RS" sz="2400" dirty="0">
                <a:latin typeface="Aptos" panose="020B0004020202020204" pitchFamily="34" charset="0"/>
              </a:rPr>
              <a:t> наставне садржаје (</a:t>
            </a:r>
            <a:r>
              <a:rPr lang="en-US" sz="2400" dirty="0" err="1">
                <a:latin typeface="Aptos" panose="020B0004020202020204" pitchFamily="34" charset="0"/>
              </a:rPr>
              <a:t>видео-предавање</a:t>
            </a:r>
            <a:r>
              <a:rPr lang="en-US" sz="2400" dirty="0">
                <a:latin typeface="Aptos" panose="020B0004020202020204" pitchFamily="34" charset="0"/>
              </a:rPr>
              <a:t>, </a:t>
            </a:r>
            <a:r>
              <a:rPr lang="sr-Cyrl-RS" sz="2400" dirty="0">
                <a:latin typeface="Aptos" panose="020B0004020202020204" pitchFamily="34" charset="0"/>
              </a:rPr>
              <a:t>дигитални уџбеник, </a:t>
            </a:r>
            <a:r>
              <a:rPr lang="en-US" sz="2400" dirty="0" err="1">
                <a:latin typeface="Aptos" panose="020B0004020202020204" pitchFamily="34" charset="0"/>
              </a:rPr>
              <a:t>интерактивн</a:t>
            </a:r>
            <a:r>
              <a:rPr lang="sr-Cyrl-RS" sz="2400" dirty="0">
                <a:latin typeface="Aptos" panose="020B0004020202020204" pitchFamily="34" charset="0"/>
              </a:rPr>
              <a:t>а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лекциј</a:t>
            </a:r>
            <a:r>
              <a:rPr lang="sr-Cyrl-RS" sz="2400" dirty="0">
                <a:latin typeface="Aptos" panose="020B0004020202020204" pitchFamily="34" charset="0"/>
              </a:rPr>
              <a:t>а, анимација</a:t>
            </a:r>
            <a:r>
              <a:rPr lang="en-US" sz="2400" dirty="0">
                <a:latin typeface="Aptos" panose="020B0004020202020204" pitchFamily="34" charset="0"/>
              </a:rPr>
              <a:t>) </a:t>
            </a:r>
            <a:endParaRPr lang="sr-Cyrl-RS" sz="2400" dirty="0">
              <a:latin typeface="Aptos" panose="020B0004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en-US" sz="2400" b="1" dirty="0" err="1">
                <a:latin typeface="Aptos" panose="020B0004020202020204" pitchFamily="34" charset="0"/>
              </a:rPr>
              <a:t>време</a:t>
            </a:r>
            <a:r>
              <a:rPr lang="en-US" sz="2400" b="1" dirty="0">
                <a:latin typeface="Aptos" panose="020B0004020202020204" pitchFamily="34" charset="0"/>
              </a:rPr>
              <a:t> </a:t>
            </a:r>
            <a:r>
              <a:rPr lang="sr-Cyrl-RS" sz="2400" b="1" dirty="0">
                <a:latin typeface="Aptos" panose="020B0004020202020204" pitchFamily="34" charset="0"/>
              </a:rPr>
              <a:t>на часу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користи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sr-Cyrl-RS" sz="2400" dirty="0">
                <a:latin typeface="Aptos" panose="020B0004020202020204" pitchFamily="34" charset="0"/>
              </a:rPr>
              <a:t>се </a:t>
            </a:r>
            <a:r>
              <a:rPr lang="en-US" sz="2400" dirty="0" err="1">
                <a:latin typeface="Aptos" panose="020B0004020202020204" pitchFamily="34" charset="0"/>
              </a:rPr>
              <a:t>за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активно</a:t>
            </a:r>
            <a:r>
              <a:rPr lang="sr-Cyrl-RS" sz="2400" dirty="0">
                <a:latin typeface="Aptos" panose="020B0004020202020204" pitchFamily="34" charset="0"/>
              </a:rPr>
              <a:t> и искуствено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учење</a:t>
            </a:r>
            <a:r>
              <a:rPr lang="en-US" sz="2400" dirty="0">
                <a:latin typeface="Aptos" panose="020B0004020202020204" pitchFamily="34" charset="0"/>
              </a:rPr>
              <a:t>, </a:t>
            </a:r>
            <a:r>
              <a:rPr lang="sr-Cyrl-RS" sz="2400" dirty="0">
                <a:latin typeface="Aptos" panose="020B0004020202020204" pitchFamily="34" charset="0"/>
              </a:rPr>
              <a:t>изазовније задатке, проблемску и групну наставу, </a:t>
            </a:r>
            <a:r>
              <a:rPr lang="en-US" sz="2400" dirty="0" err="1">
                <a:latin typeface="Aptos" panose="020B0004020202020204" pitchFamily="34" charset="0"/>
              </a:rPr>
              <a:t>примену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знања</a:t>
            </a:r>
            <a:r>
              <a:rPr lang="en-US" sz="2400" dirty="0">
                <a:latin typeface="Aptos" panose="020B0004020202020204" pitchFamily="34" charset="0"/>
              </a:rPr>
              <a:t>, </a:t>
            </a:r>
            <a:r>
              <a:rPr lang="en-US" sz="2400" dirty="0" err="1">
                <a:latin typeface="Aptos" panose="020B0004020202020204" pitchFamily="34" charset="0"/>
              </a:rPr>
              <a:t>дискусију</a:t>
            </a:r>
            <a:r>
              <a:rPr lang="sr-Cyrl-RS" sz="2400" dirty="0">
                <a:latin typeface="Aptos" panose="020B0004020202020204" pitchFamily="34" charset="0"/>
              </a:rPr>
              <a:t>, анализу</a:t>
            </a:r>
            <a:endParaRPr lang="en-US" sz="2400" dirty="0">
              <a:latin typeface="Aptos" panose="020B0004020202020204" pitchFamily="34" charset="0"/>
            </a:endParaRPr>
          </a:p>
          <a:p>
            <a:pPr algn="just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406512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EB11C5-1C80-4B6E-371D-34AABDBB13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28403" y="945913"/>
            <a:ext cx="9563043" cy="792452"/>
          </a:xfrm>
        </p:spPr>
        <p:txBody>
          <a:bodyPr>
            <a:normAutofit/>
          </a:bodyPr>
          <a:lstStyle/>
          <a:p>
            <a:r>
              <a:rPr lang="en-US" sz="3600" b="1" dirty="0" err="1">
                <a:latin typeface="Aptos" panose="020B0004020202020204" pitchFamily="34" charset="0"/>
              </a:rPr>
              <a:t>Основни</a:t>
            </a:r>
            <a:r>
              <a:rPr lang="en-US" sz="3600" b="1" dirty="0">
                <a:latin typeface="Aptos" panose="020B0004020202020204" pitchFamily="34" charset="0"/>
              </a:rPr>
              <a:t> </a:t>
            </a:r>
            <a:r>
              <a:rPr lang="en-US" sz="3600" b="1" dirty="0" err="1">
                <a:latin typeface="Aptos" panose="020B0004020202020204" pitchFamily="34" charset="0"/>
              </a:rPr>
              <a:t>принципи</a:t>
            </a:r>
            <a:r>
              <a:rPr lang="en-US" sz="3600" b="1" dirty="0">
                <a:latin typeface="Aptos" panose="020B0004020202020204" pitchFamily="34" charset="0"/>
              </a:rPr>
              <a:t> </a:t>
            </a:r>
            <a:r>
              <a:rPr lang="en-US" sz="3600" b="1" dirty="0" err="1">
                <a:latin typeface="Aptos" panose="020B0004020202020204" pitchFamily="34" charset="0"/>
              </a:rPr>
              <a:t>изокренуте</a:t>
            </a:r>
            <a:r>
              <a:rPr lang="en-US" sz="3600" b="1" dirty="0">
                <a:latin typeface="Aptos" panose="020B0004020202020204" pitchFamily="34" charset="0"/>
              </a:rPr>
              <a:t> </a:t>
            </a:r>
            <a:r>
              <a:rPr lang="en-US" sz="3600" b="1" dirty="0" err="1">
                <a:latin typeface="Aptos" panose="020B0004020202020204" pitchFamily="34" charset="0"/>
              </a:rPr>
              <a:t>учионице</a:t>
            </a:r>
            <a:endParaRPr lang="en-US" sz="3600" dirty="0">
              <a:latin typeface="Aptos" panose="020B00040202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1074948-1648-9F49-37B5-45AB121F9C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84255" y="2019719"/>
            <a:ext cx="10329705" cy="4069582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en-US" sz="2400" b="1" dirty="0" err="1">
                <a:latin typeface="Aptos" panose="020B0004020202020204" pitchFamily="34" charset="0"/>
              </a:rPr>
              <a:t>Самостално</a:t>
            </a:r>
            <a:r>
              <a:rPr lang="en-US" sz="2400" b="1" dirty="0">
                <a:latin typeface="Aptos" panose="020B0004020202020204" pitchFamily="34" charset="0"/>
              </a:rPr>
              <a:t> </a:t>
            </a:r>
            <a:r>
              <a:rPr lang="en-US" sz="2400" b="1" dirty="0" err="1">
                <a:latin typeface="Aptos" panose="020B0004020202020204" pitchFamily="34" charset="0"/>
              </a:rPr>
              <a:t>упознавање</a:t>
            </a:r>
            <a:r>
              <a:rPr lang="en-US" sz="2400" b="1" dirty="0">
                <a:latin typeface="Aptos" panose="020B0004020202020204" pitchFamily="34" charset="0"/>
              </a:rPr>
              <a:t> </a:t>
            </a:r>
            <a:r>
              <a:rPr lang="en-US" sz="2400" b="1" dirty="0" err="1">
                <a:latin typeface="Aptos" panose="020B0004020202020204" pitchFamily="34" charset="0"/>
              </a:rPr>
              <a:t>са</a:t>
            </a:r>
            <a:r>
              <a:rPr lang="en-US" sz="2400" b="1" dirty="0">
                <a:latin typeface="Aptos" panose="020B0004020202020204" pitchFamily="34" charset="0"/>
              </a:rPr>
              <a:t> </a:t>
            </a:r>
            <a:r>
              <a:rPr lang="en-US" sz="2400" b="1" dirty="0" err="1">
                <a:latin typeface="Aptos" panose="020B0004020202020204" pitchFamily="34" charset="0"/>
              </a:rPr>
              <a:t>садржајем</a:t>
            </a:r>
            <a:r>
              <a:rPr lang="en-US" sz="2400" b="1" dirty="0">
                <a:latin typeface="Aptos" panose="020B0004020202020204" pitchFamily="34" charset="0"/>
              </a:rPr>
              <a:t> </a:t>
            </a:r>
            <a:r>
              <a:rPr lang="en-US" sz="2400" b="1" dirty="0" err="1">
                <a:latin typeface="Aptos" panose="020B0004020202020204" pitchFamily="34" charset="0"/>
              </a:rPr>
              <a:t>пре</a:t>
            </a:r>
            <a:r>
              <a:rPr lang="en-US" sz="2400" b="1" dirty="0">
                <a:latin typeface="Aptos" panose="020B0004020202020204" pitchFamily="34" charset="0"/>
              </a:rPr>
              <a:t> </a:t>
            </a:r>
            <a:r>
              <a:rPr lang="en-US" sz="2400" b="1" dirty="0" err="1">
                <a:latin typeface="Aptos" panose="020B0004020202020204" pitchFamily="34" charset="0"/>
              </a:rPr>
              <a:t>часа</a:t>
            </a:r>
            <a:r>
              <a:rPr lang="en-US" sz="2400" dirty="0">
                <a:latin typeface="Aptos" panose="020B0004020202020204" pitchFamily="34" charset="0"/>
              </a:rPr>
              <a:t> – </a:t>
            </a:r>
            <a:r>
              <a:rPr lang="en-US" sz="2400" dirty="0" err="1">
                <a:latin typeface="Aptos" panose="020B0004020202020204" pitchFamily="34" charset="0"/>
              </a:rPr>
              <a:t>ученици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долазе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припремљени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за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рад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</a:p>
          <a:p>
            <a:pPr lvl="0"/>
            <a:r>
              <a:rPr lang="en-US" sz="2400" b="1" dirty="0" err="1">
                <a:latin typeface="Aptos" panose="020B0004020202020204" pitchFamily="34" charset="0"/>
              </a:rPr>
              <a:t>Активно</a:t>
            </a:r>
            <a:r>
              <a:rPr lang="en-US" sz="2400" b="1" dirty="0">
                <a:latin typeface="Aptos" panose="020B0004020202020204" pitchFamily="34" charset="0"/>
              </a:rPr>
              <a:t> </a:t>
            </a:r>
            <a:r>
              <a:rPr lang="en-US" sz="2400" b="1" dirty="0" err="1">
                <a:latin typeface="Aptos" panose="020B0004020202020204" pitchFamily="34" charset="0"/>
              </a:rPr>
              <a:t>учење</a:t>
            </a:r>
            <a:r>
              <a:rPr lang="en-US" sz="2400" b="1" dirty="0">
                <a:latin typeface="Aptos" panose="020B0004020202020204" pitchFamily="34" charset="0"/>
              </a:rPr>
              <a:t> </a:t>
            </a:r>
            <a:r>
              <a:rPr lang="en-US" sz="2400" b="1" dirty="0" err="1">
                <a:latin typeface="Aptos" panose="020B0004020202020204" pitchFamily="34" charset="0"/>
              </a:rPr>
              <a:t>на</a:t>
            </a:r>
            <a:r>
              <a:rPr lang="en-US" sz="2400" b="1" dirty="0">
                <a:latin typeface="Aptos" panose="020B0004020202020204" pitchFamily="34" charset="0"/>
              </a:rPr>
              <a:t> </a:t>
            </a:r>
            <a:r>
              <a:rPr lang="en-US" sz="2400" b="1" dirty="0" err="1">
                <a:latin typeface="Aptos" panose="020B0004020202020204" pitchFamily="34" charset="0"/>
              </a:rPr>
              <a:t>часу</a:t>
            </a:r>
            <a:r>
              <a:rPr lang="en-US" sz="2400" dirty="0">
                <a:latin typeface="Aptos" panose="020B0004020202020204" pitchFamily="34" charset="0"/>
              </a:rPr>
              <a:t> – </a:t>
            </a:r>
            <a:r>
              <a:rPr lang="en-US" sz="2400" dirty="0" err="1">
                <a:latin typeface="Aptos" panose="020B0004020202020204" pitchFamily="34" charset="0"/>
              </a:rPr>
              <a:t>време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на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часу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посвећено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је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анализи</a:t>
            </a:r>
            <a:r>
              <a:rPr lang="en-US" sz="2400" dirty="0">
                <a:latin typeface="Aptos" panose="020B0004020202020204" pitchFamily="34" charset="0"/>
              </a:rPr>
              <a:t>, </a:t>
            </a:r>
            <a:r>
              <a:rPr lang="en-US" sz="2400" dirty="0" err="1">
                <a:latin typeface="Aptos" panose="020B0004020202020204" pitchFamily="34" charset="0"/>
              </a:rPr>
              <a:t>примени</a:t>
            </a:r>
            <a:r>
              <a:rPr lang="en-US" sz="2400" dirty="0">
                <a:latin typeface="Aptos" panose="020B0004020202020204" pitchFamily="34" charset="0"/>
              </a:rPr>
              <a:t> и </a:t>
            </a:r>
            <a:r>
              <a:rPr lang="en-US" sz="2400" dirty="0" err="1">
                <a:latin typeface="Aptos" panose="020B0004020202020204" pitchFamily="34" charset="0"/>
              </a:rPr>
              <a:t>продубљивању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знања</a:t>
            </a:r>
            <a:r>
              <a:rPr lang="en-US" sz="2400" dirty="0">
                <a:latin typeface="Aptos" panose="020B0004020202020204" pitchFamily="34" charset="0"/>
              </a:rPr>
              <a:t>. </a:t>
            </a:r>
          </a:p>
          <a:p>
            <a:pPr lvl="0"/>
            <a:r>
              <a:rPr lang="en-US" sz="2400" b="1" dirty="0" err="1">
                <a:latin typeface="Aptos" panose="020B0004020202020204" pitchFamily="34" charset="0"/>
              </a:rPr>
              <a:t>Промењена</a:t>
            </a:r>
            <a:r>
              <a:rPr lang="en-US" sz="2400" b="1" dirty="0">
                <a:latin typeface="Aptos" panose="020B0004020202020204" pitchFamily="34" charset="0"/>
              </a:rPr>
              <a:t> </a:t>
            </a:r>
            <a:r>
              <a:rPr lang="en-US" sz="2400" b="1" dirty="0" err="1">
                <a:latin typeface="Aptos" panose="020B0004020202020204" pitchFamily="34" charset="0"/>
              </a:rPr>
              <a:t>улога</a:t>
            </a:r>
            <a:r>
              <a:rPr lang="en-US" sz="2400" b="1" dirty="0">
                <a:latin typeface="Aptos" panose="020B0004020202020204" pitchFamily="34" charset="0"/>
              </a:rPr>
              <a:t> </a:t>
            </a:r>
            <a:r>
              <a:rPr lang="en-US" sz="2400" b="1" dirty="0" err="1">
                <a:latin typeface="Aptos" panose="020B0004020202020204" pitchFamily="34" charset="0"/>
              </a:rPr>
              <a:t>наставника</a:t>
            </a:r>
            <a:r>
              <a:rPr lang="en-US" sz="2400" dirty="0">
                <a:latin typeface="Aptos" panose="020B0004020202020204" pitchFamily="34" charset="0"/>
              </a:rPr>
              <a:t> – </a:t>
            </a:r>
            <a:r>
              <a:rPr lang="en-US" sz="2400" dirty="0" err="1">
                <a:latin typeface="Aptos" panose="020B0004020202020204" pitchFamily="34" charset="0"/>
              </a:rPr>
              <a:t>наставник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је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ментор</a:t>
            </a:r>
            <a:r>
              <a:rPr lang="en-US" sz="2400" dirty="0">
                <a:latin typeface="Aptos" panose="020B0004020202020204" pitchFamily="34" charset="0"/>
              </a:rPr>
              <a:t>, </a:t>
            </a:r>
            <a:r>
              <a:rPr lang="en-US" sz="2400" dirty="0" err="1">
                <a:latin typeface="Aptos" panose="020B0004020202020204" pitchFamily="34" charset="0"/>
              </a:rPr>
              <a:t>организатор</a:t>
            </a:r>
            <a:r>
              <a:rPr lang="sr-Cyrl-RS" sz="2400" dirty="0">
                <a:latin typeface="Aptos" panose="020B0004020202020204" pitchFamily="34" charset="0"/>
              </a:rPr>
              <a:t>, модератор разговора,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онај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који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пружа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подршку</a:t>
            </a:r>
            <a:endParaRPr lang="en-US" sz="2400" dirty="0">
              <a:latin typeface="Aptos" panose="020B0004020202020204" pitchFamily="34" charset="0"/>
            </a:endParaRPr>
          </a:p>
          <a:p>
            <a:pPr lvl="0"/>
            <a:r>
              <a:rPr lang="en-US" sz="2400" b="1" dirty="0" err="1">
                <a:latin typeface="Aptos" panose="020B0004020202020204" pitchFamily="34" charset="0"/>
              </a:rPr>
              <a:t>Индивидуализација</a:t>
            </a:r>
            <a:r>
              <a:rPr lang="en-US" sz="2400" b="1" dirty="0">
                <a:latin typeface="Aptos" panose="020B0004020202020204" pitchFamily="34" charset="0"/>
              </a:rPr>
              <a:t> </a:t>
            </a:r>
            <a:r>
              <a:rPr lang="en-US" sz="2400" b="1" dirty="0" err="1">
                <a:latin typeface="Aptos" panose="020B0004020202020204" pitchFamily="34" charset="0"/>
              </a:rPr>
              <a:t>учења</a:t>
            </a:r>
            <a:r>
              <a:rPr lang="en-US" sz="2400" dirty="0">
                <a:latin typeface="Aptos" panose="020B0004020202020204" pitchFamily="34" charset="0"/>
              </a:rPr>
              <a:t> – </a:t>
            </a:r>
            <a:r>
              <a:rPr lang="en-US" sz="2400" dirty="0" err="1">
                <a:latin typeface="Aptos" panose="020B0004020202020204" pitchFamily="34" charset="0"/>
              </a:rPr>
              <a:t>ученици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могу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да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прегледају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материјале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сопственим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темпом</a:t>
            </a:r>
            <a:r>
              <a:rPr lang="en-US" sz="2400" dirty="0">
                <a:latin typeface="Aptos" panose="020B0004020202020204" pitchFamily="34" charset="0"/>
              </a:rPr>
              <a:t> и </a:t>
            </a:r>
            <a:r>
              <a:rPr lang="sr-Cyrl-RS" sz="2400" dirty="0">
                <a:latin typeface="Aptos" panose="020B0004020202020204" pitchFamily="34" charset="0"/>
              </a:rPr>
              <a:t>стилом учења</a:t>
            </a:r>
            <a:endParaRPr lang="en-US" sz="2400" dirty="0">
              <a:latin typeface="Aptos" panose="020B0004020202020204" pitchFamily="34" charset="0"/>
            </a:endParaRPr>
          </a:p>
          <a:p>
            <a:pPr lvl="0"/>
            <a:r>
              <a:rPr lang="en-US" sz="2400" b="1" dirty="0" err="1">
                <a:latin typeface="Aptos" panose="020B0004020202020204" pitchFamily="34" charset="0"/>
              </a:rPr>
              <a:t>Континуирана</a:t>
            </a:r>
            <a:r>
              <a:rPr lang="en-US" sz="2400" b="1" dirty="0">
                <a:latin typeface="Aptos" panose="020B0004020202020204" pitchFamily="34" charset="0"/>
              </a:rPr>
              <a:t> </a:t>
            </a:r>
            <a:r>
              <a:rPr lang="en-US" sz="2400" b="1" dirty="0" err="1">
                <a:latin typeface="Aptos" panose="020B0004020202020204" pitchFamily="34" charset="0"/>
              </a:rPr>
              <a:t>повратна</a:t>
            </a:r>
            <a:r>
              <a:rPr lang="en-US" sz="2400" b="1" dirty="0">
                <a:latin typeface="Aptos" panose="020B0004020202020204" pitchFamily="34" charset="0"/>
              </a:rPr>
              <a:t> </a:t>
            </a:r>
            <a:r>
              <a:rPr lang="en-US" sz="2400" b="1" dirty="0" err="1">
                <a:latin typeface="Aptos" panose="020B0004020202020204" pitchFamily="34" charset="0"/>
              </a:rPr>
              <a:t>информација</a:t>
            </a:r>
            <a:r>
              <a:rPr lang="en-US" sz="2400" dirty="0">
                <a:latin typeface="Aptos" panose="020B0004020202020204" pitchFamily="34" charset="0"/>
              </a:rPr>
              <a:t> – </a:t>
            </a:r>
            <a:r>
              <a:rPr lang="en-US" sz="2400" dirty="0" err="1">
                <a:latin typeface="Aptos" panose="020B0004020202020204" pitchFamily="34" charset="0"/>
              </a:rPr>
              <a:t>наставник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током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часа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прати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рад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ученика</a:t>
            </a:r>
            <a:r>
              <a:rPr lang="en-US" sz="2400" dirty="0">
                <a:latin typeface="Aptos" panose="020B0004020202020204" pitchFamily="34" charset="0"/>
              </a:rPr>
              <a:t> и </a:t>
            </a:r>
            <a:r>
              <a:rPr lang="sr-Cyrl-RS" sz="2400" dirty="0">
                <a:latin typeface="Aptos" panose="020B0004020202020204" pitchFamily="34" charset="0"/>
              </a:rPr>
              <a:t>даје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sr-Cyrl-RS" sz="2400" dirty="0">
                <a:latin typeface="Aptos" panose="020B0004020202020204" pitchFamily="34" charset="0"/>
              </a:rPr>
              <a:t>повратне информације</a:t>
            </a:r>
            <a:endParaRPr lang="en-US" sz="2400" dirty="0">
              <a:latin typeface="Aptos" panose="020B00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811315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D83674-6BA5-3056-562C-633ADE3B766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28403" y="945913"/>
            <a:ext cx="9774059" cy="913032"/>
          </a:xfrm>
        </p:spPr>
        <p:txBody>
          <a:bodyPr>
            <a:normAutofit/>
          </a:bodyPr>
          <a:lstStyle/>
          <a:p>
            <a:pPr algn="ctr"/>
            <a:r>
              <a:rPr lang="sr-Cyrl-RS" sz="2400" b="1" dirty="0">
                <a:latin typeface="Arial" panose="020B0604020202020204" pitchFamily="34" charset="0"/>
                <a:cs typeface="Arial" panose="020B0604020202020204" pitchFamily="34" charset="0"/>
              </a:rPr>
              <a:t>ШТА ИЗОКРЕНУТА УЧИОНИЦА НИЈЕ?</a:t>
            </a:r>
            <a:b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sr-Latn-RS" sz="2400" dirty="0"/>
              <a:t> </a:t>
            </a:r>
            <a:endParaRPr lang="en-US" sz="24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DFA6C28-9DBF-7AF8-A83E-DEB449FF92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22031" y="2090057"/>
            <a:ext cx="11213960" cy="3822030"/>
          </a:xfrm>
        </p:spPr>
        <p:txBody>
          <a:bodyPr/>
          <a:lstStyle/>
          <a:p>
            <a:endParaRPr lang="sr-Cyrl-RS" b="1" dirty="0"/>
          </a:p>
          <a:p>
            <a:pPr marL="457200" indent="-457200" algn="just">
              <a:buFont typeface="Wingdings" panose="05000000000000000000" pitchFamily="2" charset="2"/>
              <a:buChar char="v"/>
            </a:pPr>
            <a:r>
              <a:rPr lang="sr-Cyrl-RS" sz="2800" dirty="0">
                <a:solidFill>
                  <a:srgbClr val="0070C0"/>
                </a:solidFill>
                <a:latin typeface="Aptos" panose="020B0004020202020204" pitchFamily="34" charset="0"/>
              </a:rPr>
              <a:t>Изокренута учионица није „час преко интернета“ или „гледање дигиталних садржаја код куће“. Технологија није циљ по себи, већ средство. Педагошки циљ је активније учење и подстицање учења на вишим когнитивним нивоима.  </a:t>
            </a:r>
            <a:endParaRPr lang="en-US" sz="2800" dirty="0">
              <a:solidFill>
                <a:srgbClr val="0070C0"/>
              </a:solidFill>
              <a:latin typeface="Aptos" panose="020B00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513313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85A26A-20E3-4C03-4340-86659308CA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93820" y="945913"/>
            <a:ext cx="10590962" cy="491001"/>
          </a:xfrm>
        </p:spPr>
        <p:txBody>
          <a:bodyPr>
            <a:noAutofit/>
          </a:bodyPr>
          <a:lstStyle/>
          <a:p>
            <a:pPr algn="ctr"/>
            <a:r>
              <a:rPr lang="en-US" sz="3200" b="1" dirty="0" err="1">
                <a:latin typeface="Aptos" panose="020B0004020202020204" pitchFamily="34" charset="0"/>
              </a:rPr>
              <a:t>Основни</a:t>
            </a:r>
            <a:r>
              <a:rPr lang="en-US" sz="3200" b="1" dirty="0">
                <a:latin typeface="Aptos" panose="020B0004020202020204" pitchFamily="34" charset="0"/>
              </a:rPr>
              <a:t> </a:t>
            </a:r>
            <a:r>
              <a:rPr lang="en-US" sz="3200" b="1" dirty="0" err="1">
                <a:latin typeface="Aptos" panose="020B0004020202020204" pitchFamily="34" charset="0"/>
              </a:rPr>
              <a:t>кораци</a:t>
            </a:r>
            <a:r>
              <a:rPr lang="en-US" sz="3200" b="1" dirty="0">
                <a:latin typeface="Aptos" panose="020B0004020202020204" pitchFamily="34" charset="0"/>
              </a:rPr>
              <a:t> у </a:t>
            </a:r>
            <a:r>
              <a:rPr lang="en-US" sz="3200" b="1" dirty="0" err="1">
                <a:latin typeface="Aptos" panose="020B0004020202020204" pitchFamily="34" charset="0"/>
              </a:rPr>
              <a:t>примени</a:t>
            </a:r>
            <a:r>
              <a:rPr lang="en-US" sz="3200" b="1" dirty="0">
                <a:latin typeface="Aptos" panose="020B0004020202020204" pitchFamily="34" charset="0"/>
              </a:rPr>
              <a:t> </a:t>
            </a:r>
            <a:r>
              <a:rPr lang="en-US" sz="3200" b="1" dirty="0" err="1">
                <a:latin typeface="Aptos" panose="020B0004020202020204" pitchFamily="34" charset="0"/>
              </a:rPr>
              <a:t>модела</a:t>
            </a:r>
            <a:r>
              <a:rPr lang="sr-Cyrl-RS" sz="3200" b="1" dirty="0">
                <a:latin typeface="Aptos" panose="020B0004020202020204" pitchFamily="34" charset="0"/>
              </a:rPr>
              <a:t> ИУ</a:t>
            </a:r>
            <a:endParaRPr lang="en-US" sz="3200" b="1" dirty="0">
              <a:latin typeface="Aptos" panose="020B00040202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FD8003-EAE0-986C-E944-EE59D1999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3094" y="1711876"/>
            <a:ext cx="11073283" cy="4200211"/>
          </a:xfrm>
        </p:spPr>
        <p:txBody>
          <a:bodyPr>
            <a:normAutofit fontScale="92500"/>
          </a:bodyPr>
          <a:lstStyle/>
          <a:p>
            <a:r>
              <a:rPr lang="en-US" sz="2400" b="1" dirty="0">
                <a:latin typeface="Aptos" panose="020B0004020202020204" pitchFamily="34" charset="0"/>
              </a:rPr>
              <a:t>1. </a:t>
            </a:r>
            <a:r>
              <a:rPr lang="en-US" sz="2400" b="1" dirty="0" err="1">
                <a:latin typeface="Aptos" panose="020B0004020202020204" pitchFamily="34" charset="0"/>
              </a:rPr>
              <a:t>Дефинисање</a:t>
            </a:r>
            <a:r>
              <a:rPr lang="en-US" sz="2400" b="1" dirty="0">
                <a:latin typeface="Aptos" panose="020B0004020202020204" pitchFamily="34" charset="0"/>
              </a:rPr>
              <a:t> </a:t>
            </a:r>
            <a:r>
              <a:rPr lang="en-US" sz="2400" b="1" dirty="0" err="1">
                <a:latin typeface="Aptos" panose="020B0004020202020204" pitchFamily="34" charset="0"/>
              </a:rPr>
              <a:t>исхода</a:t>
            </a:r>
            <a:r>
              <a:rPr lang="en-US" sz="2400" b="1" dirty="0">
                <a:latin typeface="Aptos" panose="020B0004020202020204" pitchFamily="34" charset="0"/>
              </a:rPr>
              <a:t> </a:t>
            </a:r>
            <a:r>
              <a:rPr lang="en-US" sz="2400" b="1" dirty="0" err="1">
                <a:latin typeface="Aptos" panose="020B0004020202020204" pitchFamily="34" charset="0"/>
              </a:rPr>
              <a:t>учења</a:t>
            </a:r>
            <a:endParaRPr lang="sr-Cyrl-RS" sz="2400" b="1" dirty="0">
              <a:latin typeface="Aptos" panose="020B00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err="1">
                <a:latin typeface="Aptos" panose="020B0004020202020204" pitchFamily="34" charset="0"/>
              </a:rPr>
              <a:t>Шта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ученици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треба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да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знају</a:t>
            </a:r>
            <a:r>
              <a:rPr lang="en-US" sz="2400" dirty="0">
                <a:latin typeface="Aptos" panose="020B0004020202020204" pitchFamily="34" charset="0"/>
              </a:rPr>
              <a:t>, </a:t>
            </a:r>
            <a:r>
              <a:rPr lang="en-US" sz="2400" dirty="0" err="1">
                <a:latin typeface="Aptos" panose="020B0004020202020204" pitchFamily="34" charset="0"/>
              </a:rPr>
              <a:t>разумеју</a:t>
            </a:r>
            <a:r>
              <a:rPr lang="en-US" sz="2400" dirty="0">
                <a:latin typeface="Aptos" panose="020B0004020202020204" pitchFamily="34" charset="0"/>
              </a:rPr>
              <a:t> и </a:t>
            </a:r>
            <a:r>
              <a:rPr lang="en-US" sz="2400" dirty="0" err="1">
                <a:latin typeface="Aptos" panose="020B0004020202020204" pitchFamily="34" charset="0"/>
              </a:rPr>
              <a:t>умеју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након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часа</a:t>
            </a:r>
            <a:r>
              <a:rPr lang="en-US" sz="2400" dirty="0">
                <a:latin typeface="Aptos" panose="020B0004020202020204" pitchFamily="34" charset="0"/>
              </a:rPr>
              <a:t>?</a:t>
            </a:r>
            <a:endParaRPr lang="sr-Cyrl-RS" sz="2400" dirty="0">
              <a:latin typeface="Aptos" panose="020B0004020202020204" pitchFamily="34" charset="0"/>
            </a:endParaRPr>
          </a:p>
          <a:p>
            <a:r>
              <a:rPr lang="sr-Cyrl-RS" sz="2400" b="1" dirty="0">
                <a:latin typeface="Aptos" panose="020B0004020202020204" pitchFamily="34" charset="0"/>
              </a:rPr>
              <a:t>2. </a:t>
            </a:r>
            <a:r>
              <a:rPr lang="en-US" sz="2400" b="1" dirty="0" err="1">
                <a:latin typeface="Aptos" panose="020B0004020202020204" pitchFamily="34" charset="0"/>
              </a:rPr>
              <a:t>Наставник</a:t>
            </a:r>
            <a:r>
              <a:rPr lang="en-US" sz="2400" b="1" dirty="0">
                <a:latin typeface="Aptos" panose="020B0004020202020204" pitchFamily="34" charset="0"/>
              </a:rPr>
              <a:t> </a:t>
            </a:r>
            <a:r>
              <a:rPr lang="sr-Cyrl-RS" sz="2400" b="1" dirty="0">
                <a:latin typeface="Aptos" panose="020B0004020202020204" pitchFamily="34" charset="0"/>
              </a:rPr>
              <a:t>бира</a:t>
            </a:r>
            <a:r>
              <a:rPr lang="en-US" sz="2400" b="1" dirty="0">
                <a:latin typeface="Aptos" panose="020B0004020202020204" pitchFamily="34" charset="0"/>
              </a:rPr>
              <a:t> </a:t>
            </a:r>
            <a:r>
              <a:rPr lang="en-US" sz="2400" b="1" dirty="0" err="1">
                <a:latin typeface="Aptos" panose="020B0004020202020204" pitchFamily="34" charset="0"/>
              </a:rPr>
              <a:t>кључне</a:t>
            </a:r>
            <a:r>
              <a:rPr lang="en-US" sz="2400" b="1" dirty="0">
                <a:latin typeface="Aptos" panose="020B0004020202020204" pitchFamily="34" charset="0"/>
              </a:rPr>
              <a:t> </a:t>
            </a:r>
            <a:r>
              <a:rPr lang="en-US" sz="2400" b="1" dirty="0" err="1">
                <a:latin typeface="Aptos" panose="020B0004020202020204" pitchFamily="34" charset="0"/>
              </a:rPr>
              <a:t>садржаје</a:t>
            </a:r>
            <a:r>
              <a:rPr lang="en-US" sz="2400" b="1" dirty="0">
                <a:latin typeface="Aptos" panose="020B0004020202020204" pitchFamily="34" charset="0"/>
              </a:rPr>
              <a:t> </a:t>
            </a:r>
            <a:r>
              <a:rPr lang="en-US" sz="2400" b="1" dirty="0" err="1">
                <a:latin typeface="Aptos" panose="020B0004020202020204" pitchFamily="34" charset="0"/>
              </a:rPr>
              <a:t>које</a:t>
            </a:r>
            <a:r>
              <a:rPr lang="en-US" sz="2400" b="1" dirty="0">
                <a:latin typeface="Aptos" panose="020B0004020202020204" pitchFamily="34" charset="0"/>
              </a:rPr>
              <a:t> </a:t>
            </a:r>
            <a:r>
              <a:rPr lang="en-US" sz="2400" b="1" dirty="0" err="1">
                <a:latin typeface="Aptos" panose="020B0004020202020204" pitchFamily="34" charset="0"/>
              </a:rPr>
              <a:t>ученици</a:t>
            </a:r>
            <a:r>
              <a:rPr lang="en-US" sz="2400" b="1" dirty="0">
                <a:latin typeface="Aptos" panose="020B0004020202020204" pitchFamily="34" charset="0"/>
              </a:rPr>
              <a:t> </a:t>
            </a:r>
            <a:r>
              <a:rPr lang="en-US" sz="2400" b="1" dirty="0" err="1">
                <a:latin typeface="Aptos" panose="020B0004020202020204" pitchFamily="34" charset="0"/>
              </a:rPr>
              <a:t>могу</a:t>
            </a:r>
            <a:r>
              <a:rPr lang="en-US" sz="2400" b="1" dirty="0">
                <a:latin typeface="Aptos" panose="020B0004020202020204" pitchFamily="34" charset="0"/>
              </a:rPr>
              <a:t> </a:t>
            </a:r>
            <a:r>
              <a:rPr lang="en-US" sz="2400" b="1" dirty="0" err="1">
                <a:latin typeface="Aptos" panose="020B0004020202020204" pitchFamily="34" charset="0"/>
              </a:rPr>
              <a:t>самостално</a:t>
            </a:r>
            <a:r>
              <a:rPr lang="en-US" sz="2400" b="1" dirty="0">
                <a:latin typeface="Aptos" panose="020B0004020202020204" pitchFamily="34" charset="0"/>
              </a:rPr>
              <a:t> </a:t>
            </a:r>
            <a:r>
              <a:rPr lang="en-US" sz="2400" b="1" dirty="0" err="1">
                <a:latin typeface="Aptos" panose="020B0004020202020204" pitchFamily="34" charset="0"/>
              </a:rPr>
              <a:t>да</a:t>
            </a:r>
            <a:r>
              <a:rPr lang="en-US" sz="2400" b="1" dirty="0">
                <a:latin typeface="Aptos" panose="020B0004020202020204" pitchFamily="34" charset="0"/>
              </a:rPr>
              <a:t> </a:t>
            </a:r>
            <a:r>
              <a:rPr lang="en-US" sz="2400" b="1" dirty="0" err="1">
                <a:latin typeface="Aptos" panose="020B0004020202020204" pitchFamily="34" charset="0"/>
              </a:rPr>
              <a:t>упознају</a:t>
            </a:r>
            <a:r>
              <a:rPr lang="en-US" sz="2400" b="1" dirty="0">
                <a:latin typeface="Aptos" panose="020B0004020202020204" pitchFamily="34" charset="0"/>
              </a:rPr>
              <a:t> </a:t>
            </a:r>
            <a:r>
              <a:rPr lang="en-US" sz="2400" b="1" dirty="0" err="1">
                <a:latin typeface="Aptos" panose="020B0004020202020204" pitchFamily="34" charset="0"/>
              </a:rPr>
              <a:t>пре</a:t>
            </a:r>
            <a:r>
              <a:rPr lang="en-US" sz="2400" b="1" dirty="0">
                <a:latin typeface="Aptos" panose="020B0004020202020204" pitchFamily="34" charset="0"/>
              </a:rPr>
              <a:t> </a:t>
            </a:r>
            <a:r>
              <a:rPr lang="en-US" sz="2400" b="1" dirty="0" err="1">
                <a:latin typeface="Aptos" panose="020B0004020202020204" pitchFamily="34" charset="0"/>
              </a:rPr>
              <a:t>часа</a:t>
            </a:r>
            <a:r>
              <a:rPr lang="sr-Cyrl-RS" sz="2400" b="1" dirty="0">
                <a:latin typeface="Aptos" panose="020B0004020202020204" pitchFamily="34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r-Cyrl-RS" sz="2400" dirty="0">
                <a:latin typeface="Aptos" panose="020B0004020202020204" pitchFamily="34" charset="0"/>
              </a:rPr>
              <a:t>Могу бити дигитални садржаји или комбинација извора</a:t>
            </a:r>
          </a:p>
          <a:p>
            <a:r>
              <a:rPr lang="sr-Cyrl-RS" sz="2400" b="1" dirty="0">
                <a:latin typeface="Aptos" panose="020B0004020202020204" pitchFamily="34" charset="0"/>
              </a:rPr>
              <a:t>3. </a:t>
            </a:r>
            <a:r>
              <a:rPr lang="en-US" sz="2400" b="1" dirty="0" err="1">
                <a:latin typeface="Aptos" panose="020B0004020202020204" pitchFamily="34" charset="0"/>
              </a:rPr>
              <a:t>Давање</a:t>
            </a:r>
            <a:r>
              <a:rPr lang="en-US" sz="2400" b="1" dirty="0">
                <a:latin typeface="Aptos" panose="020B0004020202020204" pitchFamily="34" charset="0"/>
              </a:rPr>
              <a:t> </a:t>
            </a:r>
            <a:r>
              <a:rPr lang="en-US" sz="2400" b="1" dirty="0" err="1">
                <a:latin typeface="Aptos" panose="020B0004020202020204" pitchFamily="34" charset="0"/>
              </a:rPr>
              <a:t>јасних</a:t>
            </a:r>
            <a:r>
              <a:rPr lang="en-US" sz="2400" b="1" dirty="0">
                <a:latin typeface="Aptos" panose="020B0004020202020204" pitchFamily="34" charset="0"/>
              </a:rPr>
              <a:t> </a:t>
            </a:r>
            <a:r>
              <a:rPr lang="en-US" sz="2400" b="1" dirty="0" err="1">
                <a:latin typeface="Aptos" panose="020B0004020202020204" pitchFamily="34" charset="0"/>
              </a:rPr>
              <a:t>инструкција</a:t>
            </a:r>
            <a:r>
              <a:rPr lang="en-US" sz="2400" b="1" dirty="0">
                <a:latin typeface="Aptos" panose="020B0004020202020204" pitchFamily="34" charset="0"/>
              </a:rPr>
              <a:t> </a:t>
            </a:r>
            <a:r>
              <a:rPr lang="en-US" sz="2400" b="1" dirty="0" err="1">
                <a:latin typeface="Aptos" panose="020B0004020202020204" pitchFamily="34" charset="0"/>
              </a:rPr>
              <a:t>ученицима</a:t>
            </a:r>
            <a:r>
              <a:rPr lang="sr-Cyrl-RS" sz="2400" b="1" dirty="0">
                <a:latin typeface="Aptos" panose="020B0004020202020204" pitchFamily="34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r-Cyrl-RS" sz="2400" dirty="0">
                <a:latin typeface="Aptos" panose="020B0004020202020204" pitchFamily="34" charset="0"/>
              </a:rPr>
              <a:t>Ш</a:t>
            </a:r>
            <a:r>
              <a:rPr lang="en-US" sz="2400" dirty="0" err="1">
                <a:latin typeface="Aptos" panose="020B0004020202020204" pitchFamily="34" charset="0"/>
              </a:rPr>
              <a:t>та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треба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да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ураде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пре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часа</a:t>
            </a:r>
            <a:r>
              <a:rPr lang="en-US" sz="2400" dirty="0">
                <a:latin typeface="Aptos" panose="020B0004020202020204" pitchFamily="34" charset="0"/>
              </a:rPr>
              <a:t>, </a:t>
            </a:r>
            <a:r>
              <a:rPr lang="en-US" sz="2400" dirty="0" err="1">
                <a:latin typeface="Aptos" panose="020B0004020202020204" pitchFamily="34" charset="0"/>
              </a:rPr>
              <a:t>како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да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користе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материјал</a:t>
            </a:r>
            <a:r>
              <a:rPr lang="en-US" sz="2400" dirty="0">
                <a:latin typeface="Aptos" panose="020B0004020202020204" pitchFamily="34" charset="0"/>
              </a:rPr>
              <a:t> и </a:t>
            </a:r>
            <a:r>
              <a:rPr lang="en-US" sz="2400" dirty="0" err="1">
                <a:latin typeface="Aptos" panose="020B0004020202020204" pitchFamily="34" charset="0"/>
              </a:rPr>
              <a:t>шта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се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од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њих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очекује</a:t>
            </a:r>
            <a:endParaRPr lang="sr-Cyrl-RS" sz="2400" dirty="0">
              <a:latin typeface="Aptos" panose="020B0004020202020204" pitchFamily="34" charset="0"/>
            </a:endParaRPr>
          </a:p>
          <a:p>
            <a:r>
              <a:rPr lang="sr-Cyrl-RS" sz="2400" dirty="0">
                <a:latin typeface="Aptos" panose="020B0004020202020204" pitchFamily="34" charset="0"/>
              </a:rPr>
              <a:t>. </a:t>
            </a:r>
            <a:endParaRPr lang="en-US" sz="2400" dirty="0">
              <a:latin typeface="Aptos" panose="020B00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354202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B85034-CDE2-34FA-BDDF-BD3B13874A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90C8ED-B2AD-4BA5-2B15-1D5EEADF205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93820" y="945913"/>
            <a:ext cx="10590962" cy="491001"/>
          </a:xfrm>
        </p:spPr>
        <p:txBody>
          <a:bodyPr>
            <a:noAutofit/>
          </a:bodyPr>
          <a:lstStyle/>
          <a:p>
            <a:pPr algn="ctr"/>
            <a:r>
              <a:rPr lang="en-US" sz="3200" b="1" dirty="0" err="1">
                <a:latin typeface="Aptos" panose="020B0004020202020204" pitchFamily="34" charset="0"/>
              </a:rPr>
              <a:t>Основни</a:t>
            </a:r>
            <a:r>
              <a:rPr lang="en-US" sz="3200" b="1" dirty="0">
                <a:latin typeface="Aptos" panose="020B0004020202020204" pitchFamily="34" charset="0"/>
              </a:rPr>
              <a:t> </a:t>
            </a:r>
            <a:r>
              <a:rPr lang="en-US" sz="3200" b="1" dirty="0" err="1">
                <a:latin typeface="Aptos" panose="020B0004020202020204" pitchFamily="34" charset="0"/>
              </a:rPr>
              <a:t>кораци</a:t>
            </a:r>
            <a:r>
              <a:rPr lang="en-US" sz="3200" b="1" dirty="0">
                <a:latin typeface="Aptos" panose="020B0004020202020204" pitchFamily="34" charset="0"/>
              </a:rPr>
              <a:t> у </a:t>
            </a:r>
            <a:r>
              <a:rPr lang="en-US" sz="3200" b="1" dirty="0" err="1">
                <a:latin typeface="Aptos" panose="020B0004020202020204" pitchFamily="34" charset="0"/>
              </a:rPr>
              <a:t>примени</a:t>
            </a:r>
            <a:r>
              <a:rPr lang="en-US" sz="3200" b="1" dirty="0">
                <a:latin typeface="Aptos" panose="020B0004020202020204" pitchFamily="34" charset="0"/>
              </a:rPr>
              <a:t> </a:t>
            </a:r>
            <a:r>
              <a:rPr lang="en-US" sz="3200" b="1" dirty="0" err="1">
                <a:latin typeface="Aptos" panose="020B0004020202020204" pitchFamily="34" charset="0"/>
              </a:rPr>
              <a:t>модела</a:t>
            </a:r>
            <a:r>
              <a:rPr lang="sr-Cyrl-RS" sz="3200" b="1" dirty="0">
                <a:latin typeface="Aptos" panose="020B0004020202020204" pitchFamily="34" charset="0"/>
              </a:rPr>
              <a:t> ИУ</a:t>
            </a:r>
            <a:endParaRPr lang="en-US" sz="3200" b="1" dirty="0">
              <a:latin typeface="Aptos" panose="020B00040202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A6A74A3-2D38-7737-0DA0-95FAEC6819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82321" y="1711876"/>
            <a:ext cx="11254154" cy="4508054"/>
          </a:xfrm>
        </p:spPr>
        <p:txBody>
          <a:bodyPr>
            <a:normAutofit fontScale="92500" lnSpcReduction="20000"/>
          </a:bodyPr>
          <a:lstStyle/>
          <a:p>
            <a:r>
              <a:rPr lang="sr-Cyrl-RS" sz="2200" b="1" dirty="0">
                <a:latin typeface="Aptos" panose="020B0004020202020204" pitchFamily="34" charset="0"/>
              </a:rPr>
              <a:t>4. Кратка провера да ли су се ученици припремили за час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err="1">
                <a:latin typeface="Aptos" panose="020B0004020202020204" pitchFamily="34" charset="0"/>
              </a:rPr>
              <a:t>Од</a:t>
            </a:r>
            <a:r>
              <a:rPr lang="en-US" sz="2200" dirty="0">
                <a:latin typeface="Aptos" panose="020B0004020202020204" pitchFamily="34" charset="0"/>
              </a:rPr>
              <a:t> </a:t>
            </a:r>
            <a:r>
              <a:rPr lang="en-US" sz="2200" dirty="0" err="1">
                <a:latin typeface="Aptos" panose="020B0004020202020204" pitchFamily="34" charset="0"/>
              </a:rPr>
              <a:t>ученика</a:t>
            </a:r>
            <a:r>
              <a:rPr lang="en-US" sz="2200" dirty="0">
                <a:latin typeface="Aptos" panose="020B0004020202020204" pitchFamily="34" charset="0"/>
              </a:rPr>
              <a:t> </a:t>
            </a:r>
            <a:r>
              <a:rPr lang="en-US" sz="2200" dirty="0" err="1">
                <a:latin typeface="Aptos" panose="020B0004020202020204" pitchFamily="34" charset="0"/>
              </a:rPr>
              <a:t>се</a:t>
            </a:r>
            <a:r>
              <a:rPr lang="en-US" sz="2200" dirty="0">
                <a:latin typeface="Aptos" panose="020B0004020202020204" pitchFamily="34" charset="0"/>
              </a:rPr>
              <a:t> </a:t>
            </a:r>
            <a:r>
              <a:rPr lang="en-US" sz="2200" dirty="0" err="1">
                <a:latin typeface="Aptos" panose="020B0004020202020204" pitchFamily="34" charset="0"/>
              </a:rPr>
              <a:t>не</a:t>
            </a:r>
            <a:r>
              <a:rPr lang="en-US" sz="2200" dirty="0">
                <a:latin typeface="Aptos" panose="020B0004020202020204" pitchFamily="34" charset="0"/>
              </a:rPr>
              <a:t> </a:t>
            </a:r>
            <a:r>
              <a:rPr lang="en-US" sz="2200" dirty="0" err="1">
                <a:latin typeface="Aptos" panose="020B0004020202020204" pitchFamily="34" charset="0"/>
              </a:rPr>
              <a:t>очекуј</a:t>
            </a:r>
            <a:r>
              <a:rPr lang="sr-Cyrl-RS" sz="2200" dirty="0">
                <a:latin typeface="Aptos" panose="020B0004020202020204" pitchFamily="34" charset="0"/>
              </a:rPr>
              <a:t>у</a:t>
            </a:r>
            <a:r>
              <a:rPr lang="en-US" sz="2200" dirty="0">
                <a:latin typeface="Aptos" panose="020B0004020202020204" pitchFamily="34" charset="0"/>
              </a:rPr>
              <a:t> </a:t>
            </a:r>
            <a:r>
              <a:rPr lang="en-US" sz="2200" dirty="0" err="1">
                <a:latin typeface="Aptos" panose="020B0004020202020204" pitchFamily="34" charset="0"/>
              </a:rPr>
              <a:t>тачн</a:t>
            </a:r>
            <a:r>
              <a:rPr lang="sr-Cyrl-RS" sz="2200" dirty="0">
                <a:latin typeface="Aptos" panose="020B0004020202020204" pitchFamily="34" charset="0"/>
              </a:rPr>
              <a:t>и</a:t>
            </a:r>
            <a:r>
              <a:rPr lang="en-US" sz="2200" dirty="0">
                <a:latin typeface="Aptos" panose="020B0004020202020204" pitchFamily="34" charset="0"/>
              </a:rPr>
              <a:t> </a:t>
            </a:r>
            <a:r>
              <a:rPr lang="en-US" sz="2200" dirty="0" err="1">
                <a:latin typeface="Aptos" panose="020B0004020202020204" pitchFamily="34" charset="0"/>
              </a:rPr>
              <a:t>одговор</a:t>
            </a:r>
            <a:r>
              <a:rPr lang="sr-Cyrl-RS" sz="2200" dirty="0">
                <a:latin typeface="Aptos" panose="020B0004020202020204" pitchFamily="34" charset="0"/>
              </a:rPr>
              <a:t>и</a:t>
            </a:r>
            <a:r>
              <a:rPr lang="en-US" sz="2200" dirty="0">
                <a:latin typeface="Aptos" panose="020B0004020202020204" pitchFamily="34" charset="0"/>
              </a:rPr>
              <a:t>. </a:t>
            </a:r>
            <a:r>
              <a:rPr lang="en-US" sz="2200" dirty="0" err="1">
                <a:latin typeface="Aptos" panose="020B0004020202020204" pitchFamily="34" charset="0"/>
              </a:rPr>
              <a:t>Циљ</a:t>
            </a:r>
            <a:r>
              <a:rPr lang="en-US" sz="2200" dirty="0">
                <a:latin typeface="Aptos" panose="020B0004020202020204" pitchFamily="34" charset="0"/>
              </a:rPr>
              <a:t> </a:t>
            </a:r>
            <a:r>
              <a:rPr lang="en-US" sz="2200" dirty="0" err="1">
                <a:latin typeface="Aptos" panose="020B0004020202020204" pitchFamily="34" charset="0"/>
              </a:rPr>
              <a:t>је</a:t>
            </a:r>
            <a:r>
              <a:rPr lang="en-US" sz="2200" dirty="0">
                <a:latin typeface="Aptos" panose="020B0004020202020204" pitchFamily="34" charset="0"/>
              </a:rPr>
              <a:t> </a:t>
            </a:r>
            <a:r>
              <a:rPr lang="en-US" sz="2200" dirty="0" err="1">
                <a:latin typeface="Aptos" panose="020B0004020202020204" pitchFamily="34" charset="0"/>
              </a:rPr>
              <a:t>да</a:t>
            </a:r>
            <a:r>
              <a:rPr lang="en-US" sz="2200" dirty="0">
                <a:latin typeface="Aptos" panose="020B0004020202020204" pitchFamily="34" charset="0"/>
              </a:rPr>
              <a:t> </a:t>
            </a:r>
            <a:r>
              <a:rPr lang="en-US" sz="2200" dirty="0" err="1">
                <a:latin typeface="Aptos" panose="020B0004020202020204" pitchFamily="34" charset="0"/>
              </a:rPr>
              <a:t>дођу</a:t>
            </a:r>
            <a:r>
              <a:rPr lang="en-US" sz="2200" dirty="0">
                <a:latin typeface="Aptos" panose="020B0004020202020204" pitchFamily="34" charset="0"/>
              </a:rPr>
              <a:t> </a:t>
            </a:r>
            <a:r>
              <a:rPr lang="en-US" sz="2200" dirty="0" err="1">
                <a:latin typeface="Aptos" panose="020B0004020202020204" pitchFamily="34" charset="0"/>
              </a:rPr>
              <a:t>на</a:t>
            </a:r>
            <a:r>
              <a:rPr lang="en-US" sz="2200" dirty="0">
                <a:latin typeface="Aptos" panose="020B0004020202020204" pitchFamily="34" charset="0"/>
              </a:rPr>
              <a:t> </a:t>
            </a:r>
            <a:r>
              <a:rPr lang="en-US" sz="2200" dirty="0" err="1">
                <a:latin typeface="Aptos" panose="020B0004020202020204" pitchFamily="34" charset="0"/>
              </a:rPr>
              <a:t>час</a:t>
            </a:r>
            <a:r>
              <a:rPr lang="en-US" sz="2200" dirty="0">
                <a:latin typeface="Aptos" panose="020B0004020202020204" pitchFamily="34" charset="0"/>
              </a:rPr>
              <a:t> </a:t>
            </a:r>
            <a:r>
              <a:rPr lang="en-US" sz="2200" dirty="0" err="1">
                <a:latin typeface="Aptos" panose="020B0004020202020204" pitchFamily="34" charset="0"/>
              </a:rPr>
              <a:t>са</a:t>
            </a:r>
            <a:r>
              <a:rPr lang="en-US" sz="2200" dirty="0">
                <a:latin typeface="Aptos" panose="020B0004020202020204" pitchFamily="34" charset="0"/>
              </a:rPr>
              <a:t> </a:t>
            </a:r>
            <a:r>
              <a:rPr lang="en-US" sz="2200" dirty="0" err="1">
                <a:latin typeface="Aptos" panose="020B0004020202020204" pitchFamily="34" charset="0"/>
              </a:rPr>
              <a:t>мишљењем</a:t>
            </a:r>
            <a:r>
              <a:rPr lang="en-US" sz="2200" dirty="0">
                <a:latin typeface="Aptos" panose="020B0004020202020204" pitchFamily="34" charset="0"/>
              </a:rPr>
              <a:t> и </a:t>
            </a:r>
            <a:r>
              <a:rPr lang="sr-Cyrl-RS" sz="2200" dirty="0">
                <a:latin typeface="Aptos" panose="020B0004020202020204" pitchFamily="34" charset="0"/>
              </a:rPr>
              <a:t>својим питањима и дилемама</a:t>
            </a:r>
            <a:endParaRPr lang="sr-Cyrl-RS" sz="2200" b="1" dirty="0">
              <a:latin typeface="Aptos" panose="020B0004020202020204" pitchFamily="34" charset="0"/>
            </a:endParaRPr>
          </a:p>
          <a:p>
            <a:r>
              <a:rPr lang="sr-Cyrl-RS" sz="2200" b="1" dirty="0">
                <a:latin typeface="Aptos" panose="020B0004020202020204" pitchFamily="34" charset="0"/>
              </a:rPr>
              <a:t>5</a:t>
            </a:r>
            <a:r>
              <a:rPr lang="en-US" sz="2200" b="1" dirty="0">
                <a:latin typeface="Aptos" panose="020B0004020202020204" pitchFamily="34" charset="0"/>
              </a:rPr>
              <a:t>. </a:t>
            </a:r>
            <a:r>
              <a:rPr lang="en-US" sz="2200" b="1" dirty="0" err="1">
                <a:latin typeface="Aptos" panose="020B0004020202020204" pitchFamily="34" charset="0"/>
              </a:rPr>
              <a:t>Планирање</a:t>
            </a:r>
            <a:r>
              <a:rPr lang="en-US" sz="2200" b="1" dirty="0">
                <a:latin typeface="Aptos" panose="020B0004020202020204" pitchFamily="34" charset="0"/>
              </a:rPr>
              <a:t> </a:t>
            </a:r>
            <a:r>
              <a:rPr lang="sr-Cyrl-RS" sz="2200" b="1" dirty="0">
                <a:latin typeface="Aptos" panose="020B0004020202020204" pitchFamily="34" charset="0"/>
              </a:rPr>
              <a:t>и реализовање </a:t>
            </a:r>
            <a:r>
              <a:rPr lang="en-US" sz="2200" b="1" dirty="0" err="1">
                <a:latin typeface="Aptos" panose="020B0004020202020204" pitchFamily="34" charset="0"/>
              </a:rPr>
              <a:t>активности</a:t>
            </a:r>
            <a:r>
              <a:rPr lang="en-US" sz="2200" b="1" dirty="0">
                <a:latin typeface="Aptos" panose="020B0004020202020204" pitchFamily="34" charset="0"/>
              </a:rPr>
              <a:t> </a:t>
            </a:r>
            <a:r>
              <a:rPr lang="en-US" sz="2200" b="1" dirty="0" err="1">
                <a:latin typeface="Aptos" panose="020B0004020202020204" pitchFamily="34" charset="0"/>
              </a:rPr>
              <a:t>на</a:t>
            </a:r>
            <a:r>
              <a:rPr lang="en-US" sz="2200" b="1" dirty="0">
                <a:latin typeface="Aptos" panose="020B0004020202020204" pitchFamily="34" charset="0"/>
              </a:rPr>
              <a:t> </a:t>
            </a:r>
            <a:r>
              <a:rPr lang="en-US" sz="2200" b="1" dirty="0" err="1">
                <a:latin typeface="Aptos" panose="020B0004020202020204" pitchFamily="34" charset="0"/>
              </a:rPr>
              <a:t>часу</a:t>
            </a:r>
            <a:endParaRPr lang="sr-Cyrl-RS" sz="2200" b="1" dirty="0">
              <a:latin typeface="Aptos" panose="020B00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r-Cyrl-RS" sz="2200" dirty="0">
                <a:latin typeface="Aptos" panose="020B0004020202020204" pitchFamily="34" charset="0"/>
              </a:rPr>
              <a:t>Наставник поставља питања, подстиче дискусију, организује оглед, групни рад, примена знања у решавању проблема, искуствено учење тј. повезивање наставних садржаја са ситуацијама из свакодневног живота (н</a:t>
            </a:r>
            <a:r>
              <a:rPr lang="en-US" sz="2200" dirty="0" err="1">
                <a:latin typeface="Aptos" panose="020B0004020202020204" pitchFamily="34" charset="0"/>
              </a:rPr>
              <a:t>аставник</a:t>
            </a:r>
            <a:r>
              <a:rPr lang="en-US" sz="2200" dirty="0">
                <a:latin typeface="Aptos" panose="020B0004020202020204" pitchFamily="34" charset="0"/>
              </a:rPr>
              <a:t> </a:t>
            </a:r>
            <a:r>
              <a:rPr lang="sr-Cyrl-RS" sz="2200" dirty="0">
                <a:latin typeface="Aptos" panose="020B0004020202020204" pitchFamily="34" charset="0"/>
              </a:rPr>
              <a:t>као</a:t>
            </a:r>
            <a:r>
              <a:rPr lang="en-US" sz="2200" dirty="0">
                <a:latin typeface="Aptos" panose="020B0004020202020204" pitchFamily="34" charset="0"/>
              </a:rPr>
              <a:t> </a:t>
            </a:r>
            <a:r>
              <a:rPr lang="en-US" sz="2200" dirty="0" err="1">
                <a:latin typeface="Aptos" panose="020B0004020202020204" pitchFamily="34" charset="0"/>
              </a:rPr>
              <a:t>организатор</a:t>
            </a:r>
            <a:r>
              <a:rPr lang="en-US" sz="2200" dirty="0">
                <a:latin typeface="Aptos" panose="020B0004020202020204" pitchFamily="34" charset="0"/>
              </a:rPr>
              <a:t>, </a:t>
            </a:r>
            <a:r>
              <a:rPr lang="en-US" sz="2200" dirty="0" err="1">
                <a:latin typeface="Aptos" panose="020B0004020202020204" pitchFamily="34" charset="0"/>
              </a:rPr>
              <a:t>ментор</a:t>
            </a:r>
            <a:r>
              <a:rPr lang="en-US" sz="2200" dirty="0">
                <a:latin typeface="Aptos" panose="020B0004020202020204" pitchFamily="34" charset="0"/>
              </a:rPr>
              <a:t> и </a:t>
            </a:r>
            <a:r>
              <a:rPr lang="en-US" sz="2200" dirty="0" err="1">
                <a:latin typeface="Aptos" panose="020B0004020202020204" pitchFamily="34" charset="0"/>
              </a:rPr>
              <a:t>фа</a:t>
            </a:r>
            <a:r>
              <a:rPr lang="sr-Cyrl-RS" sz="2200" dirty="0">
                <a:latin typeface="Aptos" panose="020B0004020202020204" pitchFamily="34" charset="0"/>
              </a:rPr>
              <a:t>ц</a:t>
            </a:r>
            <a:r>
              <a:rPr lang="en-US" sz="2200" dirty="0" err="1">
                <a:latin typeface="Aptos" panose="020B0004020202020204" pitchFamily="34" charset="0"/>
              </a:rPr>
              <a:t>илитатор</a:t>
            </a:r>
            <a:r>
              <a:rPr lang="en-US" sz="2200" dirty="0">
                <a:latin typeface="Aptos" panose="020B0004020202020204" pitchFamily="34" charset="0"/>
              </a:rPr>
              <a:t> </a:t>
            </a:r>
            <a:r>
              <a:rPr lang="en-US" sz="2200" dirty="0" err="1">
                <a:latin typeface="Aptos" panose="020B0004020202020204" pitchFamily="34" charset="0"/>
              </a:rPr>
              <a:t>учења</a:t>
            </a:r>
            <a:r>
              <a:rPr lang="sr-Cyrl-RS" sz="2200" dirty="0">
                <a:latin typeface="Aptos" panose="020B0004020202020204" pitchFamily="34" charset="0"/>
              </a:rPr>
              <a:t> - пружа подршку коме је потребна)</a:t>
            </a:r>
          </a:p>
          <a:p>
            <a:r>
              <a:rPr lang="sr-Cyrl-RS" sz="2200" b="1" dirty="0">
                <a:latin typeface="Aptos" panose="020B0004020202020204" pitchFamily="34" charset="0"/>
              </a:rPr>
              <a:t>6.</a:t>
            </a:r>
            <a:r>
              <a:rPr lang="en-US" sz="2200" b="1" dirty="0">
                <a:latin typeface="Aptos" panose="020B0004020202020204" pitchFamily="34" charset="0"/>
              </a:rPr>
              <a:t> </a:t>
            </a:r>
            <a:r>
              <a:rPr lang="en-US" sz="2200" b="1" dirty="0" err="1">
                <a:latin typeface="Aptos" panose="020B0004020202020204" pitchFamily="34" charset="0"/>
              </a:rPr>
              <a:t>Праћење</a:t>
            </a:r>
            <a:r>
              <a:rPr lang="en-US" sz="2200" b="1" dirty="0">
                <a:latin typeface="Aptos" panose="020B0004020202020204" pitchFamily="34" charset="0"/>
              </a:rPr>
              <a:t> и </a:t>
            </a:r>
            <a:r>
              <a:rPr lang="en-US" sz="2200" b="1" dirty="0" err="1">
                <a:latin typeface="Aptos" panose="020B0004020202020204" pitchFamily="34" charset="0"/>
              </a:rPr>
              <a:t>вредновање</a:t>
            </a:r>
            <a:r>
              <a:rPr lang="en-US" sz="2200" b="1" dirty="0">
                <a:latin typeface="Aptos" panose="020B0004020202020204" pitchFamily="34" charset="0"/>
              </a:rPr>
              <a:t> </a:t>
            </a:r>
            <a:r>
              <a:rPr lang="en-US" sz="2200" b="1" dirty="0" err="1">
                <a:latin typeface="Aptos" panose="020B0004020202020204" pitchFamily="34" charset="0"/>
              </a:rPr>
              <a:t>учења</a:t>
            </a:r>
            <a:r>
              <a:rPr lang="sr-Cyrl-RS" sz="2200" b="1" dirty="0">
                <a:latin typeface="Aptos" panose="020B0004020202020204" pitchFamily="34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err="1">
                <a:latin typeface="Aptos" panose="020B0004020202020204" pitchFamily="34" charset="0"/>
              </a:rPr>
              <a:t>Наставник</a:t>
            </a:r>
            <a:r>
              <a:rPr lang="en-US" sz="2200" dirty="0">
                <a:latin typeface="Aptos" panose="020B0004020202020204" pitchFamily="34" charset="0"/>
              </a:rPr>
              <a:t> </a:t>
            </a:r>
            <a:r>
              <a:rPr lang="en-US" sz="2200" dirty="0" err="1">
                <a:latin typeface="Aptos" panose="020B0004020202020204" pitchFamily="34" charset="0"/>
              </a:rPr>
              <a:t>континуирано</a:t>
            </a:r>
            <a:r>
              <a:rPr lang="en-US" sz="2200" dirty="0">
                <a:latin typeface="Aptos" panose="020B0004020202020204" pitchFamily="34" charset="0"/>
              </a:rPr>
              <a:t> </a:t>
            </a:r>
            <a:r>
              <a:rPr lang="en-US" sz="2200" dirty="0" err="1">
                <a:latin typeface="Aptos" panose="020B0004020202020204" pitchFamily="34" charset="0"/>
              </a:rPr>
              <a:t>прати</a:t>
            </a:r>
            <a:r>
              <a:rPr lang="en-US" sz="2200" dirty="0">
                <a:latin typeface="Aptos" panose="020B0004020202020204" pitchFamily="34" charset="0"/>
              </a:rPr>
              <a:t> </a:t>
            </a:r>
            <a:r>
              <a:rPr lang="en-US" sz="2200" dirty="0" err="1">
                <a:latin typeface="Aptos" panose="020B0004020202020204" pitchFamily="34" charset="0"/>
              </a:rPr>
              <a:t>напредовање</a:t>
            </a:r>
            <a:r>
              <a:rPr lang="en-US" sz="2200" dirty="0">
                <a:latin typeface="Aptos" panose="020B0004020202020204" pitchFamily="34" charset="0"/>
              </a:rPr>
              <a:t> </a:t>
            </a:r>
            <a:r>
              <a:rPr lang="en-US" sz="2200" dirty="0" err="1">
                <a:latin typeface="Aptos" panose="020B0004020202020204" pitchFamily="34" charset="0"/>
              </a:rPr>
              <a:t>ученика</a:t>
            </a:r>
            <a:r>
              <a:rPr lang="sr-Cyrl-RS" sz="2200" dirty="0">
                <a:latin typeface="Aptos" panose="020B0004020202020204" pitchFamily="34" charset="0"/>
              </a:rPr>
              <a:t>, </a:t>
            </a:r>
            <a:r>
              <a:rPr lang="en-US" sz="2200" dirty="0" err="1">
                <a:latin typeface="Aptos" panose="020B0004020202020204" pitchFamily="34" charset="0"/>
              </a:rPr>
              <a:t>даје</a:t>
            </a:r>
            <a:r>
              <a:rPr lang="en-US" sz="2200" dirty="0">
                <a:latin typeface="Aptos" panose="020B0004020202020204" pitchFamily="34" charset="0"/>
              </a:rPr>
              <a:t> </a:t>
            </a:r>
            <a:r>
              <a:rPr lang="en-US" sz="2200" dirty="0" err="1">
                <a:latin typeface="Aptos" panose="020B0004020202020204" pitchFamily="34" charset="0"/>
              </a:rPr>
              <a:t>повратне</a:t>
            </a:r>
            <a:r>
              <a:rPr lang="en-US" sz="2200" dirty="0">
                <a:latin typeface="Aptos" panose="020B0004020202020204" pitchFamily="34" charset="0"/>
              </a:rPr>
              <a:t> </a:t>
            </a:r>
            <a:r>
              <a:rPr lang="en-US" sz="2200" dirty="0" err="1">
                <a:latin typeface="Aptos" panose="020B0004020202020204" pitchFamily="34" charset="0"/>
              </a:rPr>
              <a:t>информације</a:t>
            </a:r>
            <a:r>
              <a:rPr lang="en-US" sz="2200" dirty="0">
                <a:latin typeface="Aptos" panose="020B0004020202020204" pitchFamily="34" charset="0"/>
              </a:rPr>
              <a:t>  </a:t>
            </a:r>
            <a:r>
              <a:rPr lang="sr-Cyrl-RS" sz="2200" dirty="0">
                <a:latin typeface="Aptos" panose="020B0004020202020204" pitchFamily="34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r-Cyrl-RS" sz="2200" dirty="0">
                <a:latin typeface="Aptos" panose="020B0004020202020204" pitchFamily="34" charset="0"/>
              </a:rPr>
              <a:t>Наставник</a:t>
            </a:r>
            <a:r>
              <a:rPr lang="en-US" sz="2200" dirty="0">
                <a:latin typeface="Aptos" panose="020B0004020202020204" pitchFamily="34" charset="0"/>
              </a:rPr>
              <a:t> </a:t>
            </a:r>
            <a:r>
              <a:rPr lang="en-US" sz="2200" dirty="0" err="1">
                <a:latin typeface="Aptos" panose="020B0004020202020204" pitchFamily="34" charset="0"/>
              </a:rPr>
              <a:t>користи</a:t>
            </a:r>
            <a:r>
              <a:rPr lang="en-US" sz="2200" dirty="0">
                <a:latin typeface="Aptos" panose="020B0004020202020204" pitchFamily="34" charset="0"/>
              </a:rPr>
              <a:t> </a:t>
            </a:r>
            <a:r>
              <a:rPr lang="en-US" sz="2200" dirty="0" err="1">
                <a:latin typeface="Aptos" panose="020B0004020202020204" pitchFamily="34" charset="0"/>
              </a:rPr>
              <a:t>формативно</a:t>
            </a:r>
            <a:r>
              <a:rPr lang="en-US" sz="2200" dirty="0">
                <a:latin typeface="Aptos" panose="020B0004020202020204" pitchFamily="34" charset="0"/>
              </a:rPr>
              <a:t> </a:t>
            </a:r>
            <a:r>
              <a:rPr lang="en-US" sz="2200" dirty="0" err="1">
                <a:latin typeface="Aptos" panose="020B0004020202020204" pitchFamily="34" charset="0"/>
              </a:rPr>
              <a:t>оцењивање</a:t>
            </a:r>
            <a:r>
              <a:rPr lang="en-US" sz="2200" dirty="0">
                <a:latin typeface="Aptos" panose="020B0004020202020204" pitchFamily="34" charset="0"/>
              </a:rPr>
              <a:t> </a:t>
            </a:r>
            <a:r>
              <a:rPr lang="en-US" sz="2200" dirty="0" err="1">
                <a:latin typeface="Aptos" panose="020B0004020202020204" pitchFamily="34" charset="0"/>
              </a:rPr>
              <a:t>како</a:t>
            </a:r>
            <a:r>
              <a:rPr lang="en-US" sz="2200" dirty="0">
                <a:latin typeface="Aptos" panose="020B0004020202020204" pitchFamily="34" charset="0"/>
              </a:rPr>
              <a:t> </a:t>
            </a:r>
            <a:r>
              <a:rPr lang="en-US" sz="2200" dirty="0" err="1">
                <a:latin typeface="Aptos" panose="020B0004020202020204" pitchFamily="34" charset="0"/>
              </a:rPr>
              <a:t>би</a:t>
            </a:r>
            <a:r>
              <a:rPr lang="en-US" sz="2200" dirty="0">
                <a:latin typeface="Aptos" panose="020B0004020202020204" pitchFamily="34" charset="0"/>
              </a:rPr>
              <a:t> </a:t>
            </a:r>
            <a:r>
              <a:rPr lang="en-US" sz="2200" dirty="0" err="1">
                <a:latin typeface="Aptos" panose="020B0004020202020204" pitchFamily="34" charset="0"/>
              </a:rPr>
              <a:t>прилагодио</a:t>
            </a:r>
            <a:r>
              <a:rPr lang="en-US" sz="2200" dirty="0">
                <a:latin typeface="Aptos" panose="020B0004020202020204" pitchFamily="34" charset="0"/>
              </a:rPr>
              <a:t> </a:t>
            </a:r>
            <a:r>
              <a:rPr lang="en-US" sz="2200" dirty="0" err="1">
                <a:latin typeface="Aptos" panose="020B0004020202020204" pitchFamily="34" charset="0"/>
              </a:rPr>
              <a:t>даљи</a:t>
            </a:r>
            <a:r>
              <a:rPr lang="en-US" sz="2200" dirty="0">
                <a:latin typeface="Aptos" panose="020B0004020202020204" pitchFamily="34" charset="0"/>
              </a:rPr>
              <a:t> </a:t>
            </a:r>
            <a:r>
              <a:rPr lang="en-US" sz="2200" dirty="0" err="1">
                <a:latin typeface="Aptos" panose="020B0004020202020204" pitchFamily="34" charset="0"/>
              </a:rPr>
              <a:t>рад</a:t>
            </a:r>
            <a:endParaRPr lang="en-US" sz="2200" dirty="0">
              <a:latin typeface="Aptos" panose="020B0004020202020204" pitchFamily="34" charset="0"/>
            </a:endParaRPr>
          </a:p>
          <a:p>
            <a:endParaRPr lang="sr-Cyrl-RS" sz="2400" b="1" dirty="0">
              <a:latin typeface="Aptos" panose="020B00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097065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109484-754B-6BE2-2C40-3B5F0F7712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28402" y="945913"/>
            <a:ext cx="9834349" cy="792452"/>
          </a:xfrm>
        </p:spPr>
        <p:txBody>
          <a:bodyPr>
            <a:normAutofit fontScale="90000"/>
          </a:bodyPr>
          <a:lstStyle/>
          <a:p>
            <a:pPr algn="ctr"/>
            <a:r>
              <a:rPr lang="sr-Cyrl-RS" sz="3100" b="1" dirty="0">
                <a:latin typeface="Aptos" panose="020B0004020202020204" pitchFamily="34" charset="0"/>
              </a:rPr>
              <a:t>КРАЈ ЧАСА: РЕФЛЕКСИЈА О УЧЕЊУ </a:t>
            </a:r>
            <a:br>
              <a:rPr lang="en-US" dirty="0"/>
            </a:br>
            <a:endParaRPr lang="en-US" sz="3200" dirty="0">
              <a:latin typeface="Aptos" panose="020B00040202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CC4A620-14B4-F986-B0B8-421416CFAD3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62708" y="1738365"/>
            <a:ext cx="10992895" cy="4350935"/>
          </a:xfrm>
        </p:spPr>
        <p:txBody>
          <a:bodyPr/>
          <a:lstStyle/>
          <a:p>
            <a:endParaRPr lang="sr-Cyrl-RS" dirty="0"/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sr-Cyrl-RS" sz="2400" dirty="0">
                <a:latin typeface="Aptos" panose="020B0004020202020204" pitchFamily="34" charset="0"/>
              </a:rPr>
              <a:t>Ученици одговарају на питања: </a:t>
            </a:r>
            <a:r>
              <a:rPr lang="sr-Cyrl-RS" sz="2400" i="1" dirty="0">
                <a:latin typeface="Aptos" panose="020B0004020202020204" pitchFamily="34" charset="0"/>
              </a:rPr>
              <a:t>Шта сам данас разумео о теми/проблему другачије него пре часа</a:t>
            </a:r>
            <a:r>
              <a:rPr lang="sr-Cyrl-RS" sz="2400" dirty="0">
                <a:latin typeface="Aptos" panose="020B0004020202020204" pitchFamily="34" charset="0"/>
              </a:rPr>
              <a:t>? </a:t>
            </a:r>
            <a:r>
              <a:rPr lang="sr-Cyrl-RS" sz="2400" i="1" dirty="0">
                <a:latin typeface="Aptos" panose="020B0004020202020204" pitchFamily="34" charset="0"/>
              </a:rPr>
              <a:t>Шта ми је остало нејасно</a:t>
            </a:r>
            <a:r>
              <a:rPr lang="sr-Cyrl-RS" sz="2400" dirty="0">
                <a:latin typeface="Aptos" panose="020B0004020202020204" pitchFamily="34" charset="0"/>
              </a:rPr>
              <a:t>?</a:t>
            </a:r>
            <a:endParaRPr lang="en-US" sz="2400" dirty="0">
              <a:latin typeface="Aptos" panose="020B00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sr-Cyrl-RS" sz="2400" dirty="0">
                <a:latin typeface="Aptos" panose="020B0004020202020204" pitchFamily="34" charset="0"/>
              </a:rPr>
              <a:t>Ученици могу одговорити путем дигиталног алата или писмено (анонимно). 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sr-Cyrl-RS" sz="2400" dirty="0">
                <a:latin typeface="Aptos" panose="020B0004020202020204" pitchFamily="34" charset="0"/>
              </a:rPr>
              <a:t>Наставник може на основу одговора ученика припремити задатак за наредни час како би помогао ученицима да разјасне дилеме. </a:t>
            </a:r>
            <a:endParaRPr lang="en-US" sz="2400" dirty="0">
              <a:latin typeface="Aptos" panose="020B00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40115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C33D23-FDE3-4FDD-43E0-693E8F0CFFA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28403" y="945913"/>
            <a:ext cx="9935193" cy="812549"/>
          </a:xfrm>
        </p:spPr>
        <p:txBody>
          <a:bodyPr>
            <a:normAutofit/>
          </a:bodyPr>
          <a:lstStyle/>
          <a:p>
            <a:pPr algn="ctr"/>
            <a:r>
              <a:rPr lang="sr-Cyrl-RS" sz="3200" b="1" dirty="0">
                <a:latin typeface="Aptos" panose="020B0004020202020204" pitchFamily="34" charset="0"/>
              </a:rPr>
              <a:t>ШТА ЈЕ ПОТРЕБНО НАСТАВНИКУ?</a:t>
            </a:r>
            <a:endParaRPr lang="en-US" sz="3200" b="1" dirty="0">
              <a:latin typeface="Aptos" panose="020B00040202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44E6758-8414-8D94-661C-E0A6CF7B66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3626" y="1999622"/>
            <a:ext cx="10741688" cy="4200211"/>
          </a:xfrm>
        </p:spPr>
        <p:txBody>
          <a:bodyPr>
            <a:norm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sr-Cyrl-RS" sz="2000" dirty="0">
                <a:latin typeface="Aptos" panose="020B0004020202020204" pitchFamily="34" charset="0"/>
              </a:rPr>
              <a:t>К</a:t>
            </a:r>
            <a:r>
              <a:rPr lang="en-US" sz="2000" dirty="0" err="1">
                <a:latin typeface="Aptos" panose="020B0004020202020204" pitchFamily="34" charset="0"/>
              </a:rPr>
              <a:t>ратак</a:t>
            </a:r>
            <a:r>
              <a:rPr lang="en-US" sz="2000" dirty="0">
                <a:latin typeface="Aptos" panose="020B0004020202020204" pitchFamily="34" charset="0"/>
              </a:rPr>
              <a:t> </a:t>
            </a:r>
            <a:r>
              <a:rPr lang="en-US" sz="2000" dirty="0" err="1">
                <a:latin typeface="Aptos" panose="020B0004020202020204" pitchFamily="34" charset="0"/>
              </a:rPr>
              <a:t>видео</a:t>
            </a:r>
            <a:r>
              <a:rPr lang="en-US" sz="2000" dirty="0">
                <a:latin typeface="Aptos" panose="020B0004020202020204" pitchFamily="34" charset="0"/>
              </a:rPr>
              <a:t> </a:t>
            </a:r>
            <a:r>
              <a:rPr lang="en-US" sz="2000" dirty="0" err="1">
                <a:latin typeface="Aptos" panose="020B0004020202020204" pitchFamily="34" charset="0"/>
              </a:rPr>
              <a:t>или</a:t>
            </a:r>
            <a:r>
              <a:rPr lang="en-US" sz="2000" dirty="0">
                <a:latin typeface="Aptos" panose="020B0004020202020204" pitchFamily="34" charset="0"/>
              </a:rPr>
              <a:t> </a:t>
            </a:r>
            <a:r>
              <a:rPr lang="en-US" sz="2000" dirty="0" err="1">
                <a:latin typeface="Aptos" panose="020B0004020202020204" pitchFamily="34" charset="0"/>
              </a:rPr>
              <a:t>аудио-запис</a:t>
            </a:r>
            <a:r>
              <a:rPr lang="en-US" sz="2000" dirty="0">
                <a:latin typeface="Aptos" panose="020B0004020202020204" pitchFamily="34" charset="0"/>
              </a:rPr>
              <a:t> </a:t>
            </a:r>
            <a:r>
              <a:rPr lang="sr-Cyrl-RS" sz="2000" dirty="0">
                <a:latin typeface="Aptos" panose="020B0004020202020204" pitchFamily="34" charset="0"/>
              </a:rPr>
              <a:t>(5-7 минута)</a:t>
            </a:r>
            <a:endParaRPr lang="en-US" sz="2000" dirty="0">
              <a:latin typeface="Aptos" panose="020B0004020202020204" pitchFamily="34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sr-Cyrl-RS" sz="2000" dirty="0">
                <a:latin typeface="Aptos" panose="020B0004020202020204" pitchFamily="34" charset="0"/>
              </a:rPr>
              <a:t>Д</a:t>
            </a:r>
            <a:r>
              <a:rPr lang="en-US" sz="2000" dirty="0" err="1">
                <a:latin typeface="Aptos" panose="020B0004020202020204" pitchFamily="34" charset="0"/>
              </a:rPr>
              <a:t>игитални</a:t>
            </a:r>
            <a:r>
              <a:rPr lang="en-US" sz="2000" dirty="0">
                <a:latin typeface="Aptos" panose="020B0004020202020204" pitchFamily="34" charset="0"/>
              </a:rPr>
              <a:t> </a:t>
            </a:r>
            <a:r>
              <a:rPr lang="en-US" sz="2000" dirty="0" err="1">
                <a:latin typeface="Aptos" panose="020B0004020202020204" pitchFamily="34" charset="0"/>
              </a:rPr>
              <a:t>или</a:t>
            </a:r>
            <a:r>
              <a:rPr lang="en-US" sz="2000" dirty="0">
                <a:latin typeface="Aptos" panose="020B0004020202020204" pitchFamily="34" charset="0"/>
              </a:rPr>
              <a:t> </a:t>
            </a:r>
            <a:r>
              <a:rPr lang="en-US" sz="2000" dirty="0" err="1">
                <a:latin typeface="Aptos" panose="020B0004020202020204" pitchFamily="34" charset="0"/>
              </a:rPr>
              <a:t>штампани</a:t>
            </a:r>
            <a:r>
              <a:rPr lang="en-US" sz="2000" dirty="0">
                <a:latin typeface="Aptos" panose="020B0004020202020204" pitchFamily="34" charset="0"/>
              </a:rPr>
              <a:t> </a:t>
            </a:r>
            <a:r>
              <a:rPr lang="en-US" sz="2000" dirty="0" err="1">
                <a:latin typeface="Aptos" panose="020B0004020202020204" pitchFamily="34" charset="0"/>
              </a:rPr>
              <a:t>текст</a:t>
            </a:r>
            <a:r>
              <a:rPr lang="en-US" sz="2000" dirty="0">
                <a:latin typeface="Aptos" panose="020B0004020202020204" pitchFamily="34" charset="0"/>
              </a:rPr>
              <a:t>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sr-Cyrl-RS" sz="2000" dirty="0">
                <a:latin typeface="Aptos" panose="020B0004020202020204" pitchFamily="34" charset="0"/>
              </a:rPr>
              <a:t>П</a:t>
            </a:r>
            <a:r>
              <a:rPr lang="en-US" sz="2000" dirty="0" err="1">
                <a:latin typeface="Aptos" panose="020B0004020202020204" pitchFamily="34" charset="0"/>
              </a:rPr>
              <a:t>роблемска</a:t>
            </a:r>
            <a:r>
              <a:rPr lang="en-US" sz="2000" dirty="0">
                <a:latin typeface="Aptos" panose="020B0004020202020204" pitchFamily="34" charset="0"/>
              </a:rPr>
              <a:t> </a:t>
            </a:r>
            <a:r>
              <a:rPr lang="en-US" sz="2000" dirty="0" err="1">
                <a:latin typeface="Aptos" panose="020B0004020202020204" pitchFamily="34" charset="0"/>
              </a:rPr>
              <a:t>ситуација</a:t>
            </a:r>
            <a:r>
              <a:rPr lang="sr-Cyrl-RS" sz="2000" dirty="0">
                <a:latin typeface="Aptos" panose="020B0004020202020204" pitchFamily="34" charset="0"/>
              </a:rPr>
              <a:t> за рад на часу, оглед, ситуације из свакодневног живота</a:t>
            </a:r>
            <a:endParaRPr lang="en-US" sz="2000" dirty="0">
              <a:latin typeface="Aptos" panose="020B0004020202020204" pitchFamily="34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sr-Cyrl-RS" sz="2000" dirty="0">
                <a:latin typeface="Aptos" panose="020B0004020202020204" pitchFamily="34" charset="0"/>
              </a:rPr>
              <a:t>Д</a:t>
            </a:r>
            <a:r>
              <a:rPr lang="en-US" sz="2000" dirty="0" err="1">
                <a:latin typeface="Aptos" panose="020B0004020202020204" pitchFamily="34" charset="0"/>
              </a:rPr>
              <a:t>обро</a:t>
            </a:r>
            <a:r>
              <a:rPr lang="en-US" sz="2000" dirty="0">
                <a:latin typeface="Aptos" panose="020B0004020202020204" pitchFamily="34" charset="0"/>
              </a:rPr>
              <a:t> </a:t>
            </a:r>
            <a:r>
              <a:rPr lang="en-US" sz="2000" dirty="0" err="1">
                <a:latin typeface="Aptos" panose="020B0004020202020204" pitchFamily="34" charset="0"/>
              </a:rPr>
              <a:t>осмишљена</a:t>
            </a:r>
            <a:r>
              <a:rPr lang="en-US" sz="2000" dirty="0">
                <a:latin typeface="Aptos" panose="020B0004020202020204" pitchFamily="34" charset="0"/>
              </a:rPr>
              <a:t> </a:t>
            </a:r>
            <a:r>
              <a:rPr lang="en-US" sz="2000" dirty="0" err="1">
                <a:latin typeface="Aptos" panose="020B0004020202020204" pitchFamily="34" charset="0"/>
              </a:rPr>
              <a:t>питања</a:t>
            </a:r>
            <a:r>
              <a:rPr lang="en-US" sz="2000" dirty="0">
                <a:latin typeface="Aptos" panose="020B0004020202020204" pitchFamily="34" charset="0"/>
              </a:rPr>
              <a:t> </a:t>
            </a:r>
            <a:r>
              <a:rPr lang="en-US" sz="2000" dirty="0" err="1">
                <a:latin typeface="Aptos" panose="020B0004020202020204" pitchFamily="34" charset="0"/>
              </a:rPr>
              <a:t>за</a:t>
            </a:r>
            <a:r>
              <a:rPr lang="en-US" sz="2000" dirty="0">
                <a:latin typeface="Aptos" panose="020B0004020202020204" pitchFamily="34" charset="0"/>
              </a:rPr>
              <a:t> </a:t>
            </a:r>
            <a:r>
              <a:rPr lang="sr-Cyrl-RS" sz="2000" dirty="0">
                <a:latin typeface="Aptos" panose="020B0004020202020204" pitchFamily="34" charset="0"/>
              </a:rPr>
              <a:t>дискусију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n-US" sz="2800" dirty="0">
                <a:latin typeface="Aptos" panose="020B0004020202020204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Aptos" panose="020B0004020202020204" pitchFamily="34" charset="0"/>
              </a:rPr>
              <a:t>Најважнији</a:t>
            </a:r>
            <a:r>
              <a:rPr lang="en-US" sz="2800" b="1" dirty="0">
                <a:solidFill>
                  <a:srgbClr val="0070C0"/>
                </a:solidFill>
                <a:latin typeface="Aptos" panose="020B0004020202020204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Aptos" panose="020B0004020202020204" pitchFamily="34" charset="0"/>
              </a:rPr>
              <a:t>алат</a:t>
            </a:r>
            <a:r>
              <a:rPr lang="en-US" sz="2800" b="1" dirty="0">
                <a:solidFill>
                  <a:srgbClr val="0070C0"/>
                </a:solidFill>
                <a:latin typeface="Aptos" panose="020B0004020202020204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Aptos" panose="020B0004020202020204" pitchFamily="34" charset="0"/>
              </a:rPr>
              <a:t>је</a:t>
            </a:r>
            <a:r>
              <a:rPr lang="en-US" sz="2800" b="1" dirty="0">
                <a:solidFill>
                  <a:srgbClr val="0070C0"/>
                </a:solidFill>
                <a:latin typeface="Aptos" panose="020B0004020202020204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Aptos" panose="020B0004020202020204" pitchFamily="34" charset="0"/>
              </a:rPr>
              <a:t>добро</a:t>
            </a:r>
            <a:r>
              <a:rPr lang="en-US" sz="2800" b="1" dirty="0">
                <a:solidFill>
                  <a:srgbClr val="0070C0"/>
                </a:solidFill>
                <a:latin typeface="Aptos" panose="020B0004020202020204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Aptos" panose="020B0004020202020204" pitchFamily="34" charset="0"/>
              </a:rPr>
              <a:t>осмишљен</a:t>
            </a:r>
            <a:r>
              <a:rPr lang="en-US" sz="2800" b="1" dirty="0">
                <a:solidFill>
                  <a:srgbClr val="0070C0"/>
                </a:solidFill>
                <a:latin typeface="Aptos" panose="020B0004020202020204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Aptos" panose="020B0004020202020204" pitchFamily="34" charset="0"/>
              </a:rPr>
              <a:t>задатак</a:t>
            </a:r>
            <a:r>
              <a:rPr lang="sr-Cyrl-RS" sz="2800" b="1" dirty="0">
                <a:solidFill>
                  <a:srgbClr val="0070C0"/>
                </a:solidFill>
                <a:latin typeface="Aptos" panose="020B0004020202020204" pitchFamily="34" charset="0"/>
              </a:rPr>
              <a:t>, а не технолошки ресурси</a:t>
            </a:r>
            <a:endParaRPr lang="en-US" sz="2800" dirty="0">
              <a:solidFill>
                <a:srgbClr val="0070C0"/>
              </a:solidFill>
              <a:latin typeface="Aptos" panose="020B00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710475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1DFD09-DC49-A549-C00C-DB622890E72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28403" y="945913"/>
            <a:ext cx="9935193" cy="1063757"/>
          </a:xfrm>
        </p:spPr>
        <p:txBody>
          <a:bodyPr>
            <a:noAutofit/>
          </a:bodyPr>
          <a:lstStyle/>
          <a:p>
            <a:pPr algn="ctr"/>
            <a:br>
              <a:rPr lang="sr-Cyrl-RS" sz="3200" b="1" dirty="0">
                <a:latin typeface="Aptos" panose="020B0004020202020204" pitchFamily="34" charset="0"/>
              </a:rPr>
            </a:br>
            <a:r>
              <a:rPr lang="sr-Cyrl-RS" sz="3200" b="1" dirty="0">
                <a:latin typeface="Aptos" panose="020B0004020202020204" pitchFamily="34" charset="0"/>
              </a:rPr>
              <a:t>ГДЕ ТРЕБА БИТИ ОПРЕЗАН</a:t>
            </a:r>
            <a:br>
              <a:rPr lang="en-US" sz="3200" b="1" dirty="0">
                <a:latin typeface="Aptos" panose="020B0004020202020204" pitchFamily="34" charset="0"/>
              </a:rPr>
            </a:br>
            <a:endParaRPr lang="en-US" sz="32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7AD2CEF-40B2-EF45-FFD6-2AACFF8FE4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03385" y="1798656"/>
            <a:ext cx="10791929" cy="4290646"/>
          </a:xfrm>
        </p:spPr>
        <p:txBody>
          <a:bodyPr/>
          <a:lstStyle/>
          <a:p>
            <a:endParaRPr lang="sr-Cyrl-RS" sz="2400" dirty="0">
              <a:latin typeface="Aptos" panose="020B0004020202020204" pitchFamily="34" charset="0"/>
            </a:endParaRPr>
          </a:p>
          <a:p>
            <a:r>
              <a:rPr lang="en-US" sz="2400" dirty="0">
                <a:latin typeface="Aptos" panose="020B0004020202020204" pitchFamily="34" charset="0"/>
              </a:rPr>
              <a:t>❌ </a:t>
            </a:r>
            <a:r>
              <a:rPr lang="sr-Cyrl-RS" sz="2400" dirty="0">
                <a:latin typeface="Aptos" panose="020B0004020202020204" pitchFamily="34" charset="0"/>
              </a:rPr>
              <a:t>П</a:t>
            </a:r>
            <a:r>
              <a:rPr lang="en-US" sz="2400" dirty="0" err="1">
                <a:latin typeface="Aptos" panose="020B0004020202020204" pitchFamily="34" charset="0"/>
              </a:rPr>
              <a:t>редугачк</a:t>
            </a:r>
            <a:r>
              <a:rPr lang="sr-Cyrl-RS" sz="2400" dirty="0">
                <a:latin typeface="Aptos" panose="020B0004020202020204" pitchFamily="34" charset="0"/>
              </a:rPr>
              <a:t>и </a:t>
            </a:r>
            <a:r>
              <a:rPr lang="en-US" sz="2400" dirty="0" err="1">
                <a:latin typeface="Aptos" panose="020B0004020202020204" pitchFamily="34" charset="0"/>
              </a:rPr>
              <a:t>видео-материјал</a:t>
            </a:r>
            <a:r>
              <a:rPr lang="sr-Cyrl-RS" sz="2400" dirty="0">
                <a:latin typeface="Aptos" panose="020B0004020202020204" pitchFamily="34" charset="0"/>
              </a:rPr>
              <a:t>и (</a:t>
            </a:r>
            <a:r>
              <a:rPr lang="en-US" sz="2400" dirty="0" err="1">
                <a:latin typeface="Aptos" panose="020B0004020202020204" pitchFamily="34" charset="0"/>
              </a:rPr>
              <a:t>оптерећивање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ученика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садржајима</a:t>
            </a:r>
            <a:r>
              <a:rPr lang="sr-Cyrl-RS" sz="2400" dirty="0">
                <a:latin typeface="Aptos" panose="020B0004020202020204" pitchFamily="34" charset="0"/>
              </a:rPr>
              <a:t>)</a:t>
            </a:r>
            <a:br>
              <a:rPr lang="en-US" sz="2400" dirty="0">
                <a:latin typeface="Aptos" panose="020B0004020202020204" pitchFamily="34" charset="0"/>
              </a:rPr>
            </a:br>
            <a:r>
              <a:rPr lang="en-US" sz="2400" dirty="0">
                <a:latin typeface="Aptos" panose="020B0004020202020204" pitchFamily="34" charset="0"/>
              </a:rPr>
              <a:t>❌ </a:t>
            </a:r>
            <a:r>
              <a:rPr lang="sr-Cyrl-RS" sz="2400" dirty="0">
                <a:latin typeface="Aptos" panose="020B0004020202020204" pitchFamily="34" charset="0"/>
              </a:rPr>
              <a:t>П</a:t>
            </a:r>
            <a:r>
              <a:rPr lang="en-US" sz="2400" dirty="0" err="1">
                <a:latin typeface="Aptos" panose="020B0004020202020204" pitchFamily="34" charset="0"/>
              </a:rPr>
              <a:t>ретварање</a:t>
            </a:r>
            <a:r>
              <a:rPr lang="en-US" sz="2400" dirty="0">
                <a:latin typeface="Aptos" panose="020B0004020202020204" pitchFamily="34" charset="0"/>
              </a:rPr>
              <a:t> „</a:t>
            </a:r>
            <a:r>
              <a:rPr lang="en-US" sz="2400" dirty="0" err="1">
                <a:latin typeface="Aptos" panose="020B0004020202020204" pitchFamily="34" charset="0"/>
              </a:rPr>
              <a:t>рада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код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куће</a:t>
            </a:r>
            <a:r>
              <a:rPr lang="en-US" sz="2400" dirty="0">
                <a:latin typeface="Aptos" panose="020B0004020202020204" pitchFamily="34" charset="0"/>
              </a:rPr>
              <a:t>“ у </a:t>
            </a:r>
            <a:r>
              <a:rPr lang="en-US" sz="2400" dirty="0" err="1">
                <a:latin typeface="Aptos" panose="020B0004020202020204" pitchFamily="34" charset="0"/>
              </a:rPr>
              <a:t>још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једно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предавање</a:t>
            </a:r>
            <a:br>
              <a:rPr lang="en-US" sz="2400" dirty="0">
                <a:latin typeface="Aptos" panose="020B0004020202020204" pitchFamily="34" charset="0"/>
              </a:rPr>
            </a:br>
            <a:r>
              <a:rPr lang="en-US" sz="2400" dirty="0">
                <a:latin typeface="Aptos" panose="020B0004020202020204" pitchFamily="34" charset="0"/>
              </a:rPr>
              <a:t>❌ </a:t>
            </a:r>
            <a:r>
              <a:rPr lang="sr-Cyrl-RS" sz="2400" dirty="0">
                <a:latin typeface="Aptos" panose="020B0004020202020204" pitchFamily="34" charset="0"/>
              </a:rPr>
              <a:t>Проверити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да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sr-Cyrl-RS" sz="2400" dirty="0">
                <a:latin typeface="Aptos" panose="020B0004020202020204" pitchFamily="34" charset="0"/>
              </a:rPr>
              <a:t>ли </a:t>
            </a:r>
            <a:r>
              <a:rPr lang="en-US" sz="2400" dirty="0" err="1">
                <a:latin typeface="Aptos" panose="020B0004020202020204" pitchFamily="34" charset="0"/>
              </a:rPr>
              <a:t>сви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ученици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имају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исте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дигиталне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могућности</a:t>
            </a:r>
            <a:br>
              <a:rPr lang="en-US" sz="2400" dirty="0">
                <a:latin typeface="Aptos" panose="020B0004020202020204" pitchFamily="34" charset="0"/>
              </a:rPr>
            </a:br>
            <a:r>
              <a:rPr lang="en-US" sz="2400" dirty="0">
                <a:latin typeface="Aptos" panose="020B0004020202020204" pitchFamily="34" charset="0"/>
              </a:rPr>
              <a:t>❌ </a:t>
            </a:r>
            <a:r>
              <a:rPr lang="sr-Cyrl-RS" sz="2400" dirty="0">
                <a:latin typeface="Aptos" panose="020B0004020202020204" pitchFamily="34" charset="0"/>
              </a:rPr>
              <a:t>К</a:t>
            </a:r>
            <a:r>
              <a:rPr lang="en-US" sz="2400" dirty="0" err="1">
                <a:latin typeface="Aptos" panose="020B0004020202020204" pitchFamily="34" charset="0"/>
              </a:rPr>
              <a:t>оришћење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технологије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без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јасног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педагошког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циља</a:t>
            </a:r>
            <a:endParaRPr lang="en-US" sz="2400" dirty="0">
              <a:latin typeface="Aptos" panose="020B00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31035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F91818-31A1-A6CE-80AC-4CC00AEA6F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FF9E6F-CF28-DD86-634B-5A11931F4C7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28403" y="945913"/>
            <a:ext cx="9935193" cy="1063757"/>
          </a:xfrm>
        </p:spPr>
        <p:txBody>
          <a:bodyPr>
            <a:noAutofit/>
          </a:bodyPr>
          <a:lstStyle/>
          <a:p>
            <a:pPr algn="ctr"/>
            <a:br>
              <a:rPr lang="sr-Cyrl-RS" sz="3200" b="1" dirty="0">
                <a:latin typeface="Aptos" panose="020B0004020202020204" pitchFamily="34" charset="0"/>
              </a:rPr>
            </a:br>
            <a:r>
              <a:rPr lang="sr-Cyrl-RS" sz="3200" b="1" dirty="0">
                <a:latin typeface="Aptos" panose="020B0004020202020204" pitchFamily="34" charset="0"/>
              </a:rPr>
              <a:t>ПРЕДНОСТИ</a:t>
            </a:r>
            <a:br>
              <a:rPr lang="en-US" sz="3200" b="1" dirty="0">
                <a:latin typeface="Aptos" panose="020B0004020202020204" pitchFamily="34" charset="0"/>
              </a:rPr>
            </a:br>
            <a:endParaRPr lang="en-US" sz="32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B04D11A-2C5F-B46F-ACD9-3973A74479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03385" y="1798656"/>
            <a:ext cx="10791929" cy="4290646"/>
          </a:xfrm>
        </p:spPr>
        <p:txBody>
          <a:bodyPr>
            <a:norm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sr-Cyrl-RS" sz="2400" dirty="0">
                <a:latin typeface="Aptos" panose="020B0004020202020204" pitchFamily="34" charset="0"/>
              </a:rPr>
              <a:t>В</a:t>
            </a:r>
            <a:r>
              <a:rPr lang="en-US" sz="2400" dirty="0" err="1">
                <a:latin typeface="Aptos" panose="020B0004020202020204" pitchFamily="34" charset="0"/>
              </a:rPr>
              <a:t>ише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времена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на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часу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за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активно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учење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sr-Cyrl-RS" sz="2400" dirty="0">
                <a:latin typeface="Aptos" panose="020B0004020202020204" pitchFamily="34" charset="0"/>
              </a:rPr>
              <a:t>В</a:t>
            </a:r>
            <a:r>
              <a:rPr lang="en-US" sz="2400" dirty="0" err="1">
                <a:latin typeface="Aptos" panose="020B0004020202020204" pitchFamily="34" charset="0"/>
              </a:rPr>
              <a:t>ећа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ангажованост</a:t>
            </a:r>
            <a:r>
              <a:rPr lang="en-US" sz="2400" dirty="0">
                <a:latin typeface="Aptos" panose="020B0004020202020204" pitchFamily="34" charset="0"/>
              </a:rPr>
              <a:t> и </a:t>
            </a:r>
            <a:r>
              <a:rPr lang="en-US" sz="2400" dirty="0" err="1">
                <a:latin typeface="Aptos" panose="020B0004020202020204" pitchFamily="34" charset="0"/>
              </a:rPr>
              <a:t>одговорност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ученика</a:t>
            </a:r>
            <a:r>
              <a:rPr lang="sr-Cyrl-RS" sz="2400" dirty="0">
                <a:latin typeface="Aptos" panose="020B0004020202020204" pitchFamily="34" charset="0"/>
              </a:rPr>
              <a:t> (</a:t>
            </a:r>
            <a:r>
              <a:rPr lang="sr-Cyrl-RS" sz="2400" dirty="0" err="1">
                <a:latin typeface="Aptos" panose="020B0004020202020204" pitchFamily="34" charset="0"/>
              </a:rPr>
              <a:t>саморегулисано</a:t>
            </a:r>
            <a:r>
              <a:rPr lang="sr-Cyrl-RS" sz="2400" dirty="0">
                <a:latin typeface="Aptos" panose="020B0004020202020204" pitchFamily="34" charset="0"/>
              </a:rPr>
              <a:t> учење) </a:t>
            </a:r>
            <a:endParaRPr lang="en-US" sz="2400" dirty="0">
              <a:latin typeface="Aptos" panose="020B0004020202020204" pitchFamily="34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sr-Cyrl-RS" sz="2400" dirty="0">
                <a:latin typeface="Aptos" panose="020B0004020202020204" pitchFamily="34" charset="0"/>
              </a:rPr>
              <a:t>М</a:t>
            </a:r>
            <a:r>
              <a:rPr lang="en-US" sz="2400" dirty="0" err="1">
                <a:latin typeface="Aptos" panose="020B0004020202020204" pitchFamily="34" charset="0"/>
              </a:rPr>
              <a:t>огућност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индивидуалног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темпа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учења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sr-Cyrl-RS" sz="2400" dirty="0">
                <a:latin typeface="Aptos" panose="020B0004020202020204" pitchFamily="34" charset="0"/>
              </a:rPr>
              <a:t>Вежбање вештине аргументовања</a:t>
            </a:r>
            <a:endParaRPr lang="en-US" sz="2400" dirty="0">
              <a:latin typeface="Aptos" panose="020B0004020202020204" pitchFamily="34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sr-Cyrl-RS" sz="2400" dirty="0">
                <a:latin typeface="Aptos" panose="020B0004020202020204" pitchFamily="34" charset="0"/>
              </a:rPr>
              <a:t>Р</a:t>
            </a:r>
            <a:r>
              <a:rPr lang="en-US" sz="2400" dirty="0" err="1">
                <a:latin typeface="Aptos" panose="020B0004020202020204" pitchFamily="34" charset="0"/>
              </a:rPr>
              <a:t>азвијање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критичког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мишљења</a:t>
            </a:r>
            <a:r>
              <a:rPr lang="en-US" sz="2400" dirty="0">
                <a:latin typeface="Aptos" panose="020B0004020202020204" pitchFamily="34" charset="0"/>
              </a:rPr>
              <a:t> и </a:t>
            </a:r>
            <a:r>
              <a:rPr lang="sr-Cyrl-RS" sz="2400" dirty="0">
                <a:latin typeface="Aptos" panose="020B0004020202020204" pitchFamily="34" charset="0"/>
              </a:rPr>
              <a:t>стратегија </a:t>
            </a:r>
            <a:r>
              <a:rPr lang="en-US" sz="2400" dirty="0" err="1">
                <a:latin typeface="Aptos" panose="020B0004020202020204" pitchFamily="34" charset="0"/>
              </a:rPr>
              <a:t>решавања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проблема</a:t>
            </a:r>
            <a:endParaRPr lang="en-US" sz="2400" dirty="0">
              <a:latin typeface="Aptos" panose="020B0004020202020204" pitchFamily="34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sr-Cyrl-RS" sz="2400" dirty="0">
                <a:latin typeface="Aptos" panose="020B0004020202020204" pitchFamily="34" charset="0"/>
              </a:rPr>
              <a:t>Наставник </a:t>
            </a:r>
            <a:r>
              <a:rPr lang="en-US" sz="2400" dirty="0" err="1">
                <a:latin typeface="Aptos" panose="020B0004020202020204" pitchFamily="34" charset="0"/>
              </a:rPr>
              <a:t>има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више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времена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за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рад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са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ученицима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којима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је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потребна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додатна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помоћ</a:t>
            </a:r>
            <a:endParaRPr lang="en-US" sz="2400" dirty="0">
              <a:latin typeface="Aptos" panose="020B0004020202020204" pitchFamily="34" charset="0"/>
            </a:endParaRPr>
          </a:p>
          <a:p>
            <a:endParaRPr lang="sr-Cyrl-RS" sz="2400" dirty="0">
              <a:latin typeface="Aptos" panose="020B00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443157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2CF079-BFA5-2D17-D912-8F1EA2E645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82225D-7BAB-CF10-FD8A-AE2D148D0D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28403" y="945913"/>
            <a:ext cx="9935193" cy="852743"/>
          </a:xfrm>
        </p:spPr>
        <p:txBody>
          <a:bodyPr>
            <a:noAutofit/>
          </a:bodyPr>
          <a:lstStyle/>
          <a:p>
            <a:pPr algn="ctr"/>
            <a:br>
              <a:rPr lang="sr-Cyrl-RS" sz="3200" b="1" dirty="0">
                <a:latin typeface="Aptos" panose="020B0004020202020204" pitchFamily="34" charset="0"/>
              </a:rPr>
            </a:br>
            <a:r>
              <a:rPr lang="sr-Cyrl-RS" sz="3200" b="1" dirty="0">
                <a:latin typeface="Aptos" panose="020B0004020202020204" pitchFamily="34" charset="0"/>
              </a:rPr>
              <a:t>ОГРАНИЧЕЊА</a:t>
            </a:r>
            <a:br>
              <a:rPr lang="en-US" sz="3200" b="1" dirty="0">
                <a:latin typeface="Aptos" panose="020B0004020202020204" pitchFamily="34" charset="0"/>
              </a:rPr>
            </a:br>
            <a:endParaRPr lang="en-US" sz="32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10081A7-5D3D-98C5-8875-76DA4841B1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3143" y="1607736"/>
            <a:ext cx="10842171" cy="4481566"/>
          </a:xfrm>
        </p:spPr>
        <p:txBody>
          <a:bodyPr>
            <a:normAutofit/>
          </a:bodyPr>
          <a:lstStyle/>
          <a:p>
            <a:pPr lvl="0"/>
            <a:endParaRPr lang="sr-Cyrl-RS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sr-Cyrl-RS" sz="2400" dirty="0">
                <a:latin typeface="Aptos" panose="020B0004020202020204" pitchFamily="34" charset="0"/>
              </a:rPr>
              <a:t>О</a:t>
            </a:r>
            <a:r>
              <a:rPr lang="en-US" sz="2400" dirty="0">
                <a:latin typeface="Aptos" panose="020B0004020202020204" pitchFamily="34" charset="0"/>
              </a:rPr>
              <a:t>д </a:t>
            </a:r>
            <a:r>
              <a:rPr lang="sr-Cyrl-RS" sz="2400" dirty="0">
                <a:latin typeface="Aptos" panose="020B0004020202020204" pitchFamily="34" charset="0"/>
              </a:rPr>
              <a:t>наставника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захтева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додатно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време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за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планирање</a:t>
            </a:r>
            <a:r>
              <a:rPr lang="en-US" sz="2400" dirty="0">
                <a:latin typeface="Aptos" panose="020B0004020202020204" pitchFamily="34" charset="0"/>
              </a:rPr>
              <a:t> и </a:t>
            </a:r>
            <a:r>
              <a:rPr lang="en-US" sz="2400" dirty="0" err="1">
                <a:latin typeface="Aptos" panose="020B0004020202020204" pitchFamily="34" charset="0"/>
              </a:rPr>
              <a:t>организацију</a:t>
            </a:r>
            <a:endParaRPr lang="en-US" sz="2400" dirty="0">
              <a:latin typeface="Aptos" panose="020B0004020202020204" pitchFamily="34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sr-Cyrl-RS" sz="2400" dirty="0">
                <a:latin typeface="Aptos" panose="020B0004020202020204" pitchFamily="34" charset="0"/>
              </a:rPr>
              <a:t>З</a:t>
            </a:r>
            <a:r>
              <a:rPr lang="en-US" sz="2400" dirty="0" err="1">
                <a:latin typeface="Aptos" panose="020B0004020202020204" pitchFamily="34" charset="0"/>
              </a:rPr>
              <a:t>ахтева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квалитетно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припремљене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дигиталне</a:t>
            </a:r>
            <a:r>
              <a:rPr lang="sr-Cyrl-RS" sz="2400" dirty="0">
                <a:latin typeface="Aptos" panose="020B0004020202020204" pitchFamily="34" charset="0"/>
              </a:rPr>
              <a:t> </a:t>
            </a:r>
            <a:r>
              <a:rPr lang="sr-Cyrl-RS" sz="2400" dirty="0" err="1">
                <a:latin typeface="Aptos" panose="020B0004020202020204" pitchFamily="34" charset="0"/>
              </a:rPr>
              <a:t>матгеријале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sr-Cyrl-RS" sz="2400" dirty="0">
                <a:latin typeface="Aptos" panose="020B0004020202020204" pitchFamily="34" charset="0"/>
              </a:rPr>
              <a:t>П</a:t>
            </a:r>
            <a:r>
              <a:rPr lang="en-US" sz="2400" dirty="0" err="1">
                <a:latin typeface="Aptos" panose="020B0004020202020204" pitchFamily="34" charset="0"/>
              </a:rPr>
              <a:t>ретпоставља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да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ученици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одговорно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проуче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садржај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пре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часа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sr-Cyrl-RS" sz="2400" dirty="0">
                <a:latin typeface="Aptos" panose="020B0004020202020204" pitchFamily="34" charset="0"/>
              </a:rPr>
              <a:t>М</a:t>
            </a:r>
            <a:r>
              <a:rPr lang="en-US" sz="2400" dirty="0" err="1">
                <a:latin typeface="Aptos" panose="020B0004020202020204" pitchFamily="34" charset="0"/>
              </a:rPr>
              <a:t>оже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бити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отежана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примена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ако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ученици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немају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одговарајући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приступ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интернету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или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дигиталним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уређајима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</a:p>
          <a:p>
            <a:endParaRPr lang="sr-Cyrl-RS" sz="2400" dirty="0">
              <a:latin typeface="Aptos" panose="020B00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60536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170DF4-F79E-B0C6-F340-08A7877DD5A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28403" y="835742"/>
            <a:ext cx="9578926" cy="619432"/>
          </a:xfrm>
        </p:spPr>
        <p:txBody>
          <a:bodyPr>
            <a:normAutofit/>
          </a:bodyPr>
          <a:lstStyle/>
          <a:p>
            <a:pPr algn="ctr"/>
            <a:r>
              <a:rPr lang="sr-Cyrl-RS" sz="3200" b="1" dirty="0">
                <a:latin typeface="Aptos" panose="020B0004020202020204" pitchFamily="34" charset="0"/>
              </a:rPr>
              <a:t>ЗАЈЕДНИЧКИ ПРИНЦИПИ</a:t>
            </a:r>
            <a:endParaRPr lang="en-US" sz="3200" b="1" dirty="0">
              <a:latin typeface="Aptos" panose="020B00040202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F1795CA-12E8-8871-067D-B2058798134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2659" y="1661651"/>
            <a:ext cx="11083332" cy="4621161"/>
          </a:xfrm>
        </p:spPr>
        <p:txBody>
          <a:bodyPr>
            <a:normAutofit/>
          </a:bodyPr>
          <a:lstStyle/>
          <a:p>
            <a:pPr lvl="0"/>
            <a:r>
              <a:rPr lang="en-US" sz="2000" b="1" dirty="0" err="1">
                <a:latin typeface="Aptos" panose="020B0004020202020204" pitchFamily="34" charset="0"/>
              </a:rPr>
              <a:t>Учење</a:t>
            </a:r>
            <a:r>
              <a:rPr lang="en-US" sz="2000" b="1" dirty="0">
                <a:latin typeface="Aptos" panose="020B0004020202020204" pitchFamily="34" charset="0"/>
              </a:rPr>
              <a:t> </a:t>
            </a:r>
            <a:r>
              <a:rPr lang="en-US" sz="2000" b="1" dirty="0" err="1">
                <a:latin typeface="Aptos" panose="020B0004020202020204" pitchFamily="34" charset="0"/>
              </a:rPr>
              <a:t>усмерено</a:t>
            </a:r>
            <a:r>
              <a:rPr lang="en-US" sz="2000" b="1" dirty="0">
                <a:latin typeface="Aptos" panose="020B0004020202020204" pitchFamily="34" charset="0"/>
              </a:rPr>
              <a:t> </a:t>
            </a:r>
            <a:r>
              <a:rPr lang="en-US" sz="2000" b="1" dirty="0" err="1">
                <a:latin typeface="Aptos" panose="020B0004020202020204" pitchFamily="34" charset="0"/>
              </a:rPr>
              <a:t>на</a:t>
            </a:r>
            <a:r>
              <a:rPr lang="en-US" sz="2000" b="1" dirty="0">
                <a:latin typeface="Aptos" panose="020B0004020202020204" pitchFamily="34" charset="0"/>
              </a:rPr>
              <a:t> </a:t>
            </a:r>
            <a:r>
              <a:rPr lang="en-US" sz="2000" b="1" dirty="0" err="1">
                <a:latin typeface="Aptos" panose="020B0004020202020204" pitchFamily="34" charset="0"/>
              </a:rPr>
              <a:t>ученика</a:t>
            </a:r>
            <a:br>
              <a:rPr lang="en-US" sz="2000" dirty="0">
                <a:latin typeface="Aptos" panose="020B0004020202020204" pitchFamily="34" charset="0"/>
              </a:rPr>
            </a:br>
            <a:r>
              <a:rPr lang="en-US" sz="2000" dirty="0" err="1">
                <a:latin typeface="Aptos" panose="020B0004020202020204" pitchFamily="34" charset="0"/>
              </a:rPr>
              <a:t>Полази</a:t>
            </a:r>
            <a:r>
              <a:rPr lang="en-US" sz="2000" dirty="0">
                <a:latin typeface="Aptos" panose="020B0004020202020204" pitchFamily="34" charset="0"/>
              </a:rPr>
              <a:t> </a:t>
            </a:r>
            <a:r>
              <a:rPr lang="en-US" sz="2000" dirty="0" err="1">
                <a:latin typeface="Aptos" panose="020B0004020202020204" pitchFamily="34" charset="0"/>
              </a:rPr>
              <a:t>се</a:t>
            </a:r>
            <a:r>
              <a:rPr lang="en-US" sz="2000" dirty="0">
                <a:latin typeface="Aptos" panose="020B0004020202020204" pitchFamily="34" charset="0"/>
              </a:rPr>
              <a:t> </a:t>
            </a:r>
            <a:r>
              <a:rPr lang="en-US" sz="2000" dirty="0" err="1">
                <a:latin typeface="Aptos" panose="020B0004020202020204" pitchFamily="34" charset="0"/>
              </a:rPr>
              <a:t>од</a:t>
            </a:r>
            <a:r>
              <a:rPr lang="en-US" sz="2000" dirty="0">
                <a:latin typeface="Aptos" panose="020B0004020202020204" pitchFamily="34" charset="0"/>
              </a:rPr>
              <a:t> </a:t>
            </a:r>
            <a:r>
              <a:rPr lang="en-US" sz="2000" dirty="0" err="1">
                <a:latin typeface="Aptos" panose="020B0004020202020204" pitchFamily="34" charset="0"/>
              </a:rPr>
              <a:t>ученика</a:t>
            </a:r>
            <a:r>
              <a:rPr lang="sr-Latn-RS" sz="2000" dirty="0">
                <a:latin typeface="Aptos" panose="020B0004020202020204" pitchFamily="34" charset="0"/>
              </a:rPr>
              <a:t> - </a:t>
            </a:r>
            <a:r>
              <a:rPr lang="en-US" sz="2000" dirty="0" err="1">
                <a:latin typeface="Aptos" panose="020B0004020202020204" pitchFamily="34" charset="0"/>
              </a:rPr>
              <a:t>његових</a:t>
            </a:r>
            <a:r>
              <a:rPr lang="en-US" sz="2000" dirty="0">
                <a:latin typeface="Aptos" panose="020B0004020202020204" pitchFamily="34" charset="0"/>
              </a:rPr>
              <a:t> </a:t>
            </a:r>
            <a:r>
              <a:rPr lang="en-US" sz="2000" dirty="0" err="1">
                <a:latin typeface="Aptos" panose="020B0004020202020204" pitchFamily="34" charset="0"/>
              </a:rPr>
              <a:t>питања</a:t>
            </a:r>
            <a:r>
              <a:rPr lang="en-US" sz="2000" dirty="0">
                <a:latin typeface="Aptos" panose="020B0004020202020204" pitchFamily="34" charset="0"/>
              </a:rPr>
              <a:t>, </a:t>
            </a:r>
            <a:r>
              <a:rPr lang="en-US" sz="2000" dirty="0" err="1">
                <a:latin typeface="Aptos" panose="020B0004020202020204" pitchFamily="34" charset="0"/>
              </a:rPr>
              <a:t>искуства</a:t>
            </a:r>
            <a:r>
              <a:rPr lang="en-US" sz="2000" dirty="0">
                <a:latin typeface="Aptos" panose="020B0004020202020204" pitchFamily="34" charset="0"/>
              </a:rPr>
              <a:t>, </a:t>
            </a:r>
            <a:r>
              <a:rPr lang="en-US" sz="2000" dirty="0" err="1">
                <a:latin typeface="Aptos" panose="020B0004020202020204" pitchFamily="34" charset="0"/>
              </a:rPr>
              <a:t>потреба</a:t>
            </a:r>
            <a:r>
              <a:rPr lang="en-US" sz="2000" dirty="0">
                <a:latin typeface="Aptos" panose="020B0004020202020204" pitchFamily="34" charset="0"/>
              </a:rPr>
              <a:t>, </a:t>
            </a:r>
            <a:r>
              <a:rPr lang="en-US" sz="2000" dirty="0" err="1">
                <a:latin typeface="Aptos" panose="020B0004020202020204" pitchFamily="34" charset="0"/>
              </a:rPr>
              <a:t>интересовања</a:t>
            </a:r>
            <a:r>
              <a:rPr lang="en-US" sz="2000" dirty="0">
                <a:latin typeface="Aptos" panose="020B0004020202020204" pitchFamily="34" charset="0"/>
              </a:rPr>
              <a:t> и </a:t>
            </a:r>
            <a:r>
              <a:rPr lang="en-US" sz="2000" dirty="0" err="1">
                <a:latin typeface="Aptos" panose="020B0004020202020204" pitchFamily="34" charset="0"/>
              </a:rPr>
              <a:t>могућност</a:t>
            </a:r>
            <a:r>
              <a:rPr lang="sr-Cyrl-RS" sz="2000" dirty="0">
                <a:latin typeface="Aptos" panose="020B0004020202020204" pitchFamily="34" charset="0"/>
              </a:rPr>
              <a:t>и</a:t>
            </a:r>
            <a:endParaRPr lang="en-US" sz="2000" dirty="0">
              <a:latin typeface="Aptos" panose="020B0004020202020204" pitchFamily="34" charset="0"/>
            </a:endParaRPr>
          </a:p>
          <a:p>
            <a:pPr lvl="0"/>
            <a:r>
              <a:rPr lang="en-US" sz="2000" b="1" dirty="0" err="1">
                <a:latin typeface="Aptos" panose="020B0004020202020204" pitchFamily="34" charset="0"/>
              </a:rPr>
              <a:t>Активна</a:t>
            </a:r>
            <a:r>
              <a:rPr lang="en-US" sz="2000" b="1" dirty="0">
                <a:latin typeface="Aptos" panose="020B0004020202020204" pitchFamily="34" charset="0"/>
              </a:rPr>
              <a:t> </a:t>
            </a:r>
            <a:r>
              <a:rPr lang="en-US" sz="2000" b="1" dirty="0" err="1">
                <a:latin typeface="Aptos" panose="020B0004020202020204" pitchFamily="34" charset="0"/>
              </a:rPr>
              <a:t>улога</a:t>
            </a:r>
            <a:r>
              <a:rPr lang="en-US" sz="2000" b="1" dirty="0">
                <a:latin typeface="Aptos" panose="020B0004020202020204" pitchFamily="34" charset="0"/>
              </a:rPr>
              <a:t> </a:t>
            </a:r>
            <a:r>
              <a:rPr lang="en-US" sz="2000" b="1" dirty="0" err="1">
                <a:latin typeface="Aptos" panose="020B0004020202020204" pitchFamily="34" charset="0"/>
              </a:rPr>
              <a:t>ученика</a:t>
            </a:r>
            <a:br>
              <a:rPr lang="en-US" sz="2000" dirty="0">
                <a:latin typeface="Aptos" panose="020B0004020202020204" pitchFamily="34" charset="0"/>
              </a:rPr>
            </a:br>
            <a:r>
              <a:rPr lang="sr-Cyrl-RS" sz="2000" dirty="0">
                <a:latin typeface="Aptos" panose="020B0004020202020204" pitchFamily="34" charset="0"/>
              </a:rPr>
              <a:t>И</a:t>
            </a:r>
            <a:r>
              <a:rPr lang="en-US" sz="2000" dirty="0" err="1">
                <a:latin typeface="Aptos" panose="020B0004020202020204" pitchFamily="34" charset="0"/>
              </a:rPr>
              <a:t>стражује</a:t>
            </a:r>
            <a:r>
              <a:rPr lang="en-US" sz="2000" dirty="0">
                <a:latin typeface="Aptos" panose="020B0004020202020204" pitchFamily="34" charset="0"/>
              </a:rPr>
              <a:t>, </a:t>
            </a:r>
            <a:r>
              <a:rPr lang="en-US" sz="2000" dirty="0" err="1">
                <a:latin typeface="Aptos" panose="020B0004020202020204" pitchFamily="34" charset="0"/>
              </a:rPr>
              <a:t>дискутује</a:t>
            </a:r>
            <a:r>
              <a:rPr lang="en-US" sz="2000" dirty="0">
                <a:latin typeface="Aptos" panose="020B0004020202020204" pitchFamily="34" charset="0"/>
              </a:rPr>
              <a:t>, </a:t>
            </a:r>
            <a:r>
              <a:rPr lang="en-US" sz="2000" dirty="0" err="1">
                <a:latin typeface="Aptos" panose="020B0004020202020204" pitchFamily="34" charset="0"/>
              </a:rPr>
              <a:t>закључује</a:t>
            </a:r>
            <a:r>
              <a:rPr lang="en-US" sz="2000" dirty="0">
                <a:latin typeface="Aptos" panose="020B0004020202020204" pitchFamily="34" charset="0"/>
              </a:rPr>
              <a:t>, </a:t>
            </a:r>
            <a:r>
              <a:rPr lang="en-US" sz="2000" dirty="0" err="1">
                <a:latin typeface="Aptos" panose="020B0004020202020204" pitchFamily="34" charset="0"/>
              </a:rPr>
              <a:t>решава</a:t>
            </a:r>
            <a:r>
              <a:rPr lang="en-US" sz="2000" dirty="0">
                <a:latin typeface="Aptos" panose="020B0004020202020204" pitchFamily="34" charset="0"/>
              </a:rPr>
              <a:t> </a:t>
            </a:r>
            <a:r>
              <a:rPr lang="en-US" sz="2000" dirty="0" err="1">
                <a:latin typeface="Aptos" panose="020B0004020202020204" pitchFamily="34" charset="0"/>
              </a:rPr>
              <a:t>проблеме</a:t>
            </a:r>
            <a:r>
              <a:rPr lang="en-US" sz="2000" dirty="0">
                <a:latin typeface="Aptos" panose="020B0004020202020204" pitchFamily="34" charset="0"/>
              </a:rPr>
              <a:t> и </a:t>
            </a:r>
            <a:r>
              <a:rPr lang="en-US" sz="2000" dirty="0" err="1">
                <a:latin typeface="Aptos" panose="020B0004020202020204" pitchFamily="34" charset="0"/>
              </a:rPr>
              <a:t>ствара</a:t>
            </a:r>
            <a:r>
              <a:rPr lang="sr-Cyrl-RS" sz="2000" dirty="0">
                <a:latin typeface="Aptos" panose="020B0004020202020204" pitchFamily="34" charset="0"/>
              </a:rPr>
              <a:t> (</a:t>
            </a:r>
            <a:r>
              <a:rPr lang="en-US" sz="2000" dirty="0" err="1">
                <a:latin typeface="Aptos" panose="020B0004020202020204" pitchFamily="34" charset="0"/>
              </a:rPr>
              <a:t>уместо</a:t>
            </a:r>
            <a:r>
              <a:rPr lang="en-US" sz="2000" dirty="0">
                <a:latin typeface="Aptos" panose="020B0004020202020204" pitchFamily="34" charset="0"/>
              </a:rPr>
              <a:t> </a:t>
            </a:r>
            <a:r>
              <a:rPr lang="en-US" sz="2000" dirty="0" err="1">
                <a:latin typeface="Aptos" panose="020B0004020202020204" pitchFamily="34" charset="0"/>
              </a:rPr>
              <a:t>да</a:t>
            </a:r>
            <a:r>
              <a:rPr lang="en-US" sz="2000" dirty="0">
                <a:latin typeface="Aptos" panose="020B0004020202020204" pitchFamily="34" charset="0"/>
              </a:rPr>
              <a:t> </a:t>
            </a:r>
            <a:r>
              <a:rPr lang="sr-Cyrl-RS" sz="2000" dirty="0">
                <a:latin typeface="Aptos" panose="020B0004020202020204" pitchFamily="34" charset="0"/>
              </a:rPr>
              <a:t>претежно</a:t>
            </a:r>
            <a:r>
              <a:rPr lang="en-US" sz="2000" dirty="0">
                <a:latin typeface="Aptos" panose="020B0004020202020204" pitchFamily="34" charset="0"/>
              </a:rPr>
              <a:t> </a:t>
            </a:r>
            <a:r>
              <a:rPr lang="en-US" sz="2000" dirty="0" err="1">
                <a:latin typeface="Aptos" panose="020B0004020202020204" pitchFamily="34" charset="0"/>
              </a:rPr>
              <a:t>слуша</a:t>
            </a:r>
            <a:r>
              <a:rPr lang="sr-Cyrl-RS" sz="2000" dirty="0">
                <a:latin typeface="Aptos" panose="020B0004020202020204" pitchFamily="34" charset="0"/>
              </a:rPr>
              <a:t>)</a:t>
            </a:r>
            <a:r>
              <a:rPr lang="en-US" sz="2000" dirty="0">
                <a:latin typeface="Aptos" panose="020B0004020202020204" pitchFamily="34" charset="0"/>
              </a:rPr>
              <a:t> </a:t>
            </a:r>
          </a:p>
          <a:p>
            <a:r>
              <a:rPr lang="en-US" sz="2000" b="1" dirty="0" err="1">
                <a:latin typeface="Aptos" panose="020B0004020202020204" pitchFamily="34" charset="0"/>
              </a:rPr>
              <a:t>Учење</a:t>
            </a:r>
            <a:r>
              <a:rPr lang="en-US" sz="2000" b="1" dirty="0">
                <a:latin typeface="Aptos" panose="020B0004020202020204" pitchFamily="34" charset="0"/>
              </a:rPr>
              <a:t> </a:t>
            </a:r>
            <a:r>
              <a:rPr lang="en-US" sz="2000" b="1" dirty="0" err="1">
                <a:latin typeface="Aptos" panose="020B0004020202020204" pitchFamily="34" charset="0"/>
              </a:rPr>
              <a:t>кроз</a:t>
            </a:r>
            <a:r>
              <a:rPr lang="en-US" sz="2000" b="1" dirty="0">
                <a:latin typeface="Aptos" panose="020B0004020202020204" pitchFamily="34" charset="0"/>
              </a:rPr>
              <a:t> </a:t>
            </a:r>
            <a:r>
              <a:rPr lang="en-US" sz="2000" b="1" dirty="0" err="1">
                <a:latin typeface="Aptos" panose="020B0004020202020204" pitchFamily="34" charset="0"/>
              </a:rPr>
              <a:t>комуникацију</a:t>
            </a:r>
            <a:r>
              <a:rPr lang="sr-Cyrl-RS" sz="2000" b="1" dirty="0">
                <a:latin typeface="Aptos" panose="020B0004020202020204" pitchFamily="34" charset="0"/>
              </a:rPr>
              <a:t>, </a:t>
            </a:r>
            <a:r>
              <a:rPr lang="en-US" sz="2000" b="1" dirty="0" err="1">
                <a:latin typeface="Aptos" panose="020B0004020202020204" pitchFamily="34" charset="0"/>
              </a:rPr>
              <a:t>дијалог</a:t>
            </a:r>
            <a:r>
              <a:rPr lang="sr-Cyrl-RS" sz="2000" b="1" dirty="0">
                <a:latin typeface="Aptos" panose="020B0004020202020204" pitchFamily="34" charset="0"/>
              </a:rPr>
              <a:t>, сарадњу</a:t>
            </a:r>
            <a:br>
              <a:rPr lang="en-US" sz="2000" dirty="0">
                <a:latin typeface="Aptos" panose="020B0004020202020204" pitchFamily="34" charset="0"/>
              </a:rPr>
            </a:br>
            <a:r>
              <a:rPr lang="en-US" sz="2000" dirty="0" err="1">
                <a:latin typeface="Aptos" panose="020B0004020202020204" pitchFamily="34" charset="0"/>
              </a:rPr>
              <a:t>Ученик</a:t>
            </a:r>
            <a:r>
              <a:rPr lang="en-US" sz="2000" dirty="0">
                <a:latin typeface="Aptos" panose="020B0004020202020204" pitchFamily="34" charset="0"/>
              </a:rPr>
              <a:t> </a:t>
            </a:r>
            <a:r>
              <a:rPr lang="en-US" sz="2000" dirty="0" err="1">
                <a:latin typeface="Aptos" panose="020B0004020202020204" pitchFamily="34" charset="0"/>
              </a:rPr>
              <a:t>учи</a:t>
            </a:r>
            <a:r>
              <a:rPr lang="en-US" sz="2000" dirty="0">
                <a:latin typeface="Aptos" panose="020B0004020202020204" pitchFamily="34" charset="0"/>
              </a:rPr>
              <a:t> </a:t>
            </a:r>
            <a:r>
              <a:rPr lang="en-US" sz="2000" dirty="0" err="1">
                <a:latin typeface="Aptos" panose="020B0004020202020204" pitchFamily="34" charset="0"/>
              </a:rPr>
              <a:t>да</a:t>
            </a:r>
            <a:r>
              <a:rPr lang="sr-Cyrl-RS" sz="2000" dirty="0">
                <a:latin typeface="Aptos" panose="020B0004020202020204" pitchFamily="34" charset="0"/>
              </a:rPr>
              <a:t>: </a:t>
            </a:r>
            <a:r>
              <a:rPr lang="en-US" sz="2000" dirty="0" err="1">
                <a:latin typeface="Aptos" panose="020B0004020202020204" pitchFamily="34" charset="0"/>
              </a:rPr>
              <a:t>пита</a:t>
            </a:r>
            <a:r>
              <a:rPr lang="en-US" sz="2000" dirty="0">
                <a:latin typeface="Aptos" panose="020B0004020202020204" pitchFamily="34" charset="0"/>
              </a:rPr>
              <a:t>, </a:t>
            </a:r>
            <a:r>
              <a:rPr lang="sr-Cyrl-RS" sz="2000" dirty="0">
                <a:latin typeface="Aptos" panose="020B0004020202020204" pitchFamily="34" charset="0"/>
              </a:rPr>
              <a:t>уважава</a:t>
            </a:r>
            <a:r>
              <a:rPr lang="en-US" sz="2000" dirty="0">
                <a:latin typeface="Aptos" panose="020B0004020202020204" pitchFamily="34" charset="0"/>
              </a:rPr>
              <a:t> </a:t>
            </a:r>
            <a:r>
              <a:rPr lang="en-US" sz="2000" dirty="0" err="1">
                <a:latin typeface="Aptos" panose="020B0004020202020204" pitchFamily="34" charset="0"/>
              </a:rPr>
              <a:t>другачије</a:t>
            </a:r>
            <a:r>
              <a:rPr lang="en-US" sz="2000" dirty="0">
                <a:latin typeface="Aptos" panose="020B0004020202020204" pitchFamily="34" charset="0"/>
              </a:rPr>
              <a:t> </a:t>
            </a:r>
            <a:r>
              <a:rPr lang="en-US" sz="2000" dirty="0" err="1">
                <a:latin typeface="Aptos" panose="020B0004020202020204" pitchFamily="34" charset="0"/>
              </a:rPr>
              <a:t>мишљење</a:t>
            </a:r>
            <a:r>
              <a:rPr lang="en-US" sz="2000" dirty="0">
                <a:latin typeface="Aptos" panose="020B0004020202020204" pitchFamily="34" charset="0"/>
              </a:rPr>
              <a:t>, </a:t>
            </a:r>
            <a:r>
              <a:rPr lang="en-US" sz="2000" dirty="0" err="1">
                <a:latin typeface="Aptos" panose="020B0004020202020204" pitchFamily="34" charset="0"/>
              </a:rPr>
              <a:t>образл</a:t>
            </a:r>
            <a:r>
              <a:rPr lang="sr-Cyrl-RS" sz="2000" dirty="0">
                <a:latin typeface="Aptos" panose="020B0004020202020204" pitchFamily="34" charset="0"/>
              </a:rPr>
              <a:t>о</a:t>
            </a:r>
            <a:r>
              <a:rPr lang="en-US" sz="2000" dirty="0" err="1">
                <a:latin typeface="Aptos" panose="020B0004020202020204" pitchFamily="34" charset="0"/>
              </a:rPr>
              <a:t>жи</a:t>
            </a:r>
            <a:r>
              <a:rPr lang="en-US" sz="2000" dirty="0">
                <a:latin typeface="Aptos" panose="020B0004020202020204" pitchFamily="34" charset="0"/>
              </a:rPr>
              <a:t> </a:t>
            </a:r>
            <a:r>
              <a:rPr lang="en-US" sz="2000" dirty="0" err="1">
                <a:latin typeface="Aptos" panose="020B0004020202020204" pitchFamily="34" charset="0"/>
              </a:rPr>
              <a:t>свој</a:t>
            </a:r>
            <a:r>
              <a:rPr lang="en-US" sz="2000" dirty="0">
                <a:latin typeface="Aptos" panose="020B0004020202020204" pitchFamily="34" charset="0"/>
              </a:rPr>
              <a:t> </a:t>
            </a:r>
            <a:r>
              <a:rPr lang="en-US" sz="2000" dirty="0" err="1">
                <a:latin typeface="Aptos" panose="020B0004020202020204" pitchFamily="34" charset="0"/>
              </a:rPr>
              <a:t>став</a:t>
            </a:r>
            <a:r>
              <a:rPr lang="en-US" sz="2000" dirty="0">
                <a:latin typeface="Aptos" panose="020B0004020202020204" pitchFamily="34" charset="0"/>
              </a:rPr>
              <a:t>, </a:t>
            </a:r>
            <a:r>
              <a:rPr lang="en-US" sz="2000" dirty="0" err="1">
                <a:latin typeface="Aptos" panose="020B0004020202020204" pitchFamily="34" charset="0"/>
              </a:rPr>
              <a:t>преиспитује</a:t>
            </a:r>
            <a:r>
              <a:rPr lang="sr-Cyrl-RS" sz="2000" dirty="0">
                <a:latin typeface="Aptos" panose="020B0004020202020204" pitchFamily="34" charset="0"/>
              </a:rPr>
              <a:t>,</a:t>
            </a:r>
            <a:r>
              <a:rPr lang="en-US" sz="2000" dirty="0">
                <a:latin typeface="Aptos" panose="020B0004020202020204" pitchFamily="34" charset="0"/>
              </a:rPr>
              <a:t> </a:t>
            </a:r>
            <a:r>
              <a:rPr lang="sr-Cyrl-RS" sz="2000" dirty="0">
                <a:latin typeface="Aptos" panose="020B0004020202020204" pitchFamily="34" charset="0"/>
              </a:rPr>
              <a:t>заједно са другима решава проблеме</a:t>
            </a:r>
            <a:r>
              <a:rPr lang="en-US" sz="2000" dirty="0">
                <a:latin typeface="Aptos" panose="020B0004020202020204" pitchFamily="34" charset="0"/>
              </a:rPr>
              <a:t> </a:t>
            </a:r>
          </a:p>
          <a:p>
            <a:pPr lvl="0"/>
            <a:r>
              <a:rPr lang="en-US" sz="2000" b="1" dirty="0" err="1">
                <a:latin typeface="Aptos" panose="020B0004020202020204" pitchFamily="34" charset="0"/>
              </a:rPr>
              <a:t>Промена</a:t>
            </a:r>
            <a:r>
              <a:rPr lang="en-US" sz="2000" b="1" dirty="0">
                <a:latin typeface="Aptos" panose="020B0004020202020204" pitchFamily="34" charset="0"/>
              </a:rPr>
              <a:t> </a:t>
            </a:r>
            <a:r>
              <a:rPr lang="en-US" sz="2000" b="1" dirty="0" err="1">
                <a:latin typeface="Aptos" panose="020B0004020202020204" pitchFamily="34" charset="0"/>
              </a:rPr>
              <a:t>улог</a:t>
            </a:r>
            <a:r>
              <a:rPr lang="sr-Cyrl-RS" sz="2000" b="1" dirty="0">
                <a:latin typeface="Aptos" panose="020B0004020202020204" pitchFamily="34" charset="0"/>
              </a:rPr>
              <a:t>е</a:t>
            </a:r>
            <a:r>
              <a:rPr lang="en-US" sz="2000" b="1" dirty="0">
                <a:latin typeface="Aptos" panose="020B0004020202020204" pitchFamily="34" charset="0"/>
              </a:rPr>
              <a:t> </a:t>
            </a:r>
            <a:r>
              <a:rPr lang="en-US" sz="2000" b="1" dirty="0" err="1">
                <a:latin typeface="Aptos" panose="020B0004020202020204" pitchFamily="34" charset="0"/>
              </a:rPr>
              <a:t>наставника</a:t>
            </a:r>
            <a:br>
              <a:rPr lang="en-US" sz="2000" dirty="0">
                <a:latin typeface="Aptos" panose="020B0004020202020204" pitchFamily="34" charset="0"/>
              </a:rPr>
            </a:br>
            <a:r>
              <a:rPr lang="en-US" sz="2000" dirty="0" err="1">
                <a:latin typeface="Aptos" panose="020B0004020202020204" pitchFamily="34" charset="0"/>
              </a:rPr>
              <a:t>Преносилац</a:t>
            </a:r>
            <a:r>
              <a:rPr lang="en-US" sz="2000" dirty="0">
                <a:latin typeface="Aptos" panose="020B0004020202020204" pitchFamily="34" charset="0"/>
              </a:rPr>
              <a:t> </a:t>
            </a:r>
            <a:r>
              <a:rPr lang="en-US" sz="2000" dirty="0" err="1">
                <a:latin typeface="Aptos" panose="020B0004020202020204" pitchFamily="34" charset="0"/>
              </a:rPr>
              <a:t>знања</a:t>
            </a:r>
            <a:r>
              <a:rPr lang="en-US" sz="2000" dirty="0">
                <a:latin typeface="Aptos" panose="020B0004020202020204" pitchFamily="34" charset="0"/>
              </a:rPr>
              <a:t> </a:t>
            </a:r>
            <a:r>
              <a:rPr lang="en-US" sz="2000" b="1" dirty="0">
                <a:latin typeface="Aptos" panose="020B0004020202020204" pitchFamily="34" charset="0"/>
              </a:rPr>
              <a:t>→ </a:t>
            </a:r>
            <a:r>
              <a:rPr lang="en-US" sz="2000" dirty="0" err="1">
                <a:latin typeface="Aptos" panose="020B0004020202020204" pitchFamily="34" charset="0"/>
              </a:rPr>
              <a:t>организатор</a:t>
            </a:r>
            <a:r>
              <a:rPr lang="en-US" sz="2000" dirty="0">
                <a:latin typeface="Aptos" panose="020B0004020202020204" pitchFamily="34" charset="0"/>
              </a:rPr>
              <a:t>, </a:t>
            </a:r>
            <a:r>
              <a:rPr lang="en-US" sz="2000" dirty="0" err="1">
                <a:latin typeface="Aptos" panose="020B0004020202020204" pitchFamily="34" charset="0"/>
              </a:rPr>
              <a:t>ментор</a:t>
            </a:r>
            <a:r>
              <a:rPr lang="en-US" sz="2000" dirty="0">
                <a:latin typeface="Aptos" panose="020B0004020202020204" pitchFamily="34" charset="0"/>
              </a:rPr>
              <a:t> и </a:t>
            </a:r>
            <a:r>
              <a:rPr lang="en-US" sz="2000" dirty="0" err="1">
                <a:latin typeface="Aptos" panose="020B0004020202020204" pitchFamily="34" charset="0"/>
              </a:rPr>
              <a:t>фа</a:t>
            </a:r>
            <a:r>
              <a:rPr lang="sr-Cyrl-RS" sz="2000" dirty="0">
                <a:latin typeface="Aptos" panose="020B0004020202020204" pitchFamily="34" charset="0"/>
              </a:rPr>
              <a:t>ц</a:t>
            </a:r>
            <a:r>
              <a:rPr lang="en-US" sz="2000" dirty="0" err="1">
                <a:latin typeface="Aptos" panose="020B0004020202020204" pitchFamily="34" charset="0"/>
              </a:rPr>
              <a:t>илитатор</a:t>
            </a:r>
            <a:r>
              <a:rPr lang="en-US" sz="2000" dirty="0">
                <a:latin typeface="Aptos" panose="020B0004020202020204" pitchFamily="34" charset="0"/>
              </a:rPr>
              <a:t> </a:t>
            </a:r>
            <a:r>
              <a:rPr lang="en-US" sz="2000" dirty="0" err="1">
                <a:latin typeface="Aptos" panose="020B0004020202020204" pitchFamily="34" charset="0"/>
              </a:rPr>
              <a:t>учења</a:t>
            </a:r>
            <a:r>
              <a:rPr lang="sr-Cyrl-RS" sz="2000" dirty="0">
                <a:latin typeface="Aptos" panose="020B0004020202020204" pitchFamily="34" charset="0"/>
              </a:rPr>
              <a:t>, онај који даје подршку учењу</a:t>
            </a:r>
            <a:r>
              <a:rPr lang="en-US" sz="2000" dirty="0">
                <a:latin typeface="Aptos" panose="020B0004020202020204" pitchFamily="34" charset="0"/>
              </a:rPr>
              <a:t>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428166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602B15-7278-14C4-F787-CDADF4A16A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B084A2-C9B3-D037-E3F9-010D03C2B2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5512" y="768698"/>
            <a:ext cx="9918084" cy="1029959"/>
          </a:xfrm>
        </p:spPr>
        <p:txBody>
          <a:bodyPr>
            <a:noAutofit/>
          </a:bodyPr>
          <a:lstStyle/>
          <a:p>
            <a:pPr algn="ctr"/>
            <a:br>
              <a:rPr lang="sr-Cyrl-RS" sz="3200" b="1" dirty="0">
                <a:latin typeface="Aptos" panose="020B0004020202020204" pitchFamily="34" charset="0"/>
              </a:rPr>
            </a:br>
            <a:br>
              <a:rPr lang="sr-Cyrl-RS" sz="3200" b="1" dirty="0">
                <a:latin typeface="Aptos" panose="020B0004020202020204" pitchFamily="34" charset="0"/>
              </a:rPr>
            </a:br>
            <a:br>
              <a:rPr lang="sr-Cyrl-RS" sz="3200" b="1" dirty="0">
                <a:latin typeface="Aptos" panose="020B0004020202020204" pitchFamily="34" charset="0"/>
              </a:rPr>
            </a:br>
            <a:br>
              <a:rPr lang="sr-Cyrl-RS" sz="3200" b="1" dirty="0">
                <a:latin typeface="Aptos" panose="020B0004020202020204" pitchFamily="34" charset="0"/>
              </a:rPr>
            </a:br>
            <a:r>
              <a:rPr lang="sr-Cyrl-RS" sz="2800" b="1" dirty="0">
                <a:latin typeface="Aptos" panose="020B0004020202020204" pitchFamily="34" charset="0"/>
              </a:rPr>
              <a:t>ЗАШТО ЈЕ ИЗОКРЕНУТА УЧИОНИЦА ПОСЕБНО ВРЕДАН МОДЕЛ?</a:t>
            </a:r>
            <a:endParaRPr lang="en-US" sz="2000" dirty="0">
              <a:latin typeface="Aptos" panose="020B00040202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409E54A-FCF7-9DED-F921-E2650F74BF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3191" y="2160396"/>
            <a:ext cx="11043139" cy="3928906"/>
          </a:xfrm>
        </p:spPr>
        <p:txBody>
          <a:bodyPr>
            <a:normAutofit/>
          </a:bodyPr>
          <a:lstStyle/>
          <a:p>
            <a:endParaRPr lang="sr-Cyrl-RS" sz="2800" dirty="0">
              <a:latin typeface="Aptos" panose="020B0004020202020204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sr-Cyrl-RS" sz="2800" dirty="0">
                <a:solidFill>
                  <a:srgbClr val="0070C0"/>
                </a:solidFill>
                <a:latin typeface="Aptos" panose="020B0004020202020204" pitchFamily="34" charset="0"/>
              </a:rPr>
              <a:t>Индивидуализација наставе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sr-Cyrl-RS" sz="2800" dirty="0">
                <a:solidFill>
                  <a:srgbClr val="0070C0"/>
                </a:solidFill>
                <a:latin typeface="Aptos" panose="020B0004020202020204" pitchFamily="34" charset="0"/>
              </a:rPr>
              <a:t>Унапређивање дигиталних компетенција ученика и наставника</a:t>
            </a:r>
          </a:p>
          <a:p>
            <a:endParaRPr lang="sr-Cyrl-RS" sz="2800" dirty="0">
              <a:latin typeface="Aptos" panose="020B00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181737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0B5EFA-16F0-01D5-B67F-FDDE5DB025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861499-B274-A082-648A-F4080196E7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5512" y="768698"/>
            <a:ext cx="9918084" cy="738555"/>
          </a:xfrm>
        </p:spPr>
        <p:txBody>
          <a:bodyPr>
            <a:noAutofit/>
          </a:bodyPr>
          <a:lstStyle/>
          <a:p>
            <a:pPr algn="ctr"/>
            <a:br>
              <a:rPr lang="sr-Cyrl-RS" sz="3200" b="1" dirty="0">
                <a:latin typeface="Aptos" panose="020B0004020202020204" pitchFamily="34" charset="0"/>
              </a:rPr>
            </a:br>
            <a:br>
              <a:rPr lang="sr-Cyrl-RS" sz="3200" b="1" dirty="0">
                <a:latin typeface="Aptos" panose="020B0004020202020204" pitchFamily="34" charset="0"/>
              </a:rPr>
            </a:br>
            <a:br>
              <a:rPr lang="sr-Cyrl-RS" sz="3200" b="1" dirty="0">
                <a:latin typeface="Aptos" panose="020B0004020202020204" pitchFamily="34" charset="0"/>
              </a:rPr>
            </a:br>
            <a:br>
              <a:rPr lang="sr-Cyrl-RS" sz="3200" b="1" dirty="0">
                <a:latin typeface="Aptos" panose="020B0004020202020204" pitchFamily="34" charset="0"/>
              </a:rPr>
            </a:br>
            <a:r>
              <a:rPr lang="sr-Cyrl-RS" sz="3200" b="1" dirty="0">
                <a:latin typeface="Aptos" panose="020B0004020202020204" pitchFamily="34" charset="0"/>
              </a:rPr>
              <a:t>ПРОЈЕКТНА НАСТАВА</a:t>
            </a:r>
            <a:endParaRPr lang="en-US" sz="2000" dirty="0">
              <a:latin typeface="Aptos" panose="020B00040202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9570079-A66F-91F5-CCF5-926FDA1BFA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3143" y="1607736"/>
            <a:ext cx="11053187" cy="4481566"/>
          </a:xfrm>
        </p:spPr>
        <p:txBody>
          <a:bodyPr>
            <a:normAutofit lnSpcReduction="10000"/>
          </a:bodyPr>
          <a:lstStyle/>
          <a:p>
            <a:pPr algn="just"/>
            <a:r>
              <a:rPr lang="en-US" sz="2400" b="1" dirty="0" err="1">
                <a:latin typeface="Aptos" panose="020B0004020202020204" pitchFamily="34" charset="0"/>
              </a:rPr>
              <a:t>Дефиниција</a:t>
            </a:r>
            <a:endParaRPr lang="en-US" sz="2400" dirty="0">
              <a:latin typeface="Aptos" panose="020B0004020202020204" pitchFamily="34" charset="0"/>
            </a:endParaRPr>
          </a:p>
          <a:p>
            <a:pPr algn="just"/>
            <a:r>
              <a:rPr lang="sr-Cyrl-RS" sz="2400" b="1" dirty="0">
                <a:latin typeface="Aptos" panose="020B0004020202020204" pitchFamily="34" charset="0"/>
              </a:rPr>
              <a:t> </a:t>
            </a:r>
            <a:endParaRPr lang="en-US" sz="2400" dirty="0">
              <a:latin typeface="Aptos" panose="020B0004020202020204" pitchFamily="34" charset="0"/>
            </a:endParaRPr>
          </a:p>
          <a:p>
            <a:pPr algn="just"/>
            <a:r>
              <a:rPr lang="en-US" sz="2400" dirty="0" err="1">
                <a:latin typeface="Aptos" panose="020B0004020202020204" pitchFamily="34" charset="0"/>
              </a:rPr>
              <a:t>Модел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наставе</a:t>
            </a:r>
            <a:r>
              <a:rPr lang="en-US" sz="2400" dirty="0">
                <a:latin typeface="Aptos" panose="020B0004020202020204" pitchFamily="34" charset="0"/>
              </a:rPr>
              <a:t> у </a:t>
            </a:r>
            <a:r>
              <a:rPr lang="en-US" sz="2400" dirty="0" err="1">
                <a:latin typeface="Aptos" panose="020B0004020202020204" pitchFamily="34" charset="0"/>
              </a:rPr>
              <a:t>којем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ученици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стичу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знања</a:t>
            </a:r>
            <a:r>
              <a:rPr lang="en-US" sz="2400" dirty="0">
                <a:latin typeface="Aptos" panose="020B0004020202020204" pitchFamily="34" charset="0"/>
              </a:rPr>
              <a:t> и </a:t>
            </a:r>
            <a:r>
              <a:rPr lang="en-US" sz="2400" dirty="0" err="1">
                <a:latin typeface="Aptos" panose="020B0004020202020204" pitchFamily="34" charset="0"/>
              </a:rPr>
              <a:t>развијају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компетенције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радећи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на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пројекту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који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је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усмерен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на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решавање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аутентичног</a:t>
            </a:r>
            <a:r>
              <a:rPr lang="en-US" sz="2400" dirty="0">
                <a:latin typeface="Aptos" panose="020B0004020202020204" pitchFamily="34" charset="0"/>
              </a:rPr>
              <a:t> (</a:t>
            </a:r>
            <a:r>
              <a:rPr lang="en-US" sz="2400" dirty="0" err="1">
                <a:latin typeface="Aptos" panose="020B0004020202020204" pitchFamily="34" charset="0"/>
              </a:rPr>
              <a:t>смисленог</a:t>
            </a:r>
            <a:r>
              <a:rPr lang="en-US" sz="2400" dirty="0">
                <a:latin typeface="Aptos" panose="020B0004020202020204" pitchFamily="34" charset="0"/>
              </a:rPr>
              <a:t>) </a:t>
            </a:r>
            <a:r>
              <a:rPr lang="en-US" sz="2400" dirty="0" err="1">
                <a:latin typeface="Aptos" panose="020B0004020202020204" pitchFamily="34" charset="0"/>
              </a:rPr>
              <a:t>проблема</a:t>
            </a:r>
            <a:r>
              <a:rPr lang="sr-Cyrl-RS" sz="2400">
                <a:latin typeface="Aptos" panose="020B0004020202020204" pitchFamily="34" charset="0"/>
              </a:rPr>
              <a:t>,</a:t>
            </a:r>
            <a:r>
              <a:rPr lang="en-US" sz="2400">
                <a:latin typeface="Aptos" panose="020B0004020202020204" pitchFamily="34" charset="0"/>
              </a:rPr>
              <a:t> </a:t>
            </a:r>
            <a:r>
              <a:rPr lang="sr-Cyrl-RS" sz="2400" dirty="0">
                <a:latin typeface="Aptos" panose="020B0004020202020204" pitchFamily="34" charset="0"/>
              </a:rPr>
              <a:t>(стварни сценарио из реалног живота - ситуационо учење)</a:t>
            </a:r>
            <a:r>
              <a:rPr lang="en-US" sz="2400" dirty="0">
                <a:latin typeface="Aptos" panose="020B0004020202020204" pitchFamily="34" charset="0"/>
              </a:rPr>
              <a:t>. </a:t>
            </a:r>
            <a:endParaRPr lang="sr-Cyrl-RS" sz="2400" dirty="0">
              <a:latin typeface="Aptos" panose="020B0004020202020204" pitchFamily="34" charset="0"/>
            </a:endParaRPr>
          </a:p>
          <a:p>
            <a:pPr algn="just"/>
            <a:r>
              <a:rPr lang="en-US" sz="2400" dirty="0">
                <a:latin typeface="Aptos" panose="020B0004020202020204" pitchFamily="34" charset="0"/>
              </a:rPr>
              <a:t>У </a:t>
            </a:r>
            <a:r>
              <a:rPr lang="en-US" sz="2400" dirty="0" err="1">
                <a:latin typeface="Aptos" panose="020B0004020202020204" pitchFamily="34" charset="0"/>
              </a:rPr>
              <a:t>овом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моделу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ученици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активно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планирају</a:t>
            </a:r>
            <a:r>
              <a:rPr lang="en-US" sz="2400" dirty="0">
                <a:latin typeface="Aptos" panose="020B0004020202020204" pitchFamily="34" charset="0"/>
              </a:rPr>
              <a:t>, </a:t>
            </a:r>
            <a:r>
              <a:rPr lang="en-US" sz="2400" dirty="0" err="1">
                <a:latin typeface="Aptos" panose="020B0004020202020204" pitchFamily="34" charset="0"/>
              </a:rPr>
              <a:t>истражују</a:t>
            </a:r>
            <a:r>
              <a:rPr lang="en-US" sz="2400" dirty="0">
                <a:latin typeface="Aptos" panose="020B0004020202020204" pitchFamily="34" charset="0"/>
              </a:rPr>
              <a:t>, </a:t>
            </a:r>
            <a:r>
              <a:rPr lang="en-US" sz="2400" dirty="0" err="1">
                <a:latin typeface="Aptos" panose="020B0004020202020204" pitchFamily="34" charset="0"/>
              </a:rPr>
              <a:t>сарађују</a:t>
            </a:r>
            <a:r>
              <a:rPr lang="en-US" sz="2400" dirty="0">
                <a:latin typeface="Aptos" panose="020B0004020202020204" pitchFamily="34" charset="0"/>
              </a:rPr>
              <a:t>, </a:t>
            </a:r>
            <a:r>
              <a:rPr lang="en-US" sz="2400" dirty="0" err="1">
                <a:latin typeface="Aptos" panose="020B0004020202020204" pitchFamily="34" charset="0"/>
              </a:rPr>
              <a:t>доносе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одлуке</a:t>
            </a:r>
            <a:r>
              <a:rPr lang="en-US" sz="2400" dirty="0">
                <a:latin typeface="Aptos" panose="020B0004020202020204" pitchFamily="34" charset="0"/>
              </a:rPr>
              <a:t>, </a:t>
            </a:r>
            <a:r>
              <a:rPr lang="en-US" sz="2400" dirty="0" err="1">
                <a:latin typeface="Aptos" panose="020B0004020202020204" pitchFamily="34" charset="0"/>
              </a:rPr>
              <a:t>креирају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конкретан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резултат</a:t>
            </a:r>
            <a:r>
              <a:rPr lang="en-US" sz="2400" dirty="0">
                <a:latin typeface="Aptos" panose="020B0004020202020204" pitchFamily="34" charset="0"/>
              </a:rPr>
              <a:t> („</a:t>
            </a:r>
            <a:r>
              <a:rPr lang="en-US" sz="2400" dirty="0" err="1">
                <a:latin typeface="Aptos" panose="020B0004020202020204" pitchFamily="34" charset="0"/>
              </a:rPr>
              <a:t>продукт</a:t>
            </a:r>
            <a:r>
              <a:rPr lang="en-US" sz="2400" dirty="0">
                <a:latin typeface="Aptos" panose="020B0004020202020204" pitchFamily="34" charset="0"/>
              </a:rPr>
              <a:t>“) и </a:t>
            </a:r>
            <a:r>
              <a:rPr lang="en-US" sz="2400" dirty="0" err="1">
                <a:latin typeface="Aptos" panose="020B0004020202020204" pitchFamily="34" charset="0"/>
              </a:rPr>
              <a:t>представљају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резултате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свог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en-US" sz="2400" dirty="0" err="1">
                <a:latin typeface="Aptos" panose="020B0004020202020204" pitchFamily="34" charset="0"/>
              </a:rPr>
              <a:t>рада</a:t>
            </a:r>
            <a:r>
              <a:rPr lang="sr-Cyrl-RS" sz="2400" dirty="0">
                <a:latin typeface="Aptos" panose="020B0004020202020204" pitchFamily="34" charset="0"/>
              </a:rPr>
              <a:t> широј „публици“</a:t>
            </a:r>
            <a:r>
              <a:rPr lang="en-US" sz="2400" dirty="0">
                <a:latin typeface="Aptos" panose="020B0004020202020204" pitchFamily="34" charset="0"/>
              </a:rPr>
              <a:t>.</a:t>
            </a:r>
          </a:p>
          <a:p>
            <a:pPr algn="just"/>
            <a:r>
              <a:rPr lang="sr-Cyrl-RS" sz="2400" b="1" dirty="0">
                <a:latin typeface="Aptos" panose="020B0004020202020204" pitchFamily="34" charset="0"/>
              </a:rPr>
              <a:t> </a:t>
            </a:r>
            <a:endParaRPr lang="en-US" sz="2400" dirty="0">
              <a:latin typeface="Aptos" panose="020B0004020202020204" pitchFamily="34" charset="0"/>
            </a:endParaRPr>
          </a:p>
          <a:p>
            <a:pPr lvl="0" algn="just"/>
            <a:endParaRPr lang="sr-Cyrl-RS" sz="2400" dirty="0">
              <a:latin typeface="Aptos" panose="020B0004020202020204" pitchFamily="34" charset="0"/>
            </a:endParaRPr>
          </a:p>
          <a:p>
            <a:endParaRPr lang="sr-Cyrl-RS" sz="2800" dirty="0">
              <a:latin typeface="Aptos" panose="020B0004020202020204" pitchFamily="34" charset="0"/>
            </a:endParaRPr>
          </a:p>
          <a:p>
            <a:endParaRPr lang="sr-Cyrl-RS" sz="2800" dirty="0">
              <a:latin typeface="Aptos" panose="020B00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824466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B25E8C-716B-D5BB-D905-2FAF9B0A93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691A90-1B24-07B6-103E-A588E701B7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5512" y="768698"/>
            <a:ext cx="9918084" cy="738555"/>
          </a:xfrm>
        </p:spPr>
        <p:txBody>
          <a:bodyPr>
            <a:noAutofit/>
          </a:bodyPr>
          <a:lstStyle/>
          <a:p>
            <a:pPr algn="ctr"/>
            <a:br>
              <a:rPr lang="sr-Cyrl-RS" sz="3200" b="1" dirty="0">
                <a:latin typeface="Aptos" panose="020B0004020202020204" pitchFamily="34" charset="0"/>
              </a:rPr>
            </a:br>
            <a:br>
              <a:rPr lang="sr-Cyrl-RS" sz="3200" b="1" dirty="0">
                <a:latin typeface="Aptos" panose="020B0004020202020204" pitchFamily="34" charset="0"/>
              </a:rPr>
            </a:br>
            <a:br>
              <a:rPr lang="sr-Cyrl-RS" sz="3200" b="1" dirty="0">
                <a:latin typeface="Aptos" panose="020B0004020202020204" pitchFamily="34" charset="0"/>
              </a:rPr>
            </a:br>
            <a:br>
              <a:rPr lang="sr-Cyrl-RS" sz="3200" b="1" dirty="0">
                <a:latin typeface="Aptos" panose="020B0004020202020204" pitchFamily="34" charset="0"/>
              </a:rPr>
            </a:br>
            <a:r>
              <a:rPr lang="sr-Cyrl-RS" sz="3200" b="1" dirty="0">
                <a:latin typeface="Aptos" panose="020B0004020202020204" pitchFamily="34" charset="0"/>
              </a:rPr>
              <a:t>ОСНОВНИ ПРИНЦИПИ ПРОЈЕКТНЕ НАСТАВЕ</a:t>
            </a:r>
            <a:endParaRPr lang="en-US" sz="2000" dirty="0">
              <a:latin typeface="Aptos" panose="020B00040202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B2E633A-0426-C3E0-D249-AE01CFB7BA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3143" y="1647930"/>
            <a:ext cx="11053187" cy="4692580"/>
          </a:xfrm>
        </p:spPr>
        <p:txBody>
          <a:bodyPr>
            <a:normAutofit fontScale="77500" lnSpcReduction="20000"/>
          </a:bodyPr>
          <a:lstStyle/>
          <a:p>
            <a:pPr lvl="0"/>
            <a:endParaRPr lang="sr-Cyrl-RS" sz="3100" b="1" dirty="0">
              <a:latin typeface="Aptos" panose="020B0004020202020204" pitchFamily="34" charset="0"/>
            </a:endParaRPr>
          </a:p>
          <a:p>
            <a:pPr lvl="0"/>
            <a:r>
              <a:rPr lang="en-US" sz="3100" b="1" dirty="0" err="1">
                <a:latin typeface="Aptos" panose="020B0004020202020204" pitchFamily="34" charset="0"/>
              </a:rPr>
              <a:t>Истраживачки</a:t>
            </a:r>
            <a:r>
              <a:rPr lang="en-US" sz="3100" b="1" dirty="0">
                <a:latin typeface="Aptos" panose="020B0004020202020204" pitchFamily="34" charset="0"/>
              </a:rPr>
              <a:t> </a:t>
            </a:r>
            <a:r>
              <a:rPr lang="en-US" sz="3100" b="1" dirty="0" err="1">
                <a:latin typeface="Aptos" panose="020B0004020202020204" pitchFamily="34" charset="0"/>
              </a:rPr>
              <a:t>приступ</a:t>
            </a:r>
            <a:r>
              <a:rPr lang="en-US" sz="3100" b="1" dirty="0">
                <a:latin typeface="Aptos" panose="020B0004020202020204" pitchFamily="34" charset="0"/>
              </a:rPr>
              <a:t> </a:t>
            </a:r>
            <a:r>
              <a:rPr lang="en-US" sz="3100" dirty="0">
                <a:latin typeface="Aptos" panose="020B0004020202020204" pitchFamily="34" charset="0"/>
              </a:rPr>
              <a:t>– </a:t>
            </a:r>
            <a:r>
              <a:rPr lang="en-US" sz="3100" dirty="0" err="1">
                <a:latin typeface="Aptos" panose="020B0004020202020204" pitchFamily="34" charset="0"/>
              </a:rPr>
              <a:t>учење</a:t>
            </a:r>
            <a:r>
              <a:rPr lang="en-US" sz="3100" dirty="0">
                <a:latin typeface="Aptos" panose="020B0004020202020204" pitchFamily="34" charset="0"/>
              </a:rPr>
              <a:t> </a:t>
            </a:r>
            <a:r>
              <a:rPr lang="en-US" sz="3100" dirty="0" err="1">
                <a:latin typeface="Aptos" panose="020B0004020202020204" pitchFamily="34" charset="0"/>
              </a:rPr>
              <a:t>се</a:t>
            </a:r>
            <a:r>
              <a:rPr lang="en-US" sz="3100" dirty="0">
                <a:latin typeface="Aptos" panose="020B0004020202020204" pitchFamily="34" charset="0"/>
              </a:rPr>
              <a:t> </a:t>
            </a:r>
            <a:r>
              <a:rPr lang="en-US" sz="3100" dirty="0" err="1">
                <a:latin typeface="Aptos" panose="020B0004020202020204" pitchFamily="34" charset="0"/>
              </a:rPr>
              <a:t>заснива</a:t>
            </a:r>
            <a:r>
              <a:rPr lang="en-US" sz="3100" dirty="0">
                <a:latin typeface="Aptos" panose="020B0004020202020204" pitchFamily="34" charset="0"/>
              </a:rPr>
              <a:t> </a:t>
            </a:r>
            <a:r>
              <a:rPr lang="en-US" sz="3100" dirty="0" err="1">
                <a:latin typeface="Aptos" panose="020B0004020202020204" pitchFamily="34" charset="0"/>
              </a:rPr>
              <a:t>на</a:t>
            </a:r>
            <a:r>
              <a:rPr lang="en-US" sz="3100" dirty="0">
                <a:latin typeface="Aptos" panose="020B0004020202020204" pitchFamily="34" charset="0"/>
              </a:rPr>
              <a:t> </a:t>
            </a:r>
            <a:r>
              <a:rPr lang="en-US" sz="3100" dirty="0" err="1">
                <a:latin typeface="Aptos" panose="020B0004020202020204" pitchFamily="34" charset="0"/>
              </a:rPr>
              <a:t>прикупљању</a:t>
            </a:r>
            <a:r>
              <a:rPr lang="en-US" sz="3100" dirty="0">
                <a:latin typeface="Aptos" panose="020B0004020202020204" pitchFamily="34" charset="0"/>
              </a:rPr>
              <a:t> и </a:t>
            </a:r>
            <a:r>
              <a:rPr lang="en-US" sz="3100" dirty="0" err="1">
                <a:latin typeface="Aptos" panose="020B0004020202020204" pitchFamily="34" charset="0"/>
              </a:rPr>
              <a:t>анализи</a:t>
            </a:r>
            <a:r>
              <a:rPr lang="en-US" sz="3100" dirty="0">
                <a:latin typeface="Aptos" panose="020B0004020202020204" pitchFamily="34" charset="0"/>
              </a:rPr>
              <a:t> </a:t>
            </a:r>
            <a:r>
              <a:rPr lang="en-US" sz="3100" dirty="0" err="1">
                <a:latin typeface="Aptos" panose="020B0004020202020204" pitchFamily="34" charset="0"/>
              </a:rPr>
              <a:t>података</a:t>
            </a:r>
            <a:r>
              <a:rPr lang="en-US" sz="3100" dirty="0">
                <a:latin typeface="Aptos" panose="020B0004020202020204" pitchFamily="34" charset="0"/>
              </a:rPr>
              <a:t>, </a:t>
            </a:r>
            <a:r>
              <a:rPr lang="en-US" sz="3100" dirty="0" err="1">
                <a:latin typeface="Aptos" panose="020B0004020202020204" pitchFamily="34" charset="0"/>
              </a:rPr>
              <a:t>извођењу</a:t>
            </a:r>
            <a:r>
              <a:rPr lang="en-US" sz="3100" dirty="0">
                <a:latin typeface="Aptos" panose="020B0004020202020204" pitchFamily="34" charset="0"/>
              </a:rPr>
              <a:t> </a:t>
            </a:r>
            <a:r>
              <a:rPr lang="en-US" sz="3100" dirty="0" err="1">
                <a:latin typeface="Aptos" panose="020B0004020202020204" pitchFamily="34" charset="0"/>
              </a:rPr>
              <a:t>закључака</a:t>
            </a:r>
            <a:r>
              <a:rPr lang="en-US" sz="3100" dirty="0">
                <a:latin typeface="Aptos" panose="020B0004020202020204" pitchFamily="34" charset="0"/>
              </a:rPr>
              <a:t> и </a:t>
            </a:r>
            <a:r>
              <a:rPr lang="en-US" sz="3100" dirty="0" err="1">
                <a:latin typeface="Aptos" panose="020B0004020202020204" pitchFamily="34" charset="0"/>
              </a:rPr>
              <a:t>аргументовању</a:t>
            </a:r>
            <a:endParaRPr lang="en-US" sz="3100" dirty="0">
              <a:latin typeface="Aptos" panose="020B0004020202020204" pitchFamily="34" charset="0"/>
            </a:endParaRPr>
          </a:p>
          <a:p>
            <a:pPr lvl="0"/>
            <a:r>
              <a:rPr lang="en-US" sz="3100" b="1" dirty="0" err="1">
                <a:latin typeface="Aptos" panose="020B0004020202020204" pitchFamily="34" charset="0"/>
              </a:rPr>
              <a:t>Аутентичност</a:t>
            </a:r>
            <a:r>
              <a:rPr lang="en-US" sz="3100" dirty="0">
                <a:latin typeface="Aptos" panose="020B0004020202020204" pitchFamily="34" charset="0"/>
              </a:rPr>
              <a:t> – </a:t>
            </a:r>
            <a:r>
              <a:rPr lang="en-US" sz="3100" dirty="0" err="1">
                <a:latin typeface="Aptos" panose="020B0004020202020204" pitchFamily="34" charset="0"/>
              </a:rPr>
              <a:t>пројекат</a:t>
            </a:r>
            <a:r>
              <a:rPr lang="en-US" sz="3100" dirty="0">
                <a:latin typeface="Aptos" panose="020B0004020202020204" pitchFamily="34" charset="0"/>
              </a:rPr>
              <a:t> </a:t>
            </a:r>
            <a:r>
              <a:rPr lang="en-US" sz="3100" dirty="0" err="1">
                <a:latin typeface="Aptos" panose="020B0004020202020204" pitchFamily="34" charset="0"/>
              </a:rPr>
              <a:t>се</a:t>
            </a:r>
            <a:r>
              <a:rPr lang="en-US" sz="3100" dirty="0">
                <a:latin typeface="Aptos" panose="020B0004020202020204" pitchFamily="34" charset="0"/>
              </a:rPr>
              <a:t> </a:t>
            </a:r>
            <a:r>
              <a:rPr lang="en-US" sz="3100" dirty="0" err="1">
                <a:latin typeface="Aptos" panose="020B0004020202020204" pitchFamily="34" charset="0"/>
              </a:rPr>
              <a:t>бави</a:t>
            </a:r>
            <a:r>
              <a:rPr lang="en-US" sz="3100" dirty="0">
                <a:latin typeface="Aptos" panose="020B0004020202020204" pitchFamily="34" charset="0"/>
              </a:rPr>
              <a:t> </a:t>
            </a:r>
            <a:r>
              <a:rPr lang="en-US" sz="3100" dirty="0" err="1">
                <a:latin typeface="Aptos" panose="020B0004020202020204" pitchFamily="34" charset="0"/>
              </a:rPr>
              <a:t>стварним</a:t>
            </a:r>
            <a:r>
              <a:rPr lang="en-US" sz="3100" dirty="0">
                <a:latin typeface="Aptos" panose="020B0004020202020204" pitchFamily="34" charset="0"/>
              </a:rPr>
              <a:t> </a:t>
            </a:r>
            <a:r>
              <a:rPr lang="en-US" sz="3100" dirty="0" err="1">
                <a:latin typeface="Aptos" panose="020B0004020202020204" pitchFamily="34" charset="0"/>
              </a:rPr>
              <a:t>или</a:t>
            </a:r>
            <a:r>
              <a:rPr lang="en-US" sz="3100" dirty="0">
                <a:latin typeface="Aptos" panose="020B0004020202020204" pitchFamily="34" charset="0"/>
              </a:rPr>
              <a:t> </a:t>
            </a:r>
            <a:r>
              <a:rPr lang="en-US" sz="3100" dirty="0" err="1">
                <a:latin typeface="Aptos" panose="020B0004020202020204" pitchFamily="34" charset="0"/>
              </a:rPr>
              <a:t>животно</a:t>
            </a:r>
            <a:r>
              <a:rPr lang="en-US" sz="3100" dirty="0">
                <a:latin typeface="Aptos" panose="020B0004020202020204" pitchFamily="34" charset="0"/>
              </a:rPr>
              <a:t> </a:t>
            </a:r>
            <a:r>
              <a:rPr lang="en-US" sz="3100" dirty="0" err="1">
                <a:latin typeface="Aptos" panose="020B0004020202020204" pitchFamily="34" charset="0"/>
              </a:rPr>
              <a:t>релевантним</a:t>
            </a:r>
            <a:r>
              <a:rPr lang="en-US" sz="3100" dirty="0">
                <a:latin typeface="Aptos" panose="020B0004020202020204" pitchFamily="34" charset="0"/>
              </a:rPr>
              <a:t> </a:t>
            </a:r>
            <a:r>
              <a:rPr lang="en-US" sz="3100" dirty="0" err="1">
                <a:latin typeface="Aptos" panose="020B0004020202020204" pitchFamily="34" charset="0"/>
              </a:rPr>
              <a:t>проблемом</a:t>
            </a:r>
            <a:endParaRPr lang="en-US" sz="3100" dirty="0">
              <a:latin typeface="Aptos" panose="020B0004020202020204" pitchFamily="34" charset="0"/>
            </a:endParaRPr>
          </a:p>
          <a:p>
            <a:pPr lvl="0"/>
            <a:r>
              <a:rPr lang="en-US" sz="3100" b="1" dirty="0" err="1">
                <a:latin typeface="Aptos" panose="020B0004020202020204" pitchFamily="34" charset="0"/>
              </a:rPr>
              <a:t>Тимски</a:t>
            </a:r>
            <a:r>
              <a:rPr lang="en-US" sz="3100" b="1" dirty="0">
                <a:latin typeface="Aptos" panose="020B0004020202020204" pitchFamily="34" charset="0"/>
              </a:rPr>
              <a:t> </a:t>
            </a:r>
            <a:r>
              <a:rPr lang="en-US" sz="3100" b="1" dirty="0" err="1">
                <a:latin typeface="Aptos" panose="020B0004020202020204" pitchFamily="34" charset="0"/>
              </a:rPr>
              <a:t>рад</a:t>
            </a:r>
            <a:r>
              <a:rPr lang="en-US" sz="3100" b="1" dirty="0">
                <a:latin typeface="Aptos" panose="020B0004020202020204" pitchFamily="34" charset="0"/>
              </a:rPr>
              <a:t> </a:t>
            </a:r>
            <a:r>
              <a:rPr lang="en-US" sz="3100" dirty="0">
                <a:latin typeface="Aptos" panose="020B0004020202020204" pitchFamily="34" charset="0"/>
              </a:rPr>
              <a:t>– </a:t>
            </a:r>
            <a:r>
              <a:rPr lang="en-US" sz="3100" dirty="0" err="1">
                <a:latin typeface="Aptos" panose="020B0004020202020204" pitchFamily="34" charset="0"/>
              </a:rPr>
              <a:t>рад</a:t>
            </a:r>
            <a:r>
              <a:rPr lang="en-US" sz="3100" dirty="0">
                <a:latin typeface="Aptos" panose="020B0004020202020204" pitchFamily="34" charset="0"/>
              </a:rPr>
              <a:t> </a:t>
            </a:r>
            <a:r>
              <a:rPr lang="en-US" sz="3100" dirty="0" err="1">
                <a:latin typeface="Aptos" panose="020B0004020202020204" pitchFamily="34" charset="0"/>
              </a:rPr>
              <a:t>је</a:t>
            </a:r>
            <a:r>
              <a:rPr lang="en-US" sz="3100" dirty="0">
                <a:latin typeface="Aptos" panose="020B0004020202020204" pitchFamily="34" charset="0"/>
              </a:rPr>
              <a:t> </a:t>
            </a:r>
            <a:r>
              <a:rPr lang="en-US" sz="3100" dirty="0" err="1">
                <a:latin typeface="Aptos" panose="020B0004020202020204" pitchFamily="34" charset="0"/>
              </a:rPr>
              <a:t>најчешће</a:t>
            </a:r>
            <a:r>
              <a:rPr lang="en-US" sz="3100" dirty="0">
                <a:latin typeface="Aptos" panose="020B0004020202020204" pitchFamily="34" charset="0"/>
              </a:rPr>
              <a:t> </a:t>
            </a:r>
            <a:r>
              <a:rPr lang="en-US" sz="3100" dirty="0" err="1">
                <a:latin typeface="Aptos" panose="020B0004020202020204" pitchFamily="34" charset="0"/>
              </a:rPr>
              <a:t>тимски</a:t>
            </a:r>
            <a:r>
              <a:rPr lang="en-US" sz="3100" dirty="0">
                <a:latin typeface="Aptos" panose="020B0004020202020204" pitchFamily="34" charset="0"/>
              </a:rPr>
              <a:t>, </a:t>
            </a:r>
            <a:r>
              <a:rPr lang="en-US" sz="3100" dirty="0" err="1">
                <a:latin typeface="Aptos" panose="020B0004020202020204" pitchFamily="34" charset="0"/>
              </a:rPr>
              <a:t>уз</a:t>
            </a:r>
            <a:r>
              <a:rPr lang="en-US" sz="3100" dirty="0">
                <a:latin typeface="Aptos" panose="020B0004020202020204" pitchFamily="34" charset="0"/>
              </a:rPr>
              <a:t> </a:t>
            </a:r>
            <a:r>
              <a:rPr lang="en-US" sz="3100" dirty="0" err="1">
                <a:latin typeface="Aptos" panose="020B0004020202020204" pitchFamily="34" charset="0"/>
              </a:rPr>
              <a:t>развијање</a:t>
            </a:r>
            <a:r>
              <a:rPr lang="en-US" sz="3100" dirty="0">
                <a:latin typeface="Aptos" panose="020B0004020202020204" pitchFamily="34" charset="0"/>
              </a:rPr>
              <a:t> </a:t>
            </a:r>
            <a:r>
              <a:rPr lang="en-US" sz="3100" dirty="0" err="1">
                <a:latin typeface="Aptos" panose="020B0004020202020204" pitchFamily="34" charset="0"/>
              </a:rPr>
              <a:t>комуникације</a:t>
            </a:r>
            <a:r>
              <a:rPr lang="en-US" sz="3100" dirty="0">
                <a:latin typeface="Aptos" panose="020B0004020202020204" pitchFamily="34" charset="0"/>
              </a:rPr>
              <a:t> и </a:t>
            </a:r>
            <a:r>
              <a:rPr lang="en-US" sz="3100" dirty="0" err="1">
                <a:latin typeface="Aptos" panose="020B0004020202020204" pitchFamily="34" charset="0"/>
              </a:rPr>
              <a:t>сарадње</a:t>
            </a:r>
            <a:endParaRPr lang="en-US" sz="3100" dirty="0">
              <a:latin typeface="Aptos" panose="020B0004020202020204" pitchFamily="34" charset="0"/>
            </a:endParaRPr>
          </a:p>
          <a:p>
            <a:pPr lvl="0"/>
            <a:r>
              <a:rPr lang="en-US" sz="3100" b="1" dirty="0" err="1">
                <a:latin typeface="Aptos" panose="020B0004020202020204" pitchFamily="34" charset="0"/>
              </a:rPr>
              <a:t>Интердисциплинарност</a:t>
            </a:r>
            <a:r>
              <a:rPr lang="en-US" sz="3100" dirty="0">
                <a:latin typeface="Aptos" panose="020B0004020202020204" pitchFamily="34" charset="0"/>
              </a:rPr>
              <a:t> – </a:t>
            </a:r>
            <a:r>
              <a:rPr lang="en-US" sz="3100" dirty="0" err="1">
                <a:latin typeface="Aptos" panose="020B0004020202020204" pitchFamily="34" charset="0"/>
              </a:rPr>
              <a:t>знања</a:t>
            </a:r>
            <a:r>
              <a:rPr lang="en-US" sz="3100" dirty="0">
                <a:latin typeface="Aptos" panose="020B0004020202020204" pitchFamily="34" charset="0"/>
              </a:rPr>
              <a:t> </a:t>
            </a:r>
            <a:r>
              <a:rPr lang="en-US" sz="3100" dirty="0" err="1">
                <a:latin typeface="Aptos" panose="020B0004020202020204" pitchFamily="34" charset="0"/>
              </a:rPr>
              <a:t>из</a:t>
            </a:r>
            <a:r>
              <a:rPr lang="en-US" sz="3100" dirty="0">
                <a:latin typeface="Aptos" panose="020B0004020202020204" pitchFamily="34" charset="0"/>
              </a:rPr>
              <a:t> </a:t>
            </a:r>
            <a:r>
              <a:rPr lang="en-US" sz="3100" dirty="0" err="1">
                <a:latin typeface="Aptos" panose="020B0004020202020204" pitchFamily="34" charset="0"/>
              </a:rPr>
              <a:t>различитих</a:t>
            </a:r>
            <a:r>
              <a:rPr lang="en-US" sz="3100" dirty="0">
                <a:latin typeface="Aptos" panose="020B0004020202020204" pitchFamily="34" charset="0"/>
              </a:rPr>
              <a:t> </a:t>
            </a:r>
            <a:r>
              <a:rPr lang="en-US" sz="3100" dirty="0" err="1">
                <a:latin typeface="Aptos" panose="020B0004020202020204" pitchFamily="34" charset="0"/>
              </a:rPr>
              <a:t>предмета</a:t>
            </a:r>
            <a:r>
              <a:rPr lang="en-US" sz="3100" dirty="0">
                <a:latin typeface="Aptos" panose="020B0004020202020204" pitchFamily="34" charset="0"/>
              </a:rPr>
              <a:t> </a:t>
            </a:r>
            <a:r>
              <a:rPr lang="en-US" sz="3100" dirty="0" err="1">
                <a:latin typeface="Aptos" panose="020B0004020202020204" pitchFamily="34" charset="0"/>
              </a:rPr>
              <a:t>могу</a:t>
            </a:r>
            <a:r>
              <a:rPr lang="en-US" sz="3100" dirty="0">
                <a:latin typeface="Aptos" panose="020B0004020202020204" pitchFamily="34" charset="0"/>
              </a:rPr>
              <a:t> </a:t>
            </a:r>
            <a:r>
              <a:rPr lang="en-US" sz="3100" dirty="0" err="1">
                <a:latin typeface="Aptos" panose="020B0004020202020204" pitchFamily="34" charset="0"/>
              </a:rPr>
              <a:t>се</a:t>
            </a:r>
            <a:r>
              <a:rPr lang="en-US" sz="3100" dirty="0">
                <a:latin typeface="Aptos" panose="020B0004020202020204" pitchFamily="34" charset="0"/>
              </a:rPr>
              <a:t> </a:t>
            </a:r>
            <a:r>
              <a:rPr lang="en-US" sz="3100" dirty="0" err="1">
                <a:latin typeface="Aptos" panose="020B0004020202020204" pitchFamily="34" charset="0"/>
              </a:rPr>
              <a:t>повезивати</a:t>
            </a:r>
            <a:endParaRPr lang="en-US" sz="3100" dirty="0">
              <a:latin typeface="Aptos" panose="020B0004020202020204" pitchFamily="34" charset="0"/>
            </a:endParaRPr>
          </a:p>
          <a:p>
            <a:pPr algn="just"/>
            <a:r>
              <a:rPr lang="sr-Cyrl-RS" sz="2600" b="1" dirty="0">
                <a:latin typeface="Aptos" panose="020B0004020202020204" pitchFamily="34" charset="0"/>
              </a:rPr>
              <a:t> </a:t>
            </a:r>
            <a:endParaRPr lang="en-US" sz="2600" dirty="0">
              <a:latin typeface="Aptos" panose="020B0004020202020204" pitchFamily="34" charset="0"/>
            </a:endParaRPr>
          </a:p>
          <a:p>
            <a:pPr lvl="0" algn="just"/>
            <a:endParaRPr lang="sr-Cyrl-RS" sz="2400" dirty="0">
              <a:latin typeface="Aptos" panose="020B0004020202020204" pitchFamily="34" charset="0"/>
            </a:endParaRPr>
          </a:p>
          <a:p>
            <a:endParaRPr lang="sr-Cyrl-RS" sz="2800" dirty="0">
              <a:latin typeface="Aptos" panose="020B0004020202020204" pitchFamily="34" charset="0"/>
            </a:endParaRPr>
          </a:p>
          <a:p>
            <a:endParaRPr lang="sr-Cyrl-RS" sz="2800" dirty="0">
              <a:latin typeface="Aptos" panose="020B00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036168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0B8E9F-1F8C-8845-6739-6179824DB5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977E1D-041D-360A-AD9E-A56AB413FF6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5512" y="768698"/>
            <a:ext cx="9918084" cy="738555"/>
          </a:xfrm>
        </p:spPr>
        <p:txBody>
          <a:bodyPr>
            <a:noAutofit/>
          </a:bodyPr>
          <a:lstStyle/>
          <a:p>
            <a:pPr algn="ctr"/>
            <a:br>
              <a:rPr lang="sr-Cyrl-RS" sz="3200" b="1" dirty="0">
                <a:latin typeface="Aptos" panose="020B0004020202020204" pitchFamily="34" charset="0"/>
              </a:rPr>
            </a:br>
            <a:br>
              <a:rPr lang="sr-Cyrl-RS" sz="3200" b="1" dirty="0">
                <a:latin typeface="Aptos" panose="020B0004020202020204" pitchFamily="34" charset="0"/>
              </a:rPr>
            </a:br>
            <a:br>
              <a:rPr lang="sr-Cyrl-RS" sz="3200" b="1" dirty="0">
                <a:latin typeface="Aptos" panose="020B0004020202020204" pitchFamily="34" charset="0"/>
              </a:rPr>
            </a:br>
            <a:br>
              <a:rPr lang="sr-Cyrl-RS" sz="3200" b="1" dirty="0">
                <a:latin typeface="Aptos" panose="020B0004020202020204" pitchFamily="34" charset="0"/>
              </a:rPr>
            </a:br>
            <a:r>
              <a:rPr lang="sr-Cyrl-RS" sz="3200" b="1" dirty="0">
                <a:latin typeface="Aptos" panose="020B0004020202020204" pitchFamily="34" charset="0"/>
              </a:rPr>
              <a:t>ОСНОВНИ ПРИНЦИПИ ПРОЈЕКТНЕ НАСТАВЕ</a:t>
            </a:r>
            <a:endParaRPr lang="en-US" sz="2000" dirty="0">
              <a:latin typeface="Aptos" panose="020B00040202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EBEA098-E751-49D5-7F56-716DD1F701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3143" y="1879042"/>
            <a:ext cx="11053187" cy="4863402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en-US" sz="2600" b="1" dirty="0" err="1">
                <a:latin typeface="Aptos" panose="020B0004020202020204" pitchFamily="34" charset="0"/>
              </a:rPr>
              <a:t>Конкретан</a:t>
            </a:r>
            <a:r>
              <a:rPr lang="en-US" sz="2600" b="1" dirty="0">
                <a:latin typeface="Aptos" panose="020B0004020202020204" pitchFamily="34" charset="0"/>
              </a:rPr>
              <a:t> </a:t>
            </a:r>
            <a:r>
              <a:rPr lang="en-US" sz="2600" b="1" dirty="0" err="1">
                <a:latin typeface="Aptos" panose="020B0004020202020204" pitchFamily="34" charset="0"/>
              </a:rPr>
              <a:t>резултат</a:t>
            </a:r>
            <a:r>
              <a:rPr lang="sr-Cyrl-RS" sz="2600" b="1" dirty="0">
                <a:latin typeface="Aptos" panose="020B0004020202020204" pitchFamily="34" charset="0"/>
              </a:rPr>
              <a:t>/продукт</a:t>
            </a:r>
            <a:r>
              <a:rPr lang="en-US" sz="2600" b="1" dirty="0">
                <a:latin typeface="Aptos" panose="020B0004020202020204" pitchFamily="34" charset="0"/>
              </a:rPr>
              <a:t> </a:t>
            </a:r>
            <a:r>
              <a:rPr lang="en-US" sz="2600" dirty="0">
                <a:latin typeface="Aptos" panose="020B0004020202020204" pitchFamily="34" charset="0"/>
              </a:rPr>
              <a:t>– </a:t>
            </a:r>
            <a:r>
              <a:rPr lang="en-US" sz="2600" dirty="0" err="1">
                <a:latin typeface="Aptos" panose="020B0004020202020204" pitchFamily="34" charset="0"/>
              </a:rPr>
              <a:t>резултат</a:t>
            </a:r>
            <a:r>
              <a:rPr lang="en-US" sz="2600" dirty="0">
                <a:latin typeface="Aptos" panose="020B0004020202020204" pitchFamily="34" charset="0"/>
              </a:rPr>
              <a:t> </a:t>
            </a:r>
            <a:r>
              <a:rPr lang="en-US" sz="2600" dirty="0" err="1">
                <a:latin typeface="Aptos" panose="020B0004020202020204" pitchFamily="34" charset="0"/>
              </a:rPr>
              <a:t>пројекта</a:t>
            </a:r>
            <a:r>
              <a:rPr lang="en-US" sz="2600" dirty="0">
                <a:latin typeface="Aptos" panose="020B0004020202020204" pitchFamily="34" charset="0"/>
              </a:rPr>
              <a:t> </a:t>
            </a:r>
            <a:r>
              <a:rPr lang="en-US" sz="2600" dirty="0" err="1">
                <a:latin typeface="Aptos" panose="020B0004020202020204" pitchFamily="34" charset="0"/>
              </a:rPr>
              <a:t>може</a:t>
            </a:r>
            <a:r>
              <a:rPr lang="en-US" sz="2600" dirty="0">
                <a:latin typeface="Aptos" panose="020B0004020202020204" pitchFamily="34" charset="0"/>
              </a:rPr>
              <a:t> </a:t>
            </a:r>
            <a:r>
              <a:rPr lang="en-US" sz="2600" dirty="0" err="1">
                <a:latin typeface="Aptos" panose="020B0004020202020204" pitchFamily="34" charset="0"/>
              </a:rPr>
              <a:t>бити</a:t>
            </a:r>
            <a:r>
              <a:rPr lang="en-US" sz="2600" dirty="0">
                <a:latin typeface="Aptos" panose="020B0004020202020204" pitchFamily="34" charset="0"/>
              </a:rPr>
              <a:t> </a:t>
            </a:r>
            <a:r>
              <a:rPr lang="en-US" sz="2600" dirty="0" err="1">
                <a:latin typeface="Aptos" panose="020B0004020202020204" pitchFamily="34" charset="0"/>
              </a:rPr>
              <a:t>извештај</a:t>
            </a:r>
            <a:r>
              <a:rPr lang="en-US" sz="2600" dirty="0">
                <a:latin typeface="Aptos" panose="020B0004020202020204" pitchFamily="34" charset="0"/>
              </a:rPr>
              <a:t>, </a:t>
            </a:r>
            <a:r>
              <a:rPr lang="en-US" sz="2600" dirty="0" err="1">
                <a:latin typeface="Aptos" panose="020B0004020202020204" pitchFamily="34" charset="0"/>
              </a:rPr>
              <a:t>презентација</a:t>
            </a:r>
            <a:r>
              <a:rPr lang="en-US" sz="2600" dirty="0">
                <a:latin typeface="Aptos" panose="020B0004020202020204" pitchFamily="34" charset="0"/>
              </a:rPr>
              <a:t>, </a:t>
            </a:r>
            <a:r>
              <a:rPr lang="en-US" sz="2600" dirty="0" err="1">
                <a:latin typeface="Aptos" panose="020B0004020202020204" pitchFamily="34" charset="0"/>
              </a:rPr>
              <a:t>изложба</a:t>
            </a:r>
            <a:r>
              <a:rPr lang="en-US" sz="2600" dirty="0">
                <a:latin typeface="Aptos" panose="020B0004020202020204" pitchFamily="34" charset="0"/>
              </a:rPr>
              <a:t>, </a:t>
            </a:r>
            <a:r>
              <a:rPr lang="en-US" sz="2600" dirty="0" err="1">
                <a:latin typeface="Aptos" panose="020B0004020202020204" pitchFamily="34" charset="0"/>
              </a:rPr>
              <a:t>модел</a:t>
            </a:r>
            <a:r>
              <a:rPr lang="en-US" sz="2600" dirty="0">
                <a:latin typeface="Aptos" panose="020B0004020202020204" pitchFamily="34" charset="0"/>
              </a:rPr>
              <a:t>, </a:t>
            </a:r>
            <a:r>
              <a:rPr lang="en-US" sz="2600" dirty="0" err="1">
                <a:latin typeface="Aptos" panose="020B0004020202020204" pitchFamily="34" charset="0"/>
              </a:rPr>
              <a:t>видео-кампања</a:t>
            </a:r>
            <a:r>
              <a:rPr lang="en-US" sz="2600" dirty="0">
                <a:latin typeface="Aptos" panose="020B0004020202020204" pitchFamily="34" charset="0"/>
              </a:rPr>
              <a:t> </a:t>
            </a:r>
            <a:r>
              <a:rPr lang="en-US" sz="2600" dirty="0" err="1">
                <a:latin typeface="Aptos" panose="020B0004020202020204" pitchFamily="34" charset="0"/>
              </a:rPr>
              <a:t>или</a:t>
            </a:r>
            <a:r>
              <a:rPr lang="en-US" sz="2600" dirty="0">
                <a:latin typeface="Aptos" panose="020B0004020202020204" pitchFamily="34" charset="0"/>
              </a:rPr>
              <a:t> </a:t>
            </a:r>
            <a:r>
              <a:rPr lang="en-US" sz="2600" dirty="0" err="1">
                <a:latin typeface="Aptos" panose="020B0004020202020204" pitchFamily="34" charset="0"/>
              </a:rPr>
              <a:t>друго</a:t>
            </a:r>
            <a:r>
              <a:rPr lang="en-US" sz="2600" dirty="0">
                <a:latin typeface="Aptos" panose="020B0004020202020204" pitchFamily="34" charset="0"/>
              </a:rPr>
              <a:t> </a:t>
            </a:r>
            <a:r>
              <a:rPr lang="en-US" sz="2600" dirty="0" err="1">
                <a:latin typeface="Aptos" panose="020B0004020202020204" pitchFamily="34" charset="0"/>
              </a:rPr>
              <a:t>конкретно</a:t>
            </a:r>
            <a:r>
              <a:rPr lang="en-US" sz="2600" dirty="0">
                <a:latin typeface="Aptos" panose="020B0004020202020204" pitchFamily="34" charset="0"/>
              </a:rPr>
              <a:t> </a:t>
            </a:r>
            <a:r>
              <a:rPr lang="en-US" sz="2600" dirty="0" err="1">
                <a:latin typeface="Aptos" panose="020B0004020202020204" pitchFamily="34" charset="0"/>
              </a:rPr>
              <a:t>остварење</a:t>
            </a:r>
            <a:endParaRPr lang="en-US" sz="2600" dirty="0">
              <a:latin typeface="Aptos" panose="020B0004020202020204" pitchFamily="34" charset="0"/>
            </a:endParaRPr>
          </a:p>
          <a:p>
            <a:pPr lvl="0"/>
            <a:r>
              <a:rPr lang="en-US" sz="2600" b="1" dirty="0" err="1">
                <a:latin typeface="Aptos" panose="020B0004020202020204" pitchFamily="34" charset="0"/>
              </a:rPr>
              <a:t>Јавна</a:t>
            </a:r>
            <a:r>
              <a:rPr lang="en-US" sz="2600" b="1" dirty="0">
                <a:latin typeface="Aptos" panose="020B0004020202020204" pitchFamily="34" charset="0"/>
              </a:rPr>
              <a:t> </a:t>
            </a:r>
            <a:r>
              <a:rPr lang="en-US" sz="2600" b="1" dirty="0" err="1">
                <a:latin typeface="Aptos" panose="020B0004020202020204" pitchFamily="34" charset="0"/>
              </a:rPr>
              <a:t>презентација</a:t>
            </a:r>
            <a:r>
              <a:rPr lang="en-US" sz="2600" b="1" dirty="0">
                <a:latin typeface="Aptos" panose="020B0004020202020204" pitchFamily="34" charset="0"/>
              </a:rPr>
              <a:t> </a:t>
            </a:r>
            <a:r>
              <a:rPr lang="en-US" sz="2600" b="1" dirty="0" err="1">
                <a:latin typeface="Aptos" panose="020B0004020202020204" pitchFamily="34" charset="0"/>
              </a:rPr>
              <a:t>резултата</a:t>
            </a:r>
            <a:r>
              <a:rPr lang="en-US" sz="2600" b="1" dirty="0">
                <a:latin typeface="Aptos" panose="020B0004020202020204" pitchFamily="34" charset="0"/>
              </a:rPr>
              <a:t> </a:t>
            </a:r>
            <a:r>
              <a:rPr lang="en-US" sz="2600" dirty="0">
                <a:latin typeface="Aptos" panose="020B0004020202020204" pitchFamily="34" charset="0"/>
              </a:rPr>
              <a:t>– </a:t>
            </a:r>
            <a:r>
              <a:rPr lang="en-US" sz="2600" dirty="0" err="1">
                <a:latin typeface="Aptos" panose="020B0004020202020204" pitchFamily="34" charset="0"/>
              </a:rPr>
              <a:t>завршни</a:t>
            </a:r>
            <a:r>
              <a:rPr lang="en-US" sz="2600" dirty="0">
                <a:latin typeface="Aptos" panose="020B0004020202020204" pitchFamily="34" charset="0"/>
              </a:rPr>
              <a:t> </a:t>
            </a:r>
            <a:r>
              <a:rPr lang="en-US" sz="2600" dirty="0" err="1">
                <a:latin typeface="Aptos" panose="020B0004020202020204" pitchFamily="34" charset="0"/>
              </a:rPr>
              <a:t>производ</a:t>
            </a:r>
            <a:r>
              <a:rPr lang="en-US" sz="2600" dirty="0">
                <a:latin typeface="Aptos" panose="020B0004020202020204" pitchFamily="34" charset="0"/>
              </a:rPr>
              <a:t> </a:t>
            </a:r>
            <a:r>
              <a:rPr lang="en-US" sz="2600" dirty="0" err="1">
                <a:latin typeface="Aptos" panose="020B0004020202020204" pitchFamily="34" charset="0"/>
              </a:rPr>
              <a:t>или</a:t>
            </a:r>
            <a:r>
              <a:rPr lang="en-US" sz="2600" dirty="0">
                <a:latin typeface="Aptos" panose="020B0004020202020204" pitchFamily="34" charset="0"/>
              </a:rPr>
              <a:t> </a:t>
            </a:r>
            <a:r>
              <a:rPr lang="en-US" sz="2600" dirty="0" err="1">
                <a:latin typeface="Aptos" panose="020B0004020202020204" pitchFamily="34" charset="0"/>
              </a:rPr>
              <a:t>резултати</a:t>
            </a:r>
            <a:r>
              <a:rPr lang="en-US" sz="2600" dirty="0">
                <a:latin typeface="Aptos" panose="020B0004020202020204" pitchFamily="34" charset="0"/>
              </a:rPr>
              <a:t> </a:t>
            </a:r>
            <a:r>
              <a:rPr lang="en-US" sz="2600" dirty="0" err="1">
                <a:latin typeface="Aptos" panose="020B0004020202020204" pitchFamily="34" charset="0"/>
              </a:rPr>
              <a:t>пројекта</a:t>
            </a:r>
            <a:r>
              <a:rPr lang="en-US" sz="2600" dirty="0">
                <a:latin typeface="Aptos" panose="020B0004020202020204" pitchFamily="34" charset="0"/>
              </a:rPr>
              <a:t> </a:t>
            </a:r>
            <a:r>
              <a:rPr lang="en-US" sz="2600" dirty="0" err="1">
                <a:latin typeface="Aptos" panose="020B0004020202020204" pitchFamily="34" charset="0"/>
              </a:rPr>
              <a:t>представљају</a:t>
            </a:r>
            <a:r>
              <a:rPr lang="en-US" sz="2600" dirty="0">
                <a:latin typeface="Aptos" panose="020B0004020202020204" pitchFamily="34" charset="0"/>
              </a:rPr>
              <a:t> </a:t>
            </a:r>
            <a:r>
              <a:rPr lang="en-US" sz="2600" dirty="0" err="1">
                <a:latin typeface="Aptos" panose="020B0004020202020204" pitchFamily="34" charset="0"/>
              </a:rPr>
              <a:t>се</a:t>
            </a:r>
            <a:r>
              <a:rPr lang="en-US" sz="2600" dirty="0">
                <a:latin typeface="Aptos" panose="020B0004020202020204" pitchFamily="34" charset="0"/>
              </a:rPr>
              <a:t> </a:t>
            </a:r>
            <a:r>
              <a:rPr lang="sr-Cyrl-RS" sz="2600" dirty="0">
                <a:latin typeface="Aptos" panose="020B0004020202020204" pitchFamily="34" charset="0"/>
              </a:rPr>
              <a:t>у одељењу, на нивоу целе школе </a:t>
            </a:r>
            <a:r>
              <a:rPr lang="en-US" sz="2600" dirty="0" err="1">
                <a:latin typeface="Aptos" panose="020B0004020202020204" pitchFamily="34" charset="0"/>
              </a:rPr>
              <a:t>или</a:t>
            </a:r>
            <a:r>
              <a:rPr lang="en-US" sz="2600" dirty="0">
                <a:latin typeface="Aptos" panose="020B0004020202020204" pitchFamily="34" charset="0"/>
              </a:rPr>
              <a:t> </a:t>
            </a:r>
            <a:r>
              <a:rPr lang="en-US" sz="2600" dirty="0" err="1">
                <a:latin typeface="Aptos" panose="020B0004020202020204" pitchFamily="34" charset="0"/>
              </a:rPr>
              <a:t>широј</a:t>
            </a:r>
            <a:r>
              <a:rPr lang="en-US" sz="2600" dirty="0">
                <a:latin typeface="Aptos" panose="020B0004020202020204" pitchFamily="34" charset="0"/>
              </a:rPr>
              <a:t> </a:t>
            </a:r>
            <a:r>
              <a:rPr lang="en-US" sz="2600" dirty="0" err="1">
                <a:latin typeface="Aptos" panose="020B0004020202020204" pitchFamily="34" charset="0"/>
              </a:rPr>
              <a:t>заједници</a:t>
            </a:r>
            <a:endParaRPr lang="en-US" sz="2600" dirty="0">
              <a:latin typeface="Aptos" panose="020B0004020202020204" pitchFamily="34" charset="0"/>
            </a:endParaRPr>
          </a:p>
          <a:p>
            <a:pPr lvl="0"/>
            <a:r>
              <a:rPr lang="en-US" sz="2600" b="1" dirty="0" err="1">
                <a:latin typeface="Aptos" panose="020B0004020202020204" pitchFamily="34" charset="0"/>
              </a:rPr>
              <a:t>Рефлексија</a:t>
            </a:r>
            <a:r>
              <a:rPr lang="en-US" sz="2600" dirty="0">
                <a:latin typeface="Aptos" panose="020B0004020202020204" pitchFamily="34" charset="0"/>
              </a:rPr>
              <a:t> – </a:t>
            </a:r>
            <a:r>
              <a:rPr lang="en-US" sz="2600" dirty="0" err="1">
                <a:latin typeface="Aptos" panose="020B0004020202020204" pitchFamily="34" charset="0"/>
              </a:rPr>
              <a:t>ученици</a:t>
            </a:r>
            <a:r>
              <a:rPr lang="en-US" sz="2600" dirty="0">
                <a:latin typeface="Aptos" panose="020B0004020202020204" pitchFamily="34" charset="0"/>
              </a:rPr>
              <a:t> </a:t>
            </a:r>
            <a:r>
              <a:rPr lang="en-US" sz="2600" dirty="0" err="1">
                <a:latin typeface="Aptos" panose="020B0004020202020204" pitchFamily="34" charset="0"/>
              </a:rPr>
              <a:t>промишљају</a:t>
            </a:r>
            <a:r>
              <a:rPr lang="en-US" sz="2600" dirty="0">
                <a:latin typeface="Aptos" panose="020B0004020202020204" pitchFamily="34" charset="0"/>
              </a:rPr>
              <a:t> о </a:t>
            </a:r>
            <a:r>
              <a:rPr lang="en-US" sz="2600" dirty="0" err="1">
                <a:latin typeface="Aptos" panose="020B0004020202020204" pitchFamily="34" charset="0"/>
              </a:rPr>
              <a:t>ономе</a:t>
            </a:r>
            <a:r>
              <a:rPr lang="en-US" sz="2600" dirty="0">
                <a:latin typeface="Aptos" panose="020B0004020202020204" pitchFamily="34" charset="0"/>
              </a:rPr>
              <a:t> </a:t>
            </a:r>
            <a:r>
              <a:rPr lang="en-US" sz="2600" dirty="0" err="1">
                <a:latin typeface="Aptos" panose="020B0004020202020204" pitchFamily="34" charset="0"/>
              </a:rPr>
              <a:t>што</a:t>
            </a:r>
            <a:r>
              <a:rPr lang="en-US" sz="2600" dirty="0">
                <a:latin typeface="Aptos" panose="020B0004020202020204" pitchFamily="34" charset="0"/>
              </a:rPr>
              <a:t> </a:t>
            </a:r>
            <a:r>
              <a:rPr lang="en-US" sz="2600" dirty="0" err="1">
                <a:latin typeface="Aptos" panose="020B0004020202020204" pitchFamily="34" charset="0"/>
              </a:rPr>
              <a:t>су</a:t>
            </a:r>
            <a:r>
              <a:rPr lang="en-US" sz="2600" dirty="0">
                <a:latin typeface="Aptos" panose="020B0004020202020204" pitchFamily="34" charset="0"/>
              </a:rPr>
              <a:t> </a:t>
            </a:r>
            <a:r>
              <a:rPr lang="en-US" sz="2600" dirty="0" err="1">
                <a:latin typeface="Aptos" panose="020B0004020202020204" pitchFamily="34" charset="0"/>
              </a:rPr>
              <a:t>научили</a:t>
            </a:r>
            <a:r>
              <a:rPr lang="en-US" sz="2600" dirty="0">
                <a:latin typeface="Aptos" panose="020B0004020202020204" pitchFamily="34" charset="0"/>
              </a:rPr>
              <a:t>, </a:t>
            </a:r>
            <a:r>
              <a:rPr lang="en-US" sz="2600" dirty="0" err="1">
                <a:latin typeface="Aptos" panose="020B0004020202020204" pitchFamily="34" charset="0"/>
              </a:rPr>
              <a:t>како</a:t>
            </a:r>
            <a:r>
              <a:rPr lang="en-US" sz="2600" dirty="0">
                <a:latin typeface="Aptos" panose="020B0004020202020204" pitchFamily="34" charset="0"/>
              </a:rPr>
              <a:t> </a:t>
            </a:r>
            <a:r>
              <a:rPr lang="en-US" sz="2600" dirty="0" err="1">
                <a:latin typeface="Aptos" panose="020B0004020202020204" pitchFamily="34" charset="0"/>
              </a:rPr>
              <a:t>су</a:t>
            </a:r>
            <a:r>
              <a:rPr lang="en-US" sz="2600" dirty="0">
                <a:latin typeface="Aptos" panose="020B0004020202020204" pitchFamily="34" charset="0"/>
              </a:rPr>
              <a:t> </a:t>
            </a:r>
            <a:r>
              <a:rPr lang="en-US" sz="2600" dirty="0" err="1">
                <a:latin typeface="Aptos" panose="020B0004020202020204" pitchFamily="34" charset="0"/>
              </a:rPr>
              <a:t>учили</a:t>
            </a:r>
            <a:r>
              <a:rPr lang="en-US" sz="2600" dirty="0">
                <a:latin typeface="Aptos" panose="020B0004020202020204" pitchFamily="34" charset="0"/>
              </a:rPr>
              <a:t> и </a:t>
            </a:r>
            <a:r>
              <a:rPr lang="en-US" sz="2600" dirty="0" err="1">
                <a:latin typeface="Aptos" panose="020B0004020202020204" pitchFamily="34" charset="0"/>
              </a:rPr>
              <a:t>шта</a:t>
            </a:r>
            <a:r>
              <a:rPr lang="en-US" sz="2600" dirty="0">
                <a:latin typeface="Aptos" panose="020B0004020202020204" pitchFamily="34" charset="0"/>
              </a:rPr>
              <a:t> </a:t>
            </a:r>
            <a:r>
              <a:rPr lang="en-US" sz="2600" dirty="0" err="1">
                <a:latin typeface="Aptos" panose="020B0004020202020204" pitchFamily="34" charset="0"/>
              </a:rPr>
              <a:t>би</a:t>
            </a:r>
            <a:r>
              <a:rPr lang="en-US" sz="2600" dirty="0">
                <a:latin typeface="Aptos" panose="020B0004020202020204" pitchFamily="34" charset="0"/>
              </a:rPr>
              <a:t> </a:t>
            </a:r>
            <a:r>
              <a:rPr lang="en-US" sz="2600" dirty="0" err="1">
                <a:latin typeface="Aptos" panose="020B0004020202020204" pitchFamily="34" charset="0"/>
              </a:rPr>
              <a:t>могли</a:t>
            </a:r>
            <a:r>
              <a:rPr lang="en-US" sz="2600" dirty="0">
                <a:latin typeface="Aptos" panose="020B0004020202020204" pitchFamily="34" charset="0"/>
              </a:rPr>
              <a:t> </a:t>
            </a:r>
            <a:r>
              <a:rPr lang="en-US" sz="2600" dirty="0" err="1">
                <a:latin typeface="Aptos" panose="020B0004020202020204" pitchFamily="34" charset="0"/>
              </a:rPr>
              <a:t>унапредити</a:t>
            </a:r>
            <a:endParaRPr lang="en-US" sz="2600" dirty="0">
              <a:latin typeface="Aptos" panose="020B0004020202020204" pitchFamily="34" charset="0"/>
            </a:endParaRPr>
          </a:p>
          <a:p>
            <a:pPr lvl="0"/>
            <a:r>
              <a:rPr lang="en-US" sz="2600" b="1" dirty="0" err="1">
                <a:latin typeface="Aptos" panose="020B0004020202020204" pitchFamily="34" charset="0"/>
              </a:rPr>
              <a:t>Континуирано</a:t>
            </a:r>
            <a:r>
              <a:rPr lang="en-US" sz="2600" b="1" dirty="0">
                <a:latin typeface="Aptos" panose="020B0004020202020204" pitchFamily="34" charset="0"/>
              </a:rPr>
              <a:t> </a:t>
            </a:r>
            <a:r>
              <a:rPr lang="en-US" sz="2600" b="1" dirty="0" err="1">
                <a:latin typeface="Aptos" panose="020B0004020202020204" pitchFamily="34" charset="0"/>
              </a:rPr>
              <a:t>праћење</a:t>
            </a:r>
            <a:r>
              <a:rPr lang="en-US" sz="2600" b="1" dirty="0">
                <a:latin typeface="Aptos" panose="020B0004020202020204" pitchFamily="34" charset="0"/>
              </a:rPr>
              <a:t> и </a:t>
            </a:r>
            <a:r>
              <a:rPr lang="en-US" sz="2600" b="1" dirty="0" err="1">
                <a:latin typeface="Aptos" panose="020B0004020202020204" pitchFamily="34" charset="0"/>
              </a:rPr>
              <a:t>вредновање</a:t>
            </a:r>
            <a:r>
              <a:rPr lang="en-US" sz="2600" dirty="0">
                <a:latin typeface="Aptos" panose="020B0004020202020204" pitchFamily="34" charset="0"/>
              </a:rPr>
              <a:t> – </a:t>
            </a:r>
            <a:r>
              <a:rPr lang="en-US" sz="2600" dirty="0" err="1">
                <a:latin typeface="Aptos" panose="020B0004020202020204" pitchFamily="34" charset="0"/>
              </a:rPr>
              <a:t>напредовање</a:t>
            </a:r>
            <a:r>
              <a:rPr lang="en-US" sz="2600" dirty="0">
                <a:latin typeface="Aptos" panose="020B0004020202020204" pitchFamily="34" charset="0"/>
              </a:rPr>
              <a:t> </a:t>
            </a:r>
            <a:r>
              <a:rPr lang="en-US" sz="2600" dirty="0" err="1">
                <a:latin typeface="Aptos" panose="020B0004020202020204" pitchFamily="34" charset="0"/>
              </a:rPr>
              <a:t>ученика</a:t>
            </a:r>
            <a:r>
              <a:rPr lang="en-US" sz="2600" dirty="0">
                <a:latin typeface="Aptos" panose="020B0004020202020204" pitchFamily="34" charset="0"/>
              </a:rPr>
              <a:t> </a:t>
            </a:r>
            <a:r>
              <a:rPr lang="en-US" sz="2600" dirty="0" err="1">
                <a:latin typeface="Aptos" panose="020B0004020202020204" pitchFamily="34" charset="0"/>
              </a:rPr>
              <a:t>прати</a:t>
            </a:r>
            <a:r>
              <a:rPr lang="en-US" sz="2600" dirty="0">
                <a:latin typeface="Aptos" panose="020B0004020202020204" pitchFamily="34" charset="0"/>
              </a:rPr>
              <a:t> </a:t>
            </a:r>
            <a:r>
              <a:rPr lang="en-US" sz="2600" dirty="0" err="1">
                <a:latin typeface="Aptos" panose="020B0004020202020204" pitchFamily="34" charset="0"/>
              </a:rPr>
              <a:t>се</a:t>
            </a:r>
            <a:r>
              <a:rPr lang="en-US" sz="2600" dirty="0">
                <a:latin typeface="Aptos" panose="020B0004020202020204" pitchFamily="34" charset="0"/>
              </a:rPr>
              <a:t> </a:t>
            </a:r>
            <a:r>
              <a:rPr lang="en-US" sz="2600" dirty="0" err="1">
                <a:latin typeface="Aptos" panose="020B0004020202020204" pitchFamily="34" charset="0"/>
              </a:rPr>
              <a:t>током</a:t>
            </a:r>
            <a:r>
              <a:rPr lang="en-US" sz="2600" dirty="0">
                <a:latin typeface="Aptos" panose="020B0004020202020204" pitchFamily="34" charset="0"/>
              </a:rPr>
              <a:t> </a:t>
            </a:r>
            <a:r>
              <a:rPr lang="en-US" sz="2600" dirty="0" err="1">
                <a:latin typeface="Aptos" panose="020B0004020202020204" pitchFamily="34" charset="0"/>
              </a:rPr>
              <a:t>читавог</a:t>
            </a:r>
            <a:r>
              <a:rPr lang="en-US" sz="2600" dirty="0">
                <a:latin typeface="Aptos" panose="020B0004020202020204" pitchFamily="34" charset="0"/>
              </a:rPr>
              <a:t> </a:t>
            </a:r>
            <a:r>
              <a:rPr lang="en-US" sz="2600" dirty="0" err="1">
                <a:latin typeface="Aptos" panose="020B0004020202020204" pitchFamily="34" charset="0"/>
              </a:rPr>
              <a:t>процеса</a:t>
            </a:r>
            <a:r>
              <a:rPr lang="en-US" sz="2600" dirty="0">
                <a:latin typeface="Aptos" panose="020B0004020202020204" pitchFamily="34" charset="0"/>
              </a:rPr>
              <a:t> </a:t>
            </a:r>
            <a:r>
              <a:rPr lang="en-US" sz="2600" dirty="0" err="1">
                <a:latin typeface="Aptos" panose="020B0004020202020204" pitchFamily="34" charset="0"/>
              </a:rPr>
              <a:t>рада</a:t>
            </a:r>
            <a:endParaRPr lang="en-US" sz="2600" dirty="0">
              <a:latin typeface="Aptos" panose="020B0004020202020204" pitchFamily="34" charset="0"/>
            </a:endParaRPr>
          </a:p>
          <a:p>
            <a:pPr lvl="0"/>
            <a:endParaRPr lang="sr-Cyrl-RS" sz="2400" b="1" dirty="0">
              <a:latin typeface="Aptos" panose="020B0004020202020204" pitchFamily="34" charset="0"/>
            </a:endParaRPr>
          </a:p>
          <a:p>
            <a:pPr algn="just"/>
            <a:r>
              <a:rPr lang="sr-Cyrl-RS" sz="2600" b="1" dirty="0">
                <a:latin typeface="Aptos" panose="020B0004020202020204" pitchFamily="34" charset="0"/>
              </a:rPr>
              <a:t> </a:t>
            </a:r>
            <a:endParaRPr lang="en-US" sz="2600" dirty="0">
              <a:latin typeface="Aptos" panose="020B0004020202020204" pitchFamily="34" charset="0"/>
            </a:endParaRPr>
          </a:p>
          <a:p>
            <a:pPr lvl="0" algn="just"/>
            <a:endParaRPr lang="sr-Cyrl-RS" sz="2400" dirty="0">
              <a:latin typeface="Aptos" panose="020B0004020202020204" pitchFamily="34" charset="0"/>
            </a:endParaRPr>
          </a:p>
          <a:p>
            <a:endParaRPr lang="sr-Cyrl-RS" sz="2800" dirty="0">
              <a:latin typeface="Aptos" panose="020B0004020202020204" pitchFamily="34" charset="0"/>
            </a:endParaRPr>
          </a:p>
          <a:p>
            <a:endParaRPr lang="sr-Cyrl-RS" sz="2800" dirty="0">
              <a:latin typeface="Aptos" panose="020B00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825205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34E63D-D29C-B6FD-6526-C53A979FF5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042BDF-A68F-D17B-9368-FFA0C70D0CF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5512" y="768698"/>
            <a:ext cx="9918084" cy="738555"/>
          </a:xfrm>
        </p:spPr>
        <p:txBody>
          <a:bodyPr>
            <a:noAutofit/>
          </a:bodyPr>
          <a:lstStyle/>
          <a:p>
            <a:pPr algn="ctr"/>
            <a:br>
              <a:rPr lang="sr-Cyrl-RS" sz="3200" b="1" dirty="0">
                <a:latin typeface="Aptos" panose="020B0004020202020204" pitchFamily="34" charset="0"/>
              </a:rPr>
            </a:br>
            <a:br>
              <a:rPr lang="sr-Cyrl-RS" sz="3200" b="1" dirty="0">
                <a:latin typeface="Aptos" panose="020B0004020202020204" pitchFamily="34" charset="0"/>
              </a:rPr>
            </a:br>
            <a:br>
              <a:rPr lang="sr-Cyrl-RS" sz="3200" b="1" dirty="0">
                <a:latin typeface="Aptos" panose="020B0004020202020204" pitchFamily="34" charset="0"/>
              </a:rPr>
            </a:br>
            <a:br>
              <a:rPr lang="sr-Cyrl-RS" sz="3200" b="1" dirty="0">
                <a:latin typeface="Aptos" panose="020B0004020202020204" pitchFamily="34" charset="0"/>
              </a:rPr>
            </a:br>
            <a:r>
              <a:rPr lang="sr-Cyrl-RS" sz="3200" b="1" dirty="0">
                <a:latin typeface="Aptos" panose="020B0004020202020204" pitchFamily="34" charset="0"/>
              </a:rPr>
              <a:t>ФАЗЕ ПРОЈЕКТНЕ НАСТАВЕ</a:t>
            </a:r>
            <a:endParaRPr lang="en-US" sz="2000" dirty="0">
              <a:latin typeface="Aptos" panose="020B00040202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A012581-453B-A092-8E67-2CA3837BF0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3143" y="1617785"/>
            <a:ext cx="11053187" cy="5516545"/>
          </a:xfrm>
        </p:spPr>
        <p:txBody>
          <a:bodyPr>
            <a:normAutofit fontScale="77500" lnSpcReduction="20000"/>
          </a:bodyPr>
          <a:lstStyle/>
          <a:p>
            <a:pPr lvl="0"/>
            <a:endParaRPr lang="sr-Cyrl-RS" sz="2400" dirty="0">
              <a:latin typeface="Aptos" panose="020B0004020202020204" pitchFamily="34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sr-Cyrl-RS" sz="2800" dirty="0">
                <a:latin typeface="Aptos" panose="020B0004020202020204" pitchFamily="34" charset="0"/>
              </a:rPr>
              <a:t>Покретање пројекта: и</a:t>
            </a:r>
            <a:r>
              <a:rPr lang="en-US" sz="2800" dirty="0" err="1">
                <a:latin typeface="Aptos" panose="020B0004020202020204" pitchFamily="34" charset="0"/>
              </a:rPr>
              <a:t>збор</a:t>
            </a:r>
            <a:r>
              <a:rPr lang="en-US" sz="2800" dirty="0">
                <a:latin typeface="Aptos" panose="020B0004020202020204" pitchFamily="34" charset="0"/>
              </a:rPr>
              <a:t> </a:t>
            </a:r>
            <a:r>
              <a:rPr lang="en-US" sz="2800" dirty="0" err="1">
                <a:latin typeface="Aptos" panose="020B0004020202020204" pitchFamily="34" charset="0"/>
              </a:rPr>
              <a:t>теме</a:t>
            </a:r>
            <a:r>
              <a:rPr lang="en-US" sz="2800" dirty="0">
                <a:latin typeface="Aptos" panose="020B0004020202020204" pitchFamily="34" charset="0"/>
              </a:rPr>
              <a:t> </a:t>
            </a:r>
            <a:r>
              <a:rPr lang="en-US" sz="2800" dirty="0" err="1">
                <a:latin typeface="Aptos" panose="020B0004020202020204" pitchFamily="34" charset="0"/>
              </a:rPr>
              <a:t>или</a:t>
            </a:r>
            <a:r>
              <a:rPr lang="en-US" sz="2800" dirty="0">
                <a:latin typeface="Aptos" panose="020B0004020202020204" pitchFamily="34" charset="0"/>
              </a:rPr>
              <a:t> </a:t>
            </a:r>
            <a:r>
              <a:rPr lang="en-US" sz="2800" dirty="0" err="1">
                <a:latin typeface="Aptos" panose="020B0004020202020204" pitchFamily="34" charset="0"/>
              </a:rPr>
              <a:t>проблема</a:t>
            </a:r>
            <a:endParaRPr lang="en-US" sz="2800" dirty="0">
              <a:latin typeface="Aptos" panose="020B0004020202020204" pitchFamily="34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en-US" sz="2800" dirty="0" err="1">
                <a:latin typeface="Aptos" panose="020B0004020202020204" pitchFamily="34" charset="0"/>
              </a:rPr>
              <a:t>Дефинисање</a:t>
            </a:r>
            <a:r>
              <a:rPr lang="en-US" sz="2800" dirty="0">
                <a:latin typeface="Aptos" panose="020B0004020202020204" pitchFamily="34" charset="0"/>
              </a:rPr>
              <a:t> </a:t>
            </a:r>
            <a:r>
              <a:rPr lang="en-US" sz="2800" dirty="0" err="1">
                <a:latin typeface="Aptos" panose="020B0004020202020204" pitchFamily="34" charset="0"/>
              </a:rPr>
              <a:t>циљева</a:t>
            </a:r>
            <a:r>
              <a:rPr lang="en-US" sz="2800" dirty="0">
                <a:latin typeface="Aptos" panose="020B0004020202020204" pitchFamily="34" charset="0"/>
              </a:rPr>
              <a:t> и </a:t>
            </a:r>
            <a:r>
              <a:rPr lang="en-US" sz="2800" dirty="0" err="1">
                <a:latin typeface="Aptos" panose="020B0004020202020204" pitchFamily="34" charset="0"/>
              </a:rPr>
              <a:t>истраживачких</a:t>
            </a:r>
            <a:r>
              <a:rPr lang="en-US" sz="2800" dirty="0">
                <a:latin typeface="Aptos" panose="020B0004020202020204" pitchFamily="34" charset="0"/>
              </a:rPr>
              <a:t> </a:t>
            </a:r>
            <a:r>
              <a:rPr lang="en-US" sz="2800" dirty="0" err="1">
                <a:latin typeface="Aptos" panose="020B0004020202020204" pitchFamily="34" charset="0"/>
              </a:rPr>
              <a:t>питања</a:t>
            </a:r>
            <a:endParaRPr lang="en-US" sz="2800" dirty="0">
              <a:latin typeface="Aptos" panose="020B0004020202020204" pitchFamily="34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en-US" sz="2800" dirty="0" err="1">
                <a:latin typeface="Aptos" panose="020B0004020202020204" pitchFamily="34" charset="0"/>
              </a:rPr>
              <a:t>Планирање</a:t>
            </a:r>
            <a:r>
              <a:rPr lang="en-US" sz="2800" dirty="0">
                <a:latin typeface="Aptos" panose="020B0004020202020204" pitchFamily="34" charset="0"/>
              </a:rPr>
              <a:t> </a:t>
            </a:r>
            <a:r>
              <a:rPr lang="en-US" sz="2800" dirty="0" err="1">
                <a:latin typeface="Aptos" panose="020B0004020202020204" pitchFamily="34" charset="0"/>
              </a:rPr>
              <a:t>активности</a:t>
            </a:r>
            <a:r>
              <a:rPr lang="en-US" sz="2800" dirty="0">
                <a:latin typeface="Aptos" panose="020B0004020202020204" pitchFamily="34" charset="0"/>
              </a:rPr>
              <a:t> и </a:t>
            </a:r>
            <a:r>
              <a:rPr lang="en-US" sz="2800" dirty="0" err="1">
                <a:latin typeface="Aptos" panose="020B0004020202020204" pitchFamily="34" charset="0"/>
              </a:rPr>
              <a:t>расподела</a:t>
            </a:r>
            <a:r>
              <a:rPr lang="en-US" sz="2800" dirty="0">
                <a:latin typeface="Aptos" panose="020B0004020202020204" pitchFamily="34" charset="0"/>
              </a:rPr>
              <a:t> </a:t>
            </a:r>
            <a:r>
              <a:rPr lang="en-US" sz="2800" dirty="0" err="1">
                <a:latin typeface="Aptos" panose="020B0004020202020204" pitchFamily="34" charset="0"/>
              </a:rPr>
              <a:t>задатака</a:t>
            </a:r>
            <a:r>
              <a:rPr lang="sr-Cyrl-RS" sz="2800" dirty="0">
                <a:latin typeface="Aptos" panose="020B0004020202020204" pitchFamily="34" charset="0"/>
              </a:rPr>
              <a:t> тимовима</a:t>
            </a:r>
            <a:endParaRPr lang="en-US" sz="2800" dirty="0">
              <a:latin typeface="Aptos" panose="020B0004020202020204" pitchFamily="34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en-US" sz="2800" dirty="0" err="1">
                <a:latin typeface="Aptos" panose="020B0004020202020204" pitchFamily="34" charset="0"/>
              </a:rPr>
              <a:t>Прикупљање</a:t>
            </a:r>
            <a:r>
              <a:rPr lang="en-US" sz="2800" dirty="0">
                <a:latin typeface="Aptos" panose="020B0004020202020204" pitchFamily="34" charset="0"/>
              </a:rPr>
              <a:t> и </a:t>
            </a:r>
            <a:r>
              <a:rPr lang="en-US" sz="2800" dirty="0" err="1">
                <a:latin typeface="Aptos" panose="020B0004020202020204" pitchFamily="34" charset="0"/>
              </a:rPr>
              <a:t>анализа</a:t>
            </a:r>
            <a:r>
              <a:rPr lang="en-US" sz="2800" dirty="0">
                <a:latin typeface="Aptos" panose="020B0004020202020204" pitchFamily="34" charset="0"/>
              </a:rPr>
              <a:t> </a:t>
            </a:r>
            <a:r>
              <a:rPr lang="en-US" sz="2800" dirty="0" err="1">
                <a:latin typeface="Aptos" panose="020B0004020202020204" pitchFamily="34" charset="0"/>
              </a:rPr>
              <a:t>информација</a:t>
            </a:r>
            <a:r>
              <a:rPr lang="sr-Cyrl-RS" sz="2800" dirty="0">
                <a:latin typeface="Aptos" panose="020B0004020202020204" pitchFamily="34" charset="0"/>
              </a:rPr>
              <a:t> у тимовима (истраживање)</a:t>
            </a:r>
            <a:endParaRPr lang="en-US" sz="2800" dirty="0">
              <a:latin typeface="Aptos" panose="020B0004020202020204" pitchFamily="34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en-US" sz="2800" dirty="0" err="1">
                <a:latin typeface="Aptos" panose="020B0004020202020204" pitchFamily="34" charset="0"/>
              </a:rPr>
              <a:t>Израда</a:t>
            </a:r>
            <a:r>
              <a:rPr lang="en-US" sz="2800" dirty="0">
                <a:latin typeface="Aptos" panose="020B0004020202020204" pitchFamily="34" charset="0"/>
              </a:rPr>
              <a:t> </a:t>
            </a:r>
            <a:r>
              <a:rPr lang="sr-Cyrl-RS" sz="2800" dirty="0">
                <a:latin typeface="Aptos" panose="020B0004020202020204" pitchFamily="34" charset="0"/>
              </a:rPr>
              <a:t>извештаја о</a:t>
            </a:r>
            <a:r>
              <a:rPr lang="en-US" sz="2800" dirty="0">
                <a:latin typeface="Aptos" panose="020B0004020202020204" pitchFamily="34" charset="0"/>
              </a:rPr>
              <a:t> </a:t>
            </a:r>
            <a:r>
              <a:rPr lang="sr-Cyrl-RS" sz="2800" dirty="0">
                <a:latin typeface="Aptos" panose="020B0004020202020204" pitchFamily="34" charset="0"/>
              </a:rPr>
              <a:t>тимском раду</a:t>
            </a:r>
            <a:endParaRPr lang="en-US" sz="2800" dirty="0">
              <a:latin typeface="Aptos" panose="020B0004020202020204" pitchFamily="34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sr-Cyrl-RS" sz="2800" dirty="0">
                <a:latin typeface="Aptos" panose="020B0004020202020204" pitchFamily="34" charset="0"/>
              </a:rPr>
              <a:t>Интеграција резултата истраживања свих тимова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sz="2800" dirty="0" err="1">
                <a:latin typeface="Aptos" panose="020B0004020202020204" pitchFamily="34" charset="0"/>
              </a:rPr>
              <a:t>Презентација</a:t>
            </a:r>
            <a:r>
              <a:rPr lang="en-US" sz="2800" dirty="0">
                <a:latin typeface="Aptos" panose="020B0004020202020204" pitchFamily="34" charset="0"/>
              </a:rPr>
              <a:t> </a:t>
            </a:r>
            <a:r>
              <a:rPr lang="sr-Cyrl-RS" sz="2800" dirty="0">
                <a:latin typeface="Aptos" panose="020B0004020202020204" pitchFamily="34" charset="0"/>
              </a:rPr>
              <a:t>заједничког </a:t>
            </a:r>
            <a:r>
              <a:rPr lang="en-US" sz="2800" dirty="0" err="1">
                <a:latin typeface="Aptos" panose="020B0004020202020204" pitchFamily="34" charset="0"/>
              </a:rPr>
              <a:t>резултата</a:t>
            </a:r>
            <a:endParaRPr lang="en-US" sz="2800" dirty="0">
              <a:latin typeface="Aptos" panose="020B0004020202020204" pitchFamily="34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en-US" sz="2800" dirty="0" err="1">
                <a:latin typeface="Aptos" panose="020B0004020202020204" pitchFamily="34" charset="0"/>
              </a:rPr>
              <a:t>Евалуација</a:t>
            </a:r>
            <a:r>
              <a:rPr lang="en-US" sz="2800" dirty="0">
                <a:latin typeface="Aptos" panose="020B0004020202020204" pitchFamily="34" charset="0"/>
              </a:rPr>
              <a:t> и </a:t>
            </a:r>
            <a:r>
              <a:rPr lang="en-US" sz="2800" dirty="0" err="1">
                <a:latin typeface="Aptos" panose="020B0004020202020204" pitchFamily="34" charset="0"/>
              </a:rPr>
              <a:t>рефлексија</a:t>
            </a:r>
            <a:endParaRPr lang="en-US" sz="2800" dirty="0">
              <a:latin typeface="Aptos" panose="020B0004020202020204" pitchFamily="34" charset="0"/>
            </a:endParaRPr>
          </a:p>
          <a:p>
            <a:r>
              <a:rPr lang="sr-Cyrl-RS" sz="2400" b="1" dirty="0">
                <a:latin typeface="Aptos" panose="020B0004020202020204" pitchFamily="34" charset="0"/>
              </a:rPr>
              <a:t> </a:t>
            </a:r>
            <a:endParaRPr lang="en-US" sz="2400" dirty="0">
              <a:latin typeface="Aptos" panose="020B0004020202020204" pitchFamily="34" charset="0"/>
            </a:endParaRPr>
          </a:p>
          <a:p>
            <a:pPr lvl="0"/>
            <a:endParaRPr lang="sr-Cyrl-RS" sz="2400" b="1" dirty="0">
              <a:latin typeface="Aptos" panose="020B0004020202020204" pitchFamily="34" charset="0"/>
            </a:endParaRPr>
          </a:p>
          <a:p>
            <a:pPr algn="just"/>
            <a:r>
              <a:rPr lang="sr-Cyrl-RS" sz="2600" b="1" dirty="0">
                <a:latin typeface="Aptos" panose="020B0004020202020204" pitchFamily="34" charset="0"/>
              </a:rPr>
              <a:t> </a:t>
            </a:r>
            <a:endParaRPr lang="en-US" sz="2600" dirty="0">
              <a:latin typeface="Aptos" panose="020B0004020202020204" pitchFamily="34" charset="0"/>
            </a:endParaRPr>
          </a:p>
          <a:p>
            <a:pPr lvl="0" algn="just"/>
            <a:endParaRPr lang="sr-Cyrl-RS" sz="2400" dirty="0">
              <a:latin typeface="Aptos" panose="020B0004020202020204" pitchFamily="34" charset="0"/>
            </a:endParaRPr>
          </a:p>
          <a:p>
            <a:endParaRPr lang="sr-Cyrl-RS" sz="2800" dirty="0">
              <a:latin typeface="Aptos" panose="020B0004020202020204" pitchFamily="34" charset="0"/>
            </a:endParaRPr>
          </a:p>
          <a:p>
            <a:endParaRPr lang="sr-Cyrl-RS" sz="2800" dirty="0">
              <a:latin typeface="Aptos" panose="020B00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551812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9AECEC-0ACB-DA18-B662-D815E7DA9F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D67355-D773-93B5-DE59-253EBDAA02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05802" y="823965"/>
            <a:ext cx="9857794" cy="1034980"/>
          </a:xfrm>
        </p:spPr>
        <p:txBody>
          <a:bodyPr>
            <a:noAutofit/>
          </a:bodyPr>
          <a:lstStyle/>
          <a:p>
            <a:pPr algn="ctr"/>
            <a:br>
              <a:rPr lang="sr-Cyrl-RS" sz="3200" b="1" dirty="0">
                <a:latin typeface="Aptos" panose="020B0004020202020204" pitchFamily="34" charset="0"/>
              </a:rPr>
            </a:br>
            <a:br>
              <a:rPr lang="sr-Cyrl-RS" sz="3200" b="1" dirty="0">
                <a:latin typeface="Aptos" panose="020B0004020202020204" pitchFamily="34" charset="0"/>
              </a:rPr>
            </a:br>
            <a:br>
              <a:rPr lang="sr-Cyrl-RS" sz="3200" b="1" dirty="0">
                <a:latin typeface="Aptos" panose="020B0004020202020204" pitchFamily="34" charset="0"/>
              </a:rPr>
            </a:br>
            <a:r>
              <a:rPr lang="sr-Cyrl-RS" sz="3200" b="1" dirty="0">
                <a:latin typeface="Aptos" panose="020B0004020202020204" pitchFamily="34" charset="0"/>
              </a:rPr>
              <a:t>ВАЖНА УЛОГА НАСТАВНИКА</a:t>
            </a:r>
            <a:br>
              <a:rPr lang="sr-Cyrl-RS" sz="3200" b="1" dirty="0">
                <a:latin typeface="Aptos" panose="020B0004020202020204" pitchFamily="34" charset="0"/>
              </a:rPr>
            </a:br>
            <a:endParaRPr lang="en-US" sz="2000" dirty="0">
              <a:latin typeface="Aptos" panose="020B00040202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FEB8DCA-3B6A-2B6D-37BB-62B0CA6640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91403" y="1718267"/>
            <a:ext cx="11414928" cy="4315767"/>
          </a:xfrm>
        </p:spPr>
        <p:txBody>
          <a:bodyPr>
            <a:normAutofit fontScale="32500" lnSpcReduction="20000"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endParaRPr lang="sr-Cyrl-RS" sz="4000" dirty="0">
              <a:latin typeface="Aptos" panose="020B0004020202020204" pitchFamily="34" charset="0"/>
            </a:endParaRPr>
          </a:p>
          <a:p>
            <a:pPr marL="1143000" indent="-1143000">
              <a:buFont typeface="Wingdings" panose="05000000000000000000" pitchFamily="2" charset="2"/>
              <a:buChar char="v"/>
            </a:pPr>
            <a:r>
              <a:rPr lang="sr-Cyrl-RS" sz="8600" dirty="0">
                <a:solidFill>
                  <a:srgbClr val="0070C0"/>
                </a:solidFill>
                <a:latin typeface="Aptos" panose="020B0004020202020204" pitchFamily="34" charset="0"/>
              </a:rPr>
              <a:t>У</a:t>
            </a:r>
            <a:r>
              <a:rPr lang="en-US" sz="8600" dirty="0" err="1">
                <a:solidFill>
                  <a:srgbClr val="0070C0"/>
                </a:solidFill>
                <a:latin typeface="Aptos" panose="020B0004020202020204" pitchFamily="34" charset="0"/>
              </a:rPr>
              <a:t>смерава</a:t>
            </a:r>
            <a:r>
              <a:rPr lang="en-US" sz="8600" dirty="0">
                <a:solidFill>
                  <a:srgbClr val="0070C0"/>
                </a:solidFill>
                <a:latin typeface="Aptos" panose="020B0004020202020204" pitchFamily="34" charset="0"/>
              </a:rPr>
              <a:t> </a:t>
            </a:r>
            <a:r>
              <a:rPr lang="en-US" sz="8600" dirty="0" err="1">
                <a:solidFill>
                  <a:srgbClr val="0070C0"/>
                </a:solidFill>
                <a:latin typeface="Aptos" panose="020B0004020202020204" pitchFamily="34" charset="0"/>
              </a:rPr>
              <a:t>ученике</a:t>
            </a:r>
            <a:r>
              <a:rPr lang="en-US" sz="8600" dirty="0">
                <a:solidFill>
                  <a:srgbClr val="0070C0"/>
                </a:solidFill>
                <a:latin typeface="Aptos" panose="020B0004020202020204" pitchFamily="34" charset="0"/>
              </a:rPr>
              <a:t> </a:t>
            </a:r>
            <a:r>
              <a:rPr lang="en-US" sz="8600" dirty="0" err="1">
                <a:solidFill>
                  <a:srgbClr val="0070C0"/>
                </a:solidFill>
                <a:latin typeface="Aptos" panose="020B0004020202020204" pitchFamily="34" charset="0"/>
              </a:rPr>
              <a:t>ка</a:t>
            </a:r>
            <a:r>
              <a:rPr lang="en-US" sz="8600" dirty="0">
                <a:solidFill>
                  <a:srgbClr val="0070C0"/>
                </a:solidFill>
                <a:latin typeface="Aptos" panose="020B0004020202020204" pitchFamily="34" charset="0"/>
              </a:rPr>
              <a:t> </a:t>
            </a:r>
            <a:r>
              <a:rPr lang="en-US" sz="8600" dirty="0" err="1">
                <a:solidFill>
                  <a:srgbClr val="0070C0"/>
                </a:solidFill>
                <a:latin typeface="Aptos" panose="020B0004020202020204" pitchFamily="34" charset="0"/>
              </a:rPr>
              <a:t>поузданим</a:t>
            </a:r>
            <a:r>
              <a:rPr lang="en-US" sz="8600" dirty="0">
                <a:solidFill>
                  <a:srgbClr val="0070C0"/>
                </a:solidFill>
                <a:latin typeface="Aptos" panose="020B0004020202020204" pitchFamily="34" charset="0"/>
              </a:rPr>
              <a:t> </a:t>
            </a:r>
            <a:r>
              <a:rPr lang="en-US" sz="8600" dirty="0" err="1">
                <a:solidFill>
                  <a:srgbClr val="0070C0"/>
                </a:solidFill>
                <a:latin typeface="Aptos" panose="020B0004020202020204" pitchFamily="34" charset="0"/>
              </a:rPr>
              <a:t>изворима</a:t>
            </a:r>
            <a:r>
              <a:rPr lang="en-US" sz="8600" dirty="0">
                <a:solidFill>
                  <a:srgbClr val="0070C0"/>
                </a:solidFill>
                <a:latin typeface="Aptos" panose="020B0004020202020204" pitchFamily="34" charset="0"/>
              </a:rPr>
              <a:t> и </a:t>
            </a:r>
            <a:r>
              <a:rPr lang="en-US" sz="8600" dirty="0" err="1">
                <a:solidFill>
                  <a:srgbClr val="0070C0"/>
                </a:solidFill>
                <a:latin typeface="Aptos" panose="020B0004020202020204" pitchFamily="34" charset="0"/>
              </a:rPr>
              <a:t>помаже</a:t>
            </a:r>
            <a:r>
              <a:rPr lang="en-US" sz="8600" dirty="0">
                <a:solidFill>
                  <a:srgbClr val="0070C0"/>
                </a:solidFill>
                <a:latin typeface="Aptos" panose="020B0004020202020204" pitchFamily="34" charset="0"/>
              </a:rPr>
              <a:t> </a:t>
            </a:r>
            <a:r>
              <a:rPr lang="en-US" sz="8600" dirty="0" err="1">
                <a:solidFill>
                  <a:srgbClr val="0070C0"/>
                </a:solidFill>
                <a:latin typeface="Aptos" panose="020B0004020202020204" pitchFamily="34" charset="0"/>
              </a:rPr>
              <a:t>им</a:t>
            </a:r>
            <a:r>
              <a:rPr lang="en-US" sz="8600" dirty="0">
                <a:solidFill>
                  <a:srgbClr val="0070C0"/>
                </a:solidFill>
                <a:latin typeface="Aptos" panose="020B0004020202020204" pitchFamily="34" charset="0"/>
              </a:rPr>
              <a:t> </a:t>
            </a:r>
            <a:r>
              <a:rPr lang="en-US" sz="8600" dirty="0" err="1">
                <a:solidFill>
                  <a:srgbClr val="0070C0"/>
                </a:solidFill>
                <a:latin typeface="Aptos" panose="020B0004020202020204" pitchFamily="34" charset="0"/>
              </a:rPr>
              <a:t>да</a:t>
            </a:r>
            <a:r>
              <a:rPr lang="en-US" sz="8600" dirty="0">
                <a:solidFill>
                  <a:srgbClr val="0070C0"/>
                </a:solidFill>
                <a:latin typeface="Aptos" panose="020B0004020202020204" pitchFamily="34" charset="0"/>
              </a:rPr>
              <a:t> </a:t>
            </a:r>
            <a:r>
              <a:rPr lang="en-US" sz="8600" dirty="0" err="1">
                <a:solidFill>
                  <a:srgbClr val="0070C0"/>
                </a:solidFill>
                <a:latin typeface="Aptos" panose="020B0004020202020204" pitchFamily="34" charset="0"/>
              </a:rPr>
              <a:t>разликују</a:t>
            </a:r>
            <a:r>
              <a:rPr lang="en-US" sz="8600" dirty="0">
                <a:solidFill>
                  <a:srgbClr val="0070C0"/>
                </a:solidFill>
                <a:latin typeface="Aptos" panose="020B0004020202020204" pitchFamily="34" charset="0"/>
              </a:rPr>
              <a:t> </a:t>
            </a:r>
            <a:r>
              <a:rPr lang="en-US" sz="8600" dirty="0" err="1">
                <a:solidFill>
                  <a:srgbClr val="0070C0"/>
                </a:solidFill>
                <a:latin typeface="Aptos" panose="020B0004020202020204" pitchFamily="34" charset="0"/>
              </a:rPr>
              <a:t>битне</a:t>
            </a:r>
            <a:r>
              <a:rPr lang="en-US" sz="8600" dirty="0">
                <a:solidFill>
                  <a:srgbClr val="0070C0"/>
                </a:solidFill>
                <a:latin typeface="Aptos" panose="020B0004020202020204" pitchFamily="34" charset="0"/>
              </a:rPr>
              <a:t> </a:t>
            </a:r>
            <a:r>
              <a:rPr lang="en-US" sz="8600" dirty="0" err="1">
                <a:solidFill>
                  <a:srgbClr val="0070C0"/>
                </a:solidFill>
                <a:latin typeface="Aptos" panose="020B0004020202020204" pitchFamily="34" charset="0"/>
              </a:rPr>
              <a:t>од</a:t>
            </a:r>
            <a:r>
              <a:rPr lang="en-US" sz="8600" dirty="0">
                <a:solidFill>
                  <a:srgbClr val="0070C0"/>
                </a:solidFill>
                <a:latin typeface="Aptos" panose="020B0004020202020204" pitchFamily="34" charset="0"/>
              </a:rPr>
              <a:t> </a:t>
            </a:r>
            <a:r>
              <a:rPr lang="en-US" sz="8600" dirty="0" err="1">
                <a:solidFill>
                  <a:srgbClr val="0070C0"/>
                </a:solidFill>
                <a:latin typeface="Aptos" panose="020B0004020202020204" pitchFamily="34" charset="0"/>
              </a:rPr>
              <a:t>споредних</a:t>
            </a:r>
            <a:r>
              <a:rPr lang="en-US" sz="8600" dirty="0">
                <a:solidFill>
                  <a:srgbClr val="0070C0"/>
                </a:solidFill>
                <a:latin typeface="Aptos" panose="020B0004020202020204" pitchFamily="34" charset="0"/>
              </a:rPr>
              <a:t> </a:t>
            </a:r>
            <a:r>
              <a:rPr lang="sr-Cyrl-RS" sz="8600" dirty="0">
                <a:solidFill>
                  <a:srgbClr val="0070C0"/>
                </a:solidFill>
                <a:latin typeface="Aptos" panose="020B0004020202020204" pitchFamily="34" charset="0"/>
              </a:rPr>
              <a:t>или неважних </a:t>
            </a:r>
            <a:r>
              <a:rPr lang="en-US" sz="8600" dirty="0" err="1">
                <a:solidFill>
                  <a:srgbClr val="0070C0"/>
                </a:solidFill>
                <a:latin typeface="Aptos" panose="020B0004020202020204" pitchFamily="34" charset="0"/>
              </a:rPr>
              <a:t>информација</a:t>
            </a:r>
            <a:r>
              <a:rPr lang="sr-Cyrl-RS" sz="8600" dirty="0">
                <a:solidFill>
                  <a:srgbClr val="0070C0"/>
                </a:solidFill>
                <a:latin typeface="Aptos" panose="020B0004020202020204" pitchFamily="34" charset="0"/>
              </a:rPr>
              <a:t> (подстицање критичког приступа информацијама)</a:t>
            </a:r>
            <a:endParaRPr lang="en-US" sz="8600" dirty="0">
              <a:solidFill>
                <a:srgbClr val="0070C0"/>
              </a:solidFill>
              <a:latin typeface="Aptos" panose="020B0004020202020204" pitchFamily="34" charset="0"/>
            </a:endParaRPr>
          </a:p>
          <a:p>
            <a:br>
              <a:rPr lang="en-US" sz="8600" dirty="0">
                <a:latin typeface="Aptos" panose="020B0004020202020204" pitchFamily="34" charset="0"/>
              </a:rPr>
            </a:br>
            <a:endParaRPr lang="en-US" sz="8600" dirty="0">
              <a:latin typeface="Aptos" panose="020B0004020202020204" pitchFamily="34" charset="0"/>
            </a:endParaRPr>
          </a:p>
          <a:p>
            <a:pPr lvl="0"/>
            <a:endParaRPr lang="sr-Cyrl-RS" sz="2400" b="1" dirty="0">
              <a:latin typeface="Aptos" panose="020B0004020202020204" pitchFamily="34" charset="0"/>
            </a:endParaRPr>
          </a:p>
          <a:p>
            <a:pPr algn="just"/>
            <a:r>
              <a:rPr lang="sr-Cyrl-RS" sz="2600" b="1" dirty="0">
                <a:latin typeface="Aptos" panose="020B0004020202020204" pitchFamily="34" charset="0"/>
              </a:rPr>
              <a:t> </a:t>
            </a:r>
            <a:endParaRPr lang="en-US" sz="2600" dirty="0">
              <a:latin typeface="Aptos" panose="020B0004020202020204" pitchFamily="34" charset="0"/>
            </a:endParaRPr>
          </a:p>
          <a:p>
            <a:pPr lvl="0" algn="just"/>
            <a:endParaRPr lang="sr-Cyrl-RS" sz="2400" dirty="0">
              <a:latin typeface="Aptos" panose="020B0004020202020204" pitchFamily="34" charset="0"/>
            </a:endParaRPr>
          </a:p>
          <a:p>
            <a:endParaRPr lang="sr-Cyrl-RS" sz="2800" dirty="0">
              <a:latin typeface="Aptos" panose="020B0004020202020204" pitchFamily="34" charset="0"/>
            </a:endParaRPr>
          </a:p>
          <a:p>
            <a:endParaRPr lang="sr-Cyrl-RS" sz="2800" dirty="0">
              <a:latin typeface="Aptos" panose="020B00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533490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192DDC-7F2F-F161-7F89-6D885C6298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BE4B1A-E297-BF47-09EA-A8C974F05F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2756" y="864157"/>
            <a:ext cx="11133575" cy="1004835"/>
          </a:xfrm>
        </p:spPr>
        <p:txBody>
          <a:bodyPr>
            <a:noAutofit/>
          </a:bodyPr>
          <a:lstStyle/>
          <a:p>
            <a:pPr algn="ctr"/>
            <a:br>
              <a:rPr lang="sr-Cyrl-RS" sz="3200" b="1" dirty="0">
                <a:latin typeface="Aptos" panose="020B0004020202020204" pitchFamily="34" charset="0"/>
              </a:rPr>
            </a:br>
            <a:br>
              <a:rPr lang="sr-Cyrl-RS" sz="3200" b="1" dirty="0">
                <a:latin typeface="Aptos" panose="020B0004020202020204" pitchFamily="34" charset="0"/>
              </a:rPr>
            </a:br>
            <a:br>
              <a:rPr lang="sr-Cyrl-RS" sz="3200" b="1" dirty="0">
                <a:latin typeface="Aptos" panose="020B0004020202020204" pitchFamily="34" charset="0"/>
              </a:rPr>
            </a:br>
            <a:br>
              <a:rPr lang="sr-Cyrl-RS" sz="3200" b="1" dirty="0">
                <a:latin typeface="Aptos" panose="020B0004020202020204" pitchFamily="34" charset="0"/>
              </a:rPr>
            </a:br>
            <a:br>
              <a:rPr lang="sr-Cyrl-RS" sz="3200" b="1" dirty="0">
                <a:latin typeface="Aptos" panose="020B0004020202020204" pitchFamily="34" charset="0"/>
              </a:rPr>
            </a:br>
            <a:r>
              <a:rPr lang="sr-Cyrl-RS" sz="3200" b="1" dirty="0">
                <a:latin typeface="Aptos" panose="020B0004020202020204" pitchFamily="34" charset="0"/>
              </a:rPr>
              <a:t>ПРЕДСТАВЉАЊЕ РЕЗУЛТАТА</a:t>
            </a:r>
            <a:endParaRPr lang="en-US" sz="2000" dirty="0">
              <a:latin typeface="Aptos" panose="020B00040202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FD9503E-2A99-1AD6-D265-6B700130E5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91886" y="2110154"/>
            <a:ext cx="11314445" cy="3717890"/>
          </a:xfrm>
        </p:spPr>
        <p:txBody>
          <a:bodyPr>
            <a:normAutofit fontScale="25000" lnSpcReduction="20000"/>
          </a:bodyPr>
          <a:lstStyle/>
          <a:p>
            <a:r>
              <a:rPr lang="sr-Cyrl-RS" sz="9600" b="1" dirty="0">
                <a:latin typeface="Aptos" panose="020B0004020202020204" pitchFamily="34" charset="0"/>
              </a:rPr>
              <a:t> </a:t>
            </a:r>
          </a:p>
          <a:p>
            <a:pPr algn="just"/>
            <a:r>
              <a:rPr lang="sr-Cyrl-RS" sz="11200" dirty="0">
                <a:latin typeface="Aptos" panose="020B0004020202020204" pitchFamily="34" charset="0"/>
              </a:rPr>
              <a:t>Завршни резултат пројекта представља се широј публици (ниво школе, </a:t>
            </a:r>
            <a:r>
              <a:rPr lang="sr-Cyrl-RS" sz="11200" dirty="0" err="1">
                <a:latin typeface="Aptos" panose="020B0004020202020204" pitchFamily="34" charset="0"/>
              </a:rPr>
              <a:t>међушколска</a:t>
            </a:r>
            <a:r>
              <a:rPr lang="sr-Cyrl-RS" sz="11200" dirty="0">
                <a:latin typeface="Aptos" panose="020B0004020202020204" pitchFamily="34" charset="0"/>
              </a:rPr>
              <a:t> сарадња, локална заједница и слично). </a:t>
            </a:r>
          </a:p>
          <a:p>
            <a:pPr algn="just"/>
            <a:endParaRPr lang="sr-Cyrl-RS" sz="11200" b="1" dirty="0">
              <a:latin typeface="Aptos" panose="020B0004020202020204" pitchFamily="34" charset="0"/>
            </a:endParaRPr>
          </a:p>
          <a:p>
            <a:r>
              <a:rPr lang="en-US" sz="11200" dirty="0" err="1">
                <a:latin typeface="Aptos" panose="020B0004020202020204" pitchFamily="34" charset="0"/>
              </a:rPr>
              <a:t>Суштина</a:t>
            </a:r>
            <a:r>
              <a:rPr lang="en-US" sz="11200" dirty="0">
                <a:latin typeface="Aptos" panose="020B0004020202020204" pitchFamily="34" charset="0"/>
              </a:rPr>
              <a:t> </a:t>
            </a:r>
            <a:r>
              <a:rPr lang="en-US" sz="11200" dirty="0" err="1">
                <a:latin typeface="Aptos" panose="020B0004020202020204" pitchFamily="34" charset="0"/>
              </a:rPr>
              <a:t>је</a:t>
            </a:r>
            <a:r>
              <a:rPr lang="en-US" sz="11200" dirty="0">
                <a:latin typeface="Aptos" panose="020B0004020202020204" pitchFamily="34" charset="0"/>
              </a:rPr>
              <a:t> </a:t>
            </a:r>
            <a:r>
              <a:rPr lang="en-US" sz="11200" dirty="0" err="1">
                <a:latin typeface="Aptos" panose="020B0004020202020204" pitchFamily="34" charset="0"/>
              </a:rPr>
              <a:t>да</a:t>
            </a:r>
            <a:r>
              <a:rPr lang="en-US" sz="11200" dirty="0">
                <a:latin typeface="Aptos" panose="020B0004020202020204" pitchFamily="34" charset="0"/>
              </a:rPr>
              <a:t> </a:t>
            </a:r>
            <a:r>
              <a:rPr lang="en-US" sz="11200" dirty="0" err="1">
                <a:latin typeface="Aptos" panose="020B0004020202020204" pitchFamily="34" charset="0"/>
              </a:rPr>
              <a:t>ученици</a:t>
            </a:r>
            <a:r>
              <a:rPr lang="en-US" sz="11200" dirty="0">
                <a:latin typeface="Aptos" panose="020B0004020202020204" pitchFamily="34" charset="0"/>
              </a:rPr>
              <a:t> </a:t>
            </a:r>
            <a:r>
              <a:rPr lang="en-US" sz="11200" dirty="0" err="1">
                <a:latin typeface="Aptos" panose="020B0004020202020204" pitchFamily="34" charset="0"/>
              </a:rPr>
              <a:t>кроз</a:t>
            </a:r>
            <a:r>
              <a:rPr lang="en-US" sz="11200" dirty="0">
                <a:latin typeface="Aptos" panose="020B0004020202020204" pitchFamily="34" charset="0"/>
              </a:rPr>
              <a:t> </a:t>
            </a:r>
            <a:r>
              <a:rPr lang="en-US" sz="11200" dirty="0" err="1">
                <a:latin typeface="Aptos" panose="020B0004020202020204" pitchFamily="34" charset="0"/>
              </a:rPr>
              <a:t>истраживање</a:t>
            </a:r>
            <a:r>
              <a:rPr lang="en-US" sz="11200" dirty="0">
                <a:latin typeface="Aptos" panose="020B0004020202020204" pitchFamily="34" charset="0"/>
              </a:rPr>
              <a:t> </a:t>
            </a:r>
            <a:r>
              <a:rPr lang="en-US" sz="11200" dirty="0" err="1">
                <a:latin typeface="Aptos" panose="020B0004020202020204" pitchFamily="34" charset="0"/>
              </a:rPr>
              <a:t>дођу</a:t>
            </a:r>
            <a:r>
              <a:rPr lang="en-US" sz="11200" dirty="0">
                <a:latin typeface="Aptos" panose="020B0004020202020204" pitchFamily="34" charset="0"/>
              </a:rPr>
              <a:t> </a:t>
            </a:r>
            <a:r>
              <a:rPr lang="en-US" sz="11200" dirty="0" err="1">
                <a:latin typeface="Aptos" panose="020B0004020202020204" pitchFamily="34" charset="0"/>
              </a:rPr>
              <a:t>до</a:t>
            </a:r>
            <a:r>
              <a:rPr lang="en-US" sz="11200" dirty="0">
                <a:latin typeface="Aptos" panose="020B0004020202020204" pitchFamily="34" charset="0"/>
              </a:rPr>
              <a:t> </a:t>
            </a:r>
            <a:r>
              <a:rPr lang="en-US" sz="11200" dirty="0" err="1">
                <a:latin typeface="Aptos" panose="020B0004020202020204" pitchFamily="34" charset="0"/>
              </a:rPr>
              <a:t>одговора</a:t>
            </a:r>
            <a:r>
              <a:rPr lang="en-US" sz="11200" dirty="0">
                <a:latin typeface="Aptos" panose="020B0004020202020204" pitchFamily="34" charset="0"/>
              </a:rPr>
              <a:t> </a:t>
            </a:r>
            <a:r>
              <a:rPr lang="en-US" sz="11200" dirty="0" err="1">
                <a:latin typeface="Aptos" panose="020B0004020202020204" pitchFamily="34" charset="0"/>
              </a:rPr>
              <a:t>на</a:t>
            </a:r>
            <a:r>
              <a:rPr lang="en-US" sz="11200" dirty="0">
                <a:latin typeface="Aptos" panose="020B0004020202020204" pitchFamily="34" charset="0"/>
              </a:rPr>
              <a:t> </a:t>
            </a:r>
            <a:r>
              <a:rPr lang="en-US" sz="11200" b="1" dirty="0" err="1">
                <a:solidFill>
                  <a:srgbClr val="0070C0"/>
                </a:solidFill>
                <a:latin typeface="Aptos" panose="020B0004020202020204" pitchFamily="34" charset="0"/>
              </a:rPr>
              <a:t>смислено</a:t>
            </a:r>
            <a:r>
              <a:rPr lang="en-US" sz="11200" dirty="0">
                <a:solidFill>
                  <a:srgbClr val="0070C0"/>
                </a:solidFill>
                <a:latin typeface="Aptos" panose="020B0004020202020204" pitchFamily="34" charset="0"/>
              </a:rPr>
              <a:t> </a:t>
            </a:r>
            <a:r>
              <a:rPr lang="en-US" sz="11200" dirty="0" err="1">
                <a:latin typeface="Aptos" panose="020B0004020202020204" pitchFamily="34" charset="0"/>
              </a:rPr>
              <a:t>питање</a:t>
            </a:r>
            <a:r>
              <a:rPr lang="en-US" sz="11200" dirty="0">
                <a:latin typeface="Aptos" panose="020B0004020202020204" pitchFamily="34" charset="0"/>
              </a:rPr>
              <a:t>:</a:t>
            </a:r>
          </a:p>
          <a:p>
            <a:r>
              <a:rPr lang="en-US" sz="11200" b="1" dirty="0">
                <a:latin typeface="Aptos" panose="020B0004020202020204" pitchFamily="34" charset="0"/>
              </a:rPr>
              <a:t>„</a:t>
            </a:r>
            <a:r>
              <a:rPr lang="en-US" sz="11200" b="1" dirty="0" err="1">
                <a:latin typeface="Aptos" panose="020B0004020202020204" pitchFamily="34" charset="0"/>
              </a:rPr>
              <a:t>Зашто</a:t>
            </a:r>
            <a:r>
              <a:rPr lang="en-US" sz="11200" b="1" dirty="0">
                <a:latin typeface="Aptos" panose="020B0004020202020204" pitchFamily="34" charset="0"/>
              </a:rPr>
              <a:t> </a:t>
            </a:r>
            <a:r>
              <a:rPr lang="sr-Cyrl-RS" sz="11200" b="1" dirty="0">
                <a:latin typeface="Aptos" panose="020B0004020202020204" pitchFamily="34" charset="0"/>
              </a:rPr>
              <a:t>је ова тема/проблем </a:t>
            </a:r>
            <a:r>
              <a:rPr lang="en-US" sz="11200" b="1" dirty="0" err="1">
                <a:latin typeface="Aptos" panose="020B0004020202020204" pitchFamily="34" charset="0"/>
              </a:rPr>
              <a:t>важн</a:t>
            </a:r>
            <a:r>
              <a:rPr lang="sr-Cyrl-RS" sz="11200" b="1" dirty="0">
                <a:latin typeface="Aptos" panose="020B0004020202020204" pitchFamily="34" charset="0"/>
              </a:rPr>
              <a:t>а</a:t>
            </a:r>
            <a:r>
              <a:rPr lang="en-US" sz="11200" b="1" dirty="0">
                <a:latin typeface="Aptos" panose="020B0004020202020204" pitchFamily="34" charset="0"/>
              </a:rPr>
              <a:t> </a:t>
            </a:r>
            <a:r>
              <a:rPr lang="en-US" sz="11200" b="1" dirty="0" err="1">
                <a:latin typeface="Aptos" panose="020B0004020202020204" pitchFamily="34" charset="0"/>
              </a:rPr>
              <a:t>за</a:t>
            </a:r>
            <a:r>
              <a:rPr lang="en-US" sz="11200" b="1" dirty="0">
                <a:latin typeface="Aptos" panose="020B0004020202020204" pitchFamily="34" charset="0"/>
              </a:rPr>
              <a:t> </a:t>
            </a:r>
            <a:r>
              <a:rPr lang="en-US" sz="11200" b="1" dirty="0" err="1">
                <a:latin typeface="Aptos" panose="020B0004020202020204" pitchFamily="34" charset="0"/>
              </a:rPr>
              <a:t>живот</a:t>
            </a:r>
            <a:r>
              <a:rPr lang="en-US" sz="11200" b="1" dirty="0">
                <a:latin typeface="Aptos" panose="020B0004020202020204" pitchFamily="34" charset="0"/>
              </a:rPr>
              <a:t> </a:t>
            </a:r>
            <a:r>
              <a:rPr lang="sr-Cyrl-RS" sz="11200" b="1" dirty="0">
                <a:latin typeface="Aptos" panose="020B0004020202020204" pitchFamily="34" charset="0"/>
              </a:rPr>
              <a:t>наше</a:t>
            </a:r>
            <a:r>
              <a:rPr lang="en-US" sz="11200" b="1" dirty="0">
                <a:latin typeface="Aptos" panose="020B0004020202020204" pitchFamily="34" charset="0"/>
              </a:rPr>
              <a:t> </a:t>
            </a:r>
            <a:r>
              <a:rPr lang="en-US" sz="11200" b="1" dirty="0" err="1">
                <a:latin typeface="Aptos" panose="020B0004020202020204" pitchFamily="34" charset="0"/>
              </a:rPr>
              <a:t>заједнице</a:t>
            </a:r>
            <a:r>
              <a:rPr lang="en-US" sz="11200" b="1" dirty="0">
                <a:latin typeface="Aptos" panose="020B0004020202020204" pitchFamily="34" charset="0"/>
              </a:rPr>
              <a:t>?“</a:t>
            </a:r>
            <a:endParaRPr lang="en-US" sz="11200" dirty="0">
              <a:latin typeface="Aptos" panose="020B0004020202020204" pitchFamily="34" charset="0"/>
            </a:endParaRPr>
          </a:p>
          <a:p>
            <a:pPr algn="just"/>
            <a:endParaRPr lang="sr-Cyrl-RS" sz="9600" b="1" dirty="0">
              <a:latin typeface="Aptos" panose="020B0004020202020204" pitchFamily="34" charset="0"/>
            </a:endParaRPr>
          </a:p>
          <a:p>
            <a:pPr algn="just"/>
            <a:r>
              <a:rPr lang="sr-Cyrl-RS" sz="9600" b="1" dirty="0">
                <a:latin typeface="Aptos" panose="020B0004020202020204" pitchFamily="34" charset="0"/>
              </a:rPr>
              <a:t> </a:t>
            </a:r>
            <a:endParaRPr lang="en-US" sz="9600" dirty="0">
              <a:latin typeface="Aptos" panose="020B0004020202020204" pitchFamily="34" charset="0"/>
            </a:endParaRPr>
          </a:p>
          <a:p>
            <a:br>
              <a:rPr lang="en-US" sz="4400" dirty="0">
                <a:latin typeface="Aptos" panose="020B0004020202020204" pitchFamily="34" charset="0"/>
              </a:rPr>
            </a:br>
            <a:endParaRPr lang="en-US" sz="4400" dirty="0">
              <a:latin typeface="Aptos" panose="020B0004020202020204" pitchFamily="34" charset="0"/>
            </a:endParaRPr>
          </a:p>
          <a:p>
            <a:pPr lvl="0"/>
            <a:endParaRPr lang="sr-Cyrl-RS" sz="2400" b="1" dirty="0">
              <a:latin typeface="Aptos" panose="020B0004020202020204" pitchFamily="34" charset="0"/>
            </a:endParaRPr>
          </a:p>
          <a:p>
            <a:pPr algn="just"/>
            <a:r>
              <a:rPr lang="sr-Cyrl-RS" sz="2600" b="1" dirty="0">
                <a:latin typeface="Aptos" panose="020B0004020202020204" pitchFamily="34" charset="0"/>
              </a:rPr>
              <a:t> </a:t>
            </a:r>
            <a:endParaRPr lang="en-US" sz="2600" dirty="0">
              <a:latin typeface="Aptos" panose="020B0004020202020204" pitchFamily="34" charset="0"/>
            </a:endParaRPr>
          </a:p>
          <a:p>
            <a:pPr lvl="0" algn="just"/>
            <a:endParaRPr lang="sr-Cyrl-RS" sz="2400" dirty="0">
              <a:latin typeface="Aptos" panose="020B0004020202020204" pitchFamily="34" charset="0"/>
            </a:endParaRPr>
          </a:p>
          <a:p>
            <a:endParaRPr lang="sr-Cyrl-RS" sz="2800" dirty="0">
              <a:latin typeface="Aptos" panose="020B0004020202020204" pitchFamily="34" charset="0"/>
            </a:endParaRPr>
          </a:p>
          <a:p>
            <a:endParaRPr lang="sr-Cyrl-RS" sz="2800" dirty="0">
              <a:latin typeface="Aptos" panose="020B00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539225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E534E9-8AF9-4EB4-05DB-D583B79C27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961496-D1C2-F901-A8F0-7F57E75353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2756" y="864157"/>
            <a:ext cx="11133575" cy="1004835"/>
          </a:xfrm>
        </p:spPr>
        <p:txBody>
          <a:bodyPr>
            <a:noAutofit/>
          </a:bodyPr>
          <a:lstStyle/>
          <a:p>
            <a:pPr algn="ctr"/>
            <a:br>
              <a:rPr lang="sr-Cyrl-RS" sz="3200" b="1" dirty="0">
                <a:latin typeface="Aptos" panose="020B0004020202020204" pitchFamily="34" charset="0"/>
              </a:rPr>
            </a:br>
            <a:br>
              <a:rPr lang="sr-Cyrl-RS" sz="3200" b="1" dirty="0">
                <a:latin typeface="Aptos" panose="020B0004020202020204" pitchFamily="34" charset="0"/>
              </a:rPr>
            </a:br>
            <a:br>
              <a:rPr lang="sr-Cyrl-RS" sz="3200" b="1" dirty="0">
                <a:latin typeface="Aptos" panose="020B0004020202020204" pitchFamily="34" charset="0"/>
              </a:rPr>
            </a:br>
            <a:br>
              <a:rPr lang="sr-Cyrl-RS" sz="3200" b="1" dirty="0">
                <a:latin typeface="Aptos" panose="020B0004020202020204" pitchFamily="34" charset="0"/>
              </a:rPr>
            </a:br>
            <a:br>
              <a:rPr lang="sr-Cyrl-RS" sz="3200" b="1" dirty="0">
                <a:latin typeface="Aptos" panose="020B0004020202020204" pitchFamily="34" charset="0"/>
              </a:rPr>
            </a:br>
            <a:r>
              <a:rPr lang="sr-Cyrl-RS" sz="3200" b="1" dirty="0">
                <a:latin typeface="Aptos" panose="020B0004020202020204" pitchFamily="34" charset="0"/>
              </a:rPr>
              <a:t>ЕВАЛУАЦИЈА РАДА </a:t>
            </a:r>
            <a:endParaRPr lang="en-US" sz="2000" dirty="0">
              <a:latin typeface="Aptos" panose="020B00040202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27CD8F7-0E80-CEC0-39BD-24B6C5A4AA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91886" y="2110154"/>
            <a:ext cx="11314445" cy="3717890"/>
          </a:xfrm>
        </p:spPr>
        <p:txBody>
          <a:bodyPr>
            <a:normAutofit fontScale="25000" lnSpcReduction="20000"/>
          </a:bodyPr>
          <a:lstStyle/>
          <a:p>
            <a:r>
              <a:rPr lang="sr-Cyrl-RS" sz="11200" b="1" dirty="0">
                <a:latin typeface="Aptos" panose="020B0004020202020204" pitchFamily="34" charset="0"/>
              </a:rPr>
              <a:t>Наставник</a:t>
            </a:r>
            <a:r>
              <a:rPr lang="en-US" sz="11200" b="1" dirty="0">
                <a:latin typeface="Aptos" panose="020B0004020202020204" pitchFamily="34" charset="0"/>
              </a:rPr>
              <a:t> </a:t>
            </a:r>
            <a:r>
              <a:rPr lang="en-US" sz="11200" b="1" dirty="0" err="1">
                <a:latin typeface="Aptos" panose="020B0004020202020204" pitchFamily="34" charset="0"/>
              </a:rPr>
              <a:t>вреднује</a:t>
            </a:r>
            <a:r>
              <a:rPr lang="en-US" sz="11200" b="1" dirty="0">
                <a:latin typeface="Aptos" panose="020B0004020202020204" pitchFamily="34" charset="0"/>
              </a:rPr>
              <a:t>:</a:t>
            </a:r>
            <a:br>
              <a:rPr lang="en-US" sz="11200" b="1" dirty="0">
                <a:latin typeface="Aptos" panose="020B0004020202020204" pitchFamily="34" charset="0"/>
              </a:rPr>
            </a:br>
            <a:endParaRPr lang="sr-Cyrl-RS" sz="11200" b="1" dirty="0">
              <a:latin typeface="Aptos" panose="020B0004020202020204" pitchFamily="34" charset="0"/>
            </a:endParaRPr>
          </a:p>
          <a:p>
            <a:pPr marL="1143000" indent="-1143000">
              <a:buFont typeface="Wingdings" panose="05000000000000000000" pitchFamily="2" charset="2"/>
              <a:buChar char="ü"/>
            </a:pPr>
            <a:r>
              <a:rPr lang="en-US" sz="9600" dirty="0" err="1">
                <a:latin typeface="Aptos" panose="020B0004020202020204" pitchFamily="34" charset="0"/>
              </a:rPr>
              <a:t>квалитет</a:t>
            </a:r>
            <a:r>
              <a:rPr lang="en-US" sz="9600" dirty="0">
                <a:latin typeface="Aptos" panose="020B0004020202020204" pitchFamily="34" charset="0"/>
              </a:rPr>
              <a:t> </a:t>
            </a:r>
            <a:r>
              <a:rPr lang="en-US" sz="9600" dirty="0" err="1">
                <a:latin typeface="Aptos" panose="020B0004020202020204" pitchFamily="34" charset="0"/>
              </a:rPr>
              <a:t>истраживања</a:t>
            </a:r>
            <a:r>
              <a:rPr lang="sr-Cyrl-RS" sz="9600" dirty="0">
                <a:latin typeface="Aptos" panose="020B0004020202020204" pitchFamily="34" charset="0"/>
              </a:rPr>
              <a:t> </a:t>
            </a:r>
          </a:p>
          <a:p>
            <a:pPr marL="1143000" indent="-1143000">
              <a:buFont typeface="Wingdings" panose="05000000000000000000" pitchFamily="2" charset="2"/>
              <a:buChar char="ü"/>
            </a:pPr>
            <a:r>
              <a:rPr lang="en-US" sz="9600" dirty="0" err="1">
                <a:latin typeface="Aptos" panose="020B0004020202020204" pitchFamily="34" charset="0"/>
              </a:rPr>
              <a:t>сарадњу</a:t>
            </a:r>
            <a:r>
              <a:rPr lang="en-US" sz="9600" dirty="0">
                <a:latin typeface="Aptos" panose="020B0004020202020204" pitchFamily="34" charset="0"/>
              </a:rPr>
              <a:t> и </a:t>
            </a:r>
            <a:r>
              <a:rPr lang="en-US" sz="9600" dirty="0" err="1">
                <a:latin typeface="Aptos" panose="020B0004020202020204" pitchFamily="34" charset="0"/>
              </a:rPr>
              <a:t>учешће</a:t>
            </a:r>
            <a:r>
              <a:rPr lang="en-US" sz="9600" dirty="0">
                <a:latin typeface="Aptos" panose="020B0004020202020204" pitchFamily="34" charset="0"/>
              </a:rPr>
              <a:t> у </a:t>
            </a:r>
            <a:r>
              <a:rPr lang="en-US" sz="9600" dirty="0" err="1">
                <a:latin typeface="Aptos" panose="020B0004020202020204" pitchFamily="34" charset="0"/>
              </a:rPr>
              <a:t>тиму</a:t>
            </a:r>
            <a:r>
              <a:rPr lang="sr-Cyrl-RS" sz="9600" dirty="0">
                <a:latin typeface="Aptos" panose="020B0004020202020204" pitchFamily="34" charset="0"/>
              </a:rPr>
              <a:t> </a:t>
            </a:r>
          </a:p>
          <a:p>
            <a:pPr marL="1143000" indent="-1143000">
              <a:buFont typeface="Wingdings" panose="05000000000000000000" pitchFamily="2" charset="2"/>
              <a:buChar char="ü"/>
            </a:pPr>
            <a:r>
              <a:rPr lang="sr-Cyrl-RS" sz="9600" dirty="0">
                <a:latin typeface="Aptos" panose="020B0004020202020204" pitchFamily="34" charset="0"/>
              </a:rPr>
              <a:t>с</a:t>
            </a:r>
            <a:r>
              <a:rPr lang="en-US" sz="9600" dirty="0" err="1">
                <a:latin typeface="Aptos" panose="020B0004020202020204" pitchFamily="34" charset="0"/>
              </a:rPr>
              <a:t>амосталност</a:t>
            </a:r>
            <a:r>
              <a:rPr lang="sr-Cyrl-RS" sz="9600" dirty="0">
                <a:latin typeface="Aptos" panose="020B0004020202020204" pitchFamily="34" charset="0"/>
              </a:rPr>
              <a:t> и индивидуалну одговорност</a:t>
            </a:r>
          </a:p>
          <a:p>
            <a:pPr marL="1143000" indent="-1143000">
              <a:buFont typeface="Wingdings" panose="05000000000000000000" pitchFamily="2" charset="2"/>
              <a:buChar char="ü"/>
            </a:pPr>
            <a:r>
              <a:rPr lang="en-US" sz="9600" dirty="0" err="1">
                <a:latin typeface="Aptos" panose="020B0004020202020204" pitchFamily="34" charset="0"/>
              </a:rPr>
              <a:t>квалитет</a:t>
            </a:r>
            <a:r>
              <a:rPr lang="en-US" sz="9600" dirty="0">
                <a:latin typeface="Aptos" panose="020B0004020202020204" pitchFamily="34" charset="0"/>
              </a:rPr>
              <a:t> </a:t>
            </a:r>
            <a:r>
              <a:rPr lang="en-US" sz="9600" dirty="0" err="1">
                <a:latin typeface="Aptos" panose="020B0004020202020204" pitchFamily="34" charset="0"/>
              </a:rPr>
              <a:t>продукта</a:t>
            </a:r>
            <a:r>
              <a:rPr lang="sr-Cyrl-RS" sz="9600" dirty="0">
                <a:latin typeface="Aptos" panose="020B0004020202020204" pitchFamily="34" charset="0"/>
              </a:rPr>
              <a:t> </a:t>
            </a:r>
          </a:p>
          <a:p>
            <a:pPr marL="1143000" indent="-1143000">
              <a:buFont typeface="Wingdings" panose="05000000000000000000" pitchFamily="2" charset="2"/>
              <a:buChar char="ü"/>
            </a:pPr>
            <a:r>
              <a:rPr lang="en-US" sz="9600" dirty="0" err="1">
                <a:latin typeface="Aptos" panose="020B0004020202020204" pitchFamily="34" charset="0"/>
              </a:rPr>
              <a:t>презентацију</a:t>
            </a:r>
            <a:r>
              <a:rPr lang="en-US" sz="9600" dirty="0">
                <a:latin typeface="Aptos" panose="020B0004020202020204" pitchFamily="34" charset="0"/>
              </a:rPr>
              <a:t> и </a:t>
            </a:r>
            <a:r>
              <a:rPr lang="en-US" sz="9600" dirty="0" err="1">
                <a:latin typeface="Aptos" panose="020B0004020202020204" pitchFamily="34" charset="0"/>
              </a:rPr>
              <a:t>аргументовање</a:t>
            </a:r>
            <a:br>
              <a:rPr lang="en-US" sz="9600" dirty="0">
                <a:latin typeface="Aptos" panose="020B0004020202020204" pitchFamily="34" charset="0"/>
              </a:rPr>
            </a:br>
            <a:endParaRPr lang="en-US" sz="9600" dirty="0">
              <a:latin typeface="Aptos" panose="020B0004020202020204" pitchFamily="34" charset="0"/>
            </a:endParaRPr>
          </a:p>
          <a:p>
            <a:endParaRPr lang="sr-Cyrl-RS" sz="9600" b="1" dirty="0">
              <a:latin typeface="Aptos" panose="020B0004020202020204" pitchFamily="34" charset="0"/>
            </a:endParaRPr>
          </a:p>
          <a:p>
            <a:br>
              <a:rPr lang="en-US" sz="9600" dirty="0">
                <a:latin typeface="Aptos" panose="020B0004020202020204" pitchFamily="34" charset="0"/>
              </a:rPr>
            </a:br>
            <a:endParaRPr lang="en-US" sz="9600" dirty="0">
              <a:latin typeface="Aptos" panose="020B0004020202020204" pitchFamily="34" charset="0"/>
            </a:endParaRPr>
          </a:p>
          <a:p>
            <a:pPr lvl="0"/>
            <a:endParaRPr lang="sr-Cyrl-RS" sz="2400" b="1" dirty="0">
              <a:latin typeface="Aptos" panose="020B0004020202020204" pitchFamily="34" charset="0"/>
            </a:endParaRPr>
          </a:p>
          <a:p>
            <a:pPr algn="just"/>
            <a:r>
              <a:rPr lang="sr-Cyrl-RS" sz="2600" b="1" dirty="0">
                <a:latin typeface="Aptos" panose="020B0004020202020204" pitchFamily="34" charset="0"/>
              </a:rPr>
              <a:t> </a:t>
            </a:r>
            <a:endParaRPr lang="en-US" sz="2600" dirty="0">
              <a:latin typeface="Aptos" panose="020B0004020202020204" pitchFamily="34" charset="0"/>
            </a:endParaRPr>
          </a:p>
          <a:p>
            <a:pPr lvl="0" algn="just"/>
            <a:endParaRPr lang="sr-Cyrl-RS" sz="2400" dirty="0">
              <a:latin typeface="Aptos" panose="020B0004020202020204" pitchFamily="34" charset="0"/>
            </a:endParaRPr>
          </a:p>
          <a:p>
            <a:endParaRPr lang="sr-Cyrl-RS" sz="2800" dirty="0">
              <a:latin typeface="Aptos" panose="020B0004020202020204" pitchFamily="34" charset="0"/>
            </a:endParaRPr>
          </a:p>
          <a:p>
            <a:endParaRPr lang="sr-Cyrl-RS" sz="2800" dirty="0">
              <a:latin typeface="Aptos" panose="020B00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600285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CFF87A-DD82-A4FC-3D04-1C1B9973BD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E98FA4-15D9-F2B5-77B5-D97FB7F494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2756" y="864157"/>
            <a:ext cx="11133575" cy="1004835"/>
          </a:xfrm>
        </p:spPr>
        <p:txBody>
          <a:bodyPr>
            <a:noAutofit/>
          </a:bodyPr>
          <a:lstStyle/>
          <a:p>
            <a:pPr algn="ctr"/>
            <a:br>
              <a:rPr lang="sr-Cyrl-RS" sz="3200" b="1" dirty="0">
                <a:latin typeface="Aptos" panose="020B0004020202020204" pitchFamily="34" charset="0"/>
              </a:rPr>
            </a:br>
            <a:br>
              <a:rPr lang="sr-Cyrl-RS" sz="3200" b="1" dirty="0">
                <a:latin typeface="Aptos" panose="020B0004020202020204" pitchFamily="34" charset="0"/>
              </a:rPr>
            </a:br>
            <a:br>
              <a:rPr lang="sr-Cyrl-RS" sz="3200" b="1" dirty="0">
                <a:latin typeface="Aptos" panose="020B0004020202020204" pitchFamily="34" charset="0"/>
              </a:rPr>
            </a:br>
            <a:br>
              <a:rPr lang="sr-Cyrl-RS" sz="3200" b="1" dirty="0">
                <a:latin typeface="Aptos" panose="020B0004020202020204" pitchFamily="34" charset="0"/>
              </a:rPr>
            </a:br>
            <a:r>
              <a:rPr lang="sr-Cyrl-RS" sz="3200" b="1" dirty="0">
                <a:latin typeface="Aptos" panose="020B0004020202020204" pitchFamily="34" charset="0"/>
              </a:rPr>
              <a:t>ПРЕДНОСТИ</a:t>
            </a:r>
            <a:br>
              <a:rPr lang="sr-Cyrl-RS" sz="3200" b="1" dirty="0">
                <a:latin typeface="Aptos" panose="020B0004020202020204" pitchFamily="34" charset="0"/>
              </a:rPr>
            </a:br>
            <a:endParaRPr lang="en-US" sz="2000" dirty="0">
              <a:latin typeface="Aptos" panose="020B00040202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34C8F9E-C6B3-8812-073B-BDAA648DB1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91886" y="2110154"/>
            <a:ext cx="11314445" cy="3717890"/>
          </a:xfrm>
        </p:spPr>
        <p:txBody>
          <a:bodyPr>
            <a:normAutofit fontScale="25000" lnSpcReduction="20000"/>
          </a:bodyPr>
          <a:lstStyle/>
          <a:p>
            <a:pPr marL="1143000" lvl="0" indent="-1143000">
              <a:buFont typeface="Arial" panose="020B0604020202020204" pitchFamily="34" charset="0"/>
              <a:buChar char="•"/>
            </a:pPr>
            <a:r>
              <a:rPr lang="sr-Cyrl-RS" sz="9600" dirty="0">
                <a:latin typeface="Aptos" panose="020B0004020202020204" pitchFamily="34" charset="0"/>
              </a:rPr>
              <a:t>Омогућава интердисциплинарно планирање наставе</a:t>
            </a:r>
          </a:p>
          <a:p>
            <a:pPr marL="1143000" lvl="0" indent="-1143000">
              <a:buFont typeface="Arial" panose="020B0604020202020204" pitchFamily="34" charset="0"/>
              <a:buChar char="•"/>
            </a:pPr>
            <a:r>
              <a:rPr lang="en-US" sz="9600" dirty="0" err="1">
                <a:latin typeface="Aptos" panose="020B0004020202020204" pitchFamily="34" charset="0"/>
              </a:rPr>
              <a:t>Развија</a:t>
            </a:r>
            <a:r>
              <a:rPr lang="en-US" sz="9600" dirty="0">
                <a:latin typeface="Aptos" panose="020B0004020202020204" pitchFamily="34" charset="0"/>
              </a:rPr>
              <a:t> </a:t>
            </a:r>
            <a:r>
              <a:rPr lang="en-US" sz="9600" dirty="0" err="1">
                <a:latin typeface="Aptos" panose="020B0004020202020204" pitchFamily="34" charset="0"/>
              </a:rPr>
              <a:t>критичко</a:t>
            </a:r>
            <a:r>
              <a:rPr lang="en-US" sz="9600" dirty="0">
                <a:latin typeface="Aptos" panose="020B0004020202020204" pitchFamily="34" charset="0"/>
              </a:rPr>
              <a:t> </a:t>
            </a:r>
            <a:r>
              <a:rPr lang="en-US" sz="9600" dirty="0" err="1">
                <a:latin typeface="Aptos" panose="020B0004020202020204" pitchFamily="34" charset="0"/>
              </a:rPr>
              <a:t>мишљење</a:t>
            </a:r>
            <a:r>
              <a:rPr lang="en-US" sz="9600" dirty="0">
                <a:latin typeface="Aptos" panose="020B0004020202020204" pitchFamily="34" charset="0"/>
              </a:rPr>
              <a:t> и </a:t>
            </a:r>
            <a:r>
              <a:rPr lang="en-US" sz="9600" dirty="0" err="1">
                <a:latin typeface="Aptos" panose="020B0004020202020204" pitchFamily="34" charset="0"/>
              </a:rPr>
              <a:t>решавање</a:t>
            </a:r>
            <a:r>
              <a:rPr lang="en-US" sz="9600" dirty="0">
                <a:latin typeface="Aptos" panose="020B0004020202020204" pitchFamily="34" charset="0"/>
              </a:rPr>
              <a:t> </a:t>
            </a:r>
            <a:r>
              <a:rPr lang="en-US" sz="9600" dirty="0" err="1">
                <a:latin typeface="Aptos" panose="020B0004020202020204" pitchFamily="34" charset="0"/>
              </a:rPr>
              <a:t>проблема</a:t>
            </a:r>
            <a:endParaRPr lang="en-US" sz="9600" dirty="0">
              <a:latin typeface="Aptos" panose="020B0004020202020204" pitchFamily="34" charset="0"/>
            </a:endParaRPr>
          </a:p>
          <a:p>
            <a:pPr marL="1143000" lvl="0" indent="-1143000">
              <a:buFont typeface="Arial" panose="020B0604020202020204" pitchFamily="34" charset="0"/>
              <a:buChar char="•"/>
            </a:pPr>
            <a:r>
              <a:rPr lang="en-US" sz="9600" dirty="0" err="1">
                <a:latin typeface="Aptos" panose="020B0004020202020204" pitchFamily="34" charset="0"/>
              </a:rPr>
              <a:t>Подстиче</a:t>
            </a:r>
            <a:r>
              <a:rPr lang="en-US" sz="9600" dirty="0">
                <a:latin typeface="Aptos" panose="020B0004020202020204" pitchFamily="34" charset="0"/>
              </a:rPr>
              <a:t> </a:t>
            </a:r>
            <a:r>
              <a:rPr lang="en-US" sz="9600" dirty="0" err="1">
                <a:latin typeface="Aptos" panose="020B0004020202020204" pitchFamily="34" charset="0"/>
              </a:rPr>
              <a:t>креативност</a:t>
            </a:r>
            <a:endParaRPr lang="en-US" sz="9600" dirty="0">
              <a:latin typeface="Aptos" panose="020B0004020202020204" pitchFamily="34" charset="0"/>
            </a:endParaRPr>
          </a:p>
          <a:p>
            <a:pPr marL="1143000" lvl="0" indent="-1143000">
              <a:buFont typeface="Arial" panose="020B0604020202020204" pitchFamily="34" charset="0"/>
              <a:buChar char="•"/>
            </a:pPr>
            <a:r>
              <a:rPr lang="en-US" sz="9600" dirty="0" err="1">
                <a:latin typeface="Aptos" panose="020B0004020202020204" pitchFamily="34" charset="0"/>
              </a:rPr>
              <a:t>Развија</a:t>
            </a:r>
            <a:r>
              <a:rPr lang="en-US" sz="9600" dirty="0">
                <a:latin typeface="Aptos" panose="020B0004020202020204" pitchFamily="34" charset="0"/>
              </a:rPr>
              <a:t> </a:t>
            </a:r>
            <a:r>
              <a:rPr lang="en-US" sz="9600" dirty="0" err="1">
                <a:latin typeface="Aptos" panose="020B0004020202020204" pitchFamily="34" charset="0"/>
              </a:rPr>
              <a:t>комуникацијске</a:t>
            </a:r>
            <a:r>
              <a:rPr lang="en-US" sz="9600" dirty="0">
                <a:latin typeface="Aptos" panose="020B0004020202020204" pitchFamily="34" charset="0"/>
              </a:rPr>
              <a:t> и </a:t>
            </a:r>
            <a:r>
              <a:rPr lang="en-US" sz="9600" dirty="0" err="1">
                <a:latin typeface="Aptos" panose="020B0004020202020204" pitchFamily="34" charset="0"/>
              </a:rPr>
              <a:t>сарадничке</a:t>
            </a:r>
            <a:r>
              <a:rPr lang="en-US" sz="9600" dirty="0">
                <a:latin typeface="Aptos" panose="020B0004020202020204" pitchFamily="34" charset="0"/>
              </a:rPr>
              <a:t> </a:t>
            </a:r>
            <a:r>
              <a:rPr lang="en-US" sz="9600" dirty="0" err="1">
                <a:latin typeface="Aptos" panose="020B0004020202020204" pitchFamily="34" charset="0"/>
              </a:rPr>
              <a:t>вештине</a:t>
            </a:r>
            <a:endParaRPr lang="en-US" sz="9600" dirty="0">
              <a:latin typeface="Aptos" panose="020B0004020202020204" pitchFamily="34" charset="0"/>
            </a:endParaRPr>
          </a:p>
          <a:p>
            <a:pPr marL="1143000" lvl="0" indent="-1143000">
              <a:buFont typeface="Arial" panose="020B0604020202020204" pitchFamily="34" charset="0"/>
              <a:buChar char="•"/>
            </a:pPr>
            <a:r>
              <a:rPr lang="en-US" sz="9600" dirty="0" err="1">
                <a:latin typeface="Aptos" panose="020B0004020202020204" pitchFamily="34" charset="0"/>
              </a:rPr>
              <a:t>Доприноси</a:t>
            </a:r>
            <a:r>
              <a:rPr lang="en-US" sz="9600" dirty="0">
                <a:latin typeface="Aptos" panose="020B0004020202020204" pitchFamily="34" charset="0"/>
              </a:rPr>
              <a:t> </a:t>
            </a:r>
            <a:r>
              <a:rPr lang="en-US" sz="9600" dirty="0" err="1">
                <a:latin typeface="Aptos" panose="020B0004020202020204" pitchFamily="34" charset="0"/>
              </a:rPr>
              <a:t>развоју</a:t>
            </a:r>
            <a:r>
              <a:rPr lang="en-US" sz="9600" dirty="0">
                <a:latin typeface="Aptos" panose="020B0004020202020204" pitchFamily="34" charset="0"/>
              </a:rPr>
              <a:t> </a:t>
            </a:r>
            <a:r>
              <a:rPr lang="en-US" sz="9600" dirty="0" err="1">
                <a:latin typeface="Aptos" panose="020B0004020202020204" pitchFamily="34" charset="0"/>
              </a:rPr>
              <a:t>самосталности</a:t>
            </a:r>
            <a:r>
              <a:rPr lang="en-US" sz="9600" dirty="0">
                <a:latin typeface="Aptos" panose="020B0004020202020204" pitchFamily="34" charset="0"/>
              </a:rPr>
              <a:t> и </a:t>
            </a:r>
            <a:r>
              <a:rPr lang="en-US" sz="9600" dirty="0" err="1">
                <a:latin typeface="Aptos" panose="020B0004020202020204" pitchFamily="34" charset="0"/>
              </a:rPr>
              <a:t>одговорности</a:t>
            </a:r>
            <a:endParaRPr lang="en-US" sz="9600" dirty="0">
              <a:latin typeface="Aptos" panose="020B0004020202020204" pitchFamily="34" charset="0"/>
            </a:endParaRPr>
          </a:p>
          <a:p>
            <a:pPr marL="1143000" lvl="0" indent="-1143000">
              <a:buFont typeface="Arial" panose="020B0604020202020204" pitchFamily="34" charset="0"/>
              <a:buChar char="•"/>
            </a:pPr>
            <a:r>
              <a:rPr lang="en-US" sz="9600" dirty="0" err="1">
                <a:latin typeface="Aptos" panose="020B0004020202020204" pitchFamily="34" charset="0"/>
              </a:rPr>
              <a:t>Омогућава</a:t>
            </a:r>
            <a:r>
              <a:rPr lang="en-US" sz="9600" dirty="0">
                <a:latin typeface="Aptos" panose="020B0004020202020204" pitchFamily="34" charset="0"/>
              </a:rPr>
              <a:t> </a:t>
            </a:r>
            <a:r>
              <a:rPr lang="en-US" sz="9600" dirty="0" err="1">
                <a:latin typeface="Aptos" panose="020B0004020202020204" pitchFamily="34" charset="0"/>
              </a:rPr>
              <a:t>примену</a:t>
            </a:r>
            <a:r>
              <a:rPr lang="en-US" sz="9600" dirty="0">
                <a:latin typeface="Aptos" panose="020B0004020202020204" pitchFamily="34" charset="0"/>
              </a:rPr>
              <a:t> </a:t>
            </a:r>
            <a:r>
              <a:rPr lang="en-US" sz="9600" dirty="0" err="1">
                <a:latin typeface="Aptos" panose="020B0004020202020204" pitchFamily="34" charset="0"/>
              </a:rPr>
              <a:t>знања</a:t>
            </a:r>
            <a:r>
              <a:rPr lang="en-US" sz="9600" dirty="0">
                <a:latin typeface="Aptos" panose="020B0004020202020204" pitchFamily="34" charset="0"/>
              </a:rPr>
              <a:t> у </a:t>
            </a:r>
            <a:r>
              <a:rPr lang="en-US" sz="9600" dirty="0" err="1">
                <a:latin typeface="Aptos" panose="020B0004020202020204" pitchFamily="34" charset="0"/>
              </a:rPr>
              <a:t>реалним</a:t>
            </a:r>
            <a:r>
              <a:rPr lang="en-US" sz="9600" dirty="0">
                <a:latin typeface="Aptos" panose="020B0004020202020204" pitchFamily="34" charset="0"/>
              </a:rPr>
              <a:t>, </a:t>
            </a:r>
            <a:r>
              <a:rPr lang="en-US" sz="9600" dirty="0" err="1">
                <a:latin typeface="Aptos" panose="020B0004020202020204" pitchFamily="34" charset="0"/>
              </a:rPr>
              <a:t>животним</a:t>
            </a:r>
            <a:r>
              <a:rPr lang="en-US" sz="9600" dirty="0">
                <a:latin typeface="Aptos" panose="020B0004020202020204" pitchFamily="34" charset="0"/>
              </a:rPr>
              <a:t> </a:t>
            </a:r>
            <a:r>
              <a:rPr lang="en-US" sz="9600" dirty="0" err="1">
                <a:latin typeface="Aptos" panose="020B0004020202020204" pitchFamily="34" charset="0"/>
              </a:rPr>
              <a:t>ситуацијама</a:t>
            </a:r>
            <a:endParaRPr lang="en-US" sz="9600" dirty="0">
              <a:latin typeface="Aptos" panose="020B0004020202020204" pitchFamily="34" charset="0"/>
            </a:endParaRPr>
          </a:p>
          <a:p>
            <a:pPr marL="1143000" indent="-1143000">
              <a:buFont typeface="Arial" panose="020B0604020202020204" pitchFamily="34" charset="0"/>
              <a:buChar char="•"/>
            </a:pPr>
            <a:r>
              <a:rPr lang="en-US" sz="9600" dirty="0" err="1">
                <a:latin typeface="Aptos" panose="020B0004020202020204" pitchFamily="34" charset="0"/>
              </a:rPr>
              <a:t>Повећава</a:t>
            </a:r>
            <a:r>
              <a:rPr lang="en-US" sz="9600" dirty="0">
                <a:latin typeface="Aptos" panose="020B0004020202020204" pitchFamily="34" charset="0"/>
              </a:rPr>
              <a:t> </a:t>
            </a:r>
            <a:r>
              <a:rPr lang="en-US" sz="9600" dirty="0" err="1">
                <a:latin typeface="Aptos" panose="020B0004020202020204" pitchFamily="34" charset="0"/>
              </a:rPr>
              <a:t>мотивацију</a:t>
            </a:r>
            <a:r>
              <a:rPr lang="en-US" sz="9600" dirty="0">
                <a:latin typeface="Aptos" panose="020B0004020202020204" pitchFamily="34" charset="0"/>
              </a:rPr>
              <a:t> </a:t>
            </a:r>
            <a:r>
              <a:rPr lang="en-US" sz="9600" dirty="0" err="1">
                <a:latin typeface="Aptos" panose="020B0004020202020204" pitchFamily="34" charset="0"/>
              </a:rPr>
              <a:t>ученика</a:t>
            </a:r>
            <a:endParaRPr lang="en-US" sz="9600" dirty="0">
              <a:latin typeface="Aptos" panose="020B0004020202020204" pitchFamily="34" charset="0"/>
            </a:endParaRPr>
          </a:p>
          <a:p>
            <a:endParaRPr lang="en-US" sz="9600" dirty="0">
              <a:latin typeface="Aptos" panose="020B0004020202020204" pitchFamily="34" charset="0"/>
            </a:endParaRPr>
          </a:p>
          <a:p>
            <a:endParaRPr lang="sr-Cyrl-RS" sz="9600" b="1" dirty="0">
              <a:latin typeface="Aptos" panose="020B0004020202020204" pitchFamily="34" charset="0"/>
            </a:endParaRPr>
          </a:p>
          <a:p>
            <a:br>
              <a:rPr lang="en-US" sz="4400" dirty="0">
                <a:latin typeface="Aptos" panose="020B0004020202020204" pitchFamily="34" charset="0"/>
              </a:rPr>
            </a:br>
            <a:endParaRPr lang="en-US" sz="4400" dirty="0">
              <a:latin typeface="Aptos" panose="020B0004020202020204" pitchFamily="34" charset="0"/>
            </a:endParaRPr>
          </a:p>
          <a:p>
            <a:pPr lvl="0"/>
            <a:endParaRPr lang="sr-Cyrl-RS" sz="2400" b="1" dirty="0">
              <a:latin typeface="Aptos" panose="020B0004020202020204" pitchFamily="34" charset="0"/>
            </a:endParaRPr>
          </a:p>
          <a:p>
            <a:pPr algn="just"/>
            <a:r>
              <a:rPr lang="sr-Cyrl-RS" sz="2600" b="1" dirty="0">
                <a:latin typeface="Aptos" panose="020B0004020202020204" pitchFamily="34" charset="0"/>
              </a:rPr>
              <a:t> </a:t>
            </a:r>
            <a:endParaRPr lang="en-US" sz="2600" dirty="0">
              <a:latin typeface="Aptos" panose="020B0004020202020204" pitchFamily="34" charset="0"/>
            </a:endParaRPr>
          </a:p>
          <a:p>
            <a:pPr lvl="0" algn="just"/>
            <a:endParaRPr lang="sr-Cyrl-RS" sz="2400" dirty="0">
              <a:latin typeface="Aptos" panose="020B0004020202020204" pitchFamily="34" charset="0"/>
            </a:endParaRPr>
          </a:p>
          <a:p>
            <a:endParaRPr lang="sr-Cyrl-RS" sz="2800" dirty="0">
              <a:latin typeface="Aptos" panose="020B0004020202020204" pitchFamily="34" charset="0"/>
            </a:endParaRPr>
          </a:p>
          <a:p>
            <a:endParaRPr lang="sr-Cyrl-RS" sz="2800" dirty="0">
              <a:latin typeface="Aptos" panose="020B00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869523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BA4221-8242-9A16-6DAD-6AFD2DA895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B39C08-EA45-CACC-EA9C-70667F0C6E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2756" y="864157"/>
            <a:ext cx="11133575" cy="1004835"/>
          </a:xfrm>
        </p:spPr>
        <p:txBody>
          <a:bodyPr>
            <a:noAutofit/>
          </a:bodyPr>
          <a:lstStyle/>
          <a:p>
            <a:pPr algn="ctr"/>
            <a:br>
              <a:rPr lang="sr-Cyrl-RS" sz="3200" b="1" dirty="0">
                <a:latin typeface="Aptos" panose="020B0004020202020204" pitchFamily="34" charset="0"/>
              </a:rPr>
            </a:br>
            <a:br>
              <a:rPr lang="sr-Cyrl-RS" sz="3200" b="1" dirty="0">
                <a:latin typeface="Aptos" panose="020B0004020202020204" pitchFamily="34" charset="0"/>
              </a:rPr>
            </a:br>
            <a:br>
              <a:rPr lang="sr-Cyrl-RS" sz="3200" b="1" dirty="0">
                <a:latin typeface="Aptos" panose="020B0004020202020204" pitchFamily="34" charset="0"/>
              </a:rPr>
            </a:br>
            <a:br>
              <a:rPr lang="sr-Cyrl-RS" sz="3200" b="1" dirty="0">
                <a:latin typeface="Aptos" panose="020B0004020202020204" pitchFamily="34" charset="0"/>
              </a:rPr>
            </a:br>
            <a:r>
              <a:rPr lang="sr-Cyrl-RS" sz="3200" b="1" dirty="0">
                <a:latin typeface="Aptos" panose="020B0004020202020204" pitchFamily="34" charset="0"/>
              </a:rPr>
              <a:t>ОГРАНИЧЕЊА</a:t>
            </a:r>
            <a:endParaRPr lang="en-US" sz="2000" dirty="0">
              <a:latin typeface="Aptos" panose="020B00040202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6B5B0D3-CF61-B7F9-C44E-E242EC5452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91886" y="2110154"/>
            <a:ext cx="11314445" cy="3717890"/>
          </a:xfrm>
        </p:spPr>
        <p:txBody>
          <a:bodyPr>
            <a:normAutofit fontScale="25000" lnSpcReduction="20000"/>
          </a:bodyPr>
          <a:lstStyle/>
          <a:p>
            <a:pPr marL="1143000" lvl="0" indent="-1143000">
              <a:buFont typeface="Arial" panose="020B0604020202020204" pitchFamily="34" charset="0"/>
              <a:buChar char="•"/>
            </a:pPr>
            <a:r>
              <a:rPr lang="en-US" sz="9600" dirty="0" err="1">
                <a:latin typeface="Aptos" panose="020B0004020202020204" pitchFamily="34" charset="0"/>
              </a:rPr>
              <a:t>Захтева</a:t>
            </a:r>
            <a:r>
              <a:rPr lang="en-US" sz="9600" dirty="0">
                <a:latin typeface="Aptos" panose="020B0004020202020204" pitchFamily="34" charset="0"/>
              </a:rPr>
              <a:t> </a:t>
            </a:r>
            <a:r>
              <a:rPr lang="en-US" sz="9600" dirty="0" err="1">
                <a:latin typeface="Aptos" panose="020B0004020202020204" pitchFamily="34" charset="0"/>
              </a:rPr>
              <a:t>више</a:t>
            </a:r>
            <a:r>
              <a:rPr lang="en-US" sz="9600" dirty="0">
                <a:latin typeface="Aptos" panose="020B0004020202020204" pitchFamily="34" charset="0"/>
              </a:rPr>
              <a:t> </a:t>
            </a:r>
            <a:r>
              <a:rPr lang="en-US" sz="9600" dirty="0" err="1">
                <a:latin typeface="Aptos" panose="020B0004020202020204" pitchFamily="34" charset="0"/>
              </a:rPr>
              <a:t>времена</a:t>
            </a:r>
            <a:r>
              <a:rPr lang="en-US" sz="9600" dirty="0">
                <a:latin typeface="Aptos" panose="020B0004020202020204" pitchFamily="34" charset="0"/>
              </a:rPr>
              <a:t> </a:t>
            </a:r>
            <a:r>
              <a:rPr lang="en-US" sz="9600" dirty="0" err="1">
                <a:latin typeface="Aptos" panose="020B0004020202020204" pitchFamily="34" charset="0"/>
              </a:rPr>
              <a:t>за</a:t>
            </a:r>
            <a:r>
              <a:rPr lang="en-US" sz="9600" dirty="0">
                <a:latin typeface="Aptos" panose="020B0004020202020204" pitchFamily="34" charset="0"/>
              </a:rPr>
              <a:t> </a:t>
            </a:r>
            <a:r>
              <a:rPr lang="en-US" sz="9600" dirty="0" err="1">
                <a:latin typeface="Aptos" panose="020B0004020202020204" pitchFamily="34" charset="0"/>
              </a:rPr>
              <a:t>планирање</a:t>
            </a:r>
            <a:r>
              <a:rPr lang="en-US" sz="9600" dirty="0">
                <a:latin typeface="Aptos" panose="020B0004020202020204" pitchFamily="34" charset="0"/>
              </a:rPr>
              <a:t> и </a:t>
            </a:r>
            <a:r>
              <a:rPr lang="en-US" sz="9600" dirty="0" err="1">
                <a:latin typeface="Aptos" panose="020B0004020202020204" pitchFamily="34" charset="0"/>
              </a:rPr>
              <a:t>реализацију</a:t>
            </a:r>
            <a:r>
              <a:rPr lang="en-US" sz="9600" dirty="0">
                <a:latin typeface="Aptos" panose="020B0004020202020204" pitchFamily="34" charset="0"/>
              </a:rPr>
              <a:t> (</a:t>
            </a:r>
            <a:r>
              <a:rPr lang="en-US" sz="9600" dirty="0" err="1">
                <a:latin typeface="Aptos" panose="020B0004020202020204" pitchFamily="34" charset="0"/>
              </a:rPr>
              <a:t>више</a:t>
            </a:r>
            <a:r>
              <a:rPr lang="en-US" sz="9600" dirty="0">
                <a:latin typeface="Aptos" panose="020B0004020202020204" pitchFamily="34" charset="0"/>
              </a:rPr>
              <a:t> </a:t>
            </a:r>
            <a:r>
              <a:rPr lang="en-US" sz="9600" dirty="0" err="1">
                <a:latin typeface="Aptos" panose="020B0004020202020204" pitchFamily="34" charset="0"/>
              </a:rPr>
              <a:t>недеља</a:t>
            </a:r>
            <a:r>
              <a:rPr lang="en-US" sz="9600" dirty="0">
                <a:latin typeface="Aptos" panose="020B0004020202020204" pitchFamily="34" charset="0"/>
              </a:rPr>
              <a:t>)</a:t>
            </a:r>
          </a:p>
          <a:p>
            <a:pPr marL="1143000" lvl="0" indent="-1143000">
              <a:buFont typeface="Arial" panose="020B0604020202020204" pitchFamily="34" charset="0"/>
              <a:buChar char="•"/>
            </a:pPr>
            <a:r>
              <a:rPr lang="en-US" sz="9600" dirty="0" err="1">
                <a:latin typeface="Aptos" panose="020B0004020202020204" pitchFamily="34" charset="0"/>
              </a:rPr>
              <a:t>Тражи</a:t>
            </a:r>
            <a:r>
              <a:rPr lang="en-US" sz="9600" dirty="0">
                <a:latin typeface="Aptos" panose="020B0004020202020204" pitchFamily="34" charset="0"/>
              </a:rPr>
              <a:t> </a:t>
            </a:r>
            <a:r>
              <a:rPr lang="en-US" sz="9600" dirty="0" err="1">
                <a:latin typeface="Aptos" panose="020B0004020202020204" pitchFamily="34" charset="0"/>
              </a:rPr>
              <a:t>добру</a:t>
            </a:r>
            <a:r>
              <a:rPr lang="en-US" sz="9600" dirty="0">
                <a:latin typeface="Aptos" panose="020B0004020202020204" pitchFamily="34" charset="0"/>
              </a:rPr>
              <a:t> </a:t>
            </a:r>
            <a:r>
              <a:rPr lang="en-US" sz="9600" dirty="0" err="1">
                <a:latin typeface="Aptos" panose="020B0004020202020204" pitchFamily="34" charset="0"/>
              </a:rPr>
              <a:t>организацију</a:t>
            </a:r>
            <a:r>
              <a:rPr lang="en-US" sz="9600" dirty="0">
                <a:latin typeface="Aptos" panose="020B0004020202020204" pitchFamily="34" charset="0"/>
              </a:rPr>
              <a:t> </a:t>
            </a:r>
            <a:r>
              <a:rPr lang="en-US" sz="9600" dirty="0" err="1">
                <a:latin typeface="Aptos" panose="020B0004020202020204" pitchFamily="34" charset="0"/>
              </a:rPr>
              <a:t>наставника</a:t>
            </a:r>
            <a:r>
              <a:rPr lang="en-US" sz="9600" dirty="0">
                <a:latin typeface="Aptos" panose="020B0004020202020204" pitchFamily="34" charset="0"/>
              </a:rPr>
              <a:t> и </a:t>
            </a:r>
            <a:r>
              <a:rPr lang="en-US" sz="9600" dirty="0" err="1">
                <a:latin typeface="Aptos" panose="020B0004020202020204" pitchFamily="34" charset="0"/>
              </a:rPr>
              <a:t>ученика</a:t>
            </a:r>
            <a:endParaRPr lang="en-US" sz="9600" dirty="0">
              <a:latin typeface="Aptos" panose="020B0004020202020204" pitchFamily="34" charset="0"/>
            </a:endParaRPr>
          </a:p>
          <a:p>
            <a:pPr marL="1143000" lvl="0" indent="-1143000">
              <a:buFont typeface="Arial" panose="020B0604020202020204" pitchFamily="34" charset="0"/>
              <a:buChar char="•"/>
            </a:pPr>
            <a:r>
              <a:rPr lang="en-US" sz="9600" dirty="0" err="1">
                <a:latin typeface="Aptos" panose="020B0004020202020204" pitchFamily="34" charset="0"/>
              </a:rPr>
              <a:t>Вредновање</a:t>
            </a:r>
            <a:r>
              <a:rPr lang="en-US" sz="9600" dirty="0">
                <a:latin typeface="Aptos" panose="020B0004020202020204" pitchFamily="34" charset="0"/>
              </a:rPr>
              <a:t> (</a:t>
            </a:r>
            <a:r>
              <a:rPr lang="en-US" sz="9600" dirty="0" err="1">
                <a:latin typeface="Aptos" panose="020B0004020202020204" pitchFamily="34" charset="0"/>
              </a:rPr>
              <a:t>оцењивање</a:t>
            </a:r>
            <a:r>
              <a:rPr lang="en-US" sz="9600" dirty="0">
                <a:latin typeface="Aptos" panose="020B0004020202020204" pitchFamily="34" charset="0"/>
              </a:rPr>
              <a:t>) </a:t>
            </a:r>
            <a:r>
              <a:rPr lang="en-US" sz="9600" dirty="0" err="1">
                <a:latin typeface="Aptos" panose="020B0004020202020204" pitchFamily="34" charset="0"/>
              </a:rPr>
              <a:t>ученика</a:t>
            </a:r>
            <a:r>
              <a:rPr lang="en-US" sz="9600" dirty="0">
                <a:latin typeface="Aptos" panose="020B0004020202020204" pitchFamily="34" charset="0"/>
              </a:rPr>
              <a:t> </a:t>
            </a:r>
            <a:r>
              <a:rPr lang="sr-Cyrl-RS" sz="9600" dirty="0">
                <a:latin typeface="Aptos" panose="020B0004020202020204" pitchFamily="34" charset="0"/>
              </a:rPr>
              <a:t>је </a:t>
            </a:r>
            <a:r>
              <a:rPr lang="en-US" sz="9600" dirty="0" err="1">
                <a:latin typeface="Aptos" panose="020B0004020202020204" pitchFamily="34" charset="0"/>
              </a:rPr>
              <a:t>сложеније</a:t>
            </a:r>
            <a:r>
              <a:rPr lang="en-US" sz="9600" dirty="0">
                <a:latin typeface="Aptos" panose="020B0004020202020204" pitchFamily="34" charset="0"/>
              </a:rPr>
              <a:t> </a:t>
            </a:r>
            <a:r>
              <a:rPr lang="en-US" sz="9600" dirty="0" err="1">
                <a:latin typeface="Aptos" panose="020B0004020202020204" pitchFamily="34" charset="0"/>
              </a:rPr>
              <a:t>него</a:t>
            </a:r>
            <a:r>
              <a:rPr lang="en-US" sz="9600" dirty="0">
                <a:latin typeface="Aptos" panose="020B0004020202020204" pitchFamily="34" charset="0"/>
              </a:rPr>
              <a:t> у </a:t>
            </a:r>
            <a:r>
              <a:rPr lang="en-US" sz="9600" dirty="0" err="1">
                <a:latin typeface="Aptos" panose="020B0004020202020204" pitchFamily="34" charset="0"/>
              </a:rPr>
              <a:t>традиционалној</a:t>
            </a:r>
            <a:r>
              <a:rPr lang="en-US" sz="9600" dirty="0">
                <a:latin typeface="Aptos" panose="020B0004020202020204" pitchFamily="34" charset="0"/>
              </a:rPr>
              <a:t> </a:t>
            </a:r>
            <a:r>
              <a:rPr lang="en-US" sz="9600" dirty="0" err="1">
                <a:latin typeface="Aptos" panose="020B0004020202020204" pitchFamily="34" charset="0"/>
              </a:rPr>
              <a:t>настави</a:t>
            </a:r>
            <a:endParaRPr lang="en-US" sz="9600" dirty="0">
              <a:latin typeface="Aptos" panose="020B0004020202020204" pitchFamily="34" charset="0"/>
            </a:endParaRPr>
          </a:p>
          <a:p>
            <a:pPr marL="1143000" lvl="0" indent="-1143000">
              <a:buFont typeface="Arial" panose="020B0604020202020204" pitchFamily="34" charset="0"/>
              <a:buChar char="•"/>
            </a:pPr>
            <a:r>
              <a:rPr lang="en-US" sz="9600" dirty="0" err="1">
                <a:latin typeface="Aptos" panose="020B0004020202020204" pitchFamily="34" charset="0"/>
              </a:rPr>
              <a:t>Није</a:t>
            </a:r>
            <a:r>
              <a:rPr lang="en-US" sz="9600" dirty="0">
                <a:latin typeface="Aptos" panose="020B0004020202020204" pitchFamily="34" charset="0"/>
              </a:rPr>
              <a:t> </a:t>
            </a:r>
            <a:r>
              <a:rPr lang="en-US" sz="9600" dirty="0" err="1">
                <a:latin typeface="Aptos" panose="020B0004020202020204" pitchFamily="34" charset="0"/>
              </a:rPr>
              <a:t>подједнако</a:t>
            </a:r>
            <a:r>
              <a:rPr lang="en-US" sz="9600" dirty="0">
                <a:latin typeface="Aptos" panose="020B0004020202020204" pitchFamily="34" charset="0"/>
              </a:rPr>
              <a:t> </a:t>
            </a:r>
            <a:r>
              <a:rPr lang="en-US" sz="9600" dirty="0" err="1">
                <a:latin typeface="Aptos" panose="020B0004020202020204" pitchFamily="34" charset="0"/>
              </a:rPr>
              <a:t>погодан</a:t>
            </a:r>
            <a:r>
              <a:rPr lang="en-US" sz="9600" dirty="0">
                <a:latin typeface="Aptos" panose="020B0004020202020204" pitchFamily="34" charset="0"/>
              </a:rPr>
              <a:t> </a:t>
            </a:r>
            <a:r>
              <a:rPr lang="en-US" sz="9600" dirty="0" err="1">
                <a:latin typeface="Aptos" panose="020B0004020202020204" pitchFamily="34" charset="0"/>
              </a:rPr>
              <a:t>за</a:t>
            </a:r>
            <a:r>
              <a:rPr lang="en-US" sz="9600" dirty="0">
                <a:latin typeface="Aptos" panose="020B0004020202020204" pitchFamily="34" charset="0"/>
              </a:rPr>
              <a:t> </a:t>
            </a:r>
            <a:r>
              <a:rPr lang="en-US" sz="9600" dirty="0" err="1">
                <a:latin typeface="Aptos" panose="020B0004020202020204" pitchFamily="34" charset="0"/>
              </a:rPr>
              <a:t>остваривање</a:t>
            </a:r>
            <a:r>
              <a:rPr lang="en-US" sz="9600" dirty="0">
                <a:latin typeface="Aptos" panose="020B0004020202020204" pitchFamily="34" charset="0"/>
              </a:rPr>
              <a:t> </a:t>
            </a:r>
            <a:r>
              <a:rPr lang="en-US" sz="9600" dirty="0" err="1">
                <a:latin typeface="Aptos" panose="020B0004020202020204" pitchFamily="34" charset="0"/>
              </a:rPr>
              <a:t>свих</a:t>
            </a:r>
            <a:r>
              <a:rPr lang="en-US" sz="9600" dirty="0">
                <a:latin typeface="Aptos" panose="020B0004020202020204" pitchFamily="34" charset="0"/>
              </a:rPr>
              <a:t> </a:t>
            </a:r>
            <a:r>
              <a:rPr lang="en-US" sz="9600" dirty="0" err="1">
                <a:latin typeface="Aptos" panose="020B0004020202020204" pitchFamily="34" charset="0"/>
              </a:rPr>
              <a:t>наставних</a:t>
            </a:r>
            <a:r>
              <a:rPr lang="en-US" sz="9600" dirty="0">
                <a:latin typeface="Aptos" panose="020B0004020202020204" pitchFamily="34" charset="0"/>
              </a:rPr>
              <a:t> </a:t>
            </a:r>
            <a:r>
              <a:rPr lang="en-US" sz="9600" dirty="0" err="1">
                <a:latin typeface="Aptos" panose="020B0004020202020204" pitchFamily="34" charset="0"/>
              </a:rPr>
              <a:t>циљева</a:t>
            </a:r>
            <a:r>
              <a:rPr lang="en-US" sz="9600" dirty="0">
                <a:latin typeface="Aptos" panose="020B0004020202020204" pitchFamily="34" charset="0"/>
              </a:rPr>
              <a:t> и </a:t>
            </a:r>
            <a:r>
              <a:rPr lang="en-US" sz="9600" dirty="0" err="1">
                <a:latin typeface="Aptos" panose="020B0004020202020204" pitchFamily="34" charset="0"/>
              </a:rPr>
              <a:t>садржаја</a:t>
            </a:r>
            <a:r>
              <a:rPr lang="en-US" sz="9600" dirty="0">
                <a:latin typeface="Aptos" panose="020B0004020202020204" pitchFamily="34" charset="0"/>
              </a:rPr>
              <a:t>.</a:t>
            </a:r>
          </a:p>
          <a:p>
            <a:pPr marL="1143000" indent="-1143000">
              <a:buFont typeface="Arial" panose="020B0604020202020204" pitchFamily="34" charset="0"/>
              <a:buChar char="•"/>
            </a:pPr>
            <a:endParaRPr lang="en-US" sz="9600" dirty="0">
              <a:latin typeface="Aptos" panose="020B0004020202020204" pitchFamily="34" charset="0"/>
            </a:endParaRPr>
          </a:p>
          <a:p>
            <a:endParaRPr lang="sr-Cyrl-RS" sz="9600" b="1" dirty="0">
              <a:latin typeface="Aptos" panose="020B0004020202020204" pitchFamily="34" charset="0"/>
            </a:endParaRPr>
          </a:p>
          <a:p>
            <a:br>
              <a:rPr lang="en-US" sz="4400" dirty="0">
                <a:latin typeface="Aptos" panose="020B0004020202020204" pitchFamily="34" charset="0"/>
              </a:rPr>
            </a:br>
            <a:endParaRPr lang="en-US" sz="4400" dirty="0">
              <a:latin typeface="Aptos" panose="020B0004020202020204" pitchFamily="34" charset="0"/>
            </a:endParaRPr>
          </a:p>
          <a:p>
            <a:pPr lvl="0"/>
            <a:endParaRPr lang="sr-Cyrl-RS" sz="2400" b="1" dirty="0">
              <a:latin typeface="Aptos" panose="020B0004020202020204" pitchFamily="34" charset="0"/>
            </a:endParaRPr>
          </a:p>
          <a:p>
            <a:pPr algn="just"/>
            <a:r>
              <a:rPr lang="sr-Cyrl-RS" sz="2600" b="1" dirty="0">
                <a:latin typeface="Aptos" panose="020B0004020202020204" pitchFamily="34" charset="0"/>
              </a:rPr>
              <a:t> </a:t>
            </a:r>
            <a:endParaRPr lang="en-US" sz="2600" dirty="0">
              <a:latin typeface="Aptos" panose="020B0004020202020204" pitchFamily="34" charset="0"/>
            </a:endParaRPr>
          </a:p>
          <a:p>
            <a:pPr lvl="0" algn="just"/>
            <a:endParaRPr lang="sr-Cyrl-RS" sz="2400" dirty="0">
              <a:latin typeface="Aptos" panose="020B0004020202020204" pitchFamily="34" charset="0"/>
            </a:endParaRPr>
          </a:p>
          <a:p>
            <a:endParaRPr lang="sr-Cyrl-RS" sz="2800" dirty="0">
              <a:latin typeface="Aptos" panose="020B0004020202020204" pitchFamily="34" charset="0"/>
            </a:endParaRPr>
          </a:p>
          <a:p>
            <a:endParaRPr lang="sr-Cyrl-RS" sz="2800" dirty="0">
              <a:latin typeface="Aptos" panose="020B00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67945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398915-0A97-3649-303F-BE3C34422D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28403" y="894736"/>
            <a:ext cx="9598591" cy="678426"/>
          </a:xfrm>
        </p:spPr>
        <p:txBody>
          <a:bodyPr>
            <a:normAutofit fontScale="90000"/>
          </a:bodyPr>
          <a:lstStyle/>
          <a:p>
            <a:pPr algn="ctr"/>
            <a:br>
              <a:rPr lang="sr-Latn-RS" sz="28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kumimoji="0" lang="sr-Cyrl-R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0B0004020202020204" pitchFamily="34" charset="0"/>
                <a:ea typeface="+mj-ea"/>
                <a:cs typeface="+mj-cs"/>
              </a:rPr>
              <a:t>ЗАЈЕДНИЧКИ ПРИНЦИПИ</a:t>
            </a:r>
            <a:br>
              <a:rPr lang="sr-Latn-RS" sz="28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2E2F254-FACE-F9E5-EA86-C7762EE91AA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2998" y="1406012"/>
            <a:ext cx="10949570" cy="5024933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en-US" sz="2200" b="1" dirty="0" err="1">
                <a:latin typeface="Aptos" panose="020B0004020202020204" pitchFamily="34" charset="0"/>
              </a:rPr>
              <a:t>Аутономија</a:t>
            </a:r>
            <a:r>
              <a:rPr lang="en-US" sz="2200" b="1" dirty="0">
                <a:latin typeface="Aptos" panose="020B0004020202020204" pitchFamily="34" charset="0"/>
              </a:rPr>
              <a:t> и </a:t>
            </a:r>
            <a:r>
              <a:rPr lang="en-US" sz="2200" b="1" dirty="0" err="1">
                <a:latin typeface="Aptos" panose="020B0004020202020204" pitchFamily="34" charset="0"/>
              </a:rPr>
              <a:t>одговорност</a:t>
            </a:r>
            <a:r>
              <a:rPr lang="en-US" sz="2200" b="1" dirty="0">
                <a:latin typeface="Aptos" panose="020B0004020202020204" pitchFamily="34" charset="0"/>
              </a:rPr>
              <a:t> </a:t>
            </a:r>
            <a:r>
              <a:rPr lang="en-US" sz="2200" b="1" dirty="0" err="1">
                <a:latin typeface="Aptos" panose="020B0004020202020204" pitchFamily="34" charset="0"/>
              </a:rPr>
              <a:t>ученика</a:t>
            </a:r>
            <a:r>
              <a:rPr lang="sr-Cyrl-RS" sz="2200" b="1" dirty="0">
                <a:latin typeface="Aptos" panose="020B0004020202020204" pitchFamily="34" charset="0"/>
              </a:rPr>
              <a:t> (</a:t>
            </a:r>
            <a:r>
              <a:rPr lang="sr-Cyrl-RS" sz="2200" b="1" dirty="0" err="1">
                <a:latin typeface="Aptos" panose="020B0004020202020204" pitchFamily="34" charset="0"/>
              </a:rPr>
              <a:t>саморегулисано</a:t>
            </a:r>
            <a:r>
              <a:rPr lang="sr-Cyrl-RS" sz="2200" b="1" dirty="0">
                <a:latin typeface="Aptos" panose="020B0004020202020204" pitchFamily="34" charset="0"/>
              </a:rPr>
              <a:t> учење)</a:t>
            </a:r>
            <a:br>
              <a:rPr lang="en-US" sz="2200" dirty="0">
                <a:latin typeface="Aptos" panose="020B0004020202020204" pitchFamily="34" charset="0"/>
              </a:rPr>
            </a:br>
            <a:r>
              <a:rPr lang="en-US" sz="2200" dirty="0" err="1">
                <a:latin typeface="Aptos" panose="020B0004020202020204" pitchFamily="34" charset="0"/>
              </a:rPr>
              <a:t>Ученик</a:t>
            </a:r>
            <a:r>
              <a:rPr lang="en-US" sz="2200" dirty="0">
                <a:latin typeface="Aptos" panose="020B0004020202020204" pitchFamily="34" charset="0"/>
              </a:rPr>
              <a:t> </a:t>
            </a:r>
            <a:r>
              <a:rPr lang="en-US" sz="2200" dirty="0" err="1">
                <a:latin typeface="Aptos" panose="020B0004020202020204" pitchFamily="34" charset="0"/>
              </a:rPr>
              <a:t>постепено</a:t>
            </a:r>
            <a:r>
              <a:rPr lang="en-US" sz="2200" dirty="0">
                <a:latin typeface="Aptos" panose="020B0004020202020204" pitchFamily="34" charset="0"/>
              </a:rPr>
              <a:t> </a:t>
            </a:r>
            <a:r>
              <a:rPr lang="en-US" sz="2200" dirty="0" err="1">
                <a:latin typeface="Aptos" panose="020B0004020202020204" pitchFamily="34" charset="0"/>
              </a:rPr>
              <a:t>преузима</a:t>
            </a:r>
            <a:r>
              <a:rPr lang="en-US" sz="2200" dirty="0">
                <a:latin typeface="Aptos" panose="020B0004020202020204" pitchFamily="34" charset="0"/>
              </a:rPr>
              <a:t> </a:t>
            </a:r>
            <a:r>
              <a:rPr lang="en-US" sz="2200" dirty="0" err="1">
                <a:latin typeface="Aptos" panose="020B0004020202020204" pitchFamily="34" charset="0"/>
              </a:rPr>
              <a:t>већу</a:t>
            </a:r>
            <a:r>
              <a:rPr lang="en-US" sz="2200" dirty="0">
                <a:latin typeface="Aptos" panose="020B0004020202020204" pitchFamily="34" charset="0"/>
              </a:rPr>
              <a:t> </a:t>
            </a:r>
            <a:r>
              <a:rPr lang="en-US" sz="2200" dirty="0" err="1">
                <a:latin typeface="Aptos" panose="020B0004020202020204" pitchFamily="34" charset="0"/>
              </a:rPr>
              <a:t>одговорност</a:t>
            </a:r>
            <a:r>
              <a:rPr lang="en-US" sz="2200" dirty="0">
                <a:latin typeface="Aptos" panose="020B0004020202020204" pitchFamily="34" charset="0"/>
              </a:rPr>
              <a:t> </a:t>
            </a:r>
            <a:r>
              <a:rPr lang="en-US" sz="2200" dirty="0" err="1">
                <a:latin typeface="Aptos" panose="020B0004020202020204" pitchFamily="34" charset="0"/>
              </a:rPr>
              <a:t>за</a:t>
            </a:r>
            <a:r>
              <a:rPr lang="en-US" sz="2200" dirty="0">
                <a:latin typeface="Aptos" panose="020B0004020202020204" pitchFamily="34" charset="0"/>
              </a:rPr>
              <a:t> </a:t>
            </a:r>
            <a:r>
              <a:rPr lang="en-US" sz="2200" dirty="0" err="1">
                <a:latin typeface="Aptos" panose="020B0004020202020204" pitchFamily="34" charset="0"/>
              </a:rPr>
              <a:t>сопствено</a:t>
            </a:r>
            <a:r>
              <a:rPr lang="en-US" sz="2200" dirty="0">
                <a:latin typeface="Aptos" panose="020B0004020202020204" pitchFamily="34" charset="0"/>
              </a:rPr>
              <a:t> </a:t>
            </a:r>
            <a:r>
              <a:rPr lang="en-US" sz="2200" dirty="0" err="1">
                <a:latin typeface="Aptos" panose="020B0004020202020204" pitchFamily="34" charset="0"/>
              </a:rPr>
              <a:t>учење</a:t>
            </a:r>
            <a:endParaRPr lang="sr-Cyrl-RS" sz="2200" dirty="0">
              <a:latin typeface="Aptos" panose="020B0004020202020204" pitchFamily="34" charset="0"/>
            </a:endParaRPr>
          </a:p>
          <a:p>
            <a:pPr lvl="0"/>
            <a:r>
              <a:rPr lang="en-US" sz="2200" b="1" dirty="0" err="1">
                <a:latin typeface="Aptos" panose="020B0004020202020204" pitchFamily="34" charset="0"/>
              </a:rPr>
              <a:t>Аутентични</a:t>
            </a:r>
            <a:r>
              <a:rPr lang="en-US" sz="2200" b="1" dirty="0">
                <a:latin typeface="Aptos" panose="020B0004020202020204" pitchFamily="34" charset="0"/>
              </a:rPr>
              <a:t> и </a:t>
            </a:r>
            <a:r>
              <a:rPr lang="en-US" sz="2200" b="1" dirty="0" err="1">
                <a:latin typeface="Aptos" panose="020B0004020202020204" pitchFamily="34" charset="0"/>
              </a:rPr>
              <a:t>смислени</a:t>
            </a:r>
            <a:r>
              <a:rPr lang="en-US" sz="2200" b="1" dirty="0">
                <a:latin typeface="Aptos" panose="020B0004020202020204" pitchFamily="34" charset="0"/>
              </a:rPr>
              <a:t> </a:t>
            </a:r>
            <a:r>
              <a:rPr lang="en-US" sz="2200" b="1" dirty="0" err="1">
                <a:latin typeface="Aptos" panose="020B0004020202020204" pitchFamily="34" charset="0"/>
              </a:rPr>
              <a:t>задаци</a:t>
            </a:r>
            <a:br>
              <a:rPr lang="en-US" sz="2200" dirty="0">
                <a:latin typeface="Aptos" panose="020B0004020202020204" pitchFamily="34" charset="0"/>
              </a:rPr>
            </a:br>
            <a:r>
              <a:rPr lang="en-US" sz="2200" dirty="0" err="1">
                <a:latin typeface="Aptos" panose="020B0004020202020204" pitchFamily="34" charset="0"/>
              </a:rPr>
              <a:t>Активности</a:t>
            </a:r>
            <a:r>
              <a:rPr lang="en-US" sz="2200" dirty="0">
                <a:latin typeface="Aptos" panose="020B0004020202020204" pitchFamily="34" charset="0"/>
              </a:rPr>
              <a:t> </a:t>
            </a:r>
            <a:r>
              <a:rPr lang="en-US" sz="2200" dirty="0" err="1">
                <a:latin typeface="Aptos" panose="020B0004020202020204" pitchFamily="34" charset="0"/>
              </a:rPr>
              <a:t>имају</a:t>
            </a:r>
            <a:r>
              <a:rPr lang="en-US" sz="2200" dirty="0">
                <a:latin typeface="Aptos" panose="020B0004020202020204" pitchFamily="34" charset="0"/>
              </a:rPr>
              <a:t> </a:t>
            </a:r>
            <a:r>
              <a:rPr lang="en-US" sz="2200" dirty="0" err="1">
                <a:latin typeface="Aptos" panose="020B0004020202020204" pitchFamily="34" charset="0"/>
              </a:rPr>
              <a:t>јасан</a:t>
            </a:r>
            <a:r>
              <a:rPr lang="en-US" sz="2200" dirty="0">
                <a:latin typeface="Aptos" panose="020B0004020202020204" pitchFamily="34" charset="0"/>
              </a:rPr>
              <a:t> </a:t>
            </a:r>
            <a:r>
              <a:rPr lang="en-US" sz="2200" dirty="0" err="1">
                <a:latin typeface="Aptos" panose="020B0004020202020204" pitchFamily="34" charset="0"/>
              </a:rPr>
              <a:t>смисао</a:t>
            </a:r>
            <a:r>
              <a:rPr lang="en-US" sz="2200" dirty="0">
                <a:latin typeface="Aptos" panose="020B0004020202020204" pitchFamily="34" charset="0"/>
              </a:rPr>
              <a:t> и </a:t>
            </a:r>
            <a:r>
              <a:rPr lang="en-US" sz="2200" dirty="0" err="1">
                <a:latin typeface="Aptos" panose="020B0004020202020204" pitchFamily="34" charset="0"/>
              </a:rPr>
              <a:t>повезане</a:t>
            </a:r>
            <a:r>
              <a:rPr lang="en-US" sz="2200" dirty="0">
                <a:latin typeface="Aptos" panose="020B0004020202020204" pitchFamily="34" charset="0"/>
              </a:rPr>
              <a:t> </a:t>
            </a:r>
            <a:r>
              <a:rPr lang="en-US" sz="2200" dirty="0" err="1">
                <a:latin typeface="Aptos" panose="020B0004020202020204" pitchFamily="34" charset="0"/>
              </a:rPr>
              <a:t>су</a:t>
            </a:r>
            <a:r>
              <a:rPr lang="en-US" sz="2200" dirty="0">
                <a:latin typeface="Aptos" panose="020B0004020202020204" pitchFamily="34" charset="0"/>
              </a:rPr>
              <a:t> </a:t>
            </a:r>
            <a:r>
              <a:rPr lang="en-US" sz="2200" dirty="0" err="1">
                <a:latin typeface="Aptos" panose="020B0004020202020204" pitchFamily="34" charset="0"/>
              </a:rPr>
              <a:t>са</a:t>
            </a:r>
            <a:r>
              <a:rPr lang="en-US" sz="2200" dirty="0">
                <a:latin typeface="Aptos" panose="020B0004020202020204" pitchFamily="34" charset="0"/>
              </a:rPr>
              <a:t> </a:t>
            </a:r>
            <a:r>
              <a:rPr lang="en-US" sz="2200" dirty="0" err="1">
                <a:latin typeface="Aptos" panose="020B0004020202020204" pitchFamily="34" charset="0"/>
              </a:rPr>
              <a:t>стварним</a:t>
            </a:r>
            <a:r>
              <a:rPr lang="en-US" sz="2200" dirty="0">
                <a:latin typeface="Aptos" panose="020B0004020202020204" pitchFamily="34" charset="0"/>
              </a:rPr>
              <a:t> </a:t>
            </a:r>
            <a:r>
              <a:rPr lang="en-US" sz="2200" dirty="0" err="1">
                <a:latin typeface="Aptos" panose="020B0004020202020204" pitchFamily="34" charset="0"/>
              </a:rPr>
              <a:t>животом</a:t>
            </a:r>
            <a:r>
              <a:rPr lang="en-US" sz="2200" dirty="0">
                <a:latin typeface="Aptos" panose="020B0004020202020204" pitchFamily="34" charset="0"/>
              </a:rPr>
              <a:t>, </a:t>
            </a:r>
            <a:r>
              <a:rPr lang="en-US" sz="2200" dirty="0" err="1">
                <a:latin typeface="Aptos" panose="020B0004020202020204" pitchFamily="34" charset="0"/>
              </a:rPr>
              <a:t>искуством</a:t>
            </a:r>
            <a:r>
              <a:rPr lang="en-US" sz="2200" dirty="0">
                <a:latin typeface="Aptos" panose="020B0004020202020204" pitchFamily="34" charset="0"/>
              </a:rPr>
              <a:t> и </a:t>
            </a:r>
            <a:r>
              <a:rPr lang="en-US" sz="2200" dirty="0" err="1">
                <a:latin typeface="Aptos" panose="020B0004020202020204" pitchFamily="34" charset="0"/>
              </a:rPr>
              <a:t>проблемима</a:t>
            </a:r>
            <a:r>
              <a:rPr lang="en-US" sz="2200" dirty="0">
                <a:latin typeface="Aptos" panose="020B0004020202020204" pitchFamily="34" charset="0"/>
              </a:rPr>
              <a:t> </a:t>
            </a:r>
            <a:r>
              <a:rPr lang="en-US" sz="2200" dirty="0" err="1">
                <a:latin typeface="Aptos" panose="020B0004020202020204" pitchFamily="34" charset="0"/>
              </a:rPr>
              <a:t>ученика</a:t>
            </a:r>
            <a:r>
              <a:rPr lang="en-US" sz="2200" dirty="0">
                <a:latin typeface="Aptos" panose="020B0004020202020204" pitchFamily="34" charset="0"/>
              </a:rPr>
              <a:t> </a:t>
            </a:r>
          </a:p>
          <a:p>
            <a:r>
              <a:rPr lang="en-US" sz="2200" b="1" dirty="0" err="1">
                <a:latin typeface="Aptos" panose="020B0004020202020204" pitchFamily="34" charset="0"/>
              </a:rPr>
              <a:t>Развој</a:t>
            </a:r>
            <a:r>
              <a:rPr lang="en-US" sz="2200" b="1" dirty="0">
                <a:latin typeface="Aptos" panose="020B0004020202020204" pitchFamily="34" charset="0"/>
              </a:rPr>
              <a:t> </a:t>
            </a:r>
            <a:r>
              <a:rPr lang="en-US" sz="2200" b="1" dirty="0" err="1">
                <a:latin typeface="Aptos" panose="020B0004020202020204" pitchFamily="34" charset="0"/>
              </a:rPr>
              <a:t>виших</a:t>
            </a:r>
            <a:r>
              <a:rPr lang="en-US" sz="2200" b="1" dirty="0">
                <a:latin typeface="Aptos" panose="020B0004020202020204" pitchFamily="34" charset="0"/>
              </a:rPr>
              <a:t> </a:t>
            </a:r>
            <a:r>
              <a:rPr lang="sr-Cyrl-RS" sz="2200" b="1" dirty="0">
                <a:latin typeface="Aptos" panose="020B0004020202020204" pitchFamily="34" charset="0"/>
              </a:rPr>
              <a:t>когнитивних </a:t>
            </a:r>
            <a:r>
              <a:rPr lang="en-US" sz="2200" b="1" dirty="0" err="1">
                <a:latin typeface="Aptos" panose="020B0004020202020204" pitchFamily="34" charset="0"/>
              </a:rPr>
              <a:t>нивоа</a:t>
            </a:r>
            <a:r>
              <a:rPr lang="en-US" sz="2200" b="1" dirty="0">
                <a:latin typeface="Aptos" panose="020B0004020202020204" pitchFamily="34" charset="0"/>
              </a:rPr>
              <a:t> </a:t>
            </a:r>
            <a:br>
              <a:rPr lang="en-US" sz="2200" dirty="0">
                <a:latin typeface="Aptos" panose="020B0004020202020204" pitchFamily="34" charset="0"/>
              </a:rPr>
            </a:br>
            <a:r>
              <a:rPr lang="sr-Cyrl-RS" sz="2200" dirty="0">
                <a:latin typeface="Aptos" panose="020B0004020202020204" pitchFamily="34" charset="0"/>
              </a:rPr>
              <a:t>дубље</a:t>
            </a:r>
            <a:r>
              <a:rPr lang="en-US" sz="2200" dirty="0">
                <a:latin typeface="Aptos" panose="020B0004020202020204" pitchFamily="34" charset="0"/>
              </a:rPr>
              <a:t> </a:t>
            </a:r>
            <a:r>
              <a:rPr lang="en-US" sz="2200" dirty="0" err="1">
                <a:latin typeface="Aptos" panose="020B0004020202020204" pitchFamily="34" charset="0"/>
              </a:rPr>
              <a:t>разумевање</a:t>
            </a:r>
            <a:r>
              <a:rPr lang="en-US" sz="2200" dirty="0">
                <a:latin typeface="Aptos" panose="020B0004020202020204" pitchFamily="34" charset="0"/>
              </a:rPr>
              <a:t>, </a:t>
            </a:r>
            <a:r>
              <a:rPr lang="en-US" sz="2200" dirty="0" err="1">
                <a:latin typeface="Aptos" panose="020B0004020202020204" pitchFamily="34" charset="0"/>
              </a:rPr>
              <a:t>анализа</a:t>
            </a:r>
            <a:r>
              <a:rPr lang="en-US" sz="2200" dirty="0">
                <a:latin typeface="Aptos" panose="020B0004020202020204" pitchFamily="34" charset="0"/>
              </a:rPr>
              <a:t>, </a:t>
            </a:r>
            <a:r>
              <a:rPr lang="en-US" sz="2200" dirty="0" err="1">
                <a:latin typeface="Aptos" panose="020B0004020202020204" pitchFamily="34" charset="0"/>
              </a:rPr>
              <a:t>примена</a:t>
            </a:r>
            <a:r>
              <a:rPr lang="en-US" sz="2200" dirty="0">
                <a:latin typeface="Aptos" panose="020B0004020202020204" pitchFamily="34" charset="0"/>
              </a:rPr>
              <a:t>,</a:t>
            </a:r>
            <a:r>
              <a:rPr lang="sr-Cyrl-RS" sz="2200" dirty="0">
                <a:latin typeface="Aptos" panose="020B0004020202020204" pitchFamily="34" charset="0"/>
              </a:rPr>
              <a:t> елаборација, закључивање</a:t>
            </a:r>
          </a:p>
          <a:p>
            <a:r>
              <a:rPr lang="en-US" sz="2200" b="1" dirty="0" err="1">
                <a:latin typeface="Aptos" panose="020B0004020202020204" pitchFamily="34" charset="0"/>
              </a:rPr>
              <a:t>Рефлексија</a:t>
            </a:r>
            <a:r>
              <a:rPr lang="en-US" sz="2200" b="1" dirty="0">
                <a:latin typeface="Aptos" panose="020B0004020202020204" pitchFamily="34" charset="0"/>
              </a:rPr>
              <a:t> </a:t>
            </a:r>
            <a:r>
              <a:rPr lang="en-US" sz="2200" b="1" dirty="0" err="1">
                <a:latin typeface="Aptos" panose="020B0004020202020204" pitchFamily="34" charset="0"/>
              </a:rPr>
              <a:t>као</a:t>
            </a:r>
            <a:r>
              <a:rPr lang="en-US" sz="2200" b="1" dirty="0">
                <a:latin typeface="Aptos" panose="020B0004020202020204" pitchFamily="34" charset="0"/>
              </a:rPr>
              <a:t> </a:t>
            </a:r>
            <a:r>
              <a:rPr lang="en-US" sz="2200" b="1" dirty="0" err="1">
                <a:latin typeface="Aptos" panose="020B0004020202020204" pitchFamily="34" charset="0"/>
              </a:rPr>
              <a:t>део</a:t>
            </a:r>
            <a:r>
              <a:rPr lang="en-US" sz="2200" b="1" dirty="0">
                <a:latin typeface="Aptos" panose="020B0004020202020204" pitchFamily="34" charset="0"/>
              </a:rPr>
              <a:t> </a:t>
            </a:r>
            <a:r>
              <a:rPr lang="en-US" sz="2200" b="1" dirty="0" err="1">
                <a:latin typeface="Aptos" panose="020B0004020202020204" pitchFamily="34" charset="0"/>
              </a:rPr>
              <a:t>учења</a:t>
            </a:r>
            <a:r>
              <a:rPr lang="sr-Cyrl-RS" sz="2200" b="1" dirty="0">
                <a:latin typeface="Aptos" panose="020B0004020202020204" pitchFamily="34" charset="0"/>
              </a:rPr>
              <a:t> (подстицање </a:t>
            </a:r>
            <a:r>
              <a:rPr lang="sr-Cyrl-RS" sz="2200" b="1" dirty="0" err="1">
                <a:latin typeface="Aptos" panose="020B0004020202020204" pitchFamily="34" charset="0"/>
              </a:rPr>
              <a:t>метакогнитивних</a:t>
            </a:r>
            <a:r>
              <a:rPr lang="sr-Cyrl-RS" sz="2200" b="1" dirty="0">
                <a:latin typeface="Aptos" panose="020B0004020202020204" pitchFamily="34" charset="0"/>
              </a:rPr>
              <a:t> способности)</a:t>
            </a:r>
            <a:br>
              <a:rPr lang="en-US" sz="2200" dirty="0">
                <a:latin typeface="Aptos" panose="020B0004020202020204" pitchFamily="34" charset="0"/>
              </a:rPr>
            </a:br>
            <a:r>
              <a:rPr lang="en-US" sz="2200" dirty="0" err="1">
                <a:latin typeface="Aptos" panose="020B0004020202020204" pitchFamily="34" charset="0"/>
              </a:rPr>
              <a:t>Ученик</a:t>
            </a:r>
            <a:r>
              <a:rPr lang="en-US" sz="2200" dirty="0">
                <a:latin typeface="Aptos" panose="020B0004020202020204" pitchFamily="34" charset="0"/>
              </a:rPr>
              <a:t> </a:t>
            </a:r>
            <a:r>
              <a:rPr lang="en-US" sz="2200" dirty="0" err="1">
                <a:latin typeface="Aptos" panose="020B0004020202020204" pitchFamily="34" charset="0"/>
              </a:rPr>
              <a:t>промишља</a:t>
            </a:r>
            <a:r>
              <a:rPr lang="en-US" sz="2200" dirty="0">
                <a:latin typeface="Aptos" panose="020B0004020202020204" pitchFamily="34" charset="0"/>
              </a:rPr>
              <a:t> о </a:t>
            </a:r>
            <a:r>
              <a:rPr lang="en-US" sz="2200" dirty="0" err="1">
                <a:latin typeface="Aptos" panose="020B0004020202020204" pitchFamily="34" charset="0"/>
              </a:rPr>
              <a:t>томе</a:t>
            </a:r>
            <a:r>
              <a:rPr lang="en-US" sz="2200" dirty="0">
                <a:latin typeface="Aptos" panose="020B0004020202020204" pitchFamily="34" charset="0"/>
              </a:rPr>
              <a:t> </a:t>
            </a:r>
            <a:r>
              <a:rPr lang="en-US" sz="2200" dirty="0" err="1">
                <a:latin typeface="Aptos" panose="020B0004020202020204" pitchFamily="34" charset="0"/>
              </a:rPr>
              <a:t>шта</a:t>
            </a:r>
            <a:r>
              <a:rPr lang="en-US" sz="2200" dirty="0">
                <a:latin typeface="Aptos" panose="020B0004020202020204" pitchFamily="34" charset="0"/>
              </a:rPr>
              <a:t> </a:t>
            </a:r>
            <a:r>
              <a:rPr lang="en-US" sz="2200" dirty="0" err="1">
                <a:latin typeface="Aptos" panose="020B0004020202020204" pitchFamily="34" charset="0"/>
              </a:rPr>
              <a:t>је</a:t>
            </a:r>
            <a:r>
              <a:rPr lang="en-US" sz="2200" dirty="0">
                <a:latin typeface="Aptos" panose="020B0004020202020204" pitchFamily="34" charset="0"/>
              </a:rPr>
              <a:t> </a:t>
            </a:r>
            <a:r>
              <a:rPr lang="en-US" sz="2200" dirty="0" err="1">
                <a:latin typeface="Aptos" panose="020B0004020202020204" pitchFamily="34" charset="0"/>
              </a:rPr>
              <a:t>научио</a:t>
            </a:r>
            <a:r>
              <a:rPr lang="en-US" sz="2200" dirty="0">
                <a:latin typeface="Aptos" panose="020B0004020202020204" pitchFamily="34" charset="0"/>
              </a:rPr>
              <a:t>, </a:t>
            </a:r>
            <a:r>
              <a:rPr lang="en-US" sz="2200" dirty="0" err="1">
                <a:latin typeface="Aptos" panose="020B0004020202020204" pitchFamily="34" charset="0"/>
              </a:rPr>
              <a:t>како</a:t>
            </a:r>
            <a:r>
              <a:rPr lang="en-US" sz="2200" dirty="0">
                <a:latin typeface="Aptos" panose="020B0004020202020204" pitchFamily="34" charset="0"/>
              </a:rPr>
              <a:t> </a:t>
            </a:r>
            <a:r>
              <a:rPr lang="en-US" sz="2200" dirty="0" err="1">
                <a:latin typeface="Aptos" panose="020B0004020202020204" pitchFamily="34" charset="0"/>
              </a:rPr>
              <a:t>је</a:t>
            </a:r>
            <a:r>
              <a:rPr lang="en-US" sz="2200" dirty="0">
                <a:latin typeface="Aptos" panose="020B0004020202020204" pitchFamily="34" charset="0"/>
              </a:rPr>
              <a:t> </a:t>
            </a:r>
            <a:r>
              <a:rPr lang="en-US" sz="2200" dirty="0" err="1">
                <a:latin typeface="Aptos" panose="020B0004020202020204" pitchFamily="34" charset="0"/>
              </a:rPr>
              <a:t>дошао</a:t>
            </a:r>
            <a:r>
              <a:rPr lang="en-US" sz="2200" dirty="0">
                <a:latin typeface="Aptos" panose="020B0004020202020204" pitchFamily="34" charset="0"/>
              </a:rPr>
              <a:t> </a:t>
            </a:r>
            <a:r>
              <a:rPr lang="en-US" sz="2200" dirty="0" err="1">
                <a:latin typeface="Aptos" panose="020B0004020202020204" pitchFamily="34" charset="0"/>
              </a:rPr>
              <a:t>до</a:t>
            </a:r>
            <a:r>
              <a:rPr lang="en-US" sz="2200" dirty="0">
                <a:latin typeface="Aptos" panose="020B0004020202020204" pitchFamily="34" charset="0"/>
              </a:rPr>
              <a:t> </a:t>
            </a:r>
            <a:r>
              <a:rPr lang="en-US" sz="2200" dirty="0" err="1">
                <a:latin typeface="Aptos" panose="020B0004020202020204" pitchFamily="34" charset="0"/>
              </a:rPr>
              <a:t>сазнања</a:t>
            </a:r>
            <a:r>
              <a:rPr lang="en-US" sz="2200" dirty="0">
                <a:latin typeface="Aptos" panose="020B0004020202020204" pitchFamily="34" charset="0"/>
              </a:rPr>
              <a:t> и </a:t>
            </a:r>
            <a:r>
              <a:rPr lang="en-US" sz="2200" dirty="0" err="1">
                <a:latin typeface="Aptos" panose="020B0004020202020204" pitchFamily="34" charset="0"/>
              </a:rPr>
              <a:t>шта</a:t>
            </a:r>
            <a:r>
              <a:rPr lang="en-US" sz="2200" dirty="0">
                <a:latin typeface="Aptos" panose="020B0004020202020204" pitchFamily="34" charset="0"/>
              </a:rPr>
              <a:t> </a:t>
            </a:r>
            <a:r>
              <a:rPr lang="en-US" sz="2200" dirty="0" err="1">
                <a:latin typeface="Aptos" panose="020B0004020202020204" pitchFamily="34" charset="0"/>
              </a:rPr>
              <a:t>сада</a:t>
            </a:r>
            <a:r>
              <a:rPr lang="en-US" sz="2200" dirty="0">
                <a:latin typeface="Aptos" panose="020B0004020202020204" pitchFamily="34" charset="0"/>
              </a:rPr>
              <a:t> </a:t>
            </a:r>
            <a:r>
              <a:rPr lang="en-US" sz="2200" dirty="0" err="1">
                <a:latin typeface="Aptos" panose="020B0004020202020204" pitchFamily="34" charset="0"/>
              </a:rPr>
              <a:t>другачије</a:t>
            </a:r>
            <a:r>
              <a:rPr lang="en-US" sz="2200" dirty="0">
                <a:latin typeface="Aptos" panose="020B0004020202020204" pitchFamily="34" charset="0"/>
              </a:rPr>
              <a:t> </a:t>
            </a:r>
            <a:r>
              <a:rPr lang="en-US" sz="2200" dirty="0" err="1">
                <a:latin typeface="Aptos" panose="020B0004020202020204" pitchFamily="34" charset="0"/>
              </a:rPr>
              <a:t>разуме</a:t>
            </a:r>
            <a:endParaRPr lang="en-US" sz="2200" dirty="0">
              <a:latin typeface="Aptos" panose="020B0004020202020204" pitchFamily="34" charset="0"/>
            </a:endParaRPr>
          </a:p>
          <a:p>
            <a:pPr lvl="0"/>
            <a:r>
              <a:rPr lang="en-US" sz="2200" b="1" dirty="0" err="1">
                <a:latin typeface="Aptos" panose="020B0004020202020204" pitchFamily="34" charset="0"/>
              </a:rPr>
              <a:t>Формативно</a:t>
            </a:r>
            <a:r>
              <a:rPr lang="en-US" sz="2200" b="1" dirty="0">
                <a:latin typeface="Aptos" panose="020B0004020202020204" pitchFamily="34" charset="0"/>
              </a:rPr>
              <a:t> </a:t>
            </a:r>
            <a:r>
              <a:rPr lang="sr-Cyrl-RS" sz="2200" b="1" dirty="0">
                <a:latin typeface="Aptos" panose="020B0004020202020204" pitchFamily="34" charset="0"/>
              </a:rPr>
              <a:t>вредновање</a:t>
            </a:r>
            <a:r>
              <a:rPr lang="en-US" sz="2200" b="1" dirty="0">
                <a:latin typeface="Aptos" panose="020B0004020202020204" pitchFamily="34" charset="0"/>
              </a:rPr>
              <a:t> и </a:t>
            </a:r>
            <a:r>
              <a:rPr lang="en-US" sz="2200" b="1" dirty="0" err="1">
                <a:latin typeface="Aptos" panose="020B0004020202020204" pitchFamily="34" charset="0"/>
              </a:rPr>
              <a:t>повратна</a:t>
            </a:r>
            <a:r>
              <a:rPr lang="en-US" sz="2200" b="1" dirty="0">
                <a:latin typeface="Aptos" panose="020B0004020202020204" pitchFamily="34" charset="0"/>
              </a:rPr>
              <a:t> </a:t>
            </a:r>
            <a:r>
              <a:rPr lang="en-US" sz="2200" b="1" dirty="0" err="1">
                <a:latin typeface="Aptos" panose="020B0004020202020204" pitchFamily="34" charset="0"/>
              </a:rPr>
              <a:t>информација</a:t>
            </a:r>
            <a:br>
              <a:rPr lang="en-US" sz="2200" dirty="0">
                <a:latin typeface="Aptos" panose="020B0004020202020204" pitchFamily="34" charset="0"/>
              </a:rPr>
            </a:br>
            <a:r>
              <a:rPr lang="en-US" sz="2200" dirty="0" err="1">
                <a:latin typeface="Aptos" panose="020B0004020202020204" pitchFamily="34" charset="0"/>
              </a:rPr>
              <a:t>Наставник</a:t>
            </a:r>
            <a:r>
              <a:rPr lang="en-US" sz="2200" dirty="0">
                <a:latin typeface="Aptos" panose="020B0004020202020204" pitchFamily="34" charset="0"/>
              </a:rPr>
              <a:t> </a:t>
            </a:r>
            <a:r>
              <a:rPr lang="en-US" sz="2200" dirty="0" err="1">
                <a:latin typeface="Aptos" panose="020B0004020202020204" pitchFamily="34" charset="0"/>
              </a:rPr>
              <a:t>прати</a:t>
            </a:r>
            <a:r>
              <a:rPr lang="en-US" sz="2200" dirty="0">
                <a:latin typeface="Aptos" panose="020B0004020202020204" pitchFamily="34" charset="0"/>
              </a:rPr>
              <a:t> </a:t>
            </a:r>
            <a:r>
              <a:rPr lang="en-US" sz="2200" dirty="0" err="1">
                <a:latin typeface="Aptos" panose="020B0004020202020204" pitchFamily="34" charset="0"/>
              </a:rPr>
              <a:t>процес</a:t>
            </a:r>
            <a:r>
              <a:rPr lang="en-US" sz="2200" dirty="0">
                <a:latin typeface="Aptos" panose="020B0004020202020204" pitchFamily="34" charset="0"/>
              </a:rPr>
              <a:t> </a:t>
            </a:r>
            <a:r>
              <a:rPr lang="en-US" sz="2200" dirty="0" err="1">
                <a:latin typeface="Aptos" panose="020B0004020202020204" pitchFamily="34" charset="0"/>
              </a:rPr>
              <a:t>учења</a:t>
            </a:r>
            <a:r>
              <a:rPr lang="en-US" sz="2200" dirty="0">
                <a:latin typeface="Aptos" panose="020B0004020202020204" pitchFamily="34" charset="0"/>
              </a:rPr>
              <a:t>, </a:t>
            </a:r>
            <a:r>
              <a:rPr lang="en-US" sz="2200" dirty="0" err="1">
                <a:latin typeface="Aptos" panose="020B0004020202020204" pitchFamily="34" charset="0"/>
              </a:rPr>
              <a:t>даје</a:t>
            </a:r>
            <a:r>
              <a:rPr lang="en-US" sz="2200" dirty="0">
                <a:latin typeface="Aptos" panose="020B0004020202020204" pitchFamily="34" charset="0"/>
              </a:rPr>
              <a:t> </a:t>
            </a:r>
            <a:r>
              <a:rPr lang="en-US" sz="2200" dirty="0" err="1">
                <a:latin typeface="Aptos" panose="020B0004020202020204" pitchFamily="34" charset="0"/>
              </a:rPr>
              <a:t>повратну</a:t>
            </a:r>
            <a:r>
              <a:rPr lang="en-US" sz="2200" dirty="0">
                <a:latin typeface="Aptos" panose="020B0004020202020204" pitchFamily="34" charset="0"/>
              </a:rPr>
              <a:t> </a:t>
            </a:r>
            <a:r>
              <a:rPr lang="en-US" sz="2200" dirty="0" err="1">
                <a:latin typeface="Aptos" panose="020B0004020202020204" pitchFamily="34" charset="0"/>
              </a:rPr>
              <a:t>информацију</a:t>
            </a:r>
            <a:r>
              <a:rPr lang="en-US" sz="2200" dirty="0">
                <a:latin typeface="Aptos" panose="020B0004020202020204" pitchFamily="34" charset="0"/>
              </a:rPr>
              <a:t> и </a:t>
            </a:r>
            <a:r>
              <a:rPr lang="en-US" sz="2200" dirty="0" err="1">
                <a:latin typeface="Aptos" panose="020B0004020202020204" pitchFamily="34" charset="0"/>
              </a:rPr>
              <a:t>помаже</a:t>
            </a:r>
            <a:r>
              <a:rPr lang="en-US" sz="2200" dirty="0">
                <a:latin typeface="Aptos" panose="020B0004020202020204" pitchFamily="34" charset="0"/>
              </a:rPr>
              <a:t> </a:t>
            </a:r>
            <a:r>
              <a:rPr lang="en-US" sz="2200" dirty="0" err="1">
                <a:latin typeface="Aptos" panose="020B0004020202020204" pitchFamily="34" charset="0"/>
              </a:rPr>
              <a:t>ученику</a:t>
            </a:r>
            <a:r>
              <a:rPr lang="en-US" sz="2200" dirty="0">
                <a:latin typeface="Aptos" panose="020B0004020202020204" pitchFamily="34" charset="0"/>
              </a:rPr>
              <a:t> </a:t>
            </a:r>
            <a:r>
              <a:rPr lang="en-US" sz="2200" dirty="0" err="1">
                <a:latin typeface="Aptos" panose="020B0004020202020204" pitchFamily="34" charset="0"/>
              </a:rPr>
              <a:t>да</a:t>
            </a:r>
            <a:r>
              <a:rPr lang="en-US" sz="2200" dirty="0">
                <a:latin typeface="Aptos" panose="020B0004020202020204" pitchFamily="34" charset="0"/>
              </a:rPr>
              <a:t> </a:t>
            </a:r>
            <a:r>
              <a:rPr lang="en-US" sz="2200" dirty="0" err="1">
                <a:latin typeface="Aptos" panose="020B0004020202020204" pitchFamily="34" charset="0"/>
              </a:rPr>
              <a:t>унапреди</a:t>
            </a:r>
            <a:r>
              <a:rPr lang="en-US" sz="2200" dirty="0">
                <a:latin typeface="Aptos" panose="020B0004020202020204" pitchFamily="34" charset="0"/>
              </a:rPr>
              <a:t> </a:t>
            </a:r>
            <a:r>
              <a:rPr lang="en-US" sz="2200" dirty="0" err="1">
                <a:latin typeface="Aptos" panose="020B0004020202020204" pitchFamily="34" charset="0"/>
              </a:rPr>
              <a:t>свој</a:t>
            </a:r>
            <a:r>
              <a:rPr lang="en-US" sz="2200" dirty="0">
                <a:latin typeface="Aptos" panose="020B0004020202020204" pitchFamily="34" charset="0"/>
              </a:rPr>
              <a:t> </a:t>
            </a:r>
            <a:r>
              <a:rPr lang="en-US" sz="2200" dirty="0" err="1">
                <a:latin typeface="Aptos" panose="020B0004020202020204" pitchFamily="34" charset="0"/>
              </a:rPr>
              <a:t>рад</a:t>
            </a:r>
            <a:r>
              <a:rPr lang="sr-Cyrl-RS" sz="2200" dirty="0">
                <a:latin typeface="Aptos" panose="020B0004020202020204" pitchFamily="34" charset="0"/>
              </a:rPr>
              <a:t> (</a:t>
            </a:r>
            <a:r>
              <a:rPr lang="en-US" sz="2200" dirty="0" err="1">
                <a:latin typeface="Aptos" panose="020B0004020202020204" pitchFamily="34" charset="0"/>
              </a:rPr>
              <a:t>не</a:t>
            </a:r>
            <a:r>
              <a:rPr lang="en-US" sz="2200" dirty="0">
                <a:latin typeface="Aptos" panose="020B0004020202020204" pitchFamily="34" charset="0"/>
              </a:rPr>
              <a:t> </a:t>
            </a:r>
            <a:r>
              <a:rPr lang="en-US" sz="2200" dirty="0" err="1">
                <a:latin typeface="Aptos" panose="020B0004020202020204" pitchFamily="34" charset="0"/>
              </a:rPr>
              <a:t>процењује</a:t>
            </a:r>
            <a:r>
              <a:rPr lang="en-US" sz="2200" dirty="0">
                <a:latin typeface="Aptos" panose="020B0004020202020204" pitchFamily="34" charset="0"/>
              </a:rPr>
              <a:t> </a:t>
            </a:r>
            <a:r>
              <a:rPr lang="en-US" sz="2200" dirty="0" err="1">
                <a:latin typeface="Aptos" panose="020B0004020202020204" pitchFamily="34" charset="0"/>
              </a:rPr>
              <a:t>само</a:t>
            </a:r>
            <a:r>
              <a:rPr lang="en-US" sz="2200" dirty="0">
                <a:latin typeface="Aptos" panose="020B0004020202020204" pitchFamily="34" charset="0"/>
              </a:rPr>
              <a:t> </a:t>
            </a:r>
            <a:r>
              <a:rPr lang="en-US" sz="2200" dirty="0" err="1">
                <a:latin typeface="Aptos" panose="020B0004020202020204" pitchFamily="34" charset="0"/>
              </a:rPr>
              <a:t>коначни</a:t>
            </a:r>
            <a:r>
              <a:rPr lang="en-US" sz="2200" dirty="0">
                <a:latin typeface="Aptos" panose="020B0004020202020204" pitchFamily="34" charset="0"/>
              </a:rPr>
              <a:t> </a:t>
            </a:r>
            <a:r>
              <a:rPr lang="en-US" sz="2200" dirty="0" err="1">
                <a:latin typeface="Aptos" panose="020B0004020202020204" pitchFamily="34" charset="0"/>
              </a:rPr>
              <a:t>резултат</a:t>
            </a:r>
            <a:r>
              <a:rPr lang="sr-Cyrl-RS" sz="2200" dirty="0">
                <a:latin typeface="Aptos" panose="020B0004020202020204" pitchFamily="34" charset="0"/>
              </a:rPr>
              <a:t>)</a:t>
            </a:r>
            <a:endParaRPr lang="en-US" sz="2200" dirty="0">
              <a:latin typeface="Aptos" panose="020B0004020202020204" pitchFamily="34" charset="0"/>
            </a:endParaRPr>
          </a:p>
          <a:p>
            <a:endParaRPr lang="sr-Cyrl-R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319487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B1E8-700F-89E7-7F7F-10E98D936F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28403" y="945913"/>
            <a:ext cx="9603237" cy="822597"/>
          </a:xfrm>
        </p:spPr>
        <p:txBody>
          <a:bodyPr>
            <a:normAutofit/>
          </a:bodyPr>
          <a:lstStyle/>
          <a:p>
            <a:pPr algn="ctr"/>
            <a:r>
              <a:rPr lang="sr-Cyrl-RS" sz="2800" b="1" dirty="0">
                <a:latin typeface="Aptos" panose="020B0004020202020204" pitchFamily="34" charset="0"/>
              </a:rPr>
              <a:t>ЗАШТО ЈЕ ПРОЈЕКТНА НАСТАВА ПОСЕБНО ВРЕДНА?</a:t>
            </a:r>
            <a:endParaRPr lang="en-US" sz="2800" b="1" dirty="0">
              <a:latin typeface="Aptos" panose="020B00040202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83880B2-359E-B1D4-89FE-A1C7291F3C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93336" y="2009670"/>
            <a:ext cx="10791930" cy="3902417"/>
          </a:xfrm>
        </p:spPr>
        <p:txBody>
          <a:bodyPr/>
          <a:lstStyle/>
          <a:p>
            <a:endParaRPr lang="sr-Cyrl-RS" sz="2400" dirty="0"/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sr-Cyrl-RS" sz="2400" dirty="0" err="1">
                <a:solidFill>
                  <a:srgbClr val="0070C0"/>
                </a:solidFill>
                <a:latin typeface="Aptos" panose="020B0004020202020204" pitchFamily="34" charset="0"/>
              </a:rPr>
              <a:t>Омо</a:t>
            </a:r>
            <a:r>
              <a:rPr lang="en-US" sz="2400" dirty="0" err="1">
                <a:solidFill>
                  <a:srgbClr val="0070C0"/>
                </a:solidFill>
                <a:latin typeface="Aptos" panose="020B0004020202020204" pitchFamily="34" charset="0"/>
              </a:rPr>
              <a:t>гућава</a:t>
            </a:r>
            <a:r>
              <a:rPr lang="en-US" sz="2400" dirty="0">
                <a:solidFill>
                  <a:srgbClr val="0070C0"/>
                </a:solidFill>
                <a:latin typeface="Aptos" panose="020B0004020202020204" pitchFamily="34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Aptos" panose="020B0004020202020204" pitchFamily="34" charset="0"/>
              </a:rPr>
              <a:t>да</a:t>
            </a:r>
            <a:r>
              <a:rPr lang="en-US" sz="2400" dirty="0">
                <a:solidFill>
                  <a:srgbClr val="0070C0"/>
                </a:solidFill>
                <a:latin typeface="Aptos" panose="020B0004020202020204" pitchFamily="34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Aptos" panose="020B0004020202020204" pitchFamily="34" charset="0"/>
              </a:rPr>
              <a:t>ученици</a:t>
            </a:r>
            <a:r>
              <a:rPr lang="en-US" sz="2400" dirty="0">
                <a:solidFill>
                  <a:srgbClr val="0070C0"/>
                </a:solidFill>
                <a:latin typeface="Aptos" panose="020B0004020202020204" pitchFamily="34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Aptos" panose="020B0004020202020204" pitchFamily="34" charset="0"/>
              </a:rPr>
              <a:t>повежу</a:t>
            </a:r>
            <a:r>
              <a:rPr lang="en-US" sz="2400" dirty="0">
                <a:solidFill>
                  <a:srgbClr val="0070C0"/>
                </a:solidFill>
                <a:latin typeface="Aptos" panose="020B0004020202020204" pitchFamily="34" charset="0"/>
              </a:rPr>
              <a:t> </a:t>
            </a:r>
            <a:r>
              <a:rPr lang="sr-Cyrl-RS" sz="2400" dirty="0">
                <a:solidFill>
                  <a:srgbClr val="0070C0"/>
                </a:solidFill>
                <a:latin typeface="Aptos" panose="020B0004020202020204" pitchFamily="34" charset="0"/>
              </a:rPr>
              <a:t>школска </a:t>
            </a:r>
            <a:r>
              <a:rPr lang="en-US" sz="2400" dirty="0" err="1">
                <a:solidFill>
                  <a:srgbClr val="0070C0"/>
                </a:solidFill>
                <a:latin typeface="Aptos" panose="020B0004020202020204" pitchFamily="34" charset="0"/>
              </a:rPr>
              <a:t>знања</a:t>
            </a:r>
            <a:r>
              <a:rPr lang="en-US" sz="2400" dirty="0">
                <a:solidFill>
                  <a:srgbClr val="0070C0"/>
                </a:solidFill>
                <a:latin typeface="Aptos" panose="020B0004020202020204" pitchFamily="34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Aptos" panose="020B0004020202020204" pitchFamily="34" charset="0"/>
              </a:rPr>
              <a:t>са</a:t>
            </a:r>
            <a:r>
              <a:rPr lang="en-US" sz="2400" dirty="0">
                <a:solidFill>
                  <a:srgbClr val="0070C0"/>
                </a:solidFill>
                <a:latin typeface="Aptos" panose="020B0004020202020204" pitchFamily="34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Aptos" panose="020B0004020202020204" pitchFamily="34" charset="0"/>
              </a:rPr>
              <a:t>личним</a:t>
            </a:r>
            <a:r>
              <a:rPr lang="en-US" sz="2400" dirty="0">
                <a:solidFill>
                  <a:srgbClr val="0070C0"/>
                </a:solidFill>
                <a:latin typeface="Aptos" panose="020B0004020202020204" pitchFamily="34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Aptos" panose="020B0004020202020204" pitchFamily="34" charset="0"/>
              </a:rPr>
              <a:t>искуством</a:t>
            </a:r>
            <a:r>
              <a:rPr lang="en-US" sz="2400" dirty="0">
                <a:solidFill>
                  <a:srgbClr val="0070C0"/>
                </a:solidFill>
                <a:latin typeface="Aptos" panose="020B0004020202020204" pitchFamily="34" charset="0"/>
              </a:rPr>
              <a:t>, </a:t>
            </a:r>
            <a:r>
              <a:rPr lang="en-US" sz="2400" dirty="0" err="1">
                <a:solidFill>
                  <a:srgbClr val="0070C0"/>
                </a:solidFill>
                <a:latin typeface="Aptos" panose="020B0004020202020204" pitchFamily="34" charset="0"/>
              </a:rPr>
              <a:t>животом</a:t>
            </a:r>
            <a:r>
              <a:rPr lang="en-US" sz="2400" dirty="0">
                <a:solidFill>
                  <a:srgbClr val="0070C0"/>
                </a:solidFill>
                <a:latin typeface="Aptos" panose="020B0004020202020204" pitchFamily="34" charset="0"/>
              </a:rPr>
              <a:t> </a:t>
            </a:r>
            <a:r>
              <a:rPr lang="sr-Cyrl-RS" sz="2400" dirty="0">
                <a:solidFill>
                  <a:srgbClr val="0070C0"/>
                </a:solidFill>
                <a:latin typeface="Aptos" panose="020B0004020202020204" pitchFamily="34" charset="0"/>
              </a:rPr>
              <a:t>локалне </a:t>
            </a:r>
            <a:r>
              <a:rPr lang="en-US" sz="2400" dirty="0" err="1">
                <a:solidFill>
                  <a:srgbClr val="0070C0"/>
                </a:solidFill>
                <a:latin typeface="Aptos" panose="020B0004020202020204" pitchFamily="34" charset="0"/>
              </a:rPr>
              <a:t>заједнице</a:t>
            </a:r>
            <a:r>
              <a:rPr lang="en-US" sz="2400" dirty="0">
                <a:solidFill>
                  <a:srgbClr val="0070C0"/>
                </a:solidFill>
                <a:latin typeface="Aptos" panose="020B0004020202020204" pitchFamily="34" charset="0"/>
              </a:rPr>
              <a:t> и </a:t>
            </a:r>
            <a:r>
              <a:rPr lang="en-US" sz="2400" dirty="0" err="1">
                <a:solidFill>
                  <a:srgbClr val="0070C0"/>
                </a:solidFill>
                <a:latin typeface="Aptos" panose="020B0004020202020204" pitchFamily="34" charset="0"/>
              </a:rPr>
              <a:t>практичним</a:t>
            </a:r>
            <a:r>
              <a:rPr lang="en-US" sz="2400" dirty="0">
                <a:solidFill>
                  <a:srgbClr val="0070C0"/>
                </a:solidFill>
                <a:latin typeface="Aptos" panose="020B0004020202020204" pitchFamily="34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Aptos" panose="020B0004020202020204" pitchFamily="34" charset="0"/>
              </a:rPr>
              <a:t>деловањем</a:t>
            </a:r>
            <a:r>
              <a:rPr lang="en-US" sz="2400" dirty="0">
                <a:solidFill>
                  <a:srgbClr val="0070C0"/>
                </a:solidFill>
                <a:latin typeface="Aptos" panose="020B0004020202020204" pitchFamily="34" charset="0"/>
              </a:rPr>
              <a:t> </a:t>
            </a:r>
            <a:endParaRPr lang="sr-Cyrl-RS" sz="2400" dirty="0">
              <a:solidFill>
                <a:srgbClr val="0070C0"/>
              </a:solidFill>
              <a:latin typeface="Aptos" panose="020B00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sr-Cyrl-RS" dirty="0">
              <a:solidFill>
                <a:srgbClr val="0070C0"/>
              </a:solidFill>
              <a:latin typeface="Aptos" panose="020B00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sr-Cyrl-RS" sz="2400" dirty="0">
                <a:solidFill>
                  <a:srgbClr val="0070C0"/>
                </a:solidFill>
                <a:latin typeface="Aptos" panose="020B0004020202020204" pitchFamily="34" charset="0"/>
              </a:rPr>
              <a:t>Омогућава да се одговори на питање: Како се оно што учим одражава на начин на који живим? </a:t>
            </a:r>
            <a:endParaRPr lang="en-US" sz="2400" dirty="0">
              <a:solidFill>
                <a:srgbClr val="0070C0"/>
              </a:solidFill>
              <a:latin typeface="Aptos" panose="020B00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257197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17CBC0-B0C9-019F-CA2F-D3A7C6FE18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AED419-5962-93F0-85EA-E2F7BD426E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28403" y="945913"/>
            <a:ext cx="9603237" cy="822597"/>
          </a:xfrm>
        </p:spPr>
        <p:txBody>
          <a:bodyPr>
            <a:normAutofit/>
          </a:bodyPr>
          <a:lstStyle/>
          <a:p>
            <a:pPr algn="ctr"/>
            <a:r>
              <a:rPr lang="sr-Cyrl-RS" sz="2800" b="1" dirty="0">
                <a:latin typeface="Aptos" panose="020B0004020202020204" pitchFamily="34" charset="0"/>
              </a:rPr>
              <a:t>ЗАКЉУЧАК</a:t>
            </a:r>
            <a:endParaRPr lang="en-US" sz="2800" b="1" dirty="0">
              <a:latin typeface="Aptos" panose="020B00040202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7B613C5-A43A-B55D-3BEF-E4FA8DFC9F6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2224" y="2009670"/>
            <a:ext cx="11324492" cy="3902417"/>
          </a:xfrm>
        </p:spPr>
        <p:txBody>
          <a:bodyPr/>
          <a:lstStyle/>
          <a:p>
            <a:endParaRPr lang="sr-Cyrl-RS" sz="2400" dirty="0"/>
          </a:p>
          <a:p>
            <a:r>
              <a:rPr lang="sr-Cyrl-RS" sz="2400" dirty="0">
                <a:latin typeface="Aptos" panose="020B0004020202020204" pitchFamily="34" charset="0"/>
              </a:rPr>
              <a:t>Ови модели наставе нису „рецепти“ које наставник мора дословно да примени, већ су различити начини организације наставе осмишљени са циљем да </a:t>
            </a:r>
            <a:r>
              <a:rPr lang="sr-Cyrl-RS" sz="2400" b="1" dirty="0">
                <a:latin typeface="Aptos" panose="020B0004020202020204" pitchFamily="34" charset="0"/>
              </a:rPr>
              <a:t>ученик буде активнији </a:t>
            </a:r>
            <a:r>
              <a:rPr lang="sr-Cyrl-RS" sz="2400" dirty="0">
                <a:latin typeface="Aptos" panose="020B0004020202020204" pitchFamily="34" charset="0"/>
              </a:rPr>
              <a:t>у процесу учења, да се подстичу </a:t>
            </a:r>
            <a:r>
              <a:rPr lang="sr-Cyrl-RS" sz="2400" b="1" dirty="0">
                <a:latin typeface="Aptos" panose="020B0004020202020204" pitchFamily="34" charset="0"/>
              </a:rPr>
              <a:t>виши когнитивни нивои</a:t>
            </a:r>
            <a:r>
              <a:rPr lang="sr-Cyrl-RS" sz="2400" dirty="0">
                <a:latin typeface="Aptos" panose="020B0004020202020204" pitchFamily="34" charset="0"/>
              </a:rPr>
              <a:t>, да се унапређују </a:t>
            </a:r>
            <a:r>
              <a:rPr lang="sr-Cyrl-RS" sz="2400" b="1" dirty="0">
                <a:latin typeface="Aptos" panose="020B0004020202020204" pitchFamily="34" charset="0"/>
              </a:rPr>
              <a:t>социјалне вештине </a:t>
            </a:r>
            <a:r>
              <a:rPr lang="sr-Cyrl-RS" sz="2400" dirty="0">
                <a:latin typeface="Aptos" panose="020B0004020202020204" pitchFamily="34" charset="0"/>
              </a:rPr>
              <a:t>и да се настава приближи </a:t>
            </a:r>
            <a:r>
              <a:rPr lang="sr-Cyrl-RS" sz="2400" b="1" dirty="0">
                <a:latin typeface="Aptos" panose="020B0004020202020204" pitchFamily="34" charset="0"/>
              </a:rPr>
              <a:t>реалном животу </a:t>
            </a:r>
            <a:r>
              <a:rPr lang="sr-Cyrl-RS" sz="2400" dirty="0">
                <a:latin typeface="Aptos" panose="020B0004020202020204" pitchFamily="34" charset="0"/>
              </a:rPr>
              <a:t>и </a:t>
            </a:r>
            <a:r>
              <a:rPr lang="sr-Cyrl-RS" sz="2400" b="1" dirty="0">
                <a:latin typeface="Aptos" panose="020B0004020202020204" pitchFamily="34" charset="0"/>
              </a:rPr>
              <a:t>искуству ученика</a:t>
            </a:r>
            <a:r>
              <a:rPr lang="sr-Cyrl-RS" sz="2400" dirty="0">
                <a:latin typeface="Aptos" panose="020B0004020202020204" pitchFamily="34" charset="0"/>
              </a:rPr>
              <a:t>. </a:t>
            </a:r>
            <a:endParaRPr lang="en-US" sz="2400" dirty="0">
              <a:latin typeface="Aptos" panose="020B00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28576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12BB32-9555-07DA-8D67-B76EFF8657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28403" y="945914"/>
            <a:ext cx="10031210" cy="617415"/>
          </a:xfrm>
        </p:spPr>
        <p:txBody>
          <a:bodyPr>
            <a:normAutofit/>
          </a:bodyPr>
          <a:lstStyle/>
          <a:p>
            <a:pPr algn="ctr"/>
            <a:r>
              <a:rPr lang="sr-Cyrl-RS" sz="3200" b="1" dirty="0">
                <a:latin typeface="Arial" panose="020B0604020202020204" pitchFamily="34" charset="0"/>
                <a:cs typeface="Arial" panose="020B0604020202020204" pitchFamily="34" charset="0"/>
              </a:rPr>
              <a:t>ТРИ МОДЕЛА НАСТАВЕ</a:t>
            </a:r>
            <a:endParaRPr lang="en-U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0D588CF-13AC-A5CA-DD16-A9F2C91EEF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66915" y="1927123"/>
            <a:ext cx="10726995" cy="4109883"/>
          </a:xfrm>
        </p:spPr>
        <p:txBody>
          <a:bodyPr>
            <a:normAutofit/>
          </a:bodyPr>
          <a:lstStyle/>
          <a:p>
            <a:r>
              <a:rPr lang="en-US" sz="2400" b="1" dirty="0">
                <a:latin typeface="Aptos" panose="020B0004020202020204" pitchFamily="34" charset="0"/>
              </a:rPr>
              <a:t>КООПЕРАТИВНО УЧЕЊЕ</a:t>
            </a:r>
            <a:br>
              <a:rPr lang="en-US" sz="2400" dirty="0">
                <a:latin typeface="Aptos" panose="020B0004020202020204" pitchFamily="34" charset="0"/>
              </a:rPr>
            </a:br>
            <a:r>
              <a:rPr lang="en-US" sz="2400" dirty="0">
                <a:latin typeface="Aptos" panose="020B0004020202020204" pitchFamily="34" charset="0"/>
              </a:rPr>
              <a:t>→ </a:t>
            </a:r>
            <a:r>
              <a:rPr lang="en-US" sz="2400" i="1" dirty="0" err="1">
                <a:latin typeface="Aptos" panose="020B0004020202020204" pitchFamily="34" charset="0"/>
              </a:rPr>
              <a:t>Како</a:t>
            </a:r>
            <a:r>
              <a:rPr lang="en-US" sz="2400" i="1" dirty="0">
                <a:latin typeface="Aptos" panose="020B0004020202020204" pitchFamily="34" charset="0"/>
              </a:rPr>
              <a:t> </a:t>
            </a:r>
            <a:r>
              <a:rPr lang="en-US" sz="2400" i="1" dirty="0" err="1">
                <a:latin typeface="Aptos" panose="020B0004020202020204" pitchFamily="34" charset="0"/>
              </a:rPr>
              <a:t>ученици</a:t>
            </a:r>
            <a:r>
              <a:rPr lang="en-US" sz="2400" i="1" dirty="0">
                <a:latin typeface="Aptos" panose="020B0004020202020204" pitchFamily="34" charset="0"/>
              </a:rPr>
              <a:t> </a:t>
            </a:r>
            <a:r>
              <a:rPr lang="en-US" sz="2400" i="1" dirty="0" err="1">
                <a:latin typeface="Aptos" panose="020B0004020202020204" pitchFamily="34" charset="0"/>
              </a:rPr>
              <a:t>могу</a:t>
            </a:r>
            <a:r>
              <a:rPr lang="en-US" sz="2400" i="1" dirty="0">
                <a:latin typeface="Aptos" panose="020B0004020202020204" pitchFamily="34" charset="0"/>
              </a:rPr>
              <a:t> </a:t>
            </a:r>
            <a:r>
              <a:rPr lang="en-US" sz="2400" i="1" dirty="0" err="1">
                <a:latin typeface="Aptos" panose="020B0004020202020204" pitchFamily="34" charset="0"/>
              </a:rPr>
              <a:t>да</a:t>
            </a:r>
            <a:r>
              <a:rPr lang="en-US" sz="2400" i="1" dirty="0">
                <a:latin typeface="Aptos" panose="020B0004020202020204" pitchFamily="34" charset="0"/>
              </a:rPr>
              <a:t> </a:t>
            </a:r>
            <a:r>
              <a:rPr lang="en-US" sz="2400" i="1" dirty="0" err="1">
                <a:latin typeface="Aptos" panose="020B0004020202020204" pitchFamily="34" charset="0"/>
              </a:rPr>
              <a:t>уче</a:t>
            </a:r>
            <a:r>
              <a:rPr lang="en-US" sz="2400" i="1" dirty="0">
                <a:latin typeface="Aptos" panose="020B0004020202020204" pitchFamily="34" charset="0"/>
              </a:rPr>
              <a:t> </a:t>
            </a:r>
            <a:r>
              <a:rPr lang="en-US" sz="2400" i="1" dirty="0" err="1">
                <a:latin typeface="Aptos" panose="020B0004020202020204" pitchFamily="34" charset="0"/>
              </a:rPr>
              <a:t>једни</a:t>
            </a:r>
            <a:r>
              <a:rPr lang="en-US" sz="2400" i="1" dirty="0">
                <a:latin typeface="Aptos" panose="020B0004020202020204" pitchFamily="34" charset="0"/>
              </a:rPr>
              <a:t> </a:t>
            </a:r>
            <a:r>
              <a:rPr lang="en-US" sz="2400" i="1" dirty="0" err="1">
                <a:latin typeface="Aptos" panose="020B0004020202020204" pitchFamily="34" charset="0"/>
              </a:rPr>
              <a:t>од</a:t>
            </a:r>
            <a:r>
              <a:rPr lang="en-US" sz="2400" i="1" dirty="0">
                <a:latin typeface="Aptos" panose="020B0004020202020204" pitchFamily="34" charset="0"/>
              </a:rPr>
              <a:t> </a:t>
            </a:r>
            <a:r>
              <a:rPr lang="en-US" sz="2400" i="1" dirty="0" err="1">
                <a:latin typeface="Aptos" panose="020B0004020202020204" pitchFamily="34" charset="0"/>
              </a:rPr>
              <a:t>других</a:t>
            </a:r>
            <a:r>
              <a:rPr lang="en-US" sz="2400" i="1" dirty="0">
                <a:latin typeface="Aptos" panose="020B0004020202020204" pitchFamily="34" charset="0"/>
              </a:rPr>
              <a:t>?</a:t>
            </a:r>
            <a:endParaRPr lang="en-US" sz="2400" dirty="0">
              <a:latin typeface="Aptos" panose="020B0004020202020204" pitchFamily="34" charset="0"/>
            </a:endParaRPr>
          </a:p>
          <a:p>
            <a:r>
              <a:rPr lang="en-US" sz="2400" b="1" dirty="0">
                <a:latin typeface="Aptos" panose="020B0004020202020204" pitchFamily="34" charset="0"/>
              </a:rPr>
              <a:t>ИЗОКРЕНУТА УЧИОНИЦА</a:t>
            </a:r>
            <a:br>
              <a:rPr lang="en-US" sz="2400" dirty="0">
                <a:latin typeface="Aptos" panose="020B0004020202020204" pitchFamily="34" charset="0"/>
              </a:rPr>
            </a:br>
            <a:r>
              <a:rPr lang="en-US" sz="2400" dirty="0">
                <a:latin typeface="Aptos" panose="020B0004020202020204" pitchFamily="34" charset="0"/>
              </a:rPr>
              <a:t>→ </a:t>
            </a:r>
            <a:r>
              <a:rPr lang="en-US" sz="2400" i="1" dirty="0" err="1">
                <a:latin typeface="Aptos" panose="020B0004020202020204" pitchFamily="34" charset="0"/>
              </a:rPr>
              <a:t>Шта</a:t>
            </a:r>
            <a:r>
              <a:rPr lang="en-US" sz="2400" i="1" dirty="0">
                <a:latin typeface="Aptos" panose="020B0004020202020204" pitchFamily="34" charset="0"/>
              </a:rPr>
              <a:t> </a:t>
            </a:r>
            <a:r>
              <a:rPr lang="en-US" sz="2400" i="1" dirty="0" err="1">
                <a:latin typeface="Aptos" panose="020B0004020202020204" pitchFamily="34" charset="0"/>
              </a:rPr>
              <a:t>можемо</a:t>
            </a:r>
            <a:r>
              <a:rPr lang="en-US" sz="2400" i="1" dirty="0">
                <a:latin typeface="Aptos" panose="020B0004020202020204" pitchFamily="34" charset="0"/>
              </a:rPr>
              <a:t> </a:t>
            </a:r>
            <a:r>
              <a:rPr lang="en-US" sz="2400" i="1" dirty="0" err="1">
                <a:latin typeface="Aptos" panose="020B0004020202020204" pitchFamily="34" charset="0"/>
              </a:rPr>
              <a:t>да</a:t>
            </a:r>
            <a:r>
              <a:rPr lang="en-US" sz="2400" i="1" dirty="0">
                <a:latin typeface="Aptos" panose="020B0004020202020204" pitchFamily="34" charset="0"/>
              </a:rPr>
              <a:t> </a:t>
            </a:r>
            <a:r>
              <a:rPr lang="en-US" sz="2400" i="1" dirty="0" err="1">
                <a:latin typeface="Aptos" panose="020B0004020202020204" pitchFamily="34" charset="0"/>
              </a:rPr>
              <a:t>померимо</a:t>
            </a:r>
            <a:r>
              <a:rPr lang="en-US" sz="2400" i="1" dirty="0">
                <a:latin typeface="Aptos" panose="020B0004020202020204" pitchFamily="34" charset="0"/>
              </a:rPr>
              <a:t> </a:t>
            </a:r>
            <a:r>
              <a:rPr lang="en-US" sz="2400" i="1" dirty="0" err="1">
                <a:latin typeface="Aptos" panose="020B0004020202020204" pitchFamily="34" charset="0"/>
              </a:rPr>
              <a:t>ван</a:t>
            </a:r>
            <a:r>
              <a:rPr lang="en-US" sz="2400" i="1" dirty="0">
                <a:latin typeface="Aptos" panose="020B0004020202020204" pitchFamily="34" charset="0"/>
              </a:rPr>
              <a:t> </a:t>
            </a:r>
            <a:r>
              <a:rPr lang="en-US" sz="2400" i="1" dirty="0" err="1">
                <a:latin typeface="Aptos" panose="020B0004020202020204" pitchFamily="34" charset="0"/>
              </a:rPr>
              <a:t>часа</a:t>
            </a:r>
            <a:r>
              <a:rPr lang="en-US" sz="2400" i="1" dirty="0">
                <a:latin typeface="Aptos" panose="020B0004020202020204" pitchFamily="34" charset="0"/>
              </a:rPr>
              <a:t> </a:t>
            </a:r>
            <a:r>
              <a:rPr lang="en-US" sz="2400" i="1" dirty="0" err="1">
                <a:latin typeface="Aptos" panose="020B0004020202020204" pitchFamily="34" charset="0"/>
              </a:rPr>
              <a:t>да</a:t>
            </a:r>
            <a:r>
              <a:rPr lang="en-US" sz="2400" i="1" dirty="0">
                <a:latin typeface="Aptos" panose="020B0004020202020204" pitchFamily="34" charset="0"/>
              </a:rPr>
              <a:t> </a:t>
            </a:r>
            <a:r>
              <a:rPr lang="en-US" sz="2400" i="1" dirty="0" err="1">
                <a:latin typeface="Aptos" panose="020B0004020202020204" pitchFamily="34" charset="0"/>
              </a:rPr>
              <a:t>бисмо</a:t>
            </a:r>
            <a:r>
              <a:rPr lang="en-US" sz="2400" i="1" dirty="0">
                <a:latin typeface="Aptos" panose="020B0004020202020204" pitchFamily="34" charset="0"/>
              </a:rPr>
              <a:t> </a:t>
            </a:r>
            <a:r>
              <a:rPr lang="en-US" sz="2400" i="1" dirty="0" err="1">
                <a:latin typeface="Aptos" panose="020B0004020202020204" pitchFamily="34" charset="0"/>
              </a:rPr>
              <a:t>време</a:t>
            </a:r>
            <a:r>
              <a:rPr lang="en-US" sz="2400" i="1" dirty="0">
                <a:latin typeface="Aptos" panose="020B0004020202020204" pitchFamily="34" charset="0"/>
              </a:rPr>
              <a:t> </a:t>
            </a:r>
            <a:r>
              <a:rPr lang="en-US" sz="2400" i="1" dirty="0" err="1">
                <a:latin typeface="Aptos" panose="020B0004020202020204" pitchFamily="34" charset="0"/>
              </a:rPr>
              <a:t>на</a:t>
            </a:r>
            <a:r>
              <a:rPr lang="en-US" sz="2400" i="1" dirty="0">
                <a:latin typeface="Aptos" panose="020B0004020202020204" pitchFamily="34" charset="0"/>
              </a:rPr>
              <a:t> </a:t>
            </a:r>
            <a:r>
              <a:rPr lang="en-US" sz="2400" i="1" dirty="0" err="1">
                <a:latin typeface="Aptos" panose="020B0004020202020204" pitchFamily="34" charset="0"/>
              </a:rPr>
              <a:t>часу</a:t>
            </a:r>
            <a:r>
              <a:rPr lang="en-US" sz="2400" i="1" dirty="0">
                <a:latin typeface="Aptos" panose="020B0004020202020204" pitchFamily="34" charset="0"/>
              </a:rPr>
              <a:t> </a:t>
            </a:r>
            <a:r>
              <a:rPr lang="en-US" sz="2400" i="1" dirty="0" err="1">
                <a:latin typeface="Aptos" panose="020B0004020202020204" pitchFamily="34" charset="0"/>
              </a:rPr>
              <a:t>боље</a:t>
            </a:r>
            <a:r>
              <a:rPr lang="en-US" sz="2400" i="1" dirty="0">
                <a:latin typeface="Aptos" panose="020B0004020202020204" pitchFamily="34" charset="0"/>
              </a:rPr>
              <a:t> </a:t>
            </a:r>
            <a:r>
              <a:rPr lang="en-US" sz="2400" i="1" dirty="0" err="1">
                <a:latin typeface="Aptos" panose="020B0004020202020204" pitchFamily="34" charset="0"/>
              </a:rPr>
              <a:t>искористили</a:t>
            </a:r>
            <a:r>
              <a:rPr lang="en-US" sz="2400" i="1" dirty="0">
                <a:latin typeface="Aptos" panose="020B0004020202020204" pitchFamily="34" charset="0"/>
              </a:rPr>
              <a:t>?</a:t>
            </a:r>
            <a:endParaRPr lang="en-US" sz="2400" dirty="0">
              <a:latin typeface="Aptos" panose="020B0004020202020204" pitchFamily="34" charset="0"/>
            </a:endParaRPr>
          </a:p>
          <a:p>
            <a:r>
              <a:rPr lang="en-US" sz="2400" b="1" dirty="0">
                <a:latin typeface="Aptos" panose="020B0004020202020204" pitchFamily="34" charset="0"/>
              </a:rPr>
              <a:t>ПРОЈЕКТНА НАСТАВА</a:t>
            </a:r>
            <a:br>
              <a:rPr lang="en-US" sz="2400" dirty="0">
                <a:latin typeface="Aptos" panose="020B0004020202020204" pitchFamily="34" charset="0"/>
              </a:rPr>
            </a:br>
            <a:r>
              <a:rPr lang="en-US" sz="2400" dirty="0">
                <a:latin typeface="Aptos" panose="020B0004020202020204" pitchFamily="34" charset="0"/>
              </a:rPr>
              <a:t>→ </a:t>
            </a:r>
            <a:r>
              <a:rPr lang="en-US" sz="2400" i="1" dirty="0" err="1">
                <a:latin typeface="Aptos" panose="020B0004020202020204" pitchFamily="34" charset="0"/>
              </a:rPr>
              <a:t>Како</a:t>
            </a:r>
            <a:r>
              <a:rPr lang="en-US" sz="2400" i="1" dirty="0">
                <a:latin typeface="Aptos" panose="020B0004020202020204" pitchFamily="34" charset="0"/>
              </a:rPr>
              <a:t> </a:t>
            </a:r>
            <a:r>
              <a:rPr lang="en-US" sz="2400" i="1" dirty="0" err="1">
                <a:latin typeface="Aptos" panose="020B0004020202020204" pitchFamily="34" charset="0"/>
              </a:rPr>
              <a:t>ученици</a:t>
            </a:r>
            <a:r>
              <a:rPr lang="en-US" sz="2400" i="1" dirty="0">
                <a:latin typeface="Aptos" panose="020B0004020202020204" pitchFamily="34" charset="0"/>
              </a:rPr>
              <a:t> </a:t>
            </a:r>
            <a:r>
              <a:rPr lang="en-US" sz="2400" i="1" dirty="0" err="1">
                <a:latin typeface="Aptos" panose="020B0004020202020204" pitchFamily="34" charset="0"/>
              </a:rPr>
              <a:t>могу</a:t>
            </a:r>
            <a:r>
              <a:rPr lang="en-US" sz="2400" i="1" dirty="0">
                <a:latin typeface="Aptos" panose="020B0004020202020204" pitchFamily="34" charset="0"/>
              </a:rPr>
              <a:t> </a:t>
            </a:r>
            <a:r>
              <a:rPr lang="en-US" sz="2400" i="1" dirty="0" err="1">
                <a:latin typeface="Aptos" panose="020B0004020202020204" pitchFamily="34" charset="0"/>
              </a:rPr>
              <a:t>да</a:t>
            </a:r>
            <a:r>
              <a:rPr lang="en-US" sz="2400" i="1" dirty="0">
                <a:latin typeface="Aptos" panose="020B0004020202020204" pitchFamily="34" charset="0"/>
              </a:rPr>
              <a:t> </a:t>
            </a:r>
            <a:r>
              <a:rPr lang="en-US" sz="2400" i="1" dirty="0" err="1">
                <a:latin typeface="Aptos" panose="020B0004020202020204" pitchFamily="34" charset="0"/>
              </a:rPr>
              <a:t>истражују</a:t>
            </a:r>
            <a:r>
              <a:rPr lang="en-US" sz="2400" i="1" dirty="0">
                <a:latin typeface="Aptos" panose="020B0004020202020204" pitchFamily="34" charset="0"/>
              </a:rPr>
              <a:t> и </a:t>
            </a:r>
            <a:r>
              <a:rPr lang="sr-Cyrl-RS" sz="2400" i="1" dirty="0">
                <a:latin typeface="Aptos" panose="020B0004020202020204" pitchFamily="34" charset="0"/>
              </a:rPr>
              <a:t>да </a:t>
            </a:r>
            <a:r>
              <a:rPr lang="en-US" sz="2400" i="1" dirty="0" err="1">
                <a:latin typeface="Aptos" panose="020B0004020202020204" pitchFamily="34" charset="0"/>
              </a:rPr>
              <a:t>нешто</a:t>
            </a:r>
            <a:r>
              <a:rPr lang="en-US" sz="2400" i="1" dirty="0">
                <a:latin typeface="Aptos" panose="020B0004020202020204" pitchFamily="34" charset="0"/>
              </a:rPr>
              <a:t> </a:t>
            </a:r>
            <a:r>
              <a:rPr lang="en-US" sz="2400" i="1" dirty="0" err="1">
                <a:latin typeface="Aptos" panose="020B0004020202020204" pitchFamily="34" charset="0"/>
              </a:rPr>
              <a:t>конкретно</a:t>
            </a:r>
            <a:r>
              <a:rPr lang="en-US" sz="2400" i="1" dirty="0">
                <a:latin typeface="Aptos" panose="020B0004020202020204" pitchFamily="34" charset="0"/>
              </a:rPr>
              <a:t> </a:t>
            </a:r>
            <a:r>
              <a:rPr lang="en-US" sz="2400" i="1" dirty="0" err="1">
                <a:latin typeface="Aptos" panose="020B0004020202020204" pitchFamily="34" charset="0"/>
              </a:rPr>
              <a:t>створе</a:t>
            </a:r>
            <a:r>
              <a:rPr lang="en-US" sz="2400" i="1" dirty="0">
                <a:latin typeface="Aptos" panose="020B0004020202020204" pitchFamily="34" charset="0"/>
              </a:rPr>
              <a:t>?</a:t>
            </a:r>
            <a:endParaRPr lang="en-US" sz="2400" dirty="0">
              <a:latin typeface="Aptos" panose="020B00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12258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F20786-2B7E-30E6-22B6-A54103CFE6A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19200" y="860325"/>
            <a:ext cx="9507794" cy="585018"/>
          </a:xfrm>
        </p:spPr>
        <p:txBody>
          <a:bodyPr>
            <a:normAutofit fontScale="90000"/>
          </a:bodyPr>
          <a:lstStyle/>
          <a:p>
            <a:pPr algn="ctr"/>
            <a:br>
              <a:rPr lang="sr-Latn-RS" sz="3200" dirty="0"/>
            </a:br>
            <a:br>
              <a:rPr lang="sr-Latn-RS" sz="3200" dirty="0"/>
            </a:br>
            <a:br>
              <a:rPr lang="sr-Latn-RS" sz="3200" dirty="0"/>
            </a:br>
            <a:br>
              <a:rPr lang="sr-Latn-RS" sz="3200" dirty="0"/>
            </a:br>
            <a:br>
              <a:rPr lang="sr-Latn-RS" sz="3200" dirty="0"/>
            </a:br>
            <a:r>
              <a:rPr lang="sr-Cyrl-RS" sz="3200" b="1" dirty="0">
                <a:latin typeface="Aptos" panose="020B0004020202020204" pitchFamily="34" charset="0"/>
              </a:rPr>
              <a:t>ПИТАЊА НА КОЈА ЋУ НАСТОЈАТИ ДА ОДГОВОРИМ</a:t>
            </a:r>
            <a:endParaRPr lang="en-US" sz="3200" b="1" dirty="0">
              <a:latin typeface="Aptos" panose="020B00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53148BF-8218-8532-6A55-C3F2441E0D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28404" y="1563329"/>
            <a:ext cx="10021377" cy="4434348"/>
          </a:xfrm>
        </p:spPr>
        <p:txBody>
          <a:bodyPr>
            <a:normAutofit/>
          </a:bodyPr>
          <a:lstStyle/>
          <a:p>
            <a:endParaRPr lang="sr-Latn-R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577B820-3A1C-70C9-1264-FC30304F27EE}"/>
              </a:ext>
            </a:extLst>
          </p:cNvPr>
          <p:cNvSpPr txBox="1"/>
          <p:nvPr/>
        </p:nvSpPr>
        <p:spPr>
          <a:xfrm>
            <a:off x="1042219" y="1858297"/>
            <a:ext cx="10245213" cy="29558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sr-Cyrl-RS" sz="2800" kern="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Које су главне карактеристике наставног модела?</a:t>
            </a:r>
            <a:endParaRPr lang="en-US" sz="28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sr-Cyrl-RS" sz="2800" kern="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Како се мења улога наставника, а како улога ученика?</a:t>
            </a:r>
            <a:endParaRPr lang="en-US" sz="28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sr-Cyrl-RS" sz="2800" kern="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Како изгледа примена модела у настави?</a:t>
            </a:r>
            <a:endParaRPr lang="en-US" sz="28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sr-Cyrl-RS" sz="2800" kern="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Које су предности, а која ограничења модела наставе?</a:t>
            </a:r>
            <a:endParaRPr lang="en-US" sz="28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sr-Cyrl-RS" sz="2800" kern="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Зашто је наставни модел посебно вредан?</a:t>
            </a:r>
            <a:endParaRPr lang="en-US" sz="28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48028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EA6FFC-23DB-7708-245B-F0C67CA57E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51791" y="894735"/>
            <a:ext cx="9677248" cy="570271"/>
          </a:xfrm>
        </p:spPr>
        <p:txBody>
          <a:bodyPr>
            <a:normAutofit fontScale="90000"/>
          </a:bodyPr>
          <a:lstStyle/>
          <a:p>
            <a:pPr algn="ctr"/>
            <a:br>
              <a:rPr lang="sr-Latn-RS" sz="32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sr-Latn-RS" sz="32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sr-Latn-RS" sz="32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sr-Latn-RS" sz="32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sr-Cyrl-RS" sz="3200" b="1" dirty="0">
                <a:latin typeface="Arial" panose="020B0604020202020204" pitchFamily="34" charset="0"/>
                <a:cs typeface="Arial" panose="020B0604020202020204" pitchFamily="34" charset="0"/>
              </a:rPr>
              <a:t>КООПЕРАТИВНО УЧЕЊЕ</a:t>
            </a:r>
            <a:endParaRPr lang="en-US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AB25F0A-68CB-AB89-CAFA-EF45C51810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1643" y="1587640"/>
            <a:ext cx="11260421" cy="4561951"/>
          </a:xfrm>
        </p:spPr>
        <p:txBody>
          <a:bodyPr>
            <a:normAutofit fontScale="92500" lnSpcReduction="10000"/>
          </a:bodyPr>
          <a:lstStyle/>
          <a:p>
            <a:r>
              <a:rPr lang="sr-Cyrl-RS" sz="2200" b="1" dirty="0">
                <a:latin typeface="Aptos" panose="020B0004020202020204" pitchFamily="34" charset="0"/>
              </a:rPr>
              <a:t>Дефиниција</a:t>
            </a:r>
            <a:endParaRPr lang="en-US" sz="2200" dirty="0">
              <a:latin typeface="Aptos" panose="020B0004020202020204" pitchFamily="34" charset="0"/>
            </a:endParaRPr>
          </a:p>
          <a:p>
            <a:r>
              <a:rPr lang="sr-Cyrl-RS" sz="2200" dirty="0">
                <a:latin typeface="Aptos" panose="020B0004020202020204" pitchFamily="34" charset="0"/>
              </a:rPr>
              <a:t>Модел наставе у којем ученици уче у малим, хетерогеним групама како би  заједнички  остварили дефинисани циљ учења. </a:t>
            </a:r>
            <a:endParaRPr lang="en-US" sz="2200" dirty="0">
              <a:latin typeface="Aptos" panose="020B0004020202020204" pitchFamily="34" charset="0"/>
            </a:endParaRPr>
          </a:p>
          <a:p>
            <a:r>
              <a:rPr lang="sr-Cyrl-RS" sz="2200" b="1" dirty="0">
                <a:latin typeface="Aptos" panose="020B0004020202020204" pitchFamily="34" charset="0"/>
              </a:rPr>
              <a:t>Основни принципи кооперативног учења</a:t>
            </a:r>
            <a:endParaRPr lang="en-US" sz="2200" dirty="0">
              <a:latin typeface="Aptos" panose="020B0004020202020204" pitchFamily="34" charset="0"/>
            </a:endParaRPr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sr-Cyrl-RS" sz="2200" dirty="0">
                <a:latin typeface="Aptos" panose="020B0004020202020204" pitchFamily="34" charset="0"/>
              </a:rPr>
              <a:t>Успех сваког члана повезан је са успехом целе групе, па су ученици мотивисани да сарађују и уче једни од других.</a:t>
            </a:r>
            <a:endParaRPr lang="en-US" sz="2200" dirty="0">
              <a:latin typeface="Aptos" panose="020B0004020202020204" pitchFamily="34" charset="0"/>
            </a:endParaRPr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sr-Cyrl-RS" sz="2200" dirty="0">
                <a:latin typeface="Aptos" panose="020B0004020202020204" pitchFamily="34" charset="0"/>
              </a:rPr>
              <a:t> </a:t>
            </a:r>
            <a:r>
              <a:rPr lang="en-US" sz="2200" dirty="0" err="1">
                <a:latin typeface="Aptos" panose="020B0004020202020204" pitchFamily="34" charset="0"/>
              </a:rPr>
              <a:t>Од</a:t>
            </a:r>
            <a:r>
              <a:rPr lang="en-US" sz="2200" dirty="0">
                <a:latin typeface="Aptos" panose="020B0004020202020204" pitchFamily="34" charset="0"/>
              </a:rPr>
              <a:t> </a:t>
            </a:r>
            <a:r>
              <a:rPr lang="en-US" sz="2200" dirty="0" err="1">
                <a:latin typeface="Aptos" panose="020B0004020202020204" pitchFamily="34" charset="0"/>
              </a:rPr>
              <a:t>ученика</a:t>
            </a:r>
            <a:r>
              <a:rPr lang="en-US" sz="2200" dirty="0">
                <a:latin typeface="Aptos" panose="020B0004020202020204" pitchFamily="34" charset="0"/>
              </a:rPr>
              <a:t> </a:t>
            </a:r>
            <a:r>
              <a:rPr lang="en-US" sz="2200" dirty="0" err="1">
                <a:latin typeface="Aptos" panose="020B0004020202020204" pitchFamily="34" charset="0"/>
              </a:rPr>
              <a:t>се</a:t>
            </a:r>
            <a:r>
              <a:rPr lang="en-US" sz="2200" dirty="0">
                <a:latin typeface="Aptos" panose="020B0004020202020204" pitchFamily="34" charset="0"/>
              </a:rPr>
              <a:t> </a:t>
            </a:r>
            <a:r>
              <a:rPr lang="en-US" sz="2200" dirty="0" err="1">
                <a:latin typeface="Aptos" panose="020B0004020202020204" pitchFamily="34" charset="0"/>
              </a:rPr>
              <a:t>очекује</a:t>
            </a:r>
            <a:r>
              <a:rPr lang="en-US" sz="2200" dirty="0">
                <a:latin typeface="Aptos" panose="020B0004020202020204" pitchFamily="34" charset="0"/>
              </a:rPr>
              <a:t> </a:t>
            </a:r>
            <a:r>
              <a:rPr lang="en-US" sz="2200" dirty="0" err="1">
                <a:latin typeface="Aptos" panose="020B0004020202020204" pitchFamily="34" charset="0"/>
              </a:rPr>
              <a:t>да</a:t>
            </a:r>
            <a:r>
              <a:rPr lang="en-US" sz="2200" dirty="0">
                <a:latin typeface="Aptos" panose="020B0004020202020204" pitchFamily="34" charset="0"/>
              </a:rPr>
              <a:t> </a:t>
            </a:r>
            <a:r>
              <a:rPr lang="en-US" sz="2200" dirty="0" err="1">
                <a:latin typeface="Aptos" panose="020B0004020202020204" pitchFamily="34" charset="0"/>
              </a:rPr>
              <a:t>помажу</a:t>
            </a:r>
            <a:r>
              <a:rPr lang="en-US" sz="2200" dirty="0">
                <a:latin typeface="Aptos" panose="020B0004020202020204" pitchFamily="34" charset="0"/>
              </a:rPr>
              <a:t> </a:t>
            </a:r>
            <a:r>
              <a:rPr lang="en-US" sz="2200" dirty="0" err="1">
                <a:latin typeface="Aptos" panose="020B0004020202020204" pitchFamily="34" charset="0"/>
              </a:rPr>
              <a:t>једни</a:t>
            </a:r>
            <a:r>
              <a:rPr lang="en-US" sz="2200" dirty="0">
                <a:latin typeface="Aptos" panose="020B0004020202020204" pitchFamily="34" charset="0"/>
              </a:rPr>
              <a:t> </a:t>
            </a:r>
            <a:r>
              <a:rPr lang="en-US" sz="2200" dirty="0" err="1">
                <a:latin typeface="Aptos" panose="020B0004020202020204" pitchFamily="34" charset="0"/>
              </a:rPr>
              <a:t>другима</a:t>
            </a:r>
            <a:r>
              <a:rPr lang="en-US" sz="2200" dirty="0">
                <a:latin typeface="Aptos" panose="020B0004020202020204" pitchFamily="34" charset="0"/>
              </a:rPr>
              <a:t>, </a:t>
            </a:r>
            <a:r>
              <a:rPr lang="en-US" sz="2200" dirty="0" err="1">
                <a:latin typeface="Aptos" panose="020B0004020202020204" pitchFamily="34" charset="0"/>
              </a:rPr>
              <a:t>дискутују</a:t>
            </a:r>
            <a:r>
              <a:rPr lang="en-US" sz="2200" dirty="0">
                <a:latin typeface="Aptos" panose="020B0004020202020204" pitchFamily="34" charset="0"/>
              </a:rPr>
              <a:t> и </a:t>
            </a:r>
            <a:r>
              <a:rPr lang="en-US" sz="2200" dirty="0" err="1">
                <a:latin typeface="Aptos" panose="020B0004020202020204" pitchFamily="34" charset="0"/>
              </a:rPr>
              <a:t>расправљају</a:t>
            </a:r>
            <a:r>
              <a:rPr lang="en-US" sz="2200" dirty="0">
                <a:latin typeface="Aptos" panose="020B0004020202020204" pitchFamily="34" charset="0"/>
              </a:rPr>
              <a:t> </a:t>
            </a:r>
            <a:r>
              <a:rPr lang="en-US" sz="2200" dirty="0" err="1">
                <a:latin typeface="Aptos" panose="020B0004020202020204" pitchFamily="34" charset="0"/>
              </a:rPr>
              <a:t>око</a:t>
            </a:r>
            <a:r>
              <a:rPr lang="en-US" sz="2200" dirty="0">
                <a:latin typeface="Aptos" panose="020B0004020202020204" pitchFamily="34" charset="0"/>
              </a:rPr>
              <a:t> </a:t>
            </a:r>
            <a:r>
              <a:rPr lang="en-US" sz="2200" dirty="0" err="1">
                <a:latin typeface="Aptos" panose="020B0004020202020204" pitchFamily="34" charset="0"/>
              </a:rPr>
              <a:t>одређених</a:t>
            </a:r>
            <a:r>
              <a:rPr lang="en-US" sz="2200" dirty="0">
                <a:latin typeface="Aptos" panose="020B0004020202020204" pitchFamily="34" charset="0"/>
              </a:rPr>
              <a:t> </a:t>
            </a:r>
            <a:r>
              <a:rPr lang="en-US" sz="2200" dirty="0" err="1">
                <a:latin typeface="Aptos" panose="020B0004020202020204" pitchFamily="34" charset="0"/>
              </a:rPr>
              <a:t>тема</a:t>
            </a:r>
            <a:r>
              <a:rPr lang="en-US" sz="2200" dirty="0">
                <a:latin typeface="Aptos" panose="020B0004020202020204" pitchFamily="34" charset="0"/>
              </a:rPr>
              <a:t>, </a:t>
            </a:r>
            <a:r>
              <a:rPr lang="en-US" sz="2200" dirty="0" err="1">
                <a:latin typeface="Aptos" panose="020B0004020202020204" pitchFamily="34" charset="0"/>
              </a:rPr>
              <a:t>врше</a:t>
            </a:r>
            <a:r>
              <a:rPr lang="en-US" sz="2200" dirty="0">
                <a:latin typeface="Aptos" panose="020B0004020202020204" pitchFamily="34" charset="0"/>
              </a:rPr>
              <a:t> </a:t>
            </a:r>
            <a:r>
              <a:rPr lang="en-US" sz="2200" dirty="0" err="1">
                <a:latin typeface="Aptos" panose="020B0004020202020204" pitchFamily="34" charset="0"/>
              </a:rPr>
              <a:t>међусобну</a:t>
            </a:r>
            <a:r>
              <a:rPr lang="en-US" sz="2200" dirty="0">
                <a:latin typeface="Aptos" panose="020B0004020202020204" pitchFamily="34" charset="0"/>
              </a:rPr>
              <a:t> </a:t>
            </a:r>
            <a:r>
              <a:rPr lang="en-US" sz="2200" dirty="0" err="1">
                <a:latin typeface="Aptos" panose="020B0004020202020204" pitchFamily="34" charset="0"/>
              </a:rPr>
              <a:t>процену</a:t>
            </a:r>
            <a:r>
              <a:rPr lang="en-US" sz="2200" dirty="0">
                <a:latin typeface="Aptos" panose="020B0004020202020204" pitchFamily="34" charset="0"/>
              </a:rPr>
              <a:t> </a:t>
            </a:r>
            <a:r>
              <a:rPr lang="en-US" sz="2200" dirty="0" err="1">
                <a:latin typeface="Aptos" panose="020B0004020202020204" pitchFamily="34" charset="0"/>
              </a:rPr>
              <a:t>знања</a:t>
            </a:r>
            <a:r>
              <a:rPr lang="en-US" sz="2200" dirty="0">
                <a:latin typeface="Aptos" panose="020B0004020202020204" pitchFamily="34" charset="0"/>
              </a:rPr>
              <a:t> и </a:t>
            </a:r>
            <a:r>
              <a:rPr lang="sr-Cyrl-RS" sz="2200" dirty="0">
                <a:latin typeface="Aptos" panose="020B0004020202020204" pitchFamily="34" charset="0"/>
              </a:rPr>
              <a:t>„</a:t>
            </a:r>
            <a:r>
              <a:rPr lang="en-US" sz="2200" dirty="0" err="1">
                <a:latin typeface="Aptos" panose="020B0004020202020204" pitchFamily="34" charset="0"/>
              </a:rPr>
              <a:t>попуњавају</a:t>
            </a:r>
            <a:r>
              <a:rPr lang="en-US" sz="2200" dirty="0">
                <a:latin typeface="Aptos" panose="020B0004020202020204" pitchFamily="34" charset="0"/>
              </a:rPr>
              <a:t> </a:t>
            </a:r>
            <a:r>
              <a:rPr lang="en-US" sz="2200" dirty="0" err="1">
                <a:latin typeface="Aptos" panose="020B0004020202020204" pitchFamily="34" charset="0"/>
              </a:rPr>
              <a:t>празнине</a:t>
            </a:r>
            <a:r>
              <a:rPr lang="sr-Cyrl-RS" sz="2200" dirty="0">
                <a:latin typeface="Aptos" panose="020B0004020202020204" pitchFamily="34" charset="0"/>
              </a:rPr>
              <a:t>“</a:t>
            </a:r>
            <a:r>
              <a:rPr lang="en-US" sz="2200" dirty="0">
                <a:latin typeface="Aptos" panose="020B0004020202020204" pitchFamily="34" charset="0"/>
              </a:rPr>
              <a:t> у </a:t>
            </a:r>
            <a:r>
              <a:rPr lang="en-US" sz="2200" dirty="0" err="1">
                <a:latin typeface="Aptos" panose="020B0004020202020204" pitchFamily="34" charset="0"/>
              </a:rPr>
              <a:t>разумевању</a:t>
            </a:r>
            <a:r>
              <a:rPr lang="en-US" sz="2200" dirty="0">
                <a:latin typeface="Aptos" panose="020B0004020202020204" pitchFamily="34" charset="0"/>
              </a:rPr>
              <a:t> </a:t>
            </a:r>
            <a:r>
              <a:rPr lang="en-US" sz="2200" dirty="0" err="1">
                <a:latin typeface="Aptos" panose="020B0004020202020204" pitchFamily="34" charset="0"/>
              </a:rPr>
              <a:t>једни</a:t>
            </a:r>
            <a:r>
              <a:rPr lang="en-US" sz="2200" dirty="0">
                <a:latin typeface="Aptos" panose="020B0004020202020204" pitchFamily="34" charset="0"/>
              </a:rPr>
              <a:t> </a:t>
            </a:r>
            <a:r>
              <a:rPr lang="en-US" sz="2200" dirty="0" err="1">
                <a:latin typeface="Aptos" panose="020B0004020202020204" pitchFamily="34" charset="0"/>
              </a:rPr>
              <a:t>код</a:t>
            </a:r>
            <a:r>
              <a:rPr lang="en-US" sz="2200" dirty="0">
                <a:latin typeface="Aptos" panose="020B0004020202020204" pitchFamily="34" charset="0"/>
              </a:rPr>
              <a:t> </a:t>
            </a:r>
            <a:r>
              <a:rPr lang="en-US" sz="2200" dirty="0" err="1">
                <a:latin typeface="Aptos" panose="020B0004020202020204" pitchFamily="34" charset="0"/>
              </a:rPr>
              <a:t>других</a:t>
            </a:r>
            <a:r>
              <a:rPr lang="en-US" sz="2200" dirty="0">
                <a:latin typeface="Aptos" panose="020B0004020202020204" pitchFamily="34" charset="0"/>
              </a:rPr>
              <a:t>.</a:t>
            </a:r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sr-Cyrl-RS" sz="2200" dirty="0">
                <a:latin typeface="Aptos" panose="020B0004020202020204" pitchFamily="34" charset="0"/>
              </a:rPr>
              <a:t>Сваки члан треба да доприноси успеху групе и да истовремено буде одговоран за сопствено учење.</a:t>
            </a:r>
            <a:endParaRPr lang="en-US" sz="2200" dirty="0">
              <a:latin typeface="Aptos" panose="020B00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46704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C6D2D1-F7C4-FF88-35B1-765B544574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D92F10-F56D-71F1-1E07-5C59BD5F8A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51791" y="894735"/>
            <a:ext cx="9677248" cy="776749"/>
          </a:xfrm>
        </p:spPr>
        <p:txBody>
          <a:bodyPr>
            <a:noAutofit/>
          </a:bodyPr>
          <a:lstStyle/>
          <a:p>
            <a:pPr algn="ctr"/>
            <a:br>
              <a:rPr lang="sr-Latn-RS" sz="32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sr-Latn-RS" sz="32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sr-Latn-RS" sz="32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sr-Latn-RS" sz="32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9C906E6-6D6F-0666-6DB4-50C73B83AA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30710" y="1759975"/>
            <a:ext cx="10053105" cy="4336026"/>
          </a:xfrm>
        </p:spPr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endParaRPr lang="sr-Cyrl-RS" sz="2800" dirty="0">
              <a:latin typeface="Aptos" panose="020B0004020202020204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v"/>
            </a:pPr>
            <a:endParaRPr lang="sr-Cyrl-RS" sz="2800" dirty="0">
              <a:latin typeface="Aptos" panose="020B0004020202020204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sr-Cyrl-RS" sz="3200" dirty="0">
                <a:solidFill>
                  <a:srgbClr val="0070C0"/>
                </a:solidFill>
                <a:latin typeface="Aptos" panose="020B0004020202020204" pitchFamily="34" charset="0"/>
              </a:rPr>
              <a:t>Кооперативно учење није исто што и групни рад, већ  је сложенији, високо структурисани модел наставе. </a:t>
            </a:r>
            <a:endParaRPr lang="sr-Latn-RS" sz="3200" dirty="0">
              <a:solidFill>
                <a:srgbClr val="0070C0"/>
              </a:solidFill>
              <a:latin typeface="Aptos" panose="020B00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24EC952-A139-8DF9-9899-989C53DFF91E}"/>
              </a:ext>
            </a:extLst>
          </p:cNvPr>
          <p:cNvSpPr txBox="1"/>
          <p:nvPr/>
        </p:nvSpPr>
        <p:spPr>
          <a:xfrm>
            <a:off x="1130710" y="894735"/>
            <a:ext cx="959832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endParaRPr lang="sr-Cyrl-R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sr-Cyrl-RS" sz="2800" b="1" dirty="0">
                <a:latin typeface="Arial" panose="020B0604020202020204" pitchFamily="34" charset="0"/>
                <a:cs typeface="Arial" panose="020B0604020202020204" pitchFamily="34" charset="0"/>
              </a:rPr>
              <a:t>ШТА КООПЕРАТИВНО УЧЕЊЕ НИЈЕ?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58449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04FA2D-F309-CB8A-816D-DBC787C1ED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28403" y="747253"/>
            <a:ext cx="10218023" cy="737418"/>
          </a:xfrm>
        </p:spPr>
        <p:txBody>
          <a:bodyPr>
            <a:normAutofit/>
          </a:bodyPr>
          <a:lstStyle/>
          <a:p>
            <a:pPr algn="ctr"/>
            <a:r>
              <a:rPr lang="sr-Cyrl-RS" sz="2400" b="1" dirty="0"/>
              <a:t>ЕЛЕМЕНТИ ДОБРО СТРУКТУРИРАНЕ КООПЕРАТИВНЕ </a:t>
            </a:r>
            <a:br>
              <a:rPr lang="sr-Cyrl-RS" sz="2400" b="1" dirty="0"/>
            </a:br>
            <a:r>
              <a:rPr lang="sr-Cyrl-RS" sz="2400" b="1" dirty="0"/>
              <a:t>СИТУАЦИЈЕ УЧЕЊА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16A869C9-B6E2-8FB4-EFE6-6241CE458F72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658761" y="1749852"/>
            <a:ext cx="11179278" cy="5093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lvl="0" indent="-457200" algn="just">
              <a:buFont typeface="Wingdings" panose="05000000000000000000" pitchFamily="2" charset="2"/>
              <a:buChar char="q"/>
            </a:pPr>
            <a:r>
              <a:rPr lang="sr-Cyrl-CS" sz="2000" b="1" dirty="0">
                <a:latin typeface="Aptos" panose="020B0004020202020204" pitchFamily="34" charset="0"/>
              </a:rPr>
              <a:t>П</a:t>
            </a:r>
            <a:r>
              <a:rPr lang="en-US" sz="2000" b="1" dirty="0" err="1">
                <a:latin typeface="Aptos" panose="020B0004020202020204" pitchFamily="34" charset="0"/>
              </a:rPr>
              <a:t>озитивна</a:t>
            </a:r>
            <a:r>
              <a:rPr lang="en-US" sz="2000" b="1" dirty="0">
                <a:latin typeface="Aptos" panose="020B0004020202020204" pitchFamily="34" charset="0"/>
              </a:rPr>
              <a:t> </a:t>
            </a:r>
            <a:r>
              <a:rPr lang="en-US" sz="2000" b="1" dirty="0" err="1">
                <a:latin typeface="Aptos" panose="020B0004020202020204" pitchFamily="34" charset="0"/>
              </a:rPr>
              <a:t>међузависност</a:t>
            </a:r>
            <a:r>
              <a:rPr lang="en-US" sz="2000" b="1" dirty="0">
                <a:latin typeface="Aptos" panose="020B0004020202020204" pitchFamily="34" charset="0"/>
              </a:rPr>
              <a:t> </a:t>
            </a:r>
            <a:r>
              <a:rPr lang="en-US" sz="2000" b="1" dirty="0" err="1">
                <a:latin typeface="Aptos" panose="020B0004020202020204" pitchFamily="34" charset="0"/>
              </a:rPr>
              <a:t>ученика</a:t>
            </a:r>
            <a:r>
              <a:rPr lang="en-US" sz="2000" b="1" dirty="0">
                <a:latin typeface="Aptos" panose="020B0004020202020204" pitchFamily="34" charset="0"/>
              </a:rPr>
              <a:t> у </a:t>
            </a:r>
            <a:r>
              <a:rPr lang="en-US" sz="2000" b="1" dirty="0" err="1">
                <a:latin typeface="Aptos" panose="020B0004020202020204" pitchFamily="34" charset="0"/>
              </a:rPr>
              <a:t>групи</a:t>
            </a:r>
            <a:r>
              <a:rPr lang="en-US" sz="2000" dirty="0">
                <a:latin typeface="Aptos" panose="020B0004020202020204" pitchFamily="34" charset="0"/>
              </a:rPr>
              <a:t> </a:t>
            </a:r>
            <a:r>
              <a:rPr lang="sr-Cyrl-RS" sz="2000" dirty="0">
                <a:latin typeface="Aptos" panose="020B0004020202020204" pitchFamily="34" charset="0"/>
              </a:rPr>
              <a:t>- </a:t>
            </a:r>
            <a:r>
              <a:rPr lang="sr-Cyrl-RS" sz="2000" b="1" dirty="0">
                <a:latin typeface="Aptos" panose="020B0004020202020204" pitchFamily="34" charset="0"/>
              </a:rPr>
              <a:t>комплементарност улога</a:t>
            </a:r>
            <a:r>
              <a:rPr lang="sr-Cyrl-RS" sz="2000" dirty="0">
                <a:latin typeface="Aptos" panose="020B0004020202020204" pitchFamily="34" charset="0"/>
              </a:rPr>
              <a:t> </a:t>
            </a:r>
            <a:r>
              <a:rPr lang="en-US" sz="2000" dirty="0">
                <a:latin typeface="Aptos" panose="020B0004020202020204" pitchFamily="34" charset="0"/>
              </a:rPr>
              <a:t>(</a:t>
            </a:r>
            <a:r>
              <a:rPr lang="sr-Cyrl-RS" sz="2000" dirty="0">
                <a:latin typeface="Aptos" panose="020B0004020202020204" pitchFamily="34" charset="0"/>
              </a:rPr>
              <a:t>обезбедити да </a:t>
            </a:r>
            <a:r>
              <a:rPr lang="en-US" sz="2000" dirty="0" err="1">
                <a:latin typeface="Aptos" panose="020B0004020202020204" pitchFamily="34" charset="0"/>
              </a:rPr>
              <a:t>чланови</a:t>
            </a:r>
            <a:r>
              <a:rPr lang="en-US" sz="2000" dirty="0">
                <a:latin typeface="Aptos" panose="020B0004020202020204" pitchFamily="34" charset="0"/>
              </a:rPr>
              <a:t> </a:t>
            </a:r>
            <a:r>
              <a:rPr lang="en-US" sz="2000" dirty="0" err="1">
                <a:latin typeface="Aptos" panose="020B0004020202020204" pitchFamily="34" charset="0"/>
              </a:rPr>
              <a:t>групе</a:t>
            </a:r>
            <a:r>
              <a:rPr lang="en-US" sz="2000" dirty="0">
                <a:latin typeface="Aptos" panose="020B0004020202020204" pitchFamily="34" charset="0"/>
              </a:rPr>
              <a:t> </a:t>
            </a:r>
            <a:r>
              <a:rPr lang="en-US" sz="2000" dirty="0" err="1">
                <a:latin typeface="Aptos" panose="020B0004020202020204" pitchFamily="34" charset="0"/>
              </a:rPr>
              <a:t>опажају</a:t>
            </a:r>
            <a:r>
              <a:rPr lang="en-US" sz="2000" dirty="0">
                <a:latin typeface="Aptos" panose="020B0004020202020204" pitchFamily="34" charset="0"/>
              </a:rPr>
              <a:t> </a:t>
            </a:r>
            <a:r>
              <a:rPr lang="en-US" sz="2000" dirty="0" err="1">
                <a:latin typeface="Aptos" panose="020B0004020202020204" pitchFamily="34" charset="0"/>
              </a:rPr>
              <a:t>да</a:t>
            </a:r>
            <a:r>
              <a:rPr lang="en-US" sz="2000" dirty="0">
                <a:latin typeface="Aptos" panose="020B0004020202020204" pitchFamily="34" charset="0"/>
              </a:rPr>
              <a:t> </a:t>
            </a:r>
            <a:r>
              <a:rPr lang="en-US" sz="2000" dirty="0" err="1">
                <a:latin typeface="Aptos" panose="020B0004020202020204" pitchFamily="34" charset="0"/>
              </a:rPr>
              <a:t>су</a:t>
            </a:r>
            <a:r>
              <a:rPr lang="en-US" sz="2000" dirty="0">
                <a:latin typeface="Aptos" panose="020B0004020202020204" pitchFamily="34" charset="0"/>
              </a:rPr>
              <a:t> </a:t>
            </a:r>
            <a:r>
              <a:rPr lang="en-US" sz="2000" dirty="0" err="1">
                <a:latin typeface="Aptos" panose="020B0004020202020204" pitchFamily="34" charset="0"/>
              </a:rPr>
              <a:t>међусобно</a:t>
            </a:r>
            <a:r>
              <a:rPr lang="en-US" sz="2000" dirty="0">
                <a:latin typeface="Aptos" panose="020B0004020202020204" pitchFamily="34" charset="0"/>
              </a:rPr>
              <a:t> </a:t>
            </a:r>
            <a:r>
              <a:rPr lang="en-US" sz="2000" dirty="0" err="1">
                <a:latin typeface="Aptos" panose="020B0004020202020204" pitchFamily="34" charset="0"/>
              </a:rPr>
              <a:t>повезани</a:t>
            </a:r>
            <a:r>
              <a:rPr lang="en-US" sz="2000" dirty="0">
                <a:latin typeface="Aptos" panose="020B0004020202020204" pitchFamily="34" charset="0"/>
              </a:rPr>
              <a:t> </a:t>
            </a:r>
            <a:r>
              <a:rPr lang="en-US" sz="2000" dirty="0" err="1">
                <a:latin typeface="Aptos" panose="020B0004020202020204" pitchFamily="34" charset="0"/>
              </a:rPr>
              <a:t>на</a:t>
            </a:r>
            <a:r>
              <a:rPr lang="en-US" sz="2000" dirty="0">
                <a:latin typeface="Aptos" panose="020B0004020202020204" pitchFamily="34" charset="0"/>
              </a:rPr>
              <a:t> </a:t>
            </a:r>
            <a:r>
              <a:rPr lang="en-US" sz="2000" dirty="0" err="1">
                <a:latin typeface="Aptos" panose="020B0004020202020204" pitchFamily="34" charset="0"/>
              </a:rPr>
              <a:t>такав</a:t>
            </a:r>
            <a:r>
              <a:rPr lang="en-US" sz="2000" dirty="0">
                <a:latin typeface="Aptos" panose="020B0004020202020204" pitchFamily="34" charset="0"/>
              </a:rPr>
              <a:t> </a:t>
            </a:r>
            <a:r>
              <a:rPr lang="en-US" sz="2000" dirty="0" err="1">
                <a:latin typeface="Aptos" panose="020B0004020202020204" pitchFamily="34" charset="0"/>
              </a:rPr>
              <a:t>начин</a:t>
            </a:r>
            <a:r>
              <a:rPr lang="en-US" sz="2000" dirty="0">
                <a:latin typeface="Aptos" panose="020B0004020202020204" pitchFamily="34" charset="0"/>
              </a:rPr>
              <a:t> </a:t>
            </a:r>
            <a:r>
              <a:rPr lang="en-US" sz="2000" dirty="0" err="1">
                <a:latin typeface="Aptos" panose="020B0004020202020204" pitchFamily="34" charset="0"/>
              </a:rPr>
              <a:t>да</a:t>
            </a:r>
            <a:r>
              <a:rPr lang="en-US" sz="2000" dirty="0">
                <a:latin typeface="Aptos" panose="020B0004020202020204" pitchFamily="34" charset="0"/>
              </a:rPr>
              <a:t> </a:t>
            </a:r>
            <a:r>
              <a:rPr lang="en-US" sz="2000" dirty="0" err="1">
                <a:latin typeface="Aptos" panose="020B0004020202020204" pitchFamily="34" charset="0"/>
              </a:rPr>
              <a:t>не</a:t>
            </a:r>
            <a:r>
              <a:rPr lang="en-US" sz="2000" dirty="0">
                <a:latin typeface="Aptos" panose="020B0004020202020204" pitchFamily="34" charset="0"/>
              </a:rPr>
              <a:t> </a:t>
            </a:r>
            <a:r>
              <a:rPr lang="en-US" sz="2000" dirty="0" err="1">
                <a:latin typeface="Aptos" panose="020B0004020202020204" pitchFamily="34" charset="0"/>
              </a:rPr>
              <a:t>могу</a:t>
            </a:r>
            <a:r>
              <a:rPr lang="en-US" sz="2000" dirty="0">
                <a:latin typeface="Aptos" panose="020B0004020202020204" pitchFamily="34" charset="0"/>
              </a:rPr>
              <a:t> </a:t>
            </a:r>
            <a:r>
              <a:rPr lang="en-US" sz="2000" dirty="0" err="1">
                <a:latin typeface="Aptos" panose="020B0004020202020204" pitchFamily="34" charset="0"/>
              </a:rPr>
              <a:t>успети</a:t>
            </a:r>
            <a:r>
              <a:rPr lang="en-US" sz="2000" dirty="0">
                <a:latin typeface="Aptos" panose="020B0004020202020204" pitchFamily="34" charset="0"/>
              </a:rPr>
              <a:t>, </a:t>
            </a:r>
            <a:r>
              <a:rPr lang="en-US" sz="2000" dirty="0" err="1">
                <a:latin typeface="Aptos" panose="020B0004020202020204" pitchFamily="34" charset="0"/>
              </a:rPr>
              <a:t>уколико</a:t>
            </a:r>
            <a:r>
              <a:rPr lang="en-US" sz="2000" dirty="0">
                <a:latin typeface="Aptos" panose="020B0004020202020204" pitchFamily="34" charset="0"/>
              </a:rPr>
              <a:t> </a:t>
            </a:r>
            <a:r>
              <a:rPr lang="en-US" sz="2000" dirty="0" err="1">
                <a:latin typeface="Aptos" panose="020B0004020202020204" pitchFamily="34" charset="0"/>
              </a:rPr>
              <a:t>сваки</a:t>
            </a:r>
            <a:r>
              <a:rPr lang="en-US" sz="2000" dirty="0">
                <a:latin typeface="Aptos" panose="020B0004020202020204" pitchFamily="34" charset="0"/>
              </a:rPr>
              <a:t> </a:t>
            </a:r>
            <a:r>
              <a:rPr lang="en-US" sz="2000" dirty="0" err="1">
                <a:latin typeface="Aptos" panose="020B0004020202020204" pitchFamily="34" charset="0"/>
              </a:rPr>
              <a:t>члан</a:t>
            </a:r>
            <a:r>
              <a:rPr lang="en-US" sz="2000" dirty="0">
                <a:latin typeface="Aptos" panose="020B0004020202020204" pitchFamily="34" charset="0"/>
              </a:rPr>
              <a:t> </a:t>
            </a:r>
            <a:r>
              <a:rPr lang="en-US" sz="2000" dirty="0" err="1">
                <a:latin typeface="Aptos" panose="020B0004020202020204" pitchFamily="34" charset="0"/>
              </a:rPr>
              <a:t>групе</a:t>
            </a:r>
            <a:r>
              <a:rPr lang="en-US" sz="2000" dirty="0">
                <a:latin typeface="Aptos" panose="020B0004020202020204" pitchFamily="34" charset="0"/>
              </a:rPr>
              <a:t> </a:t>
            </a:r>
            <a:r>
              <a:rPr lang="en-US" sz="2000" dirty="0" err="1">
                <a:latin typeface="Aptos" panose="020B0004020202020204" pitchFamily="34" charset="0"/>
              </a:rPr>
              <a:t>не</a:t>
            </a:r>
            <a:r>
              <a:rPr lang="en-US" sz="2000" dirty="0">
                <a:latin typeface="Aptos" panose="020B0004020202020204" pitchFamily="34" charset="0"/>
              </a:rPr>
              <a:t> </a:t>
            </a:r>
            <a:r>
              <a:rPr lang="en-US" sz="2000" dirty="0" err="1">
                <a:latin typeface="Aptos" panose="020B0004020202020204" pitchFamily="34" charset="0"/>
              </a:rPr>
              <a:t>буде</a:t>
            </a:r>
            <a:r>
              <a:rPr lang="en-US" sz="2000" dirty="0">
                <a:latin typeface="Aptos" panose="020B0004020202020204" pitchFamily="34" charset="0"/>
              </a:rPr>
              <a:t> </a:t>
            </a:r>
            <a:r>
              <a:rPr lang="en-US" sz="2000" dirty="0" err="1">
                <a:latin typeface="Aptos" panose="020B0004020202020204" pitchFamily="34" charset="0"/>
              </a:rPr>
              <a:t>успешан</a:t>
            </a:r>
            <a:r>
              <a:rPr lang="sr-Cyrl-RS" sz="2000" dirty="0">
                <a:latin typeface="Aptos" panose="020B0004020202020204" pitchFamily="34" charset="0"/>
              </a:rPr>
              <a:t>). </a:t>
            </a:r>
            <a:endParaRPr lang="en-US" sz="2000" dirty="0">
              <a:latin typeface="Aptos" panose="020B0004020202020204" pitchFamily="34" charset="0"/>
            </a:endParaRPr>
          </a:p>
          <a:p>
            <a:pPr marL="457200" indent="-457200" algn="just">
              <a:buFont typeface="Wingdings" panose="05000000000000000000" pitchFamily="2" charset="2"/>
              <a:buChar char="q"/>
            </a:pPr>
            <a:r>
              <a:rPr lang="sr-Cyrl-RS" sz="2000" b="1" dirty="0">
                <a:latin typeface="Aptos" panose="020B0004020202020204" pitchFamily="34" charset="0"/>
              </a:rPr>
              <a:t>У</a:t>
            </a:r>
            <a:r>
              <a:rPr lang="en-US" sz="2000" b="1" dirty="0" err="1">
                <a:latin typeface="Aptos" panose="020B0004020202020204" pitchFamily="34" charset="0"/>
              </a:rPr>
              <a:t>напређујућа</a:t>
            </a:r>
            <a:r>
              <a:rPr lang="en-US" sz="2000" b="1" dirty="0">
                <a:latin typeface="Aptos" panose="020B0004020202020204" pitchFamily="34" charset="0"/>
              </a:rPr>
              <a:t> </a:t>
            </a:r>
            <a:r>
              <a:rPr lang="en-US" sz="2000" b="1" dirty="0" err="1">
                <a:latin typeface="Aptos" panose="020B0004020202020204" pitchFamily="34" charset="0"/>
              </a:rPr>
              <a:t>интеракција</a:t>
            </a:r>
            <a:r>
              <a:rPr lang="en-US" sz="2000" b="1" dirty="0">
                <a:latin typeface="Aptos" panose="020B0004020202020204" pitchFamily="34" charset="0"/>
              </a:rPr>
              <a:t> </a:t>
            </a:r>
            <a:r>
              <a:rPr lang="en-US" sz="2000" b="1" dirty="0" err="1">
                <a:latin typeface="Aptos" panose="020B0004020202020204" pitchFamily="34" charset="0"/>
              </a:rPr>
              <a:t>лицем</a:t>
            </a:r>
            <a:r>
              <a:rPr lang="en-US" sz="2000" b="1" dirty="0">
                <a:latin typeface="Aptos" panose="020B0004020202020204" pitchFamily="34" charset="0"/>
              </a:rPr>
              <a:t> у </a:t>
            </a:r>
            <a:r>
              <a:rPr lang="en-US" sz="2000" b="1" dirty="0" err="1">
                <a:latin typeface="Aptos" panose="020B0004020202020204" pitchFamily="34" charset="0"/>
              </a:rPr>
              <a:t>лице</a:t>
            </a:r>
            <a:r>
              <a:rPr lang="en-US" sz="2000" dirty="0">
                <a:latin typeface="Aptos" panose="020B0004020202020204" pitchFamily="34" charset="0"/>
              </a:rPr>
              <a:t> (</a:t>
            </a:r>
            <a:r>
              <a:rPr lang="sr-Cyrl-RS" sz="2000" dirty="0">
                <a:latin typeface="Aptos" panose="020B0004020202020204" pitchFamily="34" charset="0"/>
              </a:rPr>
              <a:t>подстицати </a:t>
            </a:r>
            <a:r>
              <a:rPr lang="en-US" sz="2000" dirty="0" err="1">
                <a:latin typeface="Aptos" panose="020B0004020202020204" pitchFamily="34" charset="0"/>
              </a:rPr>
              <a:t>учени</a:t>
            </a:r>
            <a:r>
              <a:rPr lang="sr-Cyrl-RS" sz="2000" dirty="0">
                <a:latin typeface="Aptos" panose="020B0004020202020204" pitchFamily="34" charset="0"/>
              </a:rPr>
              <a:t>ке да </a:t>
            </a:r>
            <a:r>
              <a:rPr lang="en-US" sz="2000" dirty="0" err="1">
                <a:latin typeface="Aptos" panose="020B0004020202020204" pitchFamily="34" charset="0"/>
              </a:rPr>
              <a:t>ступају</a:t>
            </a:r>
            <a:r>
              <a:rPr lang="en-US" sz="2000" dirty="0">
                <a:latin typeface="Aptos" panose="020B0004020202020204" pitchFamily="34" charset="0"/>
              </a:rPr>
              <a:t> у </a:t>
            </a:r>
            <a:r>
              <a:rPr lang="en-US" sz="2000" dirty="0" err="1">
                <a:latin typeface="Aptos" panose="020B0004020202020204" pitchFamily="34" charset="0"/>
              </a:rPr>
              <a:t>различите</a:t>
            </a:r>
            <a:r>
              <a:rPr lang="en-US" sz="2000" dirty="0">
                <a:latin typeface="Aptos" panose="020B0004020202020204" pitchFamily="34" charset="0"/>
              </a:rPr>
              <a:t> </a:t>
            </a:r>
            <a:r>
              <a:rPr lang="en-US" sz="2000" dirty="0" err="1">
                <a:latin typeface="Aptos" panose="020B0004020202020204" pitchFamily="34" charset="0"/>
              </a:rPr>
              <a:t>облике</a:t>
            </a:r>
            <a:r>
              <a:rPr lang="en-US" sz="2000" dirty="0">
                <a:latin typeface="Aptos" panose="020B0004020202020204" pitchFamily="34" charset="0"/>
              </a:rPr>
              <a:t> </a:t>
            </a:r>
            <a:r>
              <a:rPr lang="en-US" sz="2000" dirty="0" err="1">
                <a:latin typeface="Aptos" panose="020B0004020202020204" pitchFamily="34" charset="0"/>
              </a:rPr>
              <a:t>интеракције</a:t>
            </a:r>
            <a:r>
              <a:rPr lang="en-US" sz="2000" dirty="0">
                <a:latin typeface="Aptos" panose="020B0004020202020204" pitchFamily="34" charset="0"/>
              </a:rPr>
              <a:t>, </a:t>
            </a:r>
            <a:r>
              <a:rPr lang="en-US" sz="2000" dirty="0" err="1">
                <a:latin typeface="Aptos" panose="020B0004020202020204" pitchFamily="34" charset="0"/>
              </a:rPr>
              <a:t>да</a:t>
            </a:r>
            <a:r>
              <a:rPr lang="en-US" sz="2000" dirty="0">
                <a:latin typeface="Aptos" panose="020B0004020202020204" pitchFamily="34" charset="0"/>
              </a:rPr>
              <a:t> </a:t>
            </a:r>
            <a:r>
              <a:rPr lang="en-US" sz="2000" dirty="0" err="1">
                <a:latin typeface="Aptos" panose="020B0004020202020204" pitchFamily="34" charset="0"/>
              </a:rPr>
              <a:t>директно</a:t>
            </a:r>
            <a:r>
              <a:rPr lang="sr-Cyrl-RS" sz="2000" dirty="0">
                <a:latin typeface="Aptos" panose="020B0004020202020204" pitchFamily="34" charset="0"/>
              </a:rPr>
              <a:t> </a:t>
            </a:r>
            <a:r>
              <a:rPr lang="en-US" sz="2000" dirty="0" err="1">
                <a:latin typeface="Aptos" panose="020B0004020202020204" pitchFamily="34" charset="0"/>
              </a:rPr>
              <a:t>комуницирају</a:t>
            </a:r>
            <a:r>
              <a:rPr lang="sr-Cyrl-RS" sz="2000" dirty="0">
                <a:latin typeface="Aptos" panose="020B0004020202020204" pitchFamily="34" charset="0"/>
              </a:rPr>
              <a:t>, </a:t>
            </a:r>
            <a:r>
              <a:rPr lang="en-US" sz="2000" dirty="0" err="1">
                <a:latin typeface="Aptos" panose="020B0004020202020204" pitchFamily="34" charset="0"/>
              </a:rPr>
              <a:t>охрабрују</a:t>
            </a:r>
            <a:r>
              <a:rPr lang="en-US" sz="2000" dirty="0">
                <a:latin typeface="Aptos" panose="020B0004020202020204" pitchFamily="34" charset="0"/>
              </a:rPr>
              <a:t> </a:t>
            </a:r>
            <a:r>
              <a:rPr lang="en-US" sz="2000" dirty="0" err="1">
                <a:latin typeface="Aptos" panose="020B0004020202020204" pitchFamily="34" charset="0"/>
              </a:rPr>
              <a:t>једни</a:t>
            </a:r>
            <a:r>
              <a:rPr lang="en-US" sz="2000" dirty="0">
                <a:latin typeface="Aptos" panose="020B0004020202020204" pitchFamily="34" charset="0"/>
              </a:rPr>
              <a:t> </a:t>
            </a:r>
            <a:r>
              <a:rPr lang="en-US" sz="2000" dirty="0" err="1">
                <a:latin typeface="Aptos" panose="020B0004020202020204" pitchFamily="34" charset="0"/>
              </a:rPr>
              <a:t>друге</a:t>
            </a:r>
            <a:r>
              <a:rPr lang="en-US" sz="2000" dirty="0">
                <a:latin typeface="Aptos" panose="020B0004020202020204" pitchFamily="34" charset="0"/>
              </a:rPr>
              <a:t> и </a:t>
            </a:r>
            <a:r>
              <a:rPr lang="en-US" sz="2000" dirty="0" err="1">
                <a:latin typeface="Aptos" panose="020B0004020202020204" pitchFamily="34" charset="0"/>
              </a:rPr>
              <a:t>помажу</a:t>
            </a:r>
            <a:r>
              <a:rPr lang="en-US" sz="2000" dirty="0">
                <a:latin typeface="Aptos" panose="020B0004020202020204" pitchFamily="34" charset="0"/>
              </a:rPr>
              <a:t> </a:t>
            </a:r>
            <a:r>
              <a:rPr lang="en-US" sz="2000" dirty="0" err="1">
                <a:latin typeface="Aptos" panose="020B0004020202020204" pitchFamily="34" charset="0"/>
              </a:rPr>
              <a:t>међусобно</a:t>
            </a:r>
            <a:r>
              <a:rPr lang="en-US" sz="2000" dirty="0">
                <a:latin typeface="Aptos" panose="020B0004020202020204" pitchFamily="34" charset="0"/>
              </a:rPr>
              <a:t> у </a:t>
            </a:r>
            <a:r>
              <a:rPr lang="en-US" sz="2000" dirty="0" err="1">
                <a:latin typeface="Aptos" panose="020B0004020202020204" pitchFamily="34" charset="0"/>
              </a:rPr>
              <a:t>извршавању</a:t>
            </a:r>
            <a:r>
              <a:rPr lang="en-US" sz="2000" dirty="0">
                <a:latin typeface="Aptos" panose="020B0004020202020204" pitchFamily="34" charset="0"/>
              </a:rPr>
              <a:t> </a:t>
            </a:r>
            <a:r>
              <a:rPr lang="en-US" sz="2000" dirty="0" err="1">
                <a:latin typeface="Aptos" panose="020B0004020202020204" pitchFamily="34" charset="0"/>
              </a:rPr>
              <a:t>задатка</a:t>
            </a:r>
            <a:r>
              <a:rPr lang="en-US" sz="2000" dirty="0">
                <a:latin typeface="Aptos" panose="020B0004020202020204" pitchFamily="34" charset="0"/>
              </a:rPr>
              <a:t>)</a:t>
            </a:r>
            <a:r>
              <a:rPr lang="sr-Cyrl-RS" sz="2000" dirty="0">
                <a:latin typeface="Aptos" panose="020B0004020202020204" pitchFamily="34" charset="0"/>
              </a:rPr>
              <a:t>.</a:t>
            </a:r>
            <a:endParaRPr lang="en-US" sz="2000" dirty="0">
              <a:latin typeface="Aptos" panose="020B0004020202020204" pitchFamily="34" charset="0"/>
            </a:endParaRPr>
          </a:p>
          <a:p>
            <a:pPr marL="457200" indent="-457200" algn="just">
              <a:buFont typeface="Wingdings" panose="05000000000000000000" pitchFamily="2" charset="2"/>
              <a:buChar char="q"/>
            </a:pPr>
            <a:r>
              <a:rPr lang="sr-Cyrl-CS" sz="2000" b="1" dirty="0">
                <a:latin typeface="Aptos" panose="020B0004020202020204" pitchFamily="34" charset="0"/>
              </a:rPr>
              <a:t>И</a:t>
            </a:r>
            <a:r>
              <a:rPr lang="en-US" sz="2000" b="1" dirty="0" err="1">
                <a:latin typeface="Aptos" panose="020B0004020202020204" pitchFamily="34" charset="0"/>
              </a:rPr>
              <a:t>ндивидуална</a:t>
            </a:r>
            <a:r>
              <a:rPr lang="en-US" sz="2000" b="1" dirty="0">
                <a:latin typeface="Aptos" panose="020B0004020202020204" pitchFamily="34" charset="0"/>
              </a:rPr>
              <a:t> </a:t>
            </a:r>
            <a:r>
              <a:rPr lang="en-US" sz="2000" b="1" dirty="0" err="1">
                <a:latin typeface="Aptos" panose="020B0004020202020204" pitchFamily="34" charset="0"/>
              </a:rPr>
              <a:t>одговорност</a:t>
            </a:r>
            <a:r>
              <a:rPr lang="en-US" sz="2000" i="1" dirty="0">
                <a:latin typeface="Aptos" panose="020B0004020202020204" pitchFamily="34" charset="0"/>
              </a:rPr>
              <a:t> </a:t>
            </a:r>
            <a:r>
              <a:rPr lang="en-US" sz="2000" dirty="0">
                <a:latin typeface="Aptos" panose="020B0004020202020204" pitchFamily="34" charset="0"/>
              </a:rPr>
              <a:t>(</a:t>
            </a:r>
            <a:r>
              <a:rPr lang="en-US" sz="2000" dirty="0" err="1">
                <a:latin typeface="Aptos" panose="020B0004020202020204" pitchFamily="34" charset="0"/>
              </a:rPr>
              <a:t>обезбедити</a:t>
            </a:r>
            <a:r>
              <a:rPr lang="en-US" sz="2000" dirty="0">
                <a:latin typeface="Aptos" panose="020B0004020202020204" pitchFamily="34" charset="0"/>
              </a:rPr>
              <a:t> </a:t>
            </a:r>
            <a:r>
              <a:rPr lang="en-US" sz="2000" dirty="0" err="1">
                <a:latin typeface="Aptos" panose="020B0004020202020204" pitchFamily="34" charset="0"/>
              </a:rPr>
              <a:t>две</a:t>
            </a:r>
            <a:r>
              <a:rPr lang="en-US" sz="2000" dirty="0">
                <a:latin typeface="Aptos" panose="020B0004020202020204" pitchFamily="34" charset="0"/>
              </a:rPr>
              <a:t> </a:t>
            </a:r>
            <a:r>
              <a:rPr lang="en-US" sz="2000" dirty="0" err="1">
                <a:latin typeface="Aptos" panose="020B0004020202020204" pitchFamily="34" charset="0"/>
              </a:rPr>
              <a:t>димензије</a:t>
            </a:r>
            <a:r>
              <a:rPr lang="en-US" sz="2000" dirty="0">
                <a:latin typeface="Aptos" panose="020B0004020202020204" pitchFamily="34" charset="0"/>
              </a:rPr>
              <a:t> </a:t>
            </a:r>
            <a:r>
              <a:rPr lang="en-US" sz="2000" dirty="0" err="1">
                <a:latin typeface="Aptos" panose="020B0004020202020204" pitchFamily="34" charset="0"/>
              </a:rPr>
              <a:t>индивидуалне</a:t>
            </a:r>
            <a:r>
              <a:rPr lang="en-US" sz="2000" dirty="0">
                <a:latin typeface="Aptos" panose="020B0004020202020204" pitchFamily="34" charset="0"/>
              </a:rPr>
              <a:t> </a:t>
            </a:r>
            <a:r>
              <a:rPr lang="en-US" sz="2000" dirty="0" err="1">
                <a:latin typeface="Aptos" panose="020B0004020202020204" pitchFamily="34" charset="0"/>
              </a:rPr>
              <a:t>одговорности</a:t>
            </a:r>
            <a:r>
              <a:rPr lang="en-US" sz="2000" dirty="0">
                <a:latin typeface="Aptos" panose="020B0004020202020204" pitchFamily="34" charset="0"/>
              </a:rPr>
              <a:t>: </a:t>
            </a:r>
            <a:r>
              <a:rPr lang="en-US" sz="2000" dirty="0" err="1">
                <a:latin typeface="Aptos" panose="020B0004020202020204" pitchFamily="34" charset="0"/>
              </a:rPr>
              <a:t>праведна</a:t>
            </a:r>
            <a:r>
              <a:rPr lang="en-US" sz="2000" dirty="0">
                <a:latin typeface="Aptos" panose="020B0004020202020204" pitchFamily="34" charset="0"/>
              </a:rPr>
              <a:t> </a:t>
            </a:r>
            <a:r>
              <a:rPr lang="en-US" sz="2000" dirty="0" err="1">
                <a:latin typeface="Aptos" panose="020B0004020202020204" pitchFamily="34" charset="0"/>
              </a:rPr>
              <a:t>расподела</a:t>
            </a:r>
            <a:r>
              <a:rPr lang="en-US" sz="2000" dirty="0">
                <a:latin typeface="Aptos" panose="020B0004020202020204" pitchFamily="34" charset="0"/>
              </a:rPr>
              <a:t> </a:t>
            </a:r>
            <a:r>
              <a:rPr lang="en-US" sz="2000" dirty="0" err="1">
                <a:latin typeface="Aptos" panose="020B0004020202020204" pitchFamily="34" charset="0"/>
              </a:rPr>
              <a:t>рада</a:t>
            </a:r>
            <a:r>
              <a:rPr lang="en-US" sz="2000" dirty="0">
                <a:latin typeface="Aptos" panose="020B0004020202020204" pitchFamily="34" charset="0"/>
              </a:rPr>
              <a:t> </a:t>
            </a:r>
            <a:r>
              <a:rPr lang="en-US" sz="2000" dirty="0" err="1">
                <a:latin typeface="Aptos" panose="020B0004020202020204" pitchFamily="34" charset="0"/>
              </a:rPr>
              <a:t>међу</a:t>
            </a:r>
            <a:r>
              <a:rPr lang="en-US" sz="2000" dirty="0">
                <a:latin typeface="Aptos" panose="020B0004020202020204" pitchFamily="34" charset="0"/>
              </a:rPr>
              <a:t> </a:t>
            </a:r>
            <a:r>
              <a:rPr lang="en-US" sz="2000" dirty="0" err="1">
                <a:latin typeface="Aptos" panose="020B0004020202020204" pitchFamily="34" charset="0"/>
              </a:rPr>
              <a:t>члановима</a:t>
            </a:r>
            <a:r>
              <a:rPr lang="en-US" sz="2000" dirty="0">
                <a:latin typeface="Aptos" panose="020B0004020202020204" pitchFamily="34" charset="0"/>
              </a:rPr>
              <a:t> </a:t>
            </a:r>
            <a:r>
              <a:rPr lang="en-US" sz="2000" dirty="0" err="1">
                <a:latin typeface="Aptos" panose="020B0004020202020204" pitchFamily="34" charset="0"/>
              </a:rPr>
              <a:t>групе</a:t>
            </a:r>
            <a:r>
              <a:rPr lang="en-US" sz="2000" dirty="0">
                <a:latin typeface="Aptos" panose="020B0004020202020204" pitchFamily="34" charset="0"/>
              </a:rPr>
              <a:t> и </a:t>
            </a:r>
            <a:r>
              <a:rPr lang="en-US" sz="2000" dirty="0" err="1">
                <a:latin typeface="Aptos" panose="020B0004020202020204" pitchFamily="34" charset="0"/>
              </a:rPr>
              <a:t>независно</a:t>
            </a:r>
            <a:r>
              <a:rPr lang="en-US" sz="2000" dirty="0">
                <a:latin typeface="Aptos" panose="020B0004020202020204" pitchFamily="34" charset="0"/>
              </a:rPr>
              <a:t> </a:t>
            </a:r>
            <a:r>
              <a:rPr lang="en-US" sz="2000" dirty="0" err="1">
                <a:latin typeface="Aptos" panose="020B0004020202020204" pitchFamily="34" charset="0"/>
              </a:rPr>
              <a:t>вредновање</a:t>
            </a:r>
            <a:r>
              <a:rPr lang="en-US" sz="2000" dirty="0">
                <a:latin typeface="Aptos" panose="020B0004020202020204" pitchFamily="34" charset="0"/>
              </a:rPr>
              <a:t> </a:t>
            </a:r>
            <a:r>
              <a:rPr lang="en-US" sz="2000" dirty="0" err="1">
                <a:latin typeface="Aptos" panose="020B0004020202020204" pitchFamily="34" charset="0"/>
              </a:rPr>
              <a:t>рада</a:t>
            </a:r>
            <a:r>
              <a:rPr lang="en-US" sz="2000" dirty="0">
                <a:latin typeface="Aptos" panose="020B0004020202020204" pitchFamily="34" charset="0"/>
              </a:rPr>
              <a:t> </a:t>
            </a:r>
            <a:r>
              <a:rPr lang="en-US" sz="2000" dirty="0" err="1">
                <a:latin typeface="Aptos" panose="020B0004020202020204" pitchFamily="34" charset="0"/>
              </a:rPr>
              <a:t>сваког</a:t>
            </a:r>
            <a:r>
              <a:rPr lang="en-US" sz="2000" dirty="0">
                <a:latin typeface="Aptos" panose="020B0004020202020204" pitchFamily="34" charset="0"/>
              </a:rPr>
              <a:t> </a:t>
            </a:r>
            <a:r>
              <a:rPr lang="en-US" sz="2000" dirty="0" err="1">
                <a:latin typeface="Aptos" panose="020B0004020202020204" pitchFamily="34" charset="0"/>
              </a:rPr>
              <a:t>члана</a:t>
            </a:r>
            <a:r>
              <a:rPr lang="en-US" sz="2000" dirty="0">
                <a:latin typeface="Aptos" panose="020B0004020202020204" pitchFamily="34" charset="0"/>
              </a:rPr>
              <a:t>; </a:t>
            </a:r>
            <a:r>
              <a:rPr lang="en-US" sz="2000" dirty="0" err="1">
                <a:latin typeface="Aptos" panose="020B0004020202020204" pitchFamily="34" charset="0"/>
              </a:rPr>
              <a:t>сваки</a:t>
            </a:r>
            <a:r>
              <a:rPr lang="en-US" sz="2000" dirty="0">
                <a:latin typeface="Aptos" panose="020B0004020202020204" pitchFamily="34" charset="0"/>
              </a:rPr>
              <a:t> </a:t>
            </a:r>
            <a:r>
              <a:rPr lang="en-US" sz="2000" dirty="0" err="1">
                <a:latin typeface="Aptos" panose="020B0004020202020204" pitchFamily="34" charset="0"/>
              </a:rPr>
              <a:t>члан</a:t>
            </a:r>
            <a:r>
              <a:rPr lang="en-US" sz="2000" dirty="0">
                <a:latin typeface="Aptos" panose="020B0004020202020204" pitchFamily="34" charset="0"/>
              </a:rPr>
              <a:t> </a:t>
            </a:r>
            <a:r>
              <a:rPr lang="en-US" sz="2000" dirty="0" err="1">
                <a:latin typeface="Aptos" panose="020B0004020202020204" pitchFamily="34" charset="0"/>
              </a:rPr>
              <a:t>групе</a:t>
            </a:r>
            <a:r>
              <a:rPr lang="en-US" sz="2000" dirty="0">
                <a:latin typeface="Aptos" panose="020B0004020202020204" pitchFamily="34" charset="0"/>
              </a:rPr>
              <a:t> </a:t>
            </a:r>
            <a:r>
              <a:rPr lang="en-US" sz="2000" dirty="0" err="1">
                <a:latin typeface="Aptos" panose="020B0004020202020204" pitchFamily="34" charset="0"/>
              </a:rPr>
              <a:t>требало</a:t>
            </a:r>
            <a:r>
              <a:rPr lang="en-US" sz="2000" dirty="0">
                <a:latin typeface="Aptos" panose="020B0004020202020204" pitchFamily="34" charset="0"/>
              </a:rPr>
              <a:t> </a:t>
            </a:r>
            <a:r>
              <a:rPr lang="en-US" sz="2000" dirty="0" err="1">
                <a:latin typeface="Aptos" panose="020B0004020202020204" pitchFamily="34" charset="0"/>
              </a:rPr>
              <a:t>би</a:t>
            </a:r>
            <a:r>
              <a:rPr lang="en-US" sz="2000" dirty="0">
                <a:latin typeface="Aptos" panose="020B0004020202020204" pitchFamily="34" charset="0"/>
              </a:rPr>
              <a:t> </a:t>
            </a:r>
            <a:r>
              <a:rPr lang="en-US" sz="2000" dirty="0" err="1">
                <a:latin typeface="Aptos" panose="020B0004020202020204" pitchFamily="34" charset="0"/>
              </a:rPr>
              <a:t>да</a:t>
            </a:r>
            <a:r>
              <a:rPr lang="en-US" sz="2000" dirty="0">
                <a:latin typeface="Aptos" panose="020B0004020202020204" pitchFamily="34" charset="0"/>
              </a:rPr>
              <a:t> </a:t>
            </a:r>
            <a:r>
              <a:rPr lang="en-US" sz="2000" dirty="0" err="1">
                <a:latin typeface="Aptos" panose="020B0004020202020204" pitchFamily="34" charset="0"/>
              </a:rPr>
              <a:t>се</a:t>
            </a:r>
            <a:r>
              <a:rPr lang="en-US" sz="2000" dirty="0">
                <a:latin typeface="Aptos" panose="020B0004020202020204" pitchFamily="34" charset="0"/>
              </a:rPr>
              <a:t> </a:t>
            </a:r>
            <a:r>
              <a:rPr lang="en-US" sz="2000" dirty="0" err="1">
                <a:latin typeface="Aptos" panose="020B0004020202020204" pitchFamily="34" charset="0"/>
              </a:rPr>
              <a:t>осећа</a:t>
            </a:r>
            <a:r>
              <a:rPr lang="en-US" sz="2000" dirty="0">
                <a:latin typeface="Aptos" panose="020B0004020202020204" pitchFamily="34" charset="0"/>
              </a:rPr>
              <a:t> </a:t>
            </a:r>
            <a:r>
              <a:rPr lang="en-US" sz="2000" dirty="0" err="1">
                <a:latin typeface="Aptos" panose="020B0004020202020204" pitchFamily="34" charset="0"/>
              </a:rPr>
              <a:t>одговорним</a:t>
            </a:r>
            <a:r>
              <a:rPr lang="en-US" sz="2000" dirty="0">
                <a:latin typeface="Aptos" panose="020B0004020202020204" pitchFamily="34" charset="0"/>
              </a:rPr>
              <a:t> </a:t>
            </a:r>
            <a:r>
              <a:rPr lang="en-US" sz="2000" dirty="0" err="1">
                <a:latin typeface="Aptos" panose="020B0004020202020204" pitchFamily="34" charset="0"/>
              </a:rPr>
              <a:t>за</a:t>
            </a:r>
            <a:r>
              <a:rPr lang="en-US" sz="2000" dirty="0">
                <a:latin typeface="Aptos" panose="020B0004020202020204" pitchFamily="34" charset="0"/>
              </a:rPr>
              <a:t> </a:t>
            </a:r>
            <a:r>
              <a:rPr lang="en-US" sz="2000" dirty="0" err="1">
                <a:latin typeface="Aptos" panose="020B0004020202020204" pitchFamily="34" charset="0"/>
              </a:rPr>
              <a:t>сопствено</a:t>
            </a:r>
            <a:r>
              <a:rPr lang="en-US" sz="2000" dirty="0">
                <a:latin typeface="Aptos" panose="020B0004020202020204" pitchFamily="34" charset="0"/>
              </a:rPr>
              <a:t> </a:t>
            </a:r>
            <a:r>
              <a:rPr lang="en-US" sz="2000" dirty="0" err="1">
                <a:latin typeface="Aptos" panose="020B0004020202020204" pitchFamily="34" charset="0"/>
              </a:rPr>
              <a:t>учење</a:t>
            </a:r>
            <a:r>
              <a:rPr lang="en-US" sz="2000" dirty="0">
                <a:latin typeface="Aptos" panose="020B0004020202020204" pitchFamily="34" charset="0"/>
              </a:rPr>
              <a:t> и </a:t>
            </a:r>
            <a:r>
              <a:rPr lang="en-US" sz="2000" dirty="0" err="1">
                <a:latin typeface="Aptos" panose="020B0004020202020204" pitchFamily="34" charset="0"/>
              </a:rPr>
              <a:t>за</a:t>
            </a:r>
            <a:r>
              <a:rPr lang="en-US" sz="2000" dirty="0">
                <a:latin typeface="Aptos" panose="020B0004020202020204" pitchFamily="34" charset="0"/>
              </a:rPr>
              <a:t> </a:t>
            </a:r>
            <a:r>
              <a:rPr lang="en-US" sz="2000" dirty="0" err="1">
                <a:latin typeface="Aptos" panose="020B0004020202020204" pitchFamily="34" charset="0"/>
              </a:rPr>
              <a:t>помоћ</a:t>
            </a:r>
            <a:r>
              <a:rPr lang="en-US" sz="2000" dirty="0">
                <a:latin typeface="Aptos" panose="020B0004020202020204" pitchFamily="34" charset="0"/>
              </a:rPr>
              <a:t> </a:t>
            </a:r>
            <a:r>
              <a:rPr lang="en-US" sz="2000" dirty="0" err="1">
                <a:latin typeface="Aptos" panose="020B0004020202020204" pitchFamily="34" charset="0"/>
              </a:rPr>
              <a:t>другим</a:t>
            </a:r>
            <a:r>
              <a:rPr lang="en-US" sz="2000" dirty="0">
                <a:latin typeface="Aptos" panose="020B0004020202020204" pitchFamily="34" charset="0"/>
              </a:rPr>
              <a:t> </a:t>
            </a:r>
            <a:r>
              <a:rPr lang="en-US" sz="2000" dirty="0" err="1">
                <a:latin typeface="Aptos" panose="020B0004020202020204" pitchFamily="34" charset="0"/>
              </a:rPr>
              <a:t>члановима</a:t>
            </a:r>
            <a:r>
              <a:rPr lang="en-US" sz="2000" dirty="0">
                <a:latin typeface="Aptos" panose="020B0004020202020204" pitchFamily="34" charset="0"/>
              </a:rPr>
              <a:t> </a:t>
            </a:r>
            <a:r>
              <a:rPr lang="en-US" sz="2000" dirty="0" err="1">
                <a:latin typeface="Aptos" panose="020B0004020202020204" pitchFamily="34" charset="0"/>
              </a:rPr>
              <a:t>групе</a:t>
            </a:r>
            <a:r>
              <a:rPr lang="en-US" sz="2000" dirty="0">
                <a:latin typeface="Aptos" panose="020B0004020202020204" pitchFamily="34" charset="0"/>
              </a:rPr>
              <a:t>)</a:t>
            </a:r>
            <a:r>
              <a:rPr lang="sr-Cyrl-RS" sz="2000" dirty="0">
                <a:latin typeface="Aptos" panose="020B0004020202020204" pitchFamily="34" charset="0"/>
              </a:rPr>
              <a:t>.</a:t>
            </a:r>
          </a:p>
          <a:p>
            <a:pPr marL="457200" indent="-457200" algn="just">
              <a:buFont typeface="+mj-lt"/>
              <a:buAutoNum type="arabicPeriod"/>
            </a:pPr>
            <a:endParaRPr lang="en-US" sz="2000" dirty="0">
              <a:latin typeface="Aptos" panose="020B00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sr-Latn-RS" altLang="en-US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ptos" panose="020B00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8698218"/>
      </p:ext>
    </p:extLst>
  </p:cSld>
  <p:clrMapOvr>
    <a:masterClrMapping/>
  </p:clrMapOvr>
</p:sld>
</file>

<file path=ppt/theme/theme1.xml><?xml version="1.0" encoding="utf-8"?>
<a:theme xmlns:a="http://schemas.openxmlformats.org/drawingml/2006/main" name="Gallery">
  <a:themeElements>
    <a:clrScheme name="Blue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Gallery">
      <a:majorFont>
        <a:latin typeface="Century Gothic" panose="020B0502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  <a:lumMod val="108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E050AC27-895F-4B90-991D-A6818FC89AB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4205</TotalTime>
  <Words>2525</Words>
  <Application>Microsoft Office PowerPoint</Application>
  <PresentationFormat>Widescreen</PresentationFormat>
  <Paragraphs>314</Paragraphs>
  <Slides>41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7" baseType="lpstr">
      <vt:lpstr>Aptos</vt:lpstr>
      <vt:lpstr>Arial</vt:lpstr>
      <vt:lpstr>Arial Narrow</vt:lpstr>
      <vt:lpstr>Century Gothic</vt:lpstr>
      <vt:lpstr>Wingdings</vt:lpstr>
      <vt:lpstr>Gallery</vt:lpstr>
      <vt:lpstr>           САВРЕМЕНИ ПРИСТУПИ НАСТАВИ </vt:lpstr>
      <vt:lpstr>САВРЕМЕНИ НАСТАВНИ МОДЕЛИ КАО ПОДРШКА РАЗВОЈУ КОМПЕТЕНЦИЈА ЗА 21. ВЕК</vt:lpstr>
      <vt:lpstr>ЗАЈЕДНИЧКИ ПРИНЦИПИ</vt:lpstr>
      <vt:lpstr> ЗАЈЕДНИЧКИ ПРИНЦИПИ </vt:lpstr>
      <vt:lpstr>ТРИ МОДЕЛА НАСТАВЕ</vt:lpstr>
      <vt:lpstr>     ПИТАЊА НА КОЈА ЋУ НАСТОЈАТИ ДА ОДГОВОРИМ</vt:lpstr>
      <vt:lpstr>    КООПЕРАТИВНО УЧЕЊЕ</vt:lpstr>
      <vt:lpstr>    </vt:lpstr>
      <vt:lpstr>ЕЛЕМЕНТИ ДОБРО СТРУКТУРИРАНЕ КООПЕРАТИВНЕ  СИТУАЦИЈЕ УЧЕЊА</vt:lpstr>
      <vt:lpstr>ЕЛЕМЕНТИ ДОБРО СТРУКТУРИРАНЕ КООПЕРАТИВНЕ  СИТУАЦИЈЕ УЧЕЊА</vt:lpstr>
      <vt:lpstr>    ГРУПНО-ИСТРАЖИВАЧКИ МОДЕЛ (SGT)  </vt:lpstr>
      <vt:lpstr>   ГРУПНО-ИСТРАЖИВАЧКИ МОДЕЛ (SGT)  </vt:lpstr>
      <vt:lpstr>   ГРУПНО-ИСТРАЖИВАЧКИ МОДЕЛ (SGT)  </vt:lpstr>
      <vt:lpstr>   УЛОГА НАСТАВНИКА</vt:lpstr>
      <vt:lpstr>КОМПЛЕМЕНТАРНЕ УЛОГЕ УЧЕНИКА У ГРУПИ </vt:lpstr>
      <vt:lpstr>КОМПЛЕМЕНТАРНЕ УЛОГЕ УЧЕНИКА У ГРУПИ </vt:lpstr>
      <vt:lpstr>ПРЕДНОСТИ КООП УЧЕЊА</vt:lpstr>
      <vt:lpstr>ОГРАНИЧЕЊА КООП УЧЕЊА</vt:lpstr>
      <vt:lpstr>  ЗАШТО ЈЕ КООПЕРАТИВНО УЧЕЊЕ ПОСЕБНО ВРЕДАН МОДЕЛ ЗА НАСТАВУ?</vt:lpstr>
      <vt:lpstr>ИЗОКРЕНУТА УЧИОНИЦА (Flipped Classroom) </vt:lpstr>
      <vt:lpstr>Основни принципи изокренуте учионице</vt:lpstr>
      <vt:lpstr>ШТА ИЗОКРЕНУТА УЧИОНИЦА НИЈЕ?  </vt:lpstr>
      <vt:lpstr>Основни кораци у примени модела ИУ</vt:lpstr>
      <vt:lpstr>Основни кораци у примени модела ИУ</vt:lpstr>
      <vt:lpstr>КРАЈ ЧАСА: РЕФЛЕКСИЈА О УЧЕЊУ  </vt:lpstr>
      <vt:lpstr>ШТА ЈЕ ПОТРЕБНО НАСТАВНИКУ?</vt:lpstr>
      <vt:lpstr> ГДЕ ТРЕБА БИТИ ОПРЕЗАН </vt:lpstr>
      <vt:lpstr> ПРЕДНОСТИ </vt:lpstr>
      <vt:lpstr> ОГРАНИЧЕЊА </vt:lpstr>
      <vt:lpstr>    ЗАШТО ЈЕ ИЗОКРЕНУТА УЧИОНИЦА ПОСЕБНО ВРЕДАН МОДЕЛ?</vt:lpstr>
      <vt:lpstr>    ПРОЈЕКТНА НАСТАВА</vt:lpstr>
      <vt:lpstr>    ОСНОВНИ ПРИНЦИПИ ПРОЈЕКТНЕ НАСТАВЕ</vt:lpstr>
      <vt:lpstr>    ОСНОВНИ ПРИНЦИПИ ПРОЈЕКТНЕ НАСТАВЕ</vt:lpstr>
      <vt:lpstr>    ФАЗЕ ПРОЈЕКТНЕ НАСТАВЕ</vt:lpstr>
      <vt:lpstr>   ВАЖНА УЛОГА НАСТАВНИКА </vt:lpstr>
      <vt:lpstr>     ПРЕДСТАВЉАЊЕ РЕЗУЛТАТА</vt:lpstr>
      <vt:lpstr>     ЕВАЛУАЦИЈА РАДА </vt:lpstr>
      <vt:lpstr>    ПРЕДНОСТИ </vt:lpstr>
      <vt:lpstr>    ОГРАНИЧЕЊА</vt:lpstr>
      <vt:lpstr>ЗАШТО ЈЕ ПРОЈЕКТНА НАСТАВА ПОСЕБНО ВРЕДНА?</vt:lpstr>
      <vt:lpstr>ЗАКЉУЧАК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Slavica Ševkušić</dc:creator>
  <cp:lastModifiedBy>Slavica Ševkušić</cp:lastModifiedBy>
  <cp:revision>1</cp:revision>
  <dcterms:created xsi:type="dcterms:W3CDTF">2026-02-16T13:26:40Z</dcterms:created>
  <dcterms:modified xsi:type="dcterms:W3CDTF">2026-09-06T20:52:45Z</dcterms:modified>
</cp:coreProperties>
</file>