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wmf" ContentType="image/x-wm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3" r:id="rId7"/>
    <p:sldId id="264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9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2D3BFF-3AF5-9498-1E8D-1984A61B48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34D02E5-F305-F612-4E2F-E867AFCEB8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B88FA3-0C60-9128-3BCA-29CDA740F1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7AB0E-A611-4326-83F0-6D868BAC5026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FF03B4-6C68-1C74-A294-6185F7159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12941E-256C-1CF1-6580-DBF784767C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528E3-12B9-43CB-8533-E678B49E69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295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6EA23C-8464-79B4-282A-A7994003DC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65B656B-1601-D71E-3A12-8E375EB1EC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83D7AD-F4FF-52EA-7D1B-52EC7F40B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7AB0E-A611-4326-83F0-6D868BAC5026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60D4A4-3C24-701E-986F-4D1940E90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A8AD42-CF0D-1093-6B03-80D0472D96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528E3-12B9-43CB-8533-E678B49E69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7820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9E909AB-C8B3-8CBD-71A5-6A9022D0B43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1F416D-E784-9EF6-F419-25C48763C1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57ACC4-B651-6B31-443E-BC8386194B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7AB0E-A611-4326-83F0-6D868BAC5026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E70F12-A8A7-1327-2AF3-8EFDFD1B8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A74468-8E71-7D12-A89D-123F00E860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528E3-12B9-43CB-8533-E678B49E69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6789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E2AC4C-741D-C2A1-4BF3-7025A976E3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305F3C-85D5-6B18-5AFF-A27621E5A7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A5D3C5-6A3D-1B05-6916-22E902B1D6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7AB0E-A611-4326-83F0-6D868BAC5026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C2B668-89AA-7900-93D5-3BDF53D89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40319E-28E2-71FA-1CB8-F0474D04F4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528E3-12B9-43CB-8533-E678B49E69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23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AE2F58-9C3A-14A9-AEF3-33DA1D546C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C1320F-03DD-934D-41DD-C07B80CF98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55E1DD-F6EE-4526-B1B6-AF597CE16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7AB0E-A611-4326-83F0-6D868BAC5026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AC404F-0EAA-76E0-4960-139956C398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636A7A-8DF2-0264-4852-A926C1EC3E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528E3-12B9-43CB-8533-E678B49E69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1624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A4CDF5-CF8C-E713-FD7F-0601183FF5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97A38F-D368-931D-658E-DB2E92E51F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EED819-BCB9-6D25-79CB-A19E1C0C45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53B026-A6C8-532B-17EF-C026FC8D37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7AB0E-A611-4326-83F0-6D868BAC5026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5025D5-F290-B47C-A19A-73332C711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B72DBA-CDE9-D75B-A913-ACE1A39A3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528E3-12B9-43CB-8533-E678B49E69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3800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23A367-D418-062A-4CD9-4BB54EAE32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A1EA4E-1CAA-7623-FAE7-07BF5BC6C6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9DCFF5-AD72-1EAE-F2D2-74AD544771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583DA63-B3E4-2924-F80A-1000828033D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F7B659-3B52-0C6A-F33B-E4BFCADD9C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BAF5C78-5C6C-9F46-166B-8431FFA2D7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7AB0E-A611-4326-83F0-6D868BAC5026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E647E9F-1DAC-06A7-E8B6-65CF624EBC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4387A83-15A4-7E22-7F42-5BE6702A12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528E3-12B9-43CB-8533-E678B49E69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199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CD3426-BA52-6E21-06EA-21821A0704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726E93-88E2-4AAD-CD1F-421428D32D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7AB0E-A611-4326-83F0-6D868BAC5026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992097-39AA-8062-4AEC-79DCC09079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A27C82-7340-EB57-F3E1-90C87F42A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528E3-12B9-43CB-8533-E678B49E69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7484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6CC46A-7FB4-E433-7AD2-DF376C965E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7AB0E-A611-4326-83F0-6D868BAC5026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2C86F7B-1002-B0C1-CE95-52430DE653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FF65AA-52CC-B58C-E177-1D1027473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528E3-12B9-43CB-8533-E678B49E69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16655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0D9DED-634C-D46A-D637-C595C59066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680692-E1A2-7394-463B-EC1AB2640E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94116F-CB37-61A2-9CF4-90F92AB601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0E1170-F692-7CF8-022F-5F2731C23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7AB0E-A611-4326-83F0-6D868BAC5026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90614D-487C-1CE9-18B0-8528F6915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EDD337-25D4-A7E5-8986-9880D1F920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528E3-12B9-43CB-8533-E678B49E69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848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E93D6E-E303-1D42-B87A-ADF5A5FD9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7405117-5F22-15F7-E63B-7C28EDDAB98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588F0D-1B71-0DCD-940A-C6F959BAB6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123B27-FDA4-CDB1-3B13-FFC58D48EB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7AB0E-A611-4326-83F0-6D868BAC5026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36D047-DBEA-0ACB-F6F3-09C13DB38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695B1F-006A-E1DF-2D8D-DA8FBA6BE7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528E3-12B9-43CB-8533-E678B49E69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739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1DDB0B-0DB8-5CDC-A83C-1386C2D7D5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CDD7C3-5AEB-D2DC-9178-2E36AD990A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4F03A2-BF9E-7FF6-FCA7-083979EC37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D7AB0E-A611-4326-83F0-6D868BAC5026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8D6F7A-6AEE-FEE6-D908-76BD283EF9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9F5B85-164C-D51E-5896-B17A3A46E4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1528E3-12B9-43CB-8533-E678B49E69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993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package" Target="../embeddings/Microsoft_Excel_Worksheet.xlsx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C55DE1-C2AA-8369-0A65-232F6D110BE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RS" dirty="0"/>
              <a:t>Такмичења из физике</a:t>
            </a:r>
            <a:br>
              <a:rPr lang="sr-Cyrl-RS" dirty="0"/>
            </a:br>
            <a:r>
              <a:rPr lang="sr-Cyrl-RS" dirty="0"/>
              <a:t>ученика основних школа 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9502A5E-B7BD-D7D7-81C3-A92FF81156A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sr-Cyrl-RS" sz="6000" dirty="0"/>
              <a:t>2022.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9116376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AC6092-72F3-2E61-157E-3EB5BC66C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dirty="0"/>
              <a:t>Општинска такмичења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C12F43-900E-CCEF-5EA3-6896C591B8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/>
              <a:t>708 ученика учествовало на општинским такмичењима</a:t>
            </a:r>
            <a:endParaRPr lang="en-US" dirty="0"/>
          </a:p>
          <a:p>
            <a:pPr marL="0" indent="0">
              <a:buNone/>
            </a:pPr>
            <a:endParaRPr lang="sr-Cyrl-RS" dirty="0"/>
          </a:p>
          <a:p>
            <a:r>
              <a:rPr lang="sr-Cyrl-RS" dirty="0"/>
              <a:t>У 7. разреду на општинским такмичењима је учествовало 256 ученика</a:t>
            </a:r>
          </a:p>
          <a:p>
            <a:r>
              <a:rPr lang="sr-Cyrl-RS" dirty="0"/>
              <a:t>У 8. разреду 242 ученика</a:t>
            </a:r>
          </a:p>
          <a:p>
            <a:r>
              <a:rPr lang="sr-Cyrl-RS" dirty="0"/>
              <a:t>9. разред, 210 ученика</a:t>
            </a:r>
          </a:p>
          <a:p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val="2029786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8428C-3325-6AA5-6782-7AAA8FAC3F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err="1"/>
              <a:t>Просјек</a:t>
            </a:r>
            <a:r>
              <a:rPr lang="sr-Cyrl-RS" dirty="0"/>
              <a:t> </a:t>
            </a:r>
            <a:r>
              <a:rPr lang="sr-Cyrl-RS" dirty="0" err="1"/>
              <a:t>ријешености</a:t>
            </a:r>
            <a:r>
              <a:rPr lang="sr-Cyrl-RS" dirty="0"/>
              <a:t> задатака - општинско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661E6A-3018-A1E0-2322-56FE9E2EA4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/>
              <a:t>30%, 7. разред</a:t>
            </a:r>
          </a:p>
          <a:p>
            <a:r>
              <a:rPr lang="sr-Cyrl-RS" dirty="0"/>
              <a:t>27%, 8. разред</a:t>
            </a:r>
          </a:p>
          <a:p>
            <a:r>
              <a:rPr lang="sr-Cyrl-RS" dirty="0"/>
              <a:t>16%, 9. разред</a:t>
            </a:r>
          </a:p>
          <a:p>
            <a:endParaRPr lang="sr-Cyrl-RS" dirty="0"/>
          </a:p>
          <a:p>
            <a:r>
              <a:rPr lang="sr-Cyrl-RS" dirty="0"/>
              <a:t>7. разред, 44 ученика имају више од 50 бодова, а 41 ученик  мање од 10 бодова</a:t>
            </a:r>
          </a:p>
          <a:p>
            <a:r>
              <a:rPr lang="sr-Cyrl-RS" dirty="0"/>
              <a:t>8. разред, 41 ученика више од 50 бодова, а 60 ученика мање од 10 бодова</a:t>
            </a:r>
          </a:p>
          <a:p>
            <a:r>
              <a:rPr lang="sr-Cyrl-RS" dirty="0"/>
              <a:t>9. разред, 8 ученика више од 50 бодова, а 101 мање од 10 бодова</a:t>
            </a:r>
          </a:p>
          <a:p>
            <a:endParaRPr lang="sr-Cyrl-R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93406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AE50BC-B707-0D3E-E98B-EC05D045B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dirty="0"/>
              <a:t>Регионално такмичење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37D4D1-BE9B-247F-CEDE-0A30A4C65C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/>
              <a:t>234 ученика учествовало на регионалним такмичењима,</a:t>
            </a:r>
          </a:p>
          <a:p>
            <a:pPr marL="0" indent="0">
              <a:buNone/>
            </a:pPr>
            <a:r>
              <a:rPr lang="sr-Cyrl-RS" dirty="0"/>
              <a:t> од тог броја је:</a:t>
            </a:r>
          </a:p>
          <a:p>
            <a:pPr lvl="1"/>
            <a:r>
              <a:rPr lang="sr-Cyrl-RS" dirty="0"/>
              <a:t>84 ученика 7. разреда</a:t>
            </a:r>
          </a:p>
          <a:p>
            <a:pPr lvl="1"/>
            <a:r>
              <a:rPr lang="sr-Cyrl-RS" dirty="0"/>
              <a:t>85 ученика 8. разреда</a:t>
            </a:r>
          </a:p>
          <a:p>
            <a:pPr lvl="1"/>
            <a:r>
              <a:rPr lang="sr-Cyrl-RS" dirty="0"/>
              <a:t>65 ученика 9. разреда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80309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D92AEA-6914-8B53-9EE7-CAD369B5B6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err="1"/>
              <a:t>Просјек</a:t>
            </a:r>
            <a:r>
              <a:rPr lang="sr-Cyrl-RS" dirty="0"/>
              <a:t> </a:t>
            </a:r>
            <a:r>
              <a:rPr lang="sr-Cyrl-RS" dirty="0" err="1"/>
              <a:t>ријешености</a:t>
            </a:r>
            <a:r>
              <a:rPr lang="sr-Cyrl-RS" dirty="0"/>
              <a:t> задатака - регионално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D299A3-5160-B07D-9364-286EB24C5F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r-Cyrl-RS" dirty="0"/>
              <a:t>47% , 7. разред</a:t>
            </a:r>
          </a:p>
          <a:p>
            <a:r>
              <a:rPr lang="sr-Cyrl-RS" dirty="0"/>
              <a:t>41%  , 8. разред</a:t>
            </a:r>
          </a:p>
          <a:p>
            <a:r>
              <a:rPr lang="sr-Cyrl-RS" dirty="0"/>
              <a:t>29% ,  9. разред</a:t>
            </a:r>
          </a:p>
          <a:p>
            <a:endParaRPr lang="sr-Cyrl-RS" dirty="0"/>
          </a:p>
          <a:p>
            <a:r>
              <a:rPr lang="sr-Cyrl-RS" dirty="0"/>
              <a:t>7. разред, 33 ученика (од 84) имају више од 50 бодова,  2  ученика мање од 10 бодова, а 8 ученика мање од 20 бодова</a:t>
            </a:r>
          </a:p>
          <a:p>
            <a:r>
              <a:rPr lang="sr-Cyrl-RS" dirty="0"/>
              <a:t>8. разред, 31 ученик има више од 50 бодова, 4 ученика мање од 10, а 8 ученика мање од 20 бодова</a:t>
            </a:r>
          </a:p>
          <a:p>
            <a:r>
              <a:rPr lang="sr-Cyrl-RS" dirty="0"/>
              <a:t>9. разред, 11 ученика има више од 50 бодова, 13 ученика мање од 10 бодова а 26 ученика мање од 20 бодова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13528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C72521-860C-B482-5FFA-CDCBEB1DE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dirty="0"/>
              <a:t>Републичко такмичење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F38B30-6B91-2ED9-2724-35D502AE68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/>
              <a:t>Позвано 43 ученика, од тога:</a:t>
            </a:r>
          </a:p>
          <a:p>
            <a:pPr lvl="1"/>
            <a:r>
              <a:rPr lang="sr-Cyrl-RS" dirty="0"/>
              <a:t>20 ученика 8. разреда, </a:t>
            </a:r>
            <a:r>
              <a:rPr lang="sr-Cyrl-RS" dirty="0" err="1"/>
              <a:t>просјечна</a:t>
            </a:r>
            <a:r>
              <a:rPr lang="sr-Cyrl-RS" dirty="0"/>
              <a:t> </a:t>
            </a:r>
            <a:r>
              <a:rPr lang="sr-Cyrl-RS" dirty="0" err="1"/>
              <a:t>ријешеност</a:t>
            </a:r>
            <a:r>
              <a:rPr lang="sr-Cyrl-RS" dirty="0"/>
              <a:t> 33%</a:t>
            </a:r>
          </a:p>
          <a:p>
            <a:pPr lvl="1"/>
            <a:r>
              <a:rPr lang="sr-Cyrl-RS" dirty="0"/>
              <a:t>23 ученика 9. разреда, </a:t>
            </a:r>
            <a:r>
              <a:rPr lang="sr-Cyrl-RS" dirty="0" err="1"/>
              <a:t>просјечна</a:t>
            </a:r>
            <a:r>
              <a:rPr lang="sr-Cyrl-RS" dirty="0"/>
              <a:t> </a:t>
            </a:r>
            <a:r>
              <a:rPr lang="sr-Cyrl-RS" dirty="0" err="1"/>
              <a:t>ријешеност</a:t>
            </a:r>
            <a:r>
              <a:rPr lang="sr-Cyrl-RS" dirty="0"/>
              <a:t> 39%</a:t>
            </a:r>
          </a:p>
          <a:p>
            <a:pPr marL="457200" lvl="1" indent="0">
              <a:buNone/>
            </a:pPr>
            <a:endParaRPr lang="sr-Cyrl-RS" dirty="0"/>
          </a:p>
          <a:p>
            <a:r>
              <a:rPr lang="sr-Cyrl-RS" dirty="0"/>
              <a:t>8. разред, 2 ученика остварило више од 50 бодова, а 3 ученика мање од 10 бодова</a:t>
            </a:r>
          </a:p>
          <a:p>
            <a:r>
              <a:rPr lang="sr-Cyrl-RS" dirty="0"/>
              <a:t>9. разред, 8 ученика остварило више од 50 бодова, а 3 ученика мање од </a:t>
            </a:r>
            <a:r>
              <a:rPr lang="sr-Cyrl-RS"/>
              <a:t>20 бодова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26165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E6ACAB-6562-54F8-6541-7E50CDCDAE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Резултати републичког такмичења</a:t>
            </a: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C25BF964-6583-2D3A-DA6F-307A0CD9D097}"/>
              </a:ext>
            </a:extLst>
          </p:cNvPr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31216541"/>
              </p:ext>
            </p:extLst>
          </p:nvPr>
        </p:nvGraphicFramePr>
        <p:xfrm>
          <a:off x="5638800" y="3605213"/>
          <a:ext cx="914400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showAsIcon="1" r:id="rId2" imgW="914400" imgH="792360" progId="Excel.Sheet.12">
                  <p:embed/>
                </p:oleObj>
              </mc:Choice>
              <mc:Fallback>
                <p:oleObj name="Worksheet" showAsIcon="1" r:id="rId2" imgW="914400" imgH="79236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638800" y="3605213"/>
                        <a:ext cx="914400" cy="792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225088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317</Words>
  <Application>Microsoft Office PowerPoint</Application>
  <PresentationFormat>Widescreen</PresentationFormat>
  <Paragraphs>38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Worksheet</vt:lpstr>
      <vt:lpstr>Такмичења из физике ученика основних школа </vt:lpstr>
      <vt:lpstr>Општинска такмичења</vt:lpstr>
      <vt:lpstr>Просјек ријешености задатака - општинско</vt:lpstr>
      <vt:lpstr>Регионално такмичење</vt:lpstr>
      <vt:lpstr>Просјек ријешености задатака - регионално</vt:lpstr>
      <vt:lpstr>Републичко такмичење</vt:lpstr>
      <vt:lpstr>Резултати републичког такмичења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Такмичења из физике ОШ, 2022.</dc:title>
  <dc:creator>Milko Babić</dc:creator>
  <cp:lastModifiedBy>Milko Babić</cp:lastModifiedBy>
  <cp:revision>4</cp:revision>
  <dcterms:created xsi:type="dcterms:W3CDTF">2022-08-12T11:48:32Z</dcterms:created>
  <dcterms:modified xsi:type="dcterms:W3CDTF">2022-09-15T06:48:21Z</dcterms:modified>
</cp:coreProperties>
</file>