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33192967-6570-4C71-A644-EFF2FD61CA13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E9957FE8-EA17-45C7-9059-D8E5F6E26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90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37105-9E68-7C04-282D-3781C6A5F3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DC92EC-3EE2-1CC6-DE99-725800563F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CD69A4-C3C9-EE5D-5144-B37B574EC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F0981-287B-DD29-C644-E5C23EF3D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51CCE-5D07-68F4-6CC6-5AFD454A2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4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8E3E3B-F5EB-D40F-726B-5CDAEFEFE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73DA13-2A7F-FB26-4927-FE0097B99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9AD762-317D-DAB6-64B4-33F2E8359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4C912-0574-784C-9394-5078C4164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FE4A12-1393-984C-B420-59ED7A536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72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4B5D80-BDA6-4ADB-64A6-2480424830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E325F5-1E18-D05C-A67A-9CE3C98A70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6805C-B8D7-7C94-68F9-F1B280AB0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C59C5D-724C-82B8-3444-FA8474EFE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A2168-2E01-8531-817C-D5E63492E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21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DDF68-B0A6-894F-2E78-2B25ACCFA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865E2-ED7F-FE23-F3ED-30AB29151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716E8-2FD9-85A6-6278-6FF999447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EB61D0-82C5-F296-EB0E-124D96529E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38130-8B51-1843-8D39-AD732C26C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41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CB9B-5A8D-60D2-EEDB-84F026D59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EA449-C467-A45E-8D15-151408DF4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8A982-0E5B-BE22-466A-EBCE7FFBD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14062-0E80-8C27-B2AA-210F62265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FA7F2-B8EB-4326-05DD-4B09AE9CA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06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79F1-3BB0-B017-E5DC-957F17F2D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4AA52-AF20-7AFA-CD48-62B9CD574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D744A1-0787-C260-D0B4-1CB9A398CE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1D2212-D22B-16E1-8141-10CFFE5E3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35B979-8518-7187-2D3C-BEB4C89DF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9D664E-BFAD-A7A2-15BC-0C8BAC366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6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C7B94-F318-40B2-9590-FE8BE5D7A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28ED3-BFB3-46E3-5A74-778BDE2B65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55801-2A3D-6129-72D3-359717723E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FEDFD9-4BDB-BF07-9641-7198415201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4C20C9-0A65-0CBF-037E-2A419AD486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5DB061-1EBE-29CD-269E-16CB80549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A42CAA-E7BF-EB6E-0DF0-DBF9C8F5F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EE63E3-838A-6706-DCF5-796FFEEC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18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F45F6-A3DC-330B-C810-B6D01F381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F5B648-4ADD-5D43-2280-77744D2C9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2A9EE0-7CF2-C172-6EC1-E2B95E4F6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7B8559-109F-02E7-9326-C12465A8C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6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859B2F-A09F-60FB-59EF-2DF77B43B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D21758-729F-0726-1505-107E10AE5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54D11-655F-2EBD-2E11-2B1FF472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920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E8960-08D8-9109-9126-A1680EDD6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41757D-6149-E72E-33A2-A0104CF57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9C85C-6BDD-0EBC-4799-2FAC80470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8234FF-4CA3-EB27-1807-48C759AE5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147CFA-3815-BBB8-DF1A-7107BE130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A488D6-12F3-0BD6-0CBB-E140E337B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0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BDA8C-D756-48FB-EB95-A3A926823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C3C427-7C7B-EC7D-2783-B580935AB4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1F98FE-9264-E739-E011-9F9A57C50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AF8D83-0DE9-47E3-38DB-ADCE84F8A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274A91-F321-E6A8-B8B5-0FC8BD21D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D05A6-8646-0029-6E44-D4F419B28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22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6DF695-1D65-6AFC-0B5D-EEC8B3C84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04E340-BA7C-9D4F-1290-68D82BB9A4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8F1D9-FCCB-EBA9-7311-874EA16571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68384-1952-4D2A-91C9-1FBCB67749E2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B5C36-2EEF-7616-7B78-B8D399ECB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4800E-787B-23D1-71D8-8F963E6F77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7BDAD-4215-49C1-9DA3-C1186FBBE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2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68B2A-4255-7592-A931-7B651DAC56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Моделовање звука уз помоћ ученика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793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F685C-E898-A000-FDED-B62720918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2559"/>
            <a:ext cx="10515600" cy="5564404"/>
          </a:xfrm>
        </p:spPr>
        <p:txBody>
          <a:bodyPr/>
          <a:lstStyle/>
          <a:p>
            <a:r>
              <a:rPr lang="sr-Cyrl-RS" dirty="0"/>
              <a:t>Доста појава у физици се не могу директно посматрати. Нпр. не можемо да посматрамо протицање струје али можемо запазити ефекте протицања струје кроз жице (њихово загријавање) и </a:t>
            </a:r>
            <a:r>
              <a:rPr lang="sr-Cyrl-RS" dirty="0" err="1"/>
              <a:t>мјерне</a:t>
            </a:r>
            <a:r>
              <a:rPr lang="sr-Cyrl-RS" dirty="0"/>
              <a:t> инструменте.</a:t>
            </a:r>
          </a:p>
          <a:p>
            <a:r>
              <a:rPr lang="sr-Cyrl-RS" dirty="0"/>
              <a:t>Удаљеност објашњења од искуства чини учење тежим и смањује шансу да ће ученик усвојити нови појам</a:t>
            </a:r>
          </a:p>
          <a:p>
            <a:r>
              <a:rPr lang="sr-Cyrl-RS" dirty="0"/>
              <a:t>У циљу визуализације могуће је понекад користити саме ученике који ће својим положајем и кретањем направити модел одређене појаве</a:t>
            </a:r>
          </a:p>
          <a:p>
            <a:r>
              <a:rPr lang="sr-Cyrl-RS" dirty="0"/>
              <a:t>Простирање звука кроз различите средине је једна од појава која се може много </a:t>
            </a:r>
            <a:r>
              <a:rPr lang="sr-Cyrl-RS" dirty="0" err="1"/>
              <a:t>успјешније</a:t>
            </a:r>
            <a:r>
              <a:rPr lang="sr-Cyrl-RS" dirty="0"/>
              <a:t> објаснити </a:t>
            </a:r>
            <a:r>
              <a:rPr lang="sr-Cyrl-RS" dirty="0" err="1"/>
              <a:t>кориштењем</a:t>
            </a:r>
            <a:r>
              <a:rPr lang="sr-Cyrl-RS" dirty="0"/>
              <a:t> модела  који чине сами ученици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530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Модел простирања звука кроз чврсто тијело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357856-759E-E559-D3FC-269F35AFB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04" y="1901184"/>
            <a:ext cx="6954220" cy="459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3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Модел простирања звука кроз течност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35FB02-9543-84A3-1DCA-34960D4DF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698" y="1690688"/>
            <a:ext cx="7970603" cy="486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17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Модел простирања звука кроз гас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D34033-7B5F-5245-F780-1E677BB2B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0024" y="1485129"/>
            <a:ext cx="8576102" cy="490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60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111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Моделовање звука уз помоћ ученика</vt:lpstr>
      <vt:lpstr>PowerPoint Presentation</vt:lpstr>
      <vt:lpstr>Модел простирања звука кроз чврсто тијело</vt:lpstr>
      <vt:lpstr>Модел простирања звука кроз течност</vt:lpstr>
      <vt:lpstr>Модел простирања звука кроз гас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Моделовање звука уз помоћ ученика</dc:title>
  <dc:creator>Milko Babić</dc:creator>
  <cp:lastModifiedBy>Milko Babić</cp:lastModifiedBy>
  <cp:revision>7</cp:revision>
  <cp:lastPrinted>2022-08-21T11:25:46Z</cp:lastPrinted>
  <dcterms:created xsi:type="dcterms:W3CDTF">2022-08-19T09:57:56Z</dcterms:created>
  <dcterms:modified xsi:type="dcterms:W3CDTF">2022-09-15T06:47:20Z</dcterms:modified>
</cp:coreProperties>
</file>