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4" r:id="rId1"/>
  </p:sldMasterIdLst>
  <p:sldIdLst>
    <p:sldId id="256" r:id="rId2"/>
    <p:sldId id="257" r:id="rId3"/>
    <p:sldId id="259" r:id="rId4"/>
    <p:sldId id="266" r:id="rId5"/>
    <p:sldId id="260" r:id="rId6"/>
    <p:sldId id="262" r:id="rId7"/>
    <p:sldId id="267" r:id="rId8"/>
    <p:sldId id="263" r:id="rId9"/>
    <p:sldId id="270" r:id="rId10"/>
    <p:sldId id="269" r:id="rId11"/>
    <p:sldId id="264" r:id="rId12"/>
    <p:sldId id="265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Umereni stil 2 – Naglašav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7:34.92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723 0,'-2'1,"1"-1,0 0,0 1,0-1,0 1,-1-1,1 1,0 0,0-1,0 1,0 0,0 0,0-1,1 1,-1 0,0 0,0 0,1 0,-2 2,-12 23,11-19,-30 75,25-60,0 0,-20 36,9-22,2 2,1 0,-10 41,-2 3,20-58,2 1,1 0,1 0,1 0,1 1,2 29,-2 14,-1-49,-1-1,-1 1,-1-1,0 0,-1-1,-1 1,-13 20,-19 50,-9 50,-59 155,-20-26,123-261,0 0,0-1,0 1,-13 10,14-13,0-1,0 1,0 0,1 0,-1 0,1 0,0 1,0-1,1 1,-1 0,1 0,0 0,-2 10,2-4,1 0,1 0,-1 1,2-1,0 0,0 0,1 1,0-1,1 0,0-1,1 1,0-1,1 1,0-1,11 16,3 6,-9-13,1-1,22 28,-29-42,0 1,0-1,0 0,0-1,1 1,0-1,0 0,0 0,0 0,0-1,0 1,1-1,-1-1,10 3,35-1,1-1,-1-3,92-13,-59 5,34-6,0-5,212-65,-286 73,25-10,-49 13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7:54.22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7:54.70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11,'0'-5,"0"-1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7:55.35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1,'4'0,"3"0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7:55.69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7:57.27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7:57.61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0,'0'5,"0"6,0 6,0 5,0-2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8:01.93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8:02.27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1,'5'0,"1"0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8:03.40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8:04.75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1,'5'4,"1"7,5 1,5 4,-1-2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7:38.15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12,'0'-5,"0"-1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8:05.32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8:05.69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8:06.05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8:06.92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8:07.61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8:08.64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8:09.16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11,'5'0,"6"-5,1-1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8:09.53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0,'4'5,"7"1,6 5,5 0,3-1,2-3,-3-3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8:09.96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0,'5'0,"6"0,5 0,1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8:10.35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0,'5'5,"10"1,3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7:44.03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8:10.71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1,'4'0,"2"0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8:11.05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1,'5'0,"6"0,5 0,6 0,-2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8:12.16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8:28.82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28 12,'-4'0,"-8"-5,0-2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8:29.58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67 1,'-5'5,"-10"1,-8 0,-1-2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8:29.95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17 11,'-4'0,"-3"-4,1-3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7:45.05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0,'5'0,"2"0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7:50.31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7:50.65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7:51.19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7:51.57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0,'0'5,"0"1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3T10:57:53.86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50,'5'-5,"1"-6,0-6,-1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 slaj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74423" y="802298"/>
            <a:ext cx="8637073" cy="2920713"/>
          </a:xfrm>
        </p:spPr>
        <p:txBody>
          <a:bodyPr bIns="0" anchor="b">
            <a:normAutofit/>
          </a:bodyPr>
          <a:lstStyle>
            <a:lvl1pPr algn="ctr">
              <a:defRPr sz="6600"/>
            </a:lvl1pPr>
          </a:lstStyle>
          <a:p>
            <a:r>
              <a:rPr lang="sr-Latn-RS"/>
              <a:t>Kliknite i uredite naslov mastera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74424" y="3724074"/>
            <a:ext cx="8637072" cy="977621"/>
          </a:xfrm>
        </p:spPr>
        <p:txBody>
          <a:bodyPr tIns="91440" bIns="91440">
            <a:normAutofit/>
          </a:bodyPr>
          <a:lstStyle>
            <a:lvl1pPr marL="0" indent="0" algn="ctr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r-Latn-RS"/>
              <a:t>Kliknite da biste uredili stil podnaslova mastera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3C57F-9484-4B7C-BF82-6D83EF7191A1}" type="datetimeFigureOut">
              <a:rPr lang="en-US" smtClean="0"/>
              <a:t>8/30/2022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1579" y="329307"/>
            <a:ext cx="5626774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76834" y="798973"/>
            <a:ext cx="811019" cy="503578"/>
          </a:xfrm>
        </p:spPr>
        <p:txBody>
          <a:bodyPr/>
          <a:lstStyle/>
          <a:p>
            <a:fld id="{8FD44B32-C7FA-4AF4-935B-D4EE5A30D9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368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vertikaln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3C57F-9484-4B7C-BF82-6D83EF7191A1}" type="datetimeFigureOut">
              <a:rPr lang="en-US" smtClean="0"/>
              <a:t>8/30/2022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44B32-C7FA-4AF4-935B-D4EE5A30D9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156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n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7052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sr-Latn-RS"/>
              <a:t>Kliknite i uredite naslov mastera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518654" cy="4659889"/>
          </a:xfrm>
        </p:spPr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3C57F-9484-4B7C-BF82-6D83EF7191A1}" type="datetimeFigureOut">
              <a:rPr lang="en-US" smtClean="0"/>
              <a:t>8/30/2022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44B32-C7FA-4AF4-935B-D4EE5A30D9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968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3C57F-9484-4B7C-BF82-6D83EF7191A1}" type="datetimeFigureOut">
              <a:rPr lang="en-US" smtClean="0"/>
              <a:t>8/30/2022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44B32-C7FA-4AF4-935B-D4EE5A30D9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866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4423" y="1756130"/>
            <a:ext cx="8643154" cy="1969007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sr-Latn-RS"/>
              <a:t>Kliknite i uredite naslov mastera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4423" y="3725137"/>
            <a:ext cx="8643154" cy="1093987"/>
          </a:xfrm>
        </p:spPr>
        <p:txBody>
          <a:bodyPr tIns="91440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3C57F-9484-4B7C-BF82-6D83EF7191A1}" type="datetimeFigureOut">
              <a:rPr lang="en-US" smtClean="0"/>
              <a:t>8/30/2022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44B32-C7FA-4AF4-935B-D4EE5A30D9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151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293577" cy="1059305"/>
          </a:xfrm>
        </p:spPr>
        <p:txBody>
          <a:bodyPr/>
          <a:lstStyle/>
          <a:p>
            <a:r>
              <a:rPr lang="sr-Latn-RS"/>
              <a:t>Kliknite i uredite naslov mastera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488654" cy="3448595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4140" y="2017343"/>
            <a:ext cx="4488654" cy="3441520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3C57F-9484-4B7C-BF82-6D83EF7191A1}" type="datetimeFigureOut">
              <a:rPr lang="en-US" smtClean="0"/>
              <a:t>8/30/2022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44B32-C7FA-4AF4-935B-D4EE5A30D9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682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eđe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295603" cy="1056319"/>
          </a:xfrm>
        </p:spPr>
        <p:txBody>
          <a:bodyPr/>
          <a:lstStyle/>
          <a:p>
            <a:r>
              <a:rPr lang="sr-Latn-RS"/>
              <a:t>Kliknite i uredite naslov mastera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488794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488794" cy="2644457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56025" y="2023003"/>
            <a:ext cx="4488794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56025" y="2821491"/>
            <a:ext cx="4488794" cy="2637371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3C57F-9484-4B7C-BF82-6D83EF7191A1}" type="datetimeFigureOut">
              <a:rPr lang="en-US" smtClean="0"/>
              <a:t>8/30/2022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44B32-C7FA-4AF4-935B-D4EE5A30D9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97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3C57F-9484-4B7C-BF82-6D83EF7191A1}" type="datetimeFigureOut">
              <a:rPr lang="en-US" smtClean="0"/>
              <a:t>8/30/2022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44B32-C7FA-4AF4-935B-D4EE5A30D9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372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3C57F-9484-4B7C-BF82-6D83EF7191A1}" type="datetimeFigureOut">
              <a:rPr lang="en-US" smtClean="0"/>
              <a:t>8/30/2022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44B32-C7FA-4AF4-935B-D4EE5A30D9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264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2961967" cy="2406518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sr-Latn-RS"/>
              <a:t>Kliknite i uredite naslov mastera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30324" y="798974"/>
            <a:ext cx="6012470" cy="4658826"/>
          </a:xfrm>
        </p:spPr>
        <p:txBody>
          <a:bodyPr anchor="ctr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2961967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3C57F-9484-4B7C-BF82-6D83EF7191A1}" type="datetimeFigureOut">
              <a:rPr lang="en-US" smtClean="0"/>
              <a:t>8/30/2022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44B32-C7FA-4AF4-935B-D4EE5A30D9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333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blipFill dpi="0" rotWithShape="1">
              <a:blip r:embed="rId2">
                <a:alphaModFix amt="30000"/>
              </a:blip>
              <a:srcRect/>
              <a:tile tx="0" ty="0" sx="100000" sy="100000" flip="none" algn="ctr"/>
            </a:blip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 extrusionH="76200" contourW="12700" prstMaterial="matte">
              <a:bevelT w="152400" h="50800" prst="softRound"/>
              <a:extrusionClr>
                <a:schemeClr val="tx2"/>
              </a:extrusionClr>
              <a:contourClr>
                <a:schemeClr val="bg2"/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38100" cmpd="sng">
              <a:solidFill>
                <a:schemeClr val="tx2">
                  <a:lumMod val="25000"/>
                </a:schemeClr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2"/>
            <a:ext cx="5532328" cy="1922299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50000"/>
              <a:lumOff val="50000"/>
              <a:alpha val="80000"/>
            </a:schemeClr>
          </a:solidFill>
          <a:ln w="9525" cap="sq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 dirty="0"/>
            </a:lvl1pPr>
          </a:lstStyle>
          <a:p>
            <a:pPr lvl="0" algn="ctr"/>
            <a:r>
              <a:rPr lang="sr-Latn-RS"/>
              <a:t>Kliknite na ikonu da dodate sliku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059600"/>
            <a:ext cx="5524404" cy="2090134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A053C57F-9484-4B7C-BF82-6D83EF7191A1}" type="datetimeFigureOut">
              <a:rPr lang="en-US" smtClean="0"/>
              <a:t>8/30/2022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44B32-C7FA-4AF4-935B-D4EE5A30D9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806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291215" cy="10492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r-Latn-RS"/>
              <a:t>Kliknite i uredite naslov mastera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29121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42079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53C57F-9484-4B7C-BF82-6D83EF7191A1}" type="datetimeFigureOut">
              <a:rPr lang="en-US" smtClean="0"/>
              <a:t>8/30/2022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626774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8FD44B32-C7FA-4AF4-935B-D4EE5A30D91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3622291"/>
            <a:ext cx="12192000" cy="250598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>
                  <a:alpha val="80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29338"/>
            <a:ext cx="12192000" cy="742950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0" y="6138142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14270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65" r:id="rId1"/>
    <p:sldLayoutId id="2147483966" r:id="rId2"/>
    <p:sldLayoutId id="2147483967" r:id="rId3"/>
    <p:sldLayoutId id="2147483968" r:id="rId4"/>
    <p:sldLayoutId id="2147483969" r:id="rId5"/>
    <p:sldLayoutId id="2147483970" r:id="rId6"/>
    <p:sldLayoutId id="2147483971" r:id="rId7"/>
    <p:sldLayoutId id="2147483972" r:id="rId8"/>
    <p:sldLayoutId id="2147483973" r:id="rId9"/>
    <p:sldLayoutId id="2147483974" r:id="rId10"/>
    <p:sldLayoutId id="2147483975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customXml" Target="../ink/ink8.xml"/><Relationship Id="rId18" Type="http://schemas.openxmlformats.org/officeDocument/2006/relationships/customXml" Target="../ink/ink12.xml"/><Relationship Id="rId26" Type="http://schemas.openxmlformats.org/officeDocument/2006/relationships/customXml" Target="../ink/ink18.xml"/><Relationship Id="rId39" Type="http://schemas.openxmlformats.org/officeDocument/2006/relationships/customXml" Target="../ink/ink28.xml"/><Relationship Id="rId3" Type="http://schemas.openxmlformats.org/officeDocument/2006/relationships/image" Target="../media/image8.png"/><Relationship Id="rId21" Type="http://schemas.openxmlformats.org/officeDocument/2006/relationships/customXml" Target="../ink/ink14.xml"/><Relationship Id="rId34" Type="http://schemas.openxmlformats.org/officeDocument/2006/relationships/customXml" Target="../ink/ink25.xml"/><Relationship Id="rId42" Type="http://schemas.openxmlformats.org/officeDocument/2006/relationships/image" Target="../media/image18.png"/><Relationship Id="rId47" Type="http://schemas.openxmlformats.org/officeDocument/2006/relationships/customXml" Target="../ink/ink33.xml"/><Relationship Id="rId50" Type="http://schemas.openxmlformats.org/officeDocument/2006/relationships/image" Target="../media/image21.png"/><Relationship Id="rId7" Type="http://schemas.openxmlformats.org/officeDocument/2006/relationships/image" Target="../media/image10.png"/><Relationship Id="rId12" Type="http://schemas.openxmlformats.org/officeDocument/2006/relationships/customXml" Target="../ink/ink7.xml"/><Relationship Id="rId17" Type="http://schemas.openxmlformats.org/officeDocument/2006/relationships/customXml" Target="../ink/ink11.xml"/><Relationship Id="rId25" Type="http://schemas.openxmlformats.org/officeDocument/2006/relationships/customXml" Target="../ink/ink17.xml"/><Relationship Id="rId33" Type="http://schemas.openxmlformats.org/officeDocument/2006/relationships/customXml" Target="../ink/ink24.xml"/><Relationship Id="rId38" Type="http://schemas.openxmlformats.org/officeDocument/2006/relationships/image" Target="../media/image16.png"/><Relationship Id="rId46" Type="http://schemas.openxmlformats.org/officeDocument/2006/relationships/customXml" Target="../ink/ink32.xml"/><Relationship Id="rId2" Type="http://schemas.openxmlformats.org/officeDocument/2006/relationships/customXml" Target="../ink/ink1.xml"/><Relationship Id="rId16" Type="http://schemas.openxmlformats.org/officeDocument/2006/relationships/customXml" Target="../ink/ink10.xml"/><Relationship Id="rId20" Type="http://schemas.openxmlformats.org/officeDocument/2006/relationships/image" Target="../media/image13.png"/><Relationship Id="rId29" Type="http://schemas.openxmlformats.org/officeDocument/2006/relationships/customXml" Target="../ink/ink20.xml"/><Relationship Id="rId41" Type="http://schemas.openxmlformats.org/officeDocument/2006/relationships/customXml" Target="../ink/ink29.xml"/><Relationship Id="rId54" Type="http://schemas.openxmlformats.org/officeDocument/2006/relationships/hyperlink" Target="https://sr.wikipedia.org/wiki/%D0%9F%D1%80%D0%B5%D0%BF%D0%B8%D1%81%D0%BA%D0%B0_%D0%93%D0%B2%D0%B8%D0%B4a_%D0%A2%D0%B0%D1%80%D1%82%D0%B0%D1%99%D0%B5_%D0%B8_%D0%9C%D0%B8%D0%BB%D0%BE%D1%88%D0%B0_%D0%A6%D1%80%D1%9A%D0%B0%D0%BD%D1%81%D0%BA%D0%BE%D0%B3" TargetMode="External"/><Relationship Id="rId1" Type="http://schemas.openxmlformats.org/officeDocument/2006/relationships/slideLayout" Target="../slideLayouts/slideLayout5.xml"/><Relationship Id="rId6" Type="http://schemas.openxmlformats.org/officeDocument/2006/relationships/customXml" Target="../ink/ink3.xml"/><Relationship Id="rId11" Type="http://schemas.openxmlformats.org/officeDocument/2006/relationships/customXml" Target="../ink/ink6.xml"/><Relationship Id="rId24" Type="http://schemas.openxmlformats.org/officeDocument/2006/relationships/customXml" Target="../ink/ink16.xml"/><Relationship Id="rId32" Type="http://schemas.openxmlformats.org/officeDocument/2006/relationships/customXml" Target="../ink/ink23.xml"/><Relationship Id="rId37" Type="http://schemas.openxmlformats.org/officeDocument/2006/relationships/customXml" Target="../ink/ink27.xml"/><Relationship Id="rId40" Type="http://schemas.openxmlformats.org/officeDocument/2006/relationships/image" Target="../media/image17.png"/><Relationship Id="rId45" Type="http://schemas.openxmlformats.org/officeDocument/2006/relationships/image" Target="../media/image19.png"/><Relationship Id="rId53" Type="http://schemas.openxmlformats.org/officeDocument/2006/relationships/image" Target="../media/image8.jpg"/><Relationship Id="rId5" Type="http://schemas.openxmlformats.org/officeDocument/2006/relationships/image" Target="../media/image9.png"/><Relationship Id="rId15" Type="http://schemas.openxmlformats.org/officeDocument/2006/relationships/image" Target="../media/image12.png"/><Relationship Id="rId23" Type="http://schemas.openxmlformats.org/officeDocument/2006/relationships/image" Target="../media/image130.png"/><Relationship Id="rId28" Type="http://schemas.openxmlformats.org/officeDocument/2006/relationships/image" Target="../media/image14.png"/><Relationship Id="rId36" Type="http://schemas.openxmlformats.org/officeDocument/2006/relationships/image" Target="../media/image15.png"/><Relationship Id="rId49" Type="http://schemas.openxmlformats.org/officeDocument/2006/relationships/customXml" Target="../ink/ink34.xml"/><Relationship Id="rId10" Type="http://schemas.openxmlformats.org/officeDocument/2006/relationships/customXml" Target="../ink/ink5.xml"/><Relationship Id="rId19" Type="http://schemas.openxmlformats.org/officeDocument/2006/relationships/customXml" Target="../ink/ink13.xml"/><Relationship Id="rId31" Type="http://schemas.openxmlformats.org/officeDocument/2006/relationships/customXml" Target="../ink/ink22.xml"/><Relationship Id="rId44" Type="http://schemas.openxmlformats.org/officeDocument/2006/relationships/customXml" Target="../ink/ink31.xml"/><Relationship Id="rId52" Type="http://schemas.openxmlformats.org/officeDocument/2006/relationships/image" Target="../media/image22.png"/><Relationship Id="rId4" Type="http://schemas.openxmlformats.org/officeDocument/2006/relationships/customXml" Target="../ink/ink2.xml"/><Relationship Id="rId9" Type="http://schemas.openxmlformats.org/officeDocument/2006/relationships/image" Target="../media/image11.png"/><Relationship Id="rId14" Type="http://schemas.openxmlformats.org/officeDocument/2006/relationships/customXml" Target="../ink/ink9.xml"/><Relationship Id="rId22" Type="http://schemas.openxmlformats.org/officeDocument/2006/relationships/customXml" Target="../ink/ink15.xml"/><Relationship Id="rId27" Type="http://schemas.openxmlformats.org/officeDocument/2006/relationships/customXml" Target="../ink/ink19.xml"/><Relationship Id="rId30" Type="http://schemas.openxmlformats.org/officeDocument/2006/relationships/customXml" Target="../ink/ink21.xml"/><Relationship Id="rId35" Type="http://schemas.openxmlformats.org/officeDocument/2006/relationships/customXml" Target="../ink/ink26.xml"/><Relationship Id="rId43" Type="http://schemas.openxmlformats.org/officeDocument/2006/relationships/customXml" Target="../ink/ink30.xml"/><Relationship Id="rId48" Type="http://schemas.openxmlformats.org/officeDocument/2006/relationships/image" Target="../media/image20.png"/><Relationship Id="rId8" Type="http://schemas.openxmlformats.org/officeDocument/2006/relationships/customXml" Target="../ink/ink4.xml"/><Relationship Id="rId51" Type="http://schemas.openxmlformats.org/officeDocument/2006/relationships/customXml" Target="../ink/ink3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pixnio.com/hr/objekti/knjiga/knjige-umjetnost-strop" TargetMode="External"/><Relationship Id="rId4" Type="http://schemas.openxmlformats.org/officeDocument/2006/relationships/image" Target="../media/image25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D066A2F-D5BF-4B0A-985B-3BF5C12797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r>
              <a:rPr lang="sr-Cyrl-RS" b="1" dirty="0"/>
              <a:t>Лектире у средњој школи </a:t>
            </a:r>
            <a:endParaRPr lang="en-US" b="1" dirty="0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C5FFE4B-38D0-40FC-8F7F-EF895B8764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322937"/>
          </a:xfrm>
        </p:spPr>
        <p:txBody>
          <a:bodyPr/>
          <a:lstStyle/>
          <a:p>
            <a:r>
              <a:rPr lang="en-US" b="1" dirty="0">
                <a:highlight>
                  <a:srgbClr val="000000"/>
                </a:highlight>
              </a:rPr>
              <a:t>               </a:t>
            </a:r>
          </a:p>
          <a:p>
            <a:r>
              <a:rPr lang="en-US" b="1" dirty="0">
                <a:highlight>
                  <a:srgbClr val="FF0000"/>
                </a:highlight>
              </a:rPr>
              <a:t>                        </a:t>
            </a:r>
            <a:r>
              <a:rPr lang="sr-Cyrl-RS" b="1" dirty="0" err="1">
                <a:highlight>
                  <a:srgbClr val="FF0000"/>
                </a:highlight>
              </a:rPr>
              <a:t>Оцјењивање</a:t>
            </a:r>
            <a:r>
              <a:rPr lang="sr-Cyrl-RS" b="1" dirty="0">
                <a:highlight>
                  <a:srgbClr val="FF0000"/>
                </a:highlight>
              </a:rPr>
              <a:t> </a:t>
            </a:r>
            <a:endParaRPr lang="en-US" b="1" dirty="0">
              <a:highlight>
                <a:srgbClr val="FF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6976694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874E307-D8AF-3B31-740C-96B015604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err="1"/>
              <a:t>Примјер</a:t>
            </a:r>
            <a:r>
              <a:rPr lang="sr-Cyrl-RS" dirty="0"/>
              <a:t> бодовања </a:t>
            </a:r>
            <a:endParaRPr lang="en-US" dirty="0"/>
          </a:p>
        </p:txBody>
      </p:sp>
      <p:pic>
        <p:nvPicPr>
          <p:cNvPr id="4" name="Čuvar mesta za sadržaj 3">
            <a:extLst>
              <a:ext uri="{FF2B5EF4-FFF2-40B4-BE49-F238E27FC236}">
                <a16:creationId xmlns:a16="http://schemas.microsoft.com/office/drawing/2014/main" id="{DE9E0552-79FE-1031-2A11-6E67B99C4F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50975" y="2263332"/>
            <a:ext cx="9291638" cy="295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2027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40E4F98-57BD-4B7C-8D76-5D3D4C20B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Предности оваквог начина </a:t>
            </a:r>
            <a:r>
              <a:rPr lang="sr-Cyrl-RS" dirty="0" err="1"/>
              <a:t>оцјењивања</a:t>
            </a:r>
            <a:r>
              <a:rPr lang="sr-Cyrl-RS" dirty="0"/>
              <a:t> </a:t>
            </a:r>
            <a:endParaRPr lang="en-U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4B8F63C9-2262-4CEA-83F7-2A56392D42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105" y="2015732"/>
            <a:ext cx="10106690" cy="4275738"/>
          </a:xfrm>
        </p:spPr>
        <p:txBody>
          <a:bodyPr>
            <a:normAutofit/>
          </a:bodyPr>
          <a:lstStyle/>
          <a:p>
            <a:r>
              <a:rPr lang="sr-Cyrl-RS" sz="2400" dirty="0">
                <a:solidFill>
                  <a:srgbClr val="FFFF00"/>
                </a:solidFill>
              </a:rPr>
              <a:t>Континуитет у </a:t>
            </a:r>
            <a:r>
              <a:rPr lang="sr-Cyrl-RS" sz="2400" dirty="0" err="1">
                <a:solidFill>
                  <a:srgbClr val="FFFF00"/>
                </a:solidFill>
              </a:rPr>
              <a:t>оцјењивању</a:t>
            </a:r>
            <a:r>
              <a:rPr lang="sr-Cyrl-RS" sz="2400" dirty="0">
                <a:solidFill>
                  <a:srgbClr val="FFFF00"/>
                </a:solidFill>
              </a:rPr>
              <a:t> </a:t>
            </a:r>
          </a:p>
          <a:p>
            <a:r>
              <a:rPr lang="sr-Cyrl-RS" sz="2400" dirty="0">
                <a:solidFill>
                  <a:srgbClr val="FFFF00"/>
                </a:solidFill>
              </a:rPr>
              <a:t>Ученици су мотивисани за читање </a:t>
            </a:r>
          </a:p>
          <a:p>
            <a:r>
              <a:rPr lang="sr-Cyrl-RS" sz="2400" dirty="0">
                <a:solidFill>
                  <a:srgbClr val="FFFF00"/>
                </a:solidFill>
              </a:rPr>
              <a:t>Развија се култура говора( дебата и полемика) </a:t>
            </a:r>
          </a:p>
          <a:p>
            <a:r>
              <a:rPr lang="sr-Cyrl-RS" sz="2400" dirty="0">
                <a:solidFill>
                  <a:srgbClr val="FFFF00"/>
                </a:solidFill>
              </a:rPr>
              <a:t>Објективно </a:t>
            </a:r>
            <a:r>
              <a:rPr lang="sr-Cyrl-RS" sz="2400" dirty="0" err="1">
                <a:solidFill>
                  <a:srgbClr val="FFFF00"/>
                </a:solidFill>
              </a:rPr>
              <a:t>оцјењивање</a:t>
            </a:r>
            <a:r>
              <a:rPr lang="sr-Cyrl-RS" sz="2400" dirty="0">
                <a:solidFill>
                  <a:srgbClr val="FFFF00"/>
                </a:solidFill>
              </a:rPr>
              <a:t> </a:t>
            </a:r>
          </a:p>
          <a:p>
            <a:r>
              <a:rPr lang="sr-Cyrl-RS" sz="2400" dirty="0">
                <a:solidFill>
                  <a:srgbClr val="FFFF00"/>
                </a:solidFill>
              </a:rPr>
              <a:t>Лако се препознаје ученик који није прочитао </a:t>
            </a:r>
          </a:p>
          <a:p>
            <a:r>
              <a:rPr lang="sr-Cyrl-RS" sz="2400" dirty="0">
                <a:solidFill>
                  <a:srgbClr val="FFFF00"/>
                </a:solidFill>
              </a:rPr>
              <a:t>Већа заинтересованост за читање </a:t>
            </a:r>
            <a:endParaRPr lang="en-US" sz="2400" dirty="0">
              <a:solidFill>
                <a:srgbClr val="FFFF00"/>
              </a:solidFill>
            </a:endParaRP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265F36FC-5DDC-E4D6-C590-4A74F52542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6723" y="3429000"/>
            <a:ext cx="4375656" cy="3285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4238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C3D1CF4-E817-4019-A28A-915988DA1B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RS" dirty="0"/>
              <a:t>Хвала на пажњи </a:t>
            </a:r>
            <a:endParaRPr lang="en-US" dirty="0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08C43B31-AD20-4E3A-A5E0-5478401A0C0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R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976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6A2B1A7-D6F7-4A08-ABB3-73E6F1594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861133"/>
            <a:ext cx="10504934" cy="4065974"/>
          </a:xfrm>
        </p:spPr>
        <p:txBody>
          <a:bodyPr>
            <a:normAutofit fontScale="90000"/>
          </a:bodyPr>
          <a:lstStyle/>
          <a:p>
            <a:br>
              <a:rPr lang="sr-Cyrl-RS" dirty="0"/>
            </a:br>
            <a:br>
              <a:rPr lang="sr-Cyrl-RS" dirty="0"/>
            </a:br>
            <a:br>
              <a:rPr lang="sr-Cyrl-RS" dirty="0"/>
            </a:br>
            <a:br>
              <a:rPr lang="sr-Cyrl-RS" dirty="0"/>
            </a:br>
            <a:br>
              <a:rPr lang="sr-Cyrl-RS" dirty="0"/>
            </a:br>
            <a:br>
              <a:rPr lang="sr-Cyrl-RS" dirty="0"/>
            </a:br>
            <a:br>
              <a:rPr lang="sr-Cyrl-RS" dirty="0"/>
            </a:br>
            <a:br>
              <a:rPr lang="sr-Cyrl-RS" dirty="0"/>
            </a:br>
            <a:br>
              <a:rPr lang="sr-Cyrl-RS" dirty="0"/>
            </a:br>
            <a:br>
              <a:rPr lang="sr-Cyrl-RS" dirty="0"/>
            </a:br>
            <a:r>
              <a:rPr lang="sr-Cyrl-RS" dirty="0">
                <a:solidFill>
                  <a:schemeClr val="tx1"/>
                </a:solidFill>
              </a:rPr>
              <a:t>ПРОБЛЕМИ</a:t>
            </a:r>
            <a:r>
              <a:rPr lang="en-US" dirty="0">
                <a:solidFill>
                  <a:schemeClr val="tx1"/>
                </a:solidFill>
              </a:rPr>
              <a:t>:</a:t>
            </a:r>
            <a:r>
              <a:rPr lang="sr-Cyrl-RS" dirty="0">
                <a:solidFill>
                  <a:schemeClr val="tx1"/>
                </a:solidFill>
              </a:rPr>
              <a:t> </a:t>
            </a:r>
            <a:br>
              <a:rPr lang="sr-Cyrl-RS" dirty="0">
                <a:solidFill>
                  <a:schemeClr val="tx1"/>
                </a:solidFill>
              </a:rPr>
            </a:br>
            <a:br>
              <a:rPr lang="sr-Cyrl-RS" dirty="0">
                <a:solidFill>
                  <a:schemeClr val="tx1"/>
                </a:solidFill>
              </a:rPr>
            </a:br>
            <a:r>
              <a:rPr lang="sr-Cyrl-RS" dirty="0">
                <a:solidFill>
                  <a:schemeClr val="tx1"/>
                </a:solidFill>
              </a:rPr>
              <a:t>-незаинтересованост за читање</a:t>
            </a:r>
            <a:br>
              <a:rPr lang="sr-Cyrl-RS" dirty="0">
                <a:solidFill>
                  <a:schemeClr val="tx1"/>
                </a:solidFill>
              </a:rPr>
            </a:br>
            <a:r>
              <a:rPr lang="sr-Cyrl-RS" dirty="0">
                <a:solidFill>
                  <a:schemeClr val="tx1"/>
                </a:solidFill>
              </a:rPr>
              <a:t>-интернет и </a:t>
            </a:r>
            <a:r>
              <a:rPr lang="en-US" dirty="0">
                <a:solidFill>
                  <a:schemeClr val="tx1"/>
                </a:solidFill>
              </a:rPr>
              <a:t>A</a:t>
            </a:r>
            <a:r>
              <a:rPr lang="sr-Cyrl-RS" dirty="0">
                <a:solidFill>
                  <a:schemeClr val="tx1"/>
                </a:solidFill>
              </a:rPr>
              <a:t>ПЛИКАЦИЈЕ </a:t>
            </a:r>
            <a:br>
              <a:rPr lang="sr-Cyrl-RS" dirty="0">
                <a:solidFill>
                  <a:schemeClr val="tx1"/>
                </a:solidFill>
              </a:rPr>
            </a:br>
            <a:r>
              <a:rPr lang="sr-Cyrl-RS" dirty="0">
                <a:solidFill>
                  <a:schemeClr val="tx1"/>
                </a:solidFill>
              </a:rPr>
              <a:t>-готове интерпретације</a:t>
            </a:r>
            <a:br>
              <a:rPr lang="sr-Cyrl-RS" dirty="0">
                <a:solidFill>
                  <a:schemeClr val="tx1"/>
                </a:solidFill>
              </a:rPr>
            </a:br>
            <a:r>
              <a:rPr lang="sr-Cyrl-RS" dirty="0">
                <a:solidFill>
                  <a:schemeClr val="tx1"/>
                </a:solidFill>
              </a:rPr>
              <a:t>-доступност садржаја на форумима и на интернет страницама </a:t>
            </a:r>
            <a:br>
              <a:rPr lang="sr-Cyrl-R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8491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086B984F-5AF6-4E4E-9844-ADF5E9C43F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911" y="2925276"/>
            <a:ext cx="10688714" cy="32358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5400" b="1" dirty="0"/>
              <a:t>Први предуслов</a:t>
            </a:r>
          </a:p>
          <a:p>
            <a:r>
              <a:rPr lang="sr-Cyrl-RS" sz="3600" b="1" i="1" dirty="0"/>
              <a:t>Библиотека и библиотекар (простор и атмосфера, читаоница као </a:t>
            </a:r>
            <a:r>
              <a:rPr lang="sr-Cyrl-RS" sz="3600" b="1" i="1" dirty="0" err="1"/>
              <a:t>мјесто</a:t>
            </a:r>
            <a:r>
              <a:rPr lang="sr-Cyrl-RS" sz="3600" b="1" i="1" dirty="0"/>
              <a:t> окупљања и размјене идеја)  </a:t>
            </a:r>
            <a:endParaRPr lang="en-US" sz="3600" b="1" i="1" dirty="0"/>
          </a:p>
        </p:txBody>
      </p:sp>
      <p:pic>
        <p:nvPicPr>
          <p:cNvPr id="20" name="Slika 19">
            <a:extLst>
              <a:ext uri="{FF2B5EF4-FFF2-40B4-BE49-F238E27FC236}">
                <a16:creationId xmlns:a16="http://schemas.microsoft.com/office/drawing/2014/main" id="{816D21AB-3ABB-F370-C770-B3218C43F0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45403" y="164115"/>
            <a:ext cx="4365602" cy="2672342"/>
          </a:xfrm>
          <a:prstGeom prst="rect">
            <a:avLst/>
          </a:prstGeom>
        </p:spPr>
      </p:pic>
      <p:pic>
        <p:nvPicPr>
          <p:cNvPr id="23" name="Slika 22">
            <a:extLst>
              <a:ext uri="{FF2B5EF4-FFF2-40B4-BE49-F238E27FC236}">
                <a16:creationId xmlns:a16="http://schemas.microsoft.com/office/drawing/2014/main" id="{79479923-0896-4423-95E5-489528D9B9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224" y="75297"/>
            <a:ext cx="5734975" cy="2849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74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6B9078B-C732-5B8C-D5AA-C9A2729A2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Čuvar mesta za sliku 21">
            <a:extLst>
              <a:ext uri="{FF2B5EF4-FFF2-40B4-BE49-F238E27FC236}">
                <a16:creationId xmlns:a16="http://schemas.microsoft.com/office/drawing/2014/main" id="{F1754C34-BC61-A1D8-A400-E2A98247F996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CEA49046-92BE-DED5-14F3-5B62875F87A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id="{59C145F8-50E2-3113-4BB6-4324B62E13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012" y="798990"/>
            <a:ext cx="4399734" cy="4687410"/>
          </a:xfrm>
          <a:prstGeom prst="rect">
            <a:avLst/>
          </a:prstGeom>
        </p:spPr>
      </p:pic>
      <p:pic>
        <p:nvPicPr>
          <p:cNvPr id="20" name="Slika 19">
            <a:extLst>
              <a:ext uri="{FF2B5EF4-FFF2-40B4-BE49-F238E27FC236}">
                <a16:creationId xmlns:a16="http://schemas.microsoft.com/office/drawing/2014/main" id="{02F83CE7-E86E-DA8B-11A6-8BF4BE2E2B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746" y="798990"/>
            <a:ext cx="5424995" cy="4687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0890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E275801-521E-4047-B1BB-AB593DD72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408373"/>
            <a:ext cx="9291215" cy="983281"/>
          </a:xfrm>
        </p:spPr>
        <p:txBody>
          <a:bodyPr/>
          <a:lstStyle/>
          <a:p>
            <a:r>
              <a:rPr lang="sr-Cyrl-RS" b="1" dirty="0">
                <a:solidFill>
                  <a:schemeClr val="tx1"/>
                </a:solidFill>
              </a:rPr>
              <a:t>Други предуслов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FF58A47B-942D-4914-8982-1F1FD86366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554" y="1388286"/>
            <a:ext cx="4279038" cy="4081428"/>
          </a:xfrm>
        </p:spPr>
        <p:txBody>
          <a:bodyPr>
            <a:normAutofit fontScale="92500"/>
          </a:bodyPr>
          <a:lstStyle/>
          <a:p>
            <a:r>
              <a:rPr lang="sr-Cyrl-RS" sz="4400" b="1" dirty="0">
                <a:solidFill>
                  <a:srgbClr val="C00000"/>
                </a:solidFill>
              </a:rPr>
              <a:t>Личност наставника </a:t>
            </a:r>
            <a:r>
              <a:rPr lang="sr-Latn-RS" sz="4400" b="1" dirty="0"/>
              <a:t>(</a:t>
            </a:r>
            <a:r>
              <a:rPr lang="sr-Cyrl-RS" sz="4400" b="1" dirty="0"/>
              <a:t>креативност и иновативност)</a:t>
            </a:r>
          </a:p>
          <a:p>
            <a:endParaRPr lang="en-US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79E94D0C-6EB9-09BC-F1F6-98E4CF48B6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404" y="1633491"/>
            <a:ext cx="5854390" cy="3712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1784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F676546-70F8-4034-B5D0-26ECADA40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6039" y="372863"/>
            <a:ext cx="9366755" cy="1487620"/>
          </a:xfrm>
        </p:spPr>
        <p:txBody>
          <a:bodyPr>
            <a:normAutofit fontScale="90000"/>
          </a:bodyPr>
          <a:lstStyle/>
          <a:p>
            <a:r>
              <a:rPr lang="sr-Cyrl-RS" dirty="0" err="1">
                <a:solidFill>
                  <a:schemeClr val="tx1"/>
                </a:solidFill>
              </a:rPr>
              <a:t>Оцјењивање</a:t>
            </a:r>
            <a:r>
              <a:rPr lang="sr-Cyrl-RS" dirty="0">
                <a:solidFill>
                  <a:srgbClr val="FFC000"/>
                </a:solidFill>
              </a:rPr>
              <a:t> -</a:t>
            </a:r>
            <a:r>
              <a:rPr lang="sr-Cyrl-RS" sz="2000" dirty="0">
                <a:solidFill>
                  <a:srgbClr val="FFC000"/>
                </a:solidFill>
              </a:rPr>
              <a:t>свако јављање и изношење става добија одређен број бодова*бодови су везани за исходе учења* </a:t>
            </a:r>
            <a:br>
              <a:rPr lang="sr-Cyrl-RS" sz="2000" dirty="0"/>
            </a:br>
            <a:br>
              <a:rPr lang="sr-Cyrl-RS" dirty="0"/>
            </a:br>
            <a:r>
              <a:rPr lang="sr-Cyrl-RS" dirty="0"/>
              <a:t> </a:t>
            </a:r>
            <a:endParaRPr lang="en-US" dirty="0"/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BB4F860B-852C-4A93-8A3A-74ADB0D44B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19521" y="1623571"/>
            <a:ext cx="4416464" cy="877318"/>
          </a:xfrm>
        </p:spPr>
        <p:txBody>
          <a:bodyPr>
            <a:normAutofit/>
          </a:bodyPr>
          <a:lstStyle/>
          <a:p>
            <a:r>
              <a:rPr lang="sr-Cyrl-RS" dirty="0"/>
              <a:t>Први час </a:t>
            </a:r>
          </a:p>
          <a:p>
            <a:endParaRPr lang="en-US" dirty="0"/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BD9E15C0-75D0-4E69-A4C4-D0690C9876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41033" y="2362519"/>
            <a:ext cx="4598633" cy="3106207"/>
          </a:xfrm>
        </p:spPr>
        <p:txBody>
          <a:bodyPr>
            <a:noAutofit/>
          </a:bodyPr>
          <a:lstStyle/>
          <a:p>
            <a:r>
              <a:rPr lang="sr-Cyrl-RS" sz="3200" dirty="0">
                <a:solidFill>
                  <a:srgbClr val="FFFF00"/>
                </a:solidFill>
              </a:rPr>
              <a:t>Утисак ученика, лични став</a:t>
            </a:r>
          </a:p>
          <a:p>
            <a:r>
              <a:rPr lang="sr-Cyrl-RS" sz="3200" dirty="0">
                <a:solidFill>
                  <a:srgbClr val="FFFF00"/>
                </a:solidFill>
              </a:rPr>
              <a:t>Филм, позориште, музика  као подстицај </a:t>
            </a:r>
          </a:p>
          <a:p>
            <a:r>
              <a:rPr lang="sr-Cyrl-RS" sz="3200" dirty="0">
                <a:solidFill>
                  <a:srgbClr val="FFFF00"/>
                </a:solidFill>
              </a:rPr>
              <a:t>Биографија писца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0" name="Zapis perom 9">
                <a:extLst>
                  <a:ext uri="{FF2B5EF4-FFF2-40B4-BE49-F238E27FC236}">
                    <a16:creationId xmlns:a16="http://schemas.microsoft.com/office/drawing/2014/main" id="{3BA07A47-6A3E-1849-E31B-29B3A2117942}"/>
                  </a:ext>
                </a:extLst>
              </p14:cNvPr>
              <p14:cNvContentPartPr/>
              <p14:nvPr/>
            </p14:nvContentPartPr>
            <p14:xfrm>
              <a:off x="10165977" y="4233929"/>
              <a:ext cx="457560" cy="797760"/>
            </p14:xfrm>
          </p:contentPart>
        </mc:Choice>
        <mc:Fallback xmlns="">
          <p:pic>
            <p:nvPicPr>
              <p:cNvPr id="10" name="Zapis perom 9">
                <a:extLst>
                  <a:ext uri="{FF2B5EF4-FFF2-40B4-BE49-F238E27FC236}">
                    <a16:creationId xmlns:a16="http://schemas.microsoft.com/office/drawing/2014/main" id="{3BA07A47-6A3E-1849-E31B-29B3A211794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111977" y="4125929"/>
                <a:ext cx="565200" cy="101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1" name="Zapis perom 10">
                <a:extLst>
                  <a:ext uri="{FF2B5EF4-FFF2-40B4-BE49-F238E27FC236}">
                    <a16:creationId xmlns:a16="http://schemas.microsoft.com/office/drawing/2014/main" id="{1B3E006F-16B2-1494-BE87-091A2AEC6313}"/>
                  </a:ext>
                </a:extLst>
              </p14:cNvPr>
              <p14:cNvContentPartPr/>
              <p14:nvPr/>
            </p14:nvContentPartPr>
            <p14:xfrm>
              <a:off x="5674977" y="1446809"/>
              <a:ext cx="360" cy="4320"/>
            </p14:xfrm>
          </p:contentPart>
        </mc:Choice>
        <mc:Fallback xmlns="">
          <p:pic>
            <p:nvPicPr>
              <p:cNvPr id="11" name="Zapis perom 10">
                <a:extLst>
                  <a:ext uri="{FF2B5EF4-FFF2-40B4-BE49-F238E27FC236}">
                    <a16:creationId xmlns:a16="http://schemas.microsoft.com/office/drawing/2014/main" id="{1B3E006F-16B2-1494-BE87-091A2AEC631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620977" y="1339169"/>
                <a:ext cx="108000" cy="21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2" name="Zapis perom 11">
                <a:extLst>
                  <a:ext uri="{FF2B5EF4-FFF2-40B4-BE49-F238E27FC236}">
                    <a16:creationId xmlns:a16="http://schemas.microsoft.com/office/drawing/2014/main" id="{1C5BED9B-B125-D3D5-A4DD-C33DFF7C3039}"/>
                  </a:ext>
                </a:extLst>
              </p14:cNvPr>
              <p14:cNvContentPartPr/>
              <p14:nvPr/>
            </p14:nvContentPartPr>
            <p14:xfrm>
              <a:off x="3050937" y="3637409"/>
              <a:ext cx="360" cy="360"/>
            </p14:xfrm>
          </p:contentPart>
        </mc:Choice>
        <mc:Fallback xmlns="">
          <p:pic>
            <p:nvPicPr>
              <p:cNvPr id="12" name="Zapis perom 11">
                <a:extLst>
                  <a:ext uri="{FF2B5EF4-FFF2-40B4-BE49-F238E27FC236}">
                    <a16:creationId xmlns:a16="http://schemas.microsoft.com/office/drawing/2014/main" id="{1C5BED9B-B125-D3D5-A4DD-C33DFF7C3039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997297" y="3529769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3" name="Zapis perom 12">
                <a:extLst>
                  <a:ext uri="{FF2B5EF4-FFF2-40B4-BE49-F238E27FC236}">
                    <a16:creationId xmlns:a16="http://schemas.microsoft.com/office/drawing/2014/main" id="{EC246E35-1AF5-522A-8378-898AA5786177}"/>
                  </a:ext>
                </a:extLst>
              </p14:cNvPr>
              <p14:cNvContentPartPr/>
              <p14:nvPr/>
            </p14:nvContentPartPr>
            <p14:xfrm>
              <a:off x="3319137" y="4303409"/>
              <a:ext cx="4320" cy="360"/>
            </p14:xfrm>
          </p:contentPart>
        </mc:Choice>
        <mc:Fallback xmlns="">
          <p:pic>
            <p:nvPicPr>
              <p:cNvPr id="13" name="Zapis perom 12">
                <a:extLst>
                  <a:ext uri="{FF2B5EF4-FFF2-40B4-BE49-F238E27FC236}">
                    <a16:creationId xmlns:a16="http://schemas.microsoft.com/office/drawing/2014/main" id="{EC246E35-1AF5-522A-8378-898AA5786177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265137" y="4195409"/>
                <a:ext cx="11196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4" name="Zapis perom 13">
                <a:extLst>
                  <a:ext uri="{FF2B5EF4-FFF2-40B4-BE49-F238E27FC236}">
                    <a16:creationId xmlns:a16="http://schemas.microsoft.com/office/drawing/2014/main" id="{0C4034F8-B0C6-09D8-A0BB-CBD6FDEA4264}"/>
                  </a:ext>
                </a:extLst>
              </p14:cNvPr>
              <p14:cNvContentPartPr/>
              <p14:nvPr/>
            </p14:nvContentPartPr>
            <p14:xfrm>
              <a:off x="3547737" y="3229889"/>
              <a:ext cx="360" cy="360"/>
            </p14:xfrm>
          </p:contentPart>
        </mc:Choice>
        <mc:Fallback xmlns="">
          <p:pic>
            <p:nvPicPr>
              <p:cNvPr id="14" name="Zapis perom 13">
                <a:extLst>
                  <a:ext uri="{FF2B5EF4-FFF2-40B4-BE49-F238E27FC236}">
                    <a16:creationId xmlns:a16="http://schemas.microsoft.com/office/drawing/2014/main" id="{0C4034F8-B0C6-09D8-A0BB-CBD6FDEA426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494097" y="3122249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5" name="Zapis perom 14">
                <a:extLst>
                  <a:ext uri="{FF2B5EF4-FFF2-40B4-BE49-F238E27FC236}">
                    <a16:creationId xmlns:a16="http://schemas.microsoft.com/office/drawing/2014/main" id="{F61499A1-A7DA-AAB1-F71E-6A477121169E}"/>
                  </a:ext>
                </a:extLst>
              </p14:cNvPr>
              <p14:cNvContentPartPr/>
              <p14:nvPr/>
            </p14:nvContentPartPr>
            <p14:xfrm>
              <a:off x="3527937" y="3239969"/>
              <a:ext cx="360" cy="360"/>
            </p14:xfrm>
          </p:contentPart>
        </mc:Choice>
        <mc:Fallback xmlns="">
          <p:pic>
            <p:nvPicPr>
              <p:cNvPr id="15" name="Zapis perom 14">
                <a:extLst>
                  <a:ext uri="{FF2B5EF4-FFF2-40B4-BE49-F238E27FC236}">
                    <a16:creationId xmlns:a16="http://schemas.microsoft.com/office/drawing/2014/main" id="{F61499A1-A7DA-AAB1-F71E-6A477121169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474297" y="3131969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6" name="Zapis perom 15">
                <a:extLst>
                  <a:ext uri="{FF2B5EF4-FFF2-40B4-BE49-F238E27FC236}">
                    <a16:creationId xmlns:a16="http://schemas.microsoft.com/office/drawing/2014/main" id="{62289420-F828-BE81-3CC4-DD43B4DC8CA0}"/>
                  </a:ext>
                </a:extLst>
              </p14:cNvPr>
              <p14:cNvContentPartPr/>
              <p14:nvPr/>
            </p14:nvContentPartPr>
            <p14:xfrm>
              <a:off x="3538017" y="3200009"/>
              <a:ext cx="360" cy="360"/>
            </p14:xfrm>
          </p:contentPart>
        </mc:Choice>
        <mc:Fallback xmlns="">
          <p:pic>
            <p:nvPicPr>
              <p:cNvPr id="16" name="Zapis perom 15">
                <a:extLst>
                  <a:ext uri="{FF2B5EF4-FFF2-40B4-BE49-F238E27FC236}">
                    <a16:creationId xmlns:a16="http://schemas.microsoft.com/office/drawing/2014/main" id="{62289420-F828-BE81-3CC4-DD43B4DC8CA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484017" y="3092009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7" name="Zapis perom 16">
                <a:extLst>
                  <a:ext uri="{FF2B5EF4-FFF2-40B4-BE49-F238E27FC236}">
                    <a16:creationId xmlns:a16="http://schemas.microsoft.com/office/drawing/2014/main" id="{FBF940DA-7856-E7C2-0A30-371C9C8E1931}"/>
                  </a:ext>
                </a:extLst>
              </p14:cNvPr>
              <p14:cNvContentPartPr/>
              <p14:nvPr/>
            </p14:nvContentPartPr>
            <p14:xfrm>
              <a:off x="3538017" y="3200009"/>
              <a:ext cx="360" cy="4320"/>
            </p14:xfrm>
          </p:contentPart>
        </mc:Choice>
        <mc:Fallback xmlns="">
          <p:pic>
            <p:nvPicPr>
              <p:cNvPr id="17" name="Zapis perom 16">
                <a:extLst>
                  <a:ext uri="{FF2B5EF4-FFF2-40B4-BE49-F238E27FC236}">
                    <a16:creationId xmlns:a16="http://schemas.microsoft.com/office/drawing/2014/main" id="{FBF940DA-7856-E7C2-0A30-371C9C8E193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484017" y="3092009"/>
                <a:ext cx="108000" cy="21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8" name="Zapis perom 17">
                <a:extLst>
                  <a:ext uri="{FF2B5EF4-FFF2-40B4-BE49-F238E27FC236}">
                    <a16:creationId xmlns:a16="http://schemas.microsoft.com/office/drawing/2014/main" id="{8AA2598E-2850-EDD4-F778-AC9966BEF01D}"/>
                  </a:ext>
                </a:extLst>
              </p14:cNvPr>
              <p14:cNvContentPartPr/>
              <p14:nvPr/>
            </p14:nvContentPartPr>
            <p14:xfrm>
              <a:off x="3647457" y="3281729"/>
              <a:ext cx="8280" cy="18360"/>
            </p14:xfrm>
          </p:contentPart>
        </mc:Choice>
        <mc:Fallback xmlns="">
          <p:pic>
            <p:nvPicPr>
              <p:cNvPr id="18" name="Zapis perom 17">
                <a:extLst>
                  <a:ext uri="{FF2B5EF4-FFF2-40B4-BE49-F238E27FC236}">
                    <a16:creationId xmlns:a16="http://schemas.microsoft.com/office/drawing/2014/main" id="{8AA2598E-2850-EDD4-F778-AC9966BEF01D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3593457" y="3173729"/>
                <a:ext cx="115920" cy="23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9" name="Zapis perom 18">
                <a:extLst>
                  <a:ext uri="{FF2B5EF4-FFF2-40B4-BE49-F238E27FC236}">
                    <a16:creationId xmlns:a16="http://schemas.microsoft.com/office/drawing/2014/main" id="{CE9B6080-3311-E2BE-A5C7-120BDB64C9BA}"/>
                  </a:ext>
                </a:extLst>
              </p14:cNvPr>
              <p14:cNvContentPartPr/>
              <p14:nvPr/>
            </p14:nvContentPartPr>
            <p14:xfrm>
              <a:off x="3657177" y="3259409"/>
              <a:ext cx="360" cy="360"/>
            </p14:xfrm>
          </p:contentPart>
        </mc:Choice>
        <mc:Fallback xmlns="">
          <p:pic>
            <p:nvPicPr>
              <p:cNvPr id="19" name="Zapis perom 18">
                <a:extLst>
                  <a:ext uri="{FF2B5EF4-FFF2-40B4-BE49-F238E27FC236}">
                    <a16:creationId xmlns:a16="http://schemas.microsoft.com/office/drawing/2014/main" id="{CE9B6080-3311-E2BE-A5C7-120BDB64C9BA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603537" y="3151769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0" name="Zapis perom 19">
                <a:extLst>
                  <a:ext uri="{FF2B5EF4-FFF2-40B4-BE49-F238E27FC236}">
                    <a16:creationId xmlns:a16="http://schemas.microsoft.com/office/drawing/2014/main" id="{854295C8-E702-AC52-771C-E98797CC77C8}"/>
                  </a:ext>
                </a:extLst>
              </p14:cNvPr>
              <p14:cNvContentPartPr/>
              <p14:nvPr/>
            </p14:nvContentPartPr>
            <p14:xfrm>
              <a:off x="2862297" y="2987609"/>
              <a:ext cx="360" cy="4320"/>
            </p14:xfrm>
          </p:contentPart>
        </mc:Choice>
        <mc:Fallback xmlns="">
          <p:pic>
            <p:nvPicPr>
              <p:cNvPr id="20" name="Zapis perom 19">
                <a:extLst>
                  <a:ext uri="{FF2B5EF4-FFF2-40B4-BE49-F238E27FC236}">
                    <a16:creationId xmlns:a16="http://schemas.microsoft.com/office/drawing/2014/main" id="{854295C8-E702-AC52-771C-E98797CC77C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808297" y="2879609"/>
                <a:ext cx="108000" cy="21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1" name="Zapis perom 20">
                <a:extLst>
                  <a:ext uri="{FF2B5EF4-FFF2-40B4-BE49-F238E27FC236}">
                    <a16:creationId xmlns:a16="http://schemas.microsoft.com/office/drawing/2014/main" id="{32B948F1-B9D1-DE7F-48BB-690D373902CB}"/>
                  </a:ext>
                </a:extLst>
              </p14:cNvPr>
              <p14:cNvContentPartPr/>
              <p14:nvPr/>
            </p14:nvContentPartPr>
            <p14:xfrm>
              <a:off x="1639377" y="1569929"/>
              <a:ext cx="4320" cy="360"/>
            </p14:xfrm>
          </p:contentPart>
        </mc:Choice>
        <mc:Fallback xmlns="">
          <p:pic>
            <p:nvPicPr>
              <p:cNvPr id="21" name="Zapis perom 20">
                <a:extLst>
                  <a:ext uri="{FF2B5EF4-FFF2-40B4-BE49-F238E27FC236}">
                    <a16:creationId xmlns:a16="http://schemas.microsoft.com/office/drawing/2014/main" id="{32B948F1-B9D1-DE7F-48BB-690D373902CB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585737" y="1462289"/>
                <a:ext cx="11196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2" name="Zapis perom 21">
                <a:extLst>
                  <a:ext uri="{FF2B5EF4-FFF2-40B4-BE49-F238E27FC236}">
                    <a16:creationId xmlns:a16="http://schemas.microsoft.com/office/drawing/2014/main" id="{4F13FF55-256B-19E0-3FD7-00444E3907B6}"/>
                  </a:ext>
                </a:extLst>
              </p14:cNvPr>
              <p14:cNvContentPartPr/>
              <p14:nvPr/>
            </p14:nvContentPartPr>
            <p14:xfrm>
              <a:off x="1809255" y="1633491"/>
              <a:ext cx="360" cy="360"/>
            </p14:xfrm>
          </p:contentPart>
        </mc:Choice>
        <mc:Fallback xmlns="">
          <p:pic>
            <p:nvPicPr>
              <p:cNvPr id="22" name="Zapis perom 21">
                <a:extLst>
                  <a:ext uri="{FF2B5EF4-FFF2-40B4-BE49-F238E27FC236}">
                    <a16:creationId xmlns:a16="http://schemas.microsoft.com/office/drawing/2014/main" id="{4F13FF55-256B-19E0-3FD7-00444E3907B6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1755255" y="1525491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3" name="Zapis perom 22">
                <a:extLst>
                  <a:ext uri="{FF2B5EF4-FFF2-40B4-BE49-F238E27FC236}">
                    <a16:creationId xmlns:a16="http://schemas.microsoft.com/office/drawing/2014/main" id="{66E1C21E-EDFB-EBB1-958C-6C851979BD29}"/>
                  </a:ext>
                </a:extLst>
              </p14:cNvPr>
              <p14:cNvContentPartPr/>
              <p14:nvPr/>
            </p14:nvContentPartPr>
            <p14:xfrm>
              <a:off x="1649457" y="3011009"/>
              <a:ext cx="360" cy="360"/>
            </p14:xfrm>
          </p:contentPart>
        </mc:Choice>
        <mc:Fallback xmlns="">
          <p:pic>
            <p:nvPicPr>
              <p:cNvPr id="23" name="Zapis perom 22">
                <a:extLst>
                  <a:ext uri="{FF2B5EF4-FFF2-40B4-BE49-F238E27FC236}">
                    <a16:creationId xmlns:a16="http://schemas.microsoft.com/office/drawing/2014/main" id="{66E1C21E-EDFB-EBB1-958C-6C851979BD29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595457" y="2903369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4" name="Zapis perom 23">
                <a:extLst>
                  <a:ext uri="{FF2B5EF4-FFF2-40B4-BE49-F238E27FC236}">
                    <a16:creationId xmlns:a16="http://schemas.microsoft.com/office/drawing/2014/main" id="{C605A66D-7093-706F-6F67-6047990B605F}"/>
                  </a:ext>
                </a:extLst>
              </p14:cNvPr>
              <p14:cNvContentPartPr/>
              <p14:nvPr/>
            </p14:nvContentPartPr>
            <p14:xfrm>
              <a:off x="1649457" y="2951609"/>
              <a:ext cx="360" cy="27360"/>
            </p14:xfrm>
          </p:contentPart>
        </mc:Choice>
        <mc:Fallback xmlns="">
          <p:pic>
            <p:nvPicPr>
              <p:cNvPr id="24" name="Zapis perom 23">
                <a:extLst>
                  <a:ext uri="{FF2B5EF4-FFF2-40B4-BE49-F238E27FC236}">
                    <a16:creationId xmlns:a16="http://schemas.microsoft.com/office/drawing/2014/main" id="{C605A66D-7093-706F-6F67-6047990B605F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1595457" y="2843609"/>
                <a:ext cx="108000" cy="24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25" name="Zapis perom 24">
                <a:extLst>
                  <a:ext uri="{FF2B5EF4-FFF2-40B4-BE49-F238E27FC236}">
                    <a16:creationId xmlns:a16="http://schemas.microsoft.com/office/drawing/2014/main" id="{13A24101-5F37-CBED-5459-6F161F6DA86B}"/>
                  </a:ext>
                </a:extLst>
              </p14:cNvPr>
              <p14:cNvContentPartPr/>
              <p14:nvPr/>
            </p14:nvContentPartPr>
            <p14:xfrm>
              <a:off x="2295297" y="3697169"/>
              <a:ext cx="360" cy="360"/>
            </p14:xfrm>
          </p:contentPart>
        </mc:Choice>
        <mc:Fallback xmlns="">
          <p:pic>
            <p:nvPicPr>
              <p:cNvPr id="25" name="Zapis perom 24">
                <a:extLst>
                  <a:ext uri="{FF2B5EF4-FFF2-40B4-BE49-F238E27FC236}">
                    <a16:creationId xmlns:a16="http://schemas.microsoft.com/office/drawing/2014/main" id="{13A24101-5F37-CBED-5459-6F161F6DA86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241657" y="3589529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26" name="Zapis perom 25">
                <a:extLst>
                  <a:ext uri="{FF2B5EF4-FFF2-40B4-BE49-F238E27FC236}">
                    <a16:creationId xmlns:a16="http://schemas.microsoft.com/office/drawing/2014/main" id="{D78B4BA8-E5B8-6806-6C55-C2861F509EFB}"/>
                  </a:ext>
                </a:extLst>
              </p14:cNvPr>
              <p14:cNvContentPartPr/>
              <p14:nvPr/>
            </p14:nvContentPartPr>
            <p14:xfrm>
              <a:off x="2295297" y="3697169"/>
              <a:ext cx="4320" cy="360"/>
            </p14:xfrm>
          </p:contentPart>
        </mc:Choice>
        <mc:Fallback xmlns="">
          <p:pic>
            <p:nvPicPr>
              <p:cNvPr id="26" name="Zapis perom 25">
                <a:extLst>
                  <a:ext uri="{FF2B5EF4-FFF2-40B4-BE49-F238E27FC236}">
                    <a16:creationId xmlns:a16="http://schemas.microsoft.com/office/drawing/2014/main" id="{D78B4BA8-E5B8-6806-6C55-C2861F509EFB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241657" y="3589529"/>
                <a:ext cx="11196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27" name="Zapis perom 26">
                <a:extLst>
                  <a:ext uri="{FF2B5EF4-FFF2-40B4-BE49-F238E27FC236}">
                    <a16:creationId xmlns:a16="http://schemas.microsoft.com/office/drawing/2014/main" id="{5784C985-E06D-820C-F925-4DCD6E4B5D1D}"/>
                  </a:ext>
                </a:extLst>
              </p14:cNvPr>
              <p14:cNvContentPartPr/>
              <p14:nvPr/>
            </p14:nvContentPartPr>
            <p14:xfrm>
              <a:off x="3289617" y="3667289"/>
              <a:ext cx="360" cy="360"/>
            </p14:xfrm>
          </p:contentPart>
        </mc:Choice>
        <mc:Fallback xmlns="">
          <p:pic>
            <p:nvPicPr>
              <p:cNvPr id="27" name="Zapis perom 26">
                <a:extLst>
                  <a:ext uri="{FF2B5EF4-FFF2-40B4-BE49-F238E27FC236}">
                    <a16:creationId xmlns:a16="http://schemas.microsoft.com/office/drawing/2014/main" id="{5784C985-E06D-820C-F925-4DCD6E4B5D1D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235617" y="3559289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28" name="Zapis perom 27">
                <a:extLst>
                  <a:ext uri="{FF2B5EF4-FFF2-40B4-BE49-F238E27FC236}">
                    <a16:creationId xmlns:a16="http://schemas.microsoft.com/office/drawing/2014/main" id="{C4190DF5-6574-9F22-97F2-4C7C4F7BA1E3}"/>
                  </a:ext>
                </a:extLst>
              </p14:cNvPr>
              <p14:cNvContentPartPr/>
              <p14:nvPr/>
            </p14:nvContentPartPr>
            <p14:xfrm>
              <a:off x="3001257" y="4084529"/>
              <a:ext cx="19440" cy="21240"/>
            </p14:xfrm>
          </p:contentPart>
        </mc:Choice>
        <mc:Fallback xmlns="">
          <p:pic>
            <p:nvPicPr>
              <p:cNvPr id="28" name="Zapis perom 27">
                <a:extLst>
                  <a:ext uri="{FF2B5EF4-FFF2-40B4-BE49-F238E27FC236}">
                    <a16:creationId xmlns:a16="http://schemas.microsoft.com/office/drawing/2014/main" id="{C4190DF5-6574-9F22-97F2-4C7C4F7BA1E3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2947257" y="3976889"/>
                <a:ext cx="127080" cy="23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29" name="Zapis perom 28">
                <a:extLst>
                  <a:ext uri="{FF2B5EF4-FFF2-40B4-BE49-F238E27FC236}">
                    <a16:creationId xmlns:a16="http://schemas.microsoft.com/office/drawing/2014/main" id="{EF2D9F80-59A2-93E1-6FC1-D2839F923289}"/>
                  </a:ext>
                </a:extLst>
              </p14:cNvPr>
              <p14:cNvContentPartPr/>
              <p14:nvPr/>
            </p14:nvContentPartPr>
            <p14:xfrm>
              <a:off x="2733057" y="4104329"/>
              <a:ext cx="360" cy="360"/>
            </p14:xfrm>
          </p:contentPart>
        </mc:Choice>
        <mc:Fallback xmlns="">
          <p:pic>
            <p:nvPicPr>
              <p:cNvPr id="29" name="Zapis perom 28">
                <a:extLst>
                  <a:ext uri="{FF2B5EF4-FFF2-40B4-BE49-F238E27FC236}">
                    <a16:creationId xmlns:a16="http://schemas.microsoft.com/office/drawing/2014/main" id="{EF2D9F80-59A2-93E1-6FC1-D2839F923289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679417" y="3996329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30" name="Zapis perom 29">
                <a:extLst>
                  <a:ext uri="{FF2B5EF4-FFF2-40B4-BE49-F238E27FC236}">
                    <a16:creationId xmlns:a16="http://schemas.microsoft.com/office/drawing/2014/main" id="{AD79925E-1341-3869-62A8-F518C77FB9EB}"/>
                  </a:ext>
                </a:extLst>
              </p14:cNvPr>
              <p14:cNvContentPartPr/>
              <p14:nvPr/>
            </p14:nvContentPartPr>
            <p14:xfrm>
              <a:off x="2613897" y="4134209"/>
              <a:ext cx="360" cy="360"/>
            </p14:xfrm>
          </p:contentPart>
        </mc:Choice>
        <mc:Fallback xmlns="">
          <p:pic>
            <p:nvPicPr>
              <p:cNvPr id="30" name="Zapis perom 29">
                <a:extLst>
                  <a:ext uri="{FF2B5EF4-FFF2-40B4-BE49-F238E27FC236}">
                    <a16:creationId xmlns:a16="http://schemas.microsoft.com/office/drawing/2014/main" id="{AD79925E-1341-3869-62A8-F518C77FB9E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559897" y="4026569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31" name="Zapis perom 30">
                <a:extLst>
                  <a:ext uri="{FF2B5EF4-FFF2-40B4-BE49-F238E27FC236}">
                    <a16:creationId xmlns:a16="http://schemas.microsoft.com/office/drawing/2014/main" id="{C6EFE988-00BE-8438-4E75-E57AEF7CEE7A}"/>
                  </a:ext>
                </a:extLst>
              </p14:cNvPr>
              <p14:cNvContentPartPr/>
              <p14:nvPr/>
            </p14:nvContentPartPr>
            <p14:xfrm>
              <a:off x="2504457" y="4134209"/>
              <a:ext cx="360" cy="360"/>
            </p14:xfrm>
          </p:contentPart>
        </mc:Choice>
        <mc:Fallback xmlns="">
          <p:pic>
            <p:nvPicPr>
              <p:cNvPr id="31" name="Zapis perom 30">
                <a:extLst>
                  <a:ext uri="{FF2B5EF4-FFF2-40B4-BE49-F238E27FC236}">
                    <a16:creationId xmlns:a16="http://schemas.microsoft.com/office/drawing/2014/main" id="{C6EFE988-00BE-8438-4E75-E57AEF7CEE7A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450457" y="4026569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32" name="Zapis perom 31">
                <a:extLst>
                  <a:ext uri="{FF2B5EF4-FFF2-40B4-BE49-F238E27FC236}">
                    <a16:creationId xmlns:a16="http://schemas.microsoft.com/office/drawing/2014/main" id="{660FBB58-53A6-1DCC-5928-5D6D37DFFDB7}"/>
                  </a:ext>
                </a:extLst>
              </p14:cNvPr>
              <p14:cNvContentPartPr/>
              <p14:nvPr/>
            </p14:nvContentPartPr>
            <p14:xfrm>
              <a:off x="2046897" y="4233929"/>
              <a:ext cx="360" cy="360"/>
            </p14:xfrm>
          </p:contentPart>
        </mc:Choice>
        <mc:Fallback xmlns="">
          <p:pic>
            <p:nvPicPr>
              <p:cNvPr id="32" name="Zapis perom 31">
                <a:extLst>
                  <a:ext uri="{FF2B5EF4-FFF2-40B4-BE49-F238E27FC236}">
                    <a16:creationId xmlns:a16="http://schemas.microsoft.com/office/drawing/2014/main" id="{660FBB58-53A6-1DCC-5928-5D6D37DFFDB7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993257" y="4125929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33" name="Zapis perom 32">
                <a:extLst>
                  <a:ext uri="{FF2B5EF4-FFF2-40B4-BE49-F238E27FC236}">
                    <a16:creationId xmlns:a16="http://schemas.microsoft.com/office/drawing/2014/main" id="{289EECFA-67CB-78F4-8644-D6D67F56C1B9}"/>
                  </a:ext>
                </a:extLst>
              </p14:cNvPr>
              <p14:cNvContentPartPr/>
              <p14:nvPr/>
            </p14:nvContentPartPr>
            <p14:xfrm>
              <a:off x="1401057" y="4104329"/>
              <a:ext cx="360" cy="360"/>
            </p14:xfrm>
          </p:contentPart>
        </mc:Choice>
        <mc:Fallback xmlns="">
          <p:pic>
            <p:nvPicPr>
              <p:cNvPr id="33" name="Zapis perom 32">
                <a:extLst>
                  <a:ext uri="{FF2B5EF4-FFF2-40B4-BE49-F238E27FC236}">
                    <a16:creationId xmlns:a16="http://schemas.microsoft.com/office/drawing/2014/main" id="{289EECFA-67CB-78F4-8644-D6D67F56C1B9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347057" y="3996329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34" name="Zapis perom 33">
                <a:extLst>
                  <a:ext uri="{FF2B5EF4-FFF2-40B4-BE49-F238E27FC236}">
                    <a16:creationId xmlns:a16="http://schemas.microsoft.com/office/drawing/2014/main" id="{BE6D5F48-9928-C5F3-FC69-F19AFAA06366}"/>
                  </a:ext>
                </a:extLst>
              </p14:cNvPr>
              <p14:cNvContentPartPr/>
              <p14:nvPr/>
            </p14:nvContentPartPr>
            <p14:xfrm>
              <a:off x="1977417" y="4542089"/>
              <a:ext cx="360" cy="360"/>
            </p14:xfrm>
          </p:contentPart>
        </mc:Choice>
        <mc:Fallback xmlns="">
          <p:pic>
            <p:nvPicPr>
              <p:cNvPr id="34" name="Zapis perom 33">
                <a:extLst>
                  <a:ext uri="{FF2B5EF4-FFF2-40B4-BE49-F238E27FC236}">
                    <a16:creationId xmlns:a16="http://schemas.microsoft.com/office/drawing/2014/main" id="{BE6D5F48-9928-C5F3-FC69-F19AFAA06366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923777" y="4434089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35" name="Zapis perom 34">
                <a:extLst>
                  <a:ext uri="{FF2B5EF4-FFF2-40B4-BE49-F238E27FC236}">
                    <a16:creationId xmlns:a16="http://schemas.microsoft.com/office/drawing/2014/main" id="{4527BA45-BBD4-B838-9CAB-ACC1AFBB5272}"/>
                  </a:ext>
                </a:extLst>
              </p14:cNvPr>
              <p14:cNvContentPartPr/>
              <p14:nvPr/>
            </p14:nvContentPartPr>
            <p14:xfrm>
              <a:off x="2186217" y="4607609"/>
              <a:ext cx="10440" cy="4320"/>
            </p14:xfrm>
          </p:contentPart>
        </mc:Choice>
        <mc:Fallback xmlns="">
          <p:pic>
            <p:nvPicPr>
              <p:cNvPr id="35" name="Zapis perom 34">
                <a:extLst>
                  <a:ext uri="{FF2B5EF4-FFF2-40B4-BE49-F238E27FC236}">
                    <a16:creationId xmlns:a16="http://schemas.microsoft.com/office/drawing/2014/main" id="{4527BA45-BBD4-B838-9CAB-ACC1AFBB5272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2132217" y="4499609"/>
                <a:ext cx="118080" cy="21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36" name="Zapis perom 35">
                <a:extLst>
                  <a:ext uri="{FF2B5EF4-FFF2-40B4-BE49-F238E27FC236}">
                    <a16:creationId xmlns:a16="http://schemas.microsoft.com/office/drawing/2014/main" id="{8A961A5C-FBA2-C5DA-AAD3-60BF0F1E529F}"/>
                  </a:ext>
                </a:extLst>
              </p14:cNvPr>
              <p14:cNvContentPartPr/>
              <p14:nvPr/>
            </p14:nvContentPartPr>
            <p14:xfrm>
              <a:off x="2285577" y="4571609"/>
              <a:ext cx="47160" cy="19800"/>
            </p14:xfrm>
          </p:contentPart>
        </mc:Choice>
        <mc:Fallback xmlns="">
          <p:pic>
            <p:nvPicPr>
              <p:cNvPr id="36" name="Zapis perom 35">
                <a:extLst>
                  <a:ext uri="{FF2B5EF4-FFF2-40B4-BE49-F238E27FC236}">
                    <a16:creationId xmlns:a16="http://schemas.microsoft.com/office/drawing/2014/main" id="{8A961A5C-FBA2-C5DA-AAD3-60BF0F1E529F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2231937" y="4463609"/>
                <a:ext cx="154800" cy="235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37" name="Zapis perom 36">
                <a:extLst>
                  <a:ext uri="{FF2B5EF4-FFF2-40B4-BE49-F238E27FC236}">
                    <a16:creationId xmlns:a16="http://schemas.microsoft.com/office/drawing/2014/main" id="{9A6CC8CA-1F99-6499-4A33-297D6B28BDB1}"/>
                  </a:ext>
                </a:extLst>
              </p14:cNvPr>
              <p14:cNvContentPartPr/>
              <p14:nvPr/>
            </p14:nvContentPartPr>
            <p14:xfrm>
              <a:off x="2454777" y="4621289"/>
              <a:ext cx="18000" cy="360"/>
            </p14:xfrm>
          </p:contentPart>
        </mc:Choice>
        <mc:Fallback xmlns="">
          <p:pic>
            <p:nvPicPr>
              <p:cNvPr id="37" name="Zapis perom 36">
                <a:extLst>
                  <a:ext uri="{FF2B5EF4-FFF2-40B4-BE49-F238E27FC236}">
                    <a16:creationId xmlns:a16="http://schemas.microsoft.com/office/drawing/2014/main" id="{9A6CC8CA-1F99-6499-4A33-297D6B28BDB1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2400777" y="4513289"/>
                <a:ext cx="12564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38" name="Zapis perom 37">
                <a:extLst>
                  <a:ext uri="{FF2B5EF4-FFF2-40B4-BE49-F238E27FC236}">
                    <a16:creationId xmlns:a16="http://schemas.microsoft.com/office/drawing/2014/main" id="{65F3C748-0471-79CF-7391-C6BC3ED3BA96}"/>
                  </a:ext>
                </a:extLst>
              </p14:cNvPr>
              <p14:cNvContentPartPr/>
              <p14:nvPr/>
            </p14:nvContentPartPr>
            <p14:xfrm>
              <a:off x="2494377" y="4621289"/>
              <a:ext cx="14040" cy="6480"/>
            </p14:xfrm>
          </p:contentPart>
        </mc:Choice>
        <mc:Fallback xmlns="">
          <p:pic>
            <p:nvPicPr>
              <p:cNvPr id="38" name="Zapis perom 37">
                <a:extLst>
                  <a:ext uri="{FF2B5EF4-FFF2-40B4-BE49-F238E27FC236}">
                    <a16:creationId xmlns:a16="http://schemas.microsoft.com/office/drawing/2014/main" id="{65F3C748-0471-79CF-7391-C6BC3ED3BA96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2440737" y="4513289"/>
                <a:ext cx="121680" cy="222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39" name="Zapis perom 38">
                <a:extLst>
                  <a:ext uri="{FF2B5EF4-FFF2-40B4-BE49-F238E27FC236}">
                    <a16:creationId xmlns:a16="http://schemas.microsoft.com/office/drawing/2014/main" id="{7B670943-1C27-7283-3002-B5E45386FD53}"/>
                  </a:ext>
                </a:extLst>
              </p14:cNvPr>
              <p14:cNvContentPartPr/>
              <p14:nvPr/>
            </p14:nvContentPartPr>
            <p14:xfrm>
              <a:off x="2533977" y="4631009"/>
              <a:ext cx="4320" cy="360"/>
            </p14:xfrm>
          </p:contentPart>
        </mc:Choice>
        <mc:Fallback xmlns="">
          <p:pic>
            <p:nvPicPr>
              <p:cNvPr id="39" name="Zapis perom 38">
                <a:extLst>
                  <a:ext uri="{FF2B5EF4-FFF2-40B4-BE49-F238E27FC236}">
                    <a16:creationId xmlns:a16="http://schemas.microsoft.com/office/drawing/2014/main" id="{7B670943-1C27-7283-3002-B5E45386FD53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480337" y="4523369"/>
                <a:ext cx="11196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">
            <p14:nvContentPartPr>
              <p14:cNvPr id="40" name="Zapis perom 39">
                <a:extLst>
                  <a:ext uri="{FF2B5EF4-FFF2-40B4-BE49-F238E27FC236}">
                    <a16:creationId xmlns:a16="http://schemas.microsoft.com/office/drawing/2014/main" id="{8FCCA44D-D446-A7A7-6564-7CD85210988B}"/>
                  </a:ext>
                </a:extLst>
              </p14:cNvPr>
              <p14:cNvContentPartPr/>
              <p14:nvPr/>
            </p14:nvContentPartPr>
            <p14:xfrm>
              <a:off x="2564217" y="4631009"/>
              <a:ext cx="27000" cy="360"/>
            </p14:xfrm>
          </p:contentPart>
        </mc:Choice>
        <mc:Fallback xmlns="">
          <p:pic>
            <p:nvPicPr>
              <p:cNvPr id="40" name="Zapis perom 39">
                <a:extLst>
                  <a:ext uri="{FF2B5EF4-FFF2-40B4-BE49-F238E27FC236}">
                    <a16:creationId xmlns:a16="http://schemas.microsoft.com/office/drawing/2014/main" id="{8FCCA44D-D446-A7A7-6564-7CD85210988B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2510217" y="4523369"/>
                <a:ext cx="13464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">
            <p14:nvContentPartPr>
              <p14:cNvPr id="41" name="Zapis perom 40">
                <a:extLst>
                  <a:ext uri="{FF2B5EF4-FFF2-40B4-BE49-F238E27FC236}">
                    <a16:creationId xmlns:a16="http://schemas.microsoft.com/office/drawing/2014/main" id="{5D31439A-3FD4-2C29-AED3-6CB0ED1C4420}"/>
                  </a:ext>
                </a:extLst>
              </p14:cNvPr>
              <p14:cNvContentPartPr/>
              <p14:nvPr/>
            </p14:nvContentPartPr>
            <p14:xfrm>
              <a:off x="3666897" y="1957289"/>
              <a:ext cx="360" cy="360"/>
            </p14:xfrm>
          </p:contentPart>
        </mc:Choice>
        <mc:Fallback xmlns="">
          <p:pic>
            <p:nvPicPr>
              <p:cNvPr id="41" name="Zapis perom 40">
                <a:extLst>
                  <a:ext uri="{FF2B5EF4-FFF2-40B4-BE49-F238E27FC236}">
                    <a16:creationId xmlns:a16="http://schemas.microsoft.com/office/drawing/2014/main" id="{5D31439A-3FD4-2C29-AED3-6CB0ED1C442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613257" y="1849649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">
            <p14:nvContentPartPr>
              <p14:cNvPr id="42" name="Zapis perom 41">
                <a:extLst>
                  <a:ext uri="{FF2B5EF4-FFF2-40B4-BE49-F238E27FC236}">
                    <a16:creationId xmlns:a16="http://schemas.microsoft.com/office/drawing/2014/main" id="{B1E7A8BD-51C9-ED2E-8099-A1E14B188262}"/>
                  </a:ext>
                </a:extLst>
              </p14:cNvPr>
              <p14:cNvContentPartPr/>
              <p14:nvPr/>
            </p14:nvContentPartPr>
            <p14:xfrm>
              <a:off x="6002937" y="3693209"/>
              <a:ext cx="10440" cy="4320"/>
            </p14:xfrm>
          </p:contentPart>
        </mc:Choice>
        <mc:Fallback xmlns="">
          <p:pic>
            <p:nvPicPr>
              <p:cNvPr id="42" name="Zapis perom 41">
                <a:extLst>
                  <a:ext uri="{FF2B5EF4-FFF2-40B4-BE49-F238E27FC236}">
                    <a16:creationId xmlns:a16="http://schemas.microsoft.com/office/drawing/2014/main" id="{B1E7A8BD-51C9-ED2E-8099-A1E14B188262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5948937" y="3585209"/>
                <a:ext cx="118080" cy="21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43" name="Zapis perom 42">
                <a:extLst>
                  <a:ext uri="{FF2B5EF4-FFF2-40B4-BE49-F238E27FC236}">
                    <a16:creationId xmlns:a16="http://schemas.microsoft.com/office/drawing/2014/main" id="{C121594F-35E7-9CF1-74CC-564E26034B08}"/>
                  </a:ext>
                </a:extLst>
              </p14:cNvPr>
              <p14:cNvContentPartPr/>
              <p14:nvPr/>
            </p14:nvContentPartPr>
            <p14:xfrm>
              <a:off x="3623337" y="3259409"/>
              <a:ext cx="24480" cy="8280"/>
            </p14:xfrm>
          </p:contentPart>
        </mc:Choice>
        <mc:Fallback xmlns="">
          <p:pic>
            <p:nvPicPr>
              <p:cNvPr id="43" name="Zapis perom 42">
                <a:extLst>
                  <a:ext uri="{FF2B5EF4-FFF2-40B4-BE49-F238E27FC236}">
                    <a16:creationId xmlns:a16="http://schemas.microsoft.com/office/drawing/2014/main" id="{C121594F-35E7-9CF1-74CC-564E26034B08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3569337" y="3151769"/>
                <a:ext cx="132120" cy="22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44" name="Zapis perom 43">
                <a:extLst>
                  <a:ext uri="{FF2B5EF4-FFF2-40B4-BE49-F238E27FC236}">
                    <a16:creationId xmlns:a16="http://schemas.microsoft.com/office/drawing/2014/main" id="{A3F781F3-2341-9B20-6FA6-EA5D0FC2182F}"/>
                  </a:ext>
                </a:extLst>
              </p14:cNvPr>
              <p14:cNvContentPartPr/>
              <p14:nvPr/>
            </p14:nvContentPartPr>
            <p14:xfrm>
              <a:off x="3531897" y="3285689"/>
              <a:ext cx="6480" cy="4320"/>
            </p14:xfrm>
          </p:contentPart>
        </mc:Choice>
        <mc:Fallback xmlns="">
          <p:pic>
            <p:nvPicPr>
              <p:cNvPr id="44" name="Zapis perom 43">
                <a:extLst>
                  <a:ext uri="{FF2B5EF4-FFF2-40B4-BE49-F238E27FC236}">
                    <a16:creationId xmlns:a16="http://schemas.microsoft.com/office/drawing/2014/main" id="{A3F781F3-2341-9B20-6FA6-EA5D0FC2182F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3477897" y="3177689"/>
                <a:ext cx="114120" cy="219960"/>
              </a:xfrm>
              <a:prstGeom prst="rect">
                <a:avLst/>
              </a:prstGeom>
            </p:spPr>
          </p:pic>
        </mc:Fallback>
      </mc:AlternateContent>
      <p:pic>
        <p:nvPicPr>
          <p:cNvPr id="50" name="Slika 49">
            <a:extLst>
              <a:ext uri="{FF2B5EF4-FFF2-40B4-BE49-F238E27FC236}">
                <a16:creationId xmlns:a16="http://schemas.microsoft.com/office/drawing/2014/main" id="{A8BF01F2-2540-8614-A90D-0627E28B044A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4"/>
              </a:ext>
            </a:extLst>
          </a:blip>
          <a:stretch>
            <a:fillRect/>
          </a:stretch>
        </p:blipFill>
        <p:spPr>
          <a:xfrm>
            <a:off x="6476648" y="2306326"/>
            <a:ext cx="4431925" cy="3160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039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4521E87B-A0D9-8FF2-E38E-E683813043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450" y="514904"/>
            <a:ext cx="4601731" cy="967665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79D53430-2FB3-87CC-F0B1-8CDB8FE255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139" y="2002288"/>
            <a:ext cx="5236918" cy="3023878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73CB24BC-EE3E-BDB7-09C3-554CA2EAAA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249880" y="1198485"/>
            <a:ext cx="5659144" cy="3747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3339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CD4EE5F-375F-4405-9A92-C63AC514FE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804519"/>
            <a:ext cx="9291215" cy="835439"/>
          </a:xfrm>
        </p:spPr>
        <p:txBody>
          <a:bodyPr/>
          <a:lstStyle/>
          <a:p>
            <a:r>
              <a:rPr lang="sr-Cyrl-RS" dirty="0"/>
              <a:t>Резиме –трећи час </a:t>
            </a:r>
            <a:endParaRPr lang="en-U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954D11CF-36A0-4F4C-9ACD-C6672236D5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929" y="1639958"/>
            <a:ext cx="11678480" cy="4273826"/>
          </a:xfrm>
        </p:spPr>
        <p:txBody>
          <a:bodyPr>
            <a:normAutofit/>
          </a:bodyPr>
          <a:lstStyle/>
          <a:p>
            <a:r>
              <a:rPr lang="sr-Cyrl-RS" dirty="0"/>
              <a:t>Током претходних  часова на крају часа је сваком ученику речено колико је освојио бодова тог часа и дата повратна информација </a:t>
            </a:r>
          </a:p>
          <a:p>
            <a:r>
              <a:rPr lang="sr-Cyrl-RS" dirty="0"/>
              <a:t>Укупни збир бодова се саопшти кад је завршена анализа, а повратна информација пошаље електронски у виду коментара</a:t>
            </a:r>
          </a:p>
          <a:p>
            <a:r>
              <a:rPr lang="sr-Cyrl-RS" dirty="0"/>
              <a:t>Закључак сами доносе ученици на основу аргумената из </a:t>
            </a:r>
            <a:r>
              <a:rPr lang="sr-Cyrl-RS" dirty="0" err="1"/>
              <a:t>дјела</a:t>
            </a:r>
            <a:endParaRPr lang="sr-Cyrl-RS" dirty="0"/>
          </a:p>
          <a:p>
            <a:r>
              <a:rPr lang="sr-Cyrl-RS" dirty="0"/>
              <a:t>Наставник је само „скретничар“ до свих закључака су сами дошли</a:t>
            </a:r>
          </a:p>
          <a:p>
            <a:r>
              <a:rPr lang="sr-Cyrl-RS" dirty="0"/>
              <a:t>Ученик је научен да мисли и промишља </a:t>
            </a:r>
          </a:p>
          <a:p>
            <a:r>
              <a:rPr lang="sr-Cyrl-RS" dirty="0"/>
              <a:t>Истакнуте су етичке и естетске поруке </a:t>
            </a:r>
            <a:r>
              <a:rPr lang="sr-Cyrl-RS" dirty="0" err="1"/>
              <a:t>дјела</a:t>
            </a:r>
            <a:r>
              <a:rPr lang="sr-Cyrl-RS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26946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9F82AE0-10B4-B607-ED2C-5F61F1C83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Вредновање /</a:t>
            </a:r>
            <a:r>
              <a:rPr lang="sr-Cyrl-RS" dirty="0" err="1"/>
              <a:t>процјена</a:t>
            </a:r>
            <a:r>
              <a:rPr lang="sr-Cyrl-RS" dirty="0"/>
              <a:t> </a:t>
            </a:r>
            <a:endParaRPr lang="en-US" dirty="0"/>
          </a:p>
        </p:txBody>
      </p:sp>
      <p:graphicFrame>
        <p:nvGraphicFramePr>
          <p:cNvPr id="4" name="Tabela 4">
            <a:extLst>
              <a:ext uri="{FF2B5EF4-FFF2-40B4-BE49-F238E27FC236}">
                <a16:creationId xmlns:a16="http://schemas.microsoft.com/office/drawing/2014/main" id="{42362D43-F4CA-1005-399B-82B9FCA0FF6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7425897"/>
              </p:ext>
            </p:extLst>
          </p:nvPr>
        </p:nvGraphicFramePr>
        <p:xfrm>
          <a:off x="497151" y="1731146"/>
          <a:ext cx="10245460" cy="4982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9092">
                  <a:extLst>
                    <a:ext uri="{9D8B030D-6E8A-4147-A177-3AD203B41FA5}">
                      <a16:colId xmlns:a16="http://schemas.microsoft.com/office/drawing/2014/main" val="3068031670"/>
                    </a:ext>
                  </a:extLst>
                </a:gridCol>
                <a:gridCol w="2049092">
                  <a:extLst>
                    <a:ext uri="{9D8B030D-6E8A-4147-A177-3AD203B41FA5}">
                      <a16:colId xmlns:a16="http://schemas.microsoft.com/office/drawing/2014/main" val="2390609677"/>
                    </a:ext>
                  </a:extLst>
                </a:gridCol>
                <a:gridCol w="2049092">
                  <a:extLst>
                    <a:ext uri="{9D8B030D-6E8A-4147-A177-3AD203B41FA5}">
                      <a16:colId xmlns:a16="http://schemas.microsoft.com/office/drawing/2014/main" val="666928607"/>
                    </a:ext>
                  </a:extLst>
                </a:gridCol>
                <a:gridCol w="2049092">
                  <a:extLst>
                    <a:ext uri="{9D8B030D-6E8A-4147-A177-3AD203B41FA5}">
                      <a16:colId xmlns:a16="http://schemas.microsoft.com/office/drawing/2014/main" val="823932906"/>
                    </a:ext>
                  </a:extLst>
                </a:gridCol>
                <a:gridCol w="2049092">
                  <a:extLst>
                    <a:ext uri="{9D8B030D-6E8A-4147-A177-3AD203B41FA5}">
                      <a16:colId xmlns:a16="http://schemas.microsoft.com/office/drawing/2014/main" val="1051534490"/>
                    </a:ext>
                  </a:extLst>
                </a:gridCol>
              </a:tblGrid>
              <a:tr h="677079">
                <a:tc>
                  <a:txBody>
                    <a:bodyPr/>
                    <a:lstStyle/>
                    <a:p>
                      <a:r>
                        <a:rPr lang="sr-Cyrl-RS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Елеменат </a:t>
                      </a:r>
                      <a:r>
                        <a:rPr lang="sr-Cyrl-RS" dirty="0" err="1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процјене</a:t>
                      </a:r>
                      <a:r>
                        <a:rPr lang="sr-Cyrl-RS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 </a:t>
                      </a:r>
                      <a:endParaRPr lang="en-US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4 бода </a:t>
                      </a:r>
                      <a:endParaRPr lang="en-US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3 бода </a:t>
                      </a:r>
                      <a:endParaRPr lang="en-US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2 бода</a:t>
                      </a:r>
                      <a:endParaRPr lang="en-US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1 бод</a:t>
                      </a:r>
                      <a:endParaRPr lang="en-US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1198874"/>
                  </a:ext>
                </a:extLst>
              </a:tr>
              <a:tr h="2127962">
                <a:tc>
                  <a:txBody>
                    <a:bodyPr/>
                    <a:lstStyle/>
                    <a:p>
                      <a:r>
                        <a:rPr lang="sr-Cyrl-RS" dirty="0"/>
                        <a:t>Допринос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/>
                        <a:t>Активно учествује у разговору. Јасно износи свој став. Истражује могућности.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/>
                        <a:t>Даје корисне идеје.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/>
                        <a:t>Понекад учествује у разговору.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/>
                        <a:t>Повремено се укључује у рад.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9567691"/>
                  </a:ext>
                </a:extLst>
              </a:tr>
              <a:tr h="677079">
                <a:tc>
                  <a:txBody>
                    <a:bodyPr/>
                    <a:lstStyle/>
                    <a:p>
                      <a:r>
                        <a:rPr lang="sr-Cyrl-RS" dirty="0" err="1"/>
                        <a:t>Усредређеност</a:t>
                      </a:r>
                      <a:r>
                        <a:rPr lang="sr-Cyrl-RS" dirty="0"/>
                        <a:t> на задатак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/>
                        <a:t>Активно тражи </a:t>
                      </a:r>
                      <a:r>
                        <a:rPr lang="sr-Cyrl-RS" dirty="0" err="1"/>
                        <a:t>рјешења</a:t>
                      </a:r>
                      <a:r>
                        <a:rPr lang="sr-Cyrl-RS" dirty="0"/>
                        <a:t>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/>
                        <a:t>Углавном тражи </a:t>
                      </a:r>
                      <a:r>
                        <a:rPr lang="sr-Cyrl-RS" dirty="0" err="1"/>
                        <a:t>рјешења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/>
                        <a:t>Понекад дође до </a:t>
                      </a:r>
                      <a:r>
                        <a:rPr lang="sr-Cyrl-RS" dirty="0" err="1"/>
                        <a:t>рјешења</a:t>
                      </a:r>
                      <a:r>
                        <a:rPr lang="sr-Cyrl-RS" dirty="0"/>
                        <a:t>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err="1"/>
                        <a:t>Ријетко</a:t>
                      </a:r>
                      <a:r>
                        <a:rPr lang="sr-Cyrl-RS" dirty="0"/>
                        <a:t> одговори тачно.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8535345"/>
                  </a:ext>
                </a:extLst>
              </a:tr>
              <a:tr h="1499954">
                <a:tc>
                  <a:txBody>
                    <a:bodyPr/>
                    <a:lstStyle/>
                    <a:p>
                      <a:r>
                        <a:rPr lang="sr-Cyrl-RS" dirty="0"/>
                        <a:t>Сарадња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/>
                        <a:t>Активно слуша.</a:t>
                      </a:r>
                    </a:p>
                    <a:p>
                      <a:r>
                        <a:rPr lang="sr-Cyrl-RS" dirty="0"/>
                        <a:t>Прихвата коментаре и </a:t>
                      </a:r>
                      <a:r>
                        <a:rPr lang="sr-Cyrl-RS" dirty="0" err="1"/>
                        <a:t>савјете</a:t>
                      </a:r>
                      <a:r>
                        <a:rPr lang="sr-Cyrl-RS" dirty="0"/>
                        <a:t> других.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/>
                        <a:t>Већином активно слуша и промишља на основу става других.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/>
                        <a:t>Повремено активно слуша.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err="1"/>
                        <a:t>Ријетко</a:t>
                      </a:r>
                      <a:r>
                        <a:rPr lang="sr-Cyrl-RS" dirty="0"/>
                        <a:t> активно слуша.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35510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2679213"/>
      </p:ext>
    </p:extLst>
  </p:cSld>
  <p:clrMapOvr>
    <a:masterClrMapping/>
  </p:clrMapOvr>
</p:sld>
</file>

<file path=ppt/theme/theme1.xml><?xml version="1.0" encoding="utf-8"?>
<a:theme xmlns:a="http://schemas.openxmlformats.org/drawingml/2006/main" name="Galerija">
  <a:themeElements>
    <a:clrScheme name="Galerija">
      <a:dk1>
        <a:sysClr val="windowText" lastClr="000000"/>
      </a:dk1>
      <a:lt1>
        <a:sysClr val="window" lastClr="FFFFFF"/>
      </a:lt1>
      <a:dk2>
        <a:srgbClr val="454545"/>
      </a:dk2>
      <a:lt2>
        <a:srgbClr val="DFD9D5"/>
      </a:lt2>
      <a:accent1>
        <a:srgbClr val="FB8C29"/>
      </a:accent1>
      <a:accent2>
        <a:srgbClr val="F2C351"/>
      </a:accent2>
      <a:accent3>
        <a:srgbClr val="D0CBA5"/>
      </a:accent3>
      <a:accent4>
        <a:srgbClr val="A2C476"/>
      </a:accent4>
      <a:accent5>
        <a:srgbClr val="57C293"/>
      </a:accent5>
      <a:accent6>
        <a:srgbClr val="06BFDE"/>
      </a:accent6>
      <a:hlink>
        <a:srgbClr val="FBAE29"/>
      </a:hlink>
      <a:folHlink>
        <a:srgbClr val="EDC47E"/>
      </a:folHlink>
    </a:clrScheme>
    <a:fontScheme name="Galerija">
      <a:majorFont>
        <a:latin typeface="Rockwell" panose="020606030202050204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erija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BB5F5D82-B5E9-469E-A815-C655ED4AF24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585</TotalTime>
  <Words>318</Words>
  <Application>Microsoft Office PowerPoint</Application>
  <PresentationFormat>Široki ekran</PresentationFormat>
  <Paragraphs>52</Paragraphs>
  <Slides>12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2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12</vt:i4>
      </vt:variant>
    </vt:vector>
  </HeadingPairs>
  <TitlesOfParts>
    <vt:vector size="15" baseType="lpstr">
      <vt:lpstr>Arial</vt:lpstr>
      <vt:lpstr>Rockwell</vt:lpstr>
      <vt:lpstr>Galerija</vt:lpstr>
      <vt:lpstr>      Лектире у средњој школи </vt:lpstr>
      <vt:lpstr>          ПРОБЛЕМИ:   -незаинтересованост за читање -интернет и AПЛИКАЦИЈЕ  -готове интерпретације -доступност садржаја на форумима и на интернет страницама  </vt:lpstr>
      <vt:lpstr>PowerPoint prezentacija</vt:lpstr>
      <vt:lpstr>PowerPoint prezentacija</vt:lpstr>
      <vt:lpstr>Други предуслов</vt:lpstr>
      <vt:lpstr>Оцјењивање -свако јављање и изношење става добија одређен број бодова*бодови су везани за исходе учења*    </vt:lpstr>
      <vt:lpstr>PowerPoint prezentacija</vt:lpstr>
      <vt:lpstr>Резиме –трећи час </vt:lpstr>
      <vt:lpstr>Вредновање /процјена </vt:lpstr>
      <vt:lpstr>Примјер бодовања </vt:lpstr>
      <vt:lpstr>Предности оваквог начина оцјењивања </vt:lpstr>
      <vt:lpstr>Хвала на пажњи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Лектире у гимназији</dc:title>
  <dc:creator>Dubravka Nikolić</dc:creator>
  <cp:lastModifiedBy>Dubravka Nikolić</cp:lastModifiedBy>
  <cp:revision>14</cp:revision>
  <dcterms:created xsi:type="dcterms:W3CDTF">2022-02-21T09:35:18Z</dcterms:created>
  <dcterms:modified xsi:type="dcterms:W3CDTF">2022-08-30T12:50:02Z</dcterms:modified>
</cp:coreProperties>
</file>