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5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5E946-F531-418B-A31E-6BDDD9AA7C57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1EFD7-2EC6-45EB-9C5D-BF50F48527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067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5E946-F531-418B-A31E-6BDDD9AA7C57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1EFD7-2EC6-45EB-9C5D-BF50F48527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5416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5E946-F531-418B-A31E-6BDDD9AA7C57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1EFD7-2EC6-45EB-9C5D-BF50F48527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050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5E946-F531-418B-A31E-6BDDD9AA7C57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1EFD7-2EC6-45EB-9C5D-BF50F48527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135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5E946-F531-418B-A31E-6BDDD9AA7C57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1EFD7-2EC6-45EB-9C5D-BF50F48527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233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5E946-F531-418B-A31E-6BDDD9AA7C57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1EFD7-2EC6-45EB-9C5D-BF50F48527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624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5E946-F531-418B-A31E-6BDDD9AA7C57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1EFD7-2EC6-45EB-9C5D-BF50F48527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136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5E946-F531-418B-A31E-6BDDD9AA7C57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1EFD7-2EC6-45EB-9C5D-BF50F48527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043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5E946-F531-418B-A31E-6BDDD9AA7C57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1EFD7-2EC6-45EB-9C5D-BF50F48527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071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5E946-F531-418B-A31E-6BDDD9AA7C57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1EFD7-2EC6-45EB-9C5D-BF50F48527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812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5E946-F531-418B-A31E-6BDDD9AA7C57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1EFD7-2EC6-45EB-9C5D-BF50F48527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620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75E946-F531-418B-A31E-6BDDD9AA7C57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E1EFD7-2EC6-45EB-9C5D-BF50F48527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198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48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3249612"/>
          </a:xfrm>
        </p:spPr>
        <p:txBody>
          <a:bodyPr>
            <a:normAutofit fontScale="90000"/>
          </a:bodyPr>
          <a:lstStyle/>
          <a:p>
            <a:br>
              <a:rPr lang="sr-Cyrl-RS" b="1" dirty="0"/>
            </a:br>
            <a:br>
              <a:rPr lang="en-US" dirty="0"/>
            </a:br>
            <a:r>
              <a:rPr lang="ru-RU" dirty="0"/>
              <a:t> </a:t>
            </a:r>
            <a:r>
              <a:rPr lang="ru-RU" b="1" dirty="0"/>
              <a:t>Разлози због којих млади избјегавају да се баве спортом и спортским активностима 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63040" y="4294142"/>
            <a:ext cx="9144000" cy="1343026"/>
          </a:xfrm>
        </p:spPr>
        <p:txBody>
          <a:bodyPr>
            <a:normAutofit fontScale="55000" lnSpcReduction="20000"/>
          </a:bodyPr>
          <a:lstStyle/>
          <a:p>
            <a:endParaRPr lang="en-US" dirty="0"/>
          </a:p>
          <a:p>
            <a:r>
              <a:rPr lang="ru-RU" sz="4500" dirty="0"/>
              <a:t> </a:t>
            </a:r>
            <a:r>
              <a:rPr lang="ru-RU" sz="4500" b="1" dirty="0"/>
              <a:t>Миленко Војводић¹, Слободан Симовић¹и Дарко Паспаљ² </a:t>
            </a:r>
            <a:endParaRPr lang="ru-RU" sz="4500" dirty="0"/>
          </a:p>
          <a:p>
            <a:r>
              <a:rPr lang="ru-RU" sz="4500" dirty="0"/>
              <a:t>¹Факултет физичког васпитања и спорта Универзитет Бања Лука, ² Факултет безбједносних наука Универзитет Бања Лука</a:t>
            </a:r>
            <a:endParaRPr lang="en-US" sz="4500" dirty="0"/>
          </a:p>
          <a:p>
            <a:endParaRPr lang="en-US" sz="4500" dirty="0"/>
          </a:p>
          <a:p>
            <a:endParaRPr lang="en-US" sz="4500" dirty="0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197428" y="5413194"/>
            <a:ext cx="9409611" cy="13430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  <a:p>
            <a:r>
              <a:rPr lang="sr-Cyrl-RS" sz="2600" dirty="0">
                <a:latin typeface="Calibri" panose="020F0502020204030204" pitchFamily="34" charset="0"/>
                <a:ea typeface="Calibri" panose="020F0502020204030204" pitchFamily="34" charset="0"/>
              </a:rPr>
              <a:t>(Рад</a:t>
            </a:r>
            <a:r>
              <a:rPr lang="en-US" sz="2600" dirty="0">
                <a:latin typeface="Calibri" panose="020F0502020204030204" pitchFamily="34" charset="0"/>
                <a:ea typeface="Calibri" panose="020F0502020204030204" pitchFamily="34" charset="0"/>
              </a:rPr>
              <a:t> je</a:t>
            </a:r>
            <a:r>
              <a:rPr lang="sr-Cyrl-RS" sz="2600" dirty="0">
                <a:latin typeface="Calibri" panose="020F0502020204030204" pitchFamily="34" charset="0"/>
                <a:ea typeface="Calibri" panose="020F0502020204030204" pitchFamily="34" charset="0"/>
              </a:rPr>
              <a:t> објављен у часопису ,,Спортске науке и здравље“ 2019. г.)</a:t>
            </a:r>
            <a:endParaRPr lang="en-US" sz="2600" dirty="0"/>
          </a:p>
          <a:p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40130341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48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3975" y="522288"/>
            <a:ext cx="9144000" cy="820737"/>
          </a:xfrm>
        </p:spPr>
        <p:txBody>
          <a:bodyPr>
            <a:normAutofit/>
          </a:bodyPr>
          <a:lstStyle/>
          <a:p>
            <a:r>
              <a:rPr lang="sr-Cyrl-RS" sz="4900" b="1" dirty="0"/>
              <a:t>Закључци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1524000"/>
            <a:ext cx="9144000" cy="4400550"/>
          </a:xfrm>
        </p:spPr>
        <p:txBody>
          <a:bodyPr>
            <a:norm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dirty="0"/>
              <a:t>Велики дио анкетиране омладине (средњошколци и студенти) никад се није бавило, нити учествовало у спорту и спортским активностима (око 48.67%)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dirty="0"/>
              <a:t>На првом мјесту је одсуство интереса те активности, за које се изјаснило око 90% анкетираних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dirty="0"/>
              <a:t>На питање да ли је одсуство интереса младих за ове активности социолошке, психолошке или неке друге природе, ово истраживање неће дати одговор. Тим питањем треба да се баве социолози, психолози, економисти и разна министарства у влади (министарство спорта и омладине, министарство просвјете, министарство здравља и тд.) </a:t>
            </a:r>
          </a:p>
        </p:txBody>
      </p:sp>
    </p:spTree>
    <p:extLst>
      <p:ext uri="{BB962C8B-B14F-4D97-AF65-F5344CB8AC3E}">
        <p14:creationId xmlns:p14="http://schemas.microsoft.com/office/powerpoint/2010/main" val="41547933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48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3975" y="522288"/>
            <a:ext cx="9144000" cy="820737"/>
          </a:xfrm>
        </p:spPr>
        <p:txBody>
          <a:bodyPr>
            <a:normAutofit/>
          </a:bodyPr>
          <a:lstStyle/>
          <a:p>
            <a:r>
              <a:rPr lang="sr-Cyrl-RS" sz="4900" b="1" dirty="0"/>
              <a:t>Закључци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1524000"/>
            <a:ext cx="9144000" cy="4400550"/>
          </a:xfrm>
        </p:spPr>
        <p:txBody>
          <a:bodyPr>
            <a:norm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dirty="0"/>
              <a:t>Резултати су показали да се мушки и женски пол, затим пушачи и непушачи, не разликују значајно у ставовима око ових разлога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dirty="0"/>
              <a:t>Исто је и са онима који конзумирају, повремено конзумирају и не конзумирају алкохол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dirty="0"/>
              <a:t>Дјелимична разлика постоји између средњошколаца и студената у ставовима о неким узроцима, као и између оних који станују у граду, приградском насељу и селу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dirty="0"/>
              <a:t>Сви наведени разлози или узроци избјегавања спорта и спортских активности су високо у хијерархији оних које су средњошколци и студенти апострофирали као такве </a:t>
            </a:r>
          </a:p>
        </p:txBody>
      </p:sp>
    </p:spTree>
    <p:extLst>
      <p:ext uri="{BB962C8B-B14F-4D97-AF65-F5344CB8AC3E}">
        <p14:creationId xmlns:p14="http://schemas.microsoft.com/office/powerpoint/2010/main" val="24917260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48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0" y="2938760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6000" dirty="0">
                <a:solidFill>
                  <a:srgbClr val="000000"/>
                </a:solidFill>
                <a:latin typeface="Calibri" panose="020F0502020204030204" pitchFamily="34" charset="0"/>
              </a:rPr>
              <a:t>ХВАЛА!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33617460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48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b="1" dirty="0"/>
              <a:t>Узорак за испитивање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истраживањем је обухваћено </a:t>
            </a:r>
            <a:r>
              <a:rPr lang="ru-RU" b="1" dirty="0"/>
              <a:t>226</a:t>
            </a:r>
            <a:r>
              <a:rPr lang="ru-RU" dirty="0"/>
              <a:t> ученика средњошколаца и студената основног и мастер студија у Бањој Луци</a:t>
            </a:r>
          </a:p>
          <a:p>
            <a:r>
              <a:rPr lang="ru-RU" dirty="0"/>
              <a:t>средњошколци од првог до четвртог разреда Школе ученика у привреди из Бање Луке </a:t>
            </a:r>
            <a:endParaRPr lang="sr-Cyrl-RS" dirty="0"/>
          </a:p>
          <a:p>
            <a:r>
              <a:rPr lang="ru-RU" dirty="0"/>
              <a:t>студенти Бањалучког универзитета (Факултет физичког васпитања и спорта, Грађевински факултет и Филозофски факултет)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80570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48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b="1" dirty="0"/>
              <a:t>Питања у анкети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/>
              <a:t>Узорак варијабли представљају питања:</a:t>
            </a:r>
          </a:p>
          <a:p>
            <a:pPr marL="0" indent="0">
              <a:buNone/>
            </a:pPr>
            <a:r>
              <a:rPr lang="ru-RU" dirty="0"/>
              <a:t>пол, занимање, године старости, конзумирање алкохола, пушење и мјесто становања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питања везана за ставове о разлозима због којих млади одустају од спортског начина живота (спорт, спортске и рекреативне активности, фитнеси, теретане итд.) или се њима нису ни бавили </a:t>
            </a:r>
          </a:p>
        </p:txBody>
      </p:sp>
    </p:spTree>
    <p:extLst>
      <p:ext uri="{BB962C8B-B14F-4D97-AF65-F5344CB8AC3E}">
        <p14:creationId xmlns:p14="http://schemas.microsoft.com/office/powerpoint/2010/main" val="17915431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48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/>
              <a:t>Испитаници су износили своје ставове о томе у којој мјери набројани разлози(узроци) утичу на њихово избјегавање спорта и спортских активности: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81225"/>
            <a:ext cx="10515600" cy="39957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1. обавезе (школа, студирање)</a:t>
            </a:r>
          </a:p>
          <a:p>
            <a:pPr marL="0" indent="0">
              <a:buNone/>
            </a:pPr>
            <a:r>
              <a:rPr lang="ru-RU" dirty="0"/>
              <a:t>2. посао</a:t>
            </a:r>
          </a:p>
          <a:p>
            <a:pPr marL="0" indent="0">
              <a:buNone/>
            </a:pPr>
            <a:r>
              <a:rPr lang="ru-RU" dirty="0"/>
              <a:t>3. одсуство интереса</a:t>
            </a:r>
          </a:p>
          <a:p>
            <a:pPr marL="0" indent="0">
              <a:buNone/>
            </a:pPr>
            <a:r>
              <a:rPr lang="ru-RU" dirty="0"/>
              <a:t>4. лијеност</a:t>
            </a:r>
          </a:p>
          <a:p>
            <a:pPr marL="0" indent="0">
              <a:buNone/>
            </a:pPr>
            <a:r>
              <a:rPr lang="ru-RU" dirty="0"/>
              <a:t>5. неталентованост</a:t>
            </a:r>
          </a:p>
          <a:p>
            <a:pPr marL="0" indent="0">
              <a:buNone/>
            </a:pPr>
            <a:r>
              <a:rPr lang="ru-RU" dirty="0"/>
              <a:t>6. телевизор, рачунари, мобилни телефони</a:t>
            </a:r>
          </a:p>
          <a:p>
            <a:pPr marL="0" indent="0">
              <a:buNone/>
            </a:pPr>
            <a:r>
              <a:rPr lang="ru-RU" dirty="0"/>
              <a:t>7. спорт више није у моди</a:t>
            </a:r>
          </a:p>
          <a:p>
            <a:pPr marL="0" indent="0">
              <a:buNone/>
            </a:pPr>
            <a:r>
              <a:rPr lang="ru-RU" dirty="0"/>
              <a:t>8. друштво у којем се крећем</a:t>
            </a:r>
          </a:p>
          <a:p>
            <a:pPr marL="0" indent="0">
              <a:buNone/>
            </a:pPr>
            <a:r>
              <a:rPr lang="ru-RU" dirty="0"/>
              <a:t>9. недостатак новца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2960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48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28469" y="771525"/>
            <a:ext cx="9406206" cy="5554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9095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48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9225" y="447675"/>
            <a:ext cx="9353550" cy="596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2813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48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287" y="96483"/>
            <a:ext cx="5281613" cy="665550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4100" y="2757487"/>
            <a:ext cx="537210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3110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48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0" y="87923"/>
            <a:ext cx="6791826" cy="6617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552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48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2712" y="152400"/>
            <a:ext cx="6886575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7419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</TotalTime>
  <Words>415</Words>
  <Application>Microsoft Office PowerPoint</Application>
  <PresentationFormat>Widescreen</PresentationFormat>
  <Paragraphs>35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   Разлози због којих млади избјегавају да се баве спортом и спортским активностима </vt:lpstr>
      <vt:lpstr>Узорак за испитивање</vt:lpstr>
      <vt:lpstr>Питања у анкети</vt:lpstr>
      <vt:lpstr>Испитаници су износили своје ставове о томе у којој мјери набројани разлози(узроци) утичу на њихово избјегавање спорта и спортских активности: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Закључци</vt:lpstr>
      <vt:lpstr>Закључци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Драган Мрдић представљање рада:   Разлози због којих млади избјегавају да се баве спортом и спортским активностима</dc:title>
  <dc:creator>Windows User</dc:creator>
  <cp:lastModifiedBy>Dragan Mrdić</cp:lastModifiedBy>
  <cp:revision>12</cp:revision>
  <dcterms:created xsi:type="dcterms:W3CDTF">2022-08-11T15:51:10Z</dcterms:created>
  <dcterms:modified xsi:type="dcterms:W3CDTF">2022-08-25T20:29:38Z</dcterms:modified>
</cp:coreProperties>
</file>