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6" r:id="rId2"/>
    <p:sldMasterId id="2147483654" r:id="rId3"/>
  </p:sldMasterIdLst>
  <p:notesMasterIdLst>
    <p:notesMasterId r:id="rId35"/>
  </p:notesMasterIdLst>
  <p:sldIdLst>
    <p:sldId id="271" r:id="rId4"/>
    <p:sldId id="400" r:id="rId5"/>
    <p:sldId id="429" r:id="rId6"/>
    <p:sldId id="404" r:id="rId7"/>
    <p:sldId id="430" r:id="rId8"/>
    <p:sldId id="408" r:id="rId9"/>
    <p:sldId id="420" r:id="rId10"/>
    <p:sldId id="427" r:id="rId11"/>
    <p:sldId id="428" r:id="rId12"/>
    <p:sldId id="423" r:id="rId13"/>
    <p:sldId id="422" r:id="rId14"/>
    <p:sldId id="431" r:id="rId15"/>
    <p:sldId id="432" r:id="rId16"/>
    <p:sldId id="433" r:id="rId17"/>
    <p:sldId id="434" r:id="rId18"/>
    <p:sldId id="421" r:id="rId19"/>
    <p:sldId id="435" r:id="rId20"/>
    <p:sldId id="436" r:id="rId21"/>
    <p:sldId id="437" r:id="rId22"/>
    <p:sldId id="415" r:id="rId23"/>
    <p:sldId id="414" r:id="rId24"/>
    <p:sldId id="413" r:id="rId25"/>
    <p:sldId id="412" r:id="rId26"/>
    <p:sldId id="438" r:id="rId27"/>
    <p:sldId id="439" r:id="rId28"/>
    <p:sldId id="440" r:id="rId29"/>
    <p:sldId id="441" r:id="rId30"/>
    <p:sldId id="442" r:id="rId31"/>
    <p:sldId id="443" r:id="rId32"/>
    <p:sldId id="444" r:id="rId33"/>
    <p:sldId id="411" r:id="rId34"/>
  </p:sldIdLst>
  <p:sldSz cx="12192000" cy="6858000"/>
  <p:notesSz cx="6799263"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168" autoAdjust="0"/>
    <p:restoredTop sz="94434" autoAdjust="0"/>
  </p:normalViewPr>
  <p:slideViewPr>
    <p:cSldViewPr snapToGrid="0" showGuides="1">
      <p:cViewPr varScale="1">
        <p:scale>
          <a:sx n="86" d="100"/>
          <a:sy n="86" d="100"/>
        </p:scale>
        <p:origin x="139" y="72"/>
      </p:cViewPr>
      <p:guideLst>
        <p:guide orient="horz" pos="2136"/>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1275" y="0"/>
            <a:ext cx="2946400" cy="498475"/>
          </a:xfrm>
          <a:prstGeom prst="rect">
            <a:avLst/>
          </a:prstGeom>
        </p:spPr>
        <p:txBody>
          <a:bodyPr vert="horz" lIns="91440" tIns="45720" rIns="91440" bIns="45720" rtlCol="0"/>
          <a:lstStyle>
            <a:lvl1pPr algn="r">
              <a:defRPr sz="1200"/>
            </a:lvl1pPr>
          </a:lstStyle>
          <a:p>
            <a:fld id="{59102071-E26E-4703-B4C8-BCC5CD64C38C}" type="datetimeFigureOut">
              <a:rPr lang="en-GB" smtClean="0"/>
              <a:t>23/08/2022</a:t>
            </a:fld>
            <a:endParaRPr lang="en-GB"/>
          </a:p>
        </p:txBody>
      </p:sp>
      <p:sp>
        <p:nvSpPr>
          <p:cNvPr id="4" name="Slide Image Placeholder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78375"/>
            <a:ext cx="5440363" cy="391001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1338"/>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1275" y="9431338"/>
            <a:ext cx="2946400" cy="498475"/>
          </a:xfrm>
          <a:prstGeom prst="rect">
            <a:avLst/>
          </a:prstGeom>
        </p:spPr>
        <p:txBody>
          <a:bodyPr vert="horz" lIns="91440" tIns="45720" rIns="91440" bIns="45720" rtlCol="0" anchor="b"/>
          <a:lstStyle>
            <a:lvl1pPr algn="r">
              <a:defRPr sz="1200"/>
            </a:lvl1pPr>
          </a:lstStyle>
          <a:p>
            <a:fld id="{56F1EA31-3AE0-463D-92D0-45CFA0043119}" type="slidenum">
              <a:rPr lang="en-GB" smtClean="0"/>
              <a:t>‹#›</a:t>
            </a:fld>
            <a:endParaRPr lang="en-GB"/>
          </a:p>
        </p:txBody>
      </p:sp>
    </p:spTree>
    <p:extLst>
      <p:ext uri="{BB962C8B-B14F-4D97-AF65-F5344CB8AC3E}">
        <p14:creationId xmlns:p14="http://schemas.microsoft.com/office/powerpoint/2010/main" val="2430232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6F1EA31-3AE0-463D-92D0-45CFA0043119}" type="slidenum">
              <a:rPr lang="en-GB" smtClean="0"/>
              <a:t>11</a:t>
            </a:fld>
            <a:endParaRPr lang="en-GB"/>
          </a:p>
        </p:txBody>
      </p:sp>
    </p:spTree>
    <p:extLst>
      <p:ext uri="{BB962C8B-B14F-4D97-AF65-F5344CB8AC3E}">
        <p14:creationId xmlns:p14="http://schemas.microsoft.com/office/powerpoint/2010/main" val="3663356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86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517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509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C70177A7-4E03-44B8-A2CB-D0A1D4726718}"/>
              </a:ext>
            </a:extLst>
          </p:cNvPr>
          <p:cNvSpPr>
            <a:spLocks noGrp="1"/>
          </p:cNvSpPr>
          <p:nvPr>
            <p:ph type="pic" sz="quarter" idx="14" hasCustomPrompt="1"/>
          </p:nvPr>
        </p:nvSpPr>
        <p:spPr>
          <a:xfrm>
            <a:off x="905524" y="1684641"/>
            <a:ext cx="2268000" cy="1986288"/>
          </a:xfrm>
          <a:prstGeom prst="rect">
            <a:avLst/>
          </a:prstGeom>
          <a:solidFill>
            <a:schemeClr val="bg1">
              <a:lumMod val="95000"/>
            </a:schemeClr>
          </a:solidFill>
          <a:ln w="19050">
            <a:solidFill>
              <a:schemeClr val="accent1"/>
            </a:solidFill>
          </a:ln>
        </p:spPr>
        <p:txBody>
          <a:bodyPr anchor="ctr"/>
          <a:lstStyle>
            <a:lvl1pPr marL="0" indent="0" algn="ctr">
              <a:lnSpc>
                <a:spcPct val="100000"/>
              </a:lnSpc>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7" name="그림 개체 틀 2">
            <a:extLst>
              <a:ext uri="{FF2B5EF4-FFF2-40B4-BE49-F238E27FC236}">
                <a16:creationId xmlns:a16="http://schemas.microsoft.com/office/drawing/2014/main" id="{B90BA5AE-2490-419A-9546-402D02F0F430}"/>
              </a:ext>
            </a:extLst>
          </p:cNvPr>
          <p:cNvSpPr>
            <a:spLocks noGrp="1"/>
          </p:cNvSpPr>
          <p:nvPr>
            <p:ph type="pic" sz="quarter" idx="33" hasCustomPrompt="1"/>
          </p:nvPr>
        </p:nvSpPr>
        <p:spPr>
          <a:xfrm>
            <a:off x="3603313" y="1684641"/>
            <a:ext cx="2268000" cy="1986288"/>
          </a:xfrm>
          <a:prstGeom prst="rect">
            <a:avLst/>
          </a:prstGeom>
          <a:solidFill>
            <a:schemeClr val="bg1">
              <a:lumMod val="95000"/>
            </a:schemeClr>
          </a:solidFill>
          <a:ln w="19050">
            <a:solidFill>
              <a:schemeClr val="accent2"/>
            </a:solidFill>
          </a:ln>
        </p:spPr>
        <p:txBody>
          <a:bodyPr anchor="ctr"/>
          <a:lstStyle>
            <a:lvl1pPr algn="ctr">
              <a:lnSpc>
                <a:spcPct val="100000"/>
              </a:lnSpc>
              <a:defRPr lang="ko-KR" altLang="en-US" sz="1200" dirty="0">
                <a:solidFill>
                  <a:schemeClr val="tx1">
                    <a:lumMod val="75000"/>
                    <a:lumOff val="25000"/>
                  </a:schemeClr>
                </a:solidFill>
              </a:defRPr>
            </a:lvl1pPr>
          </a:lstStyle>
          <a:p>
            <a:pPr marL="0" lvl="0" indent="0" algn="ctr">
              <a:buNone/>
            </a:pPr>
            <a:r>
              <a:rPr lang="en-US" altLang="ko-KR" dirty="0"/>
              <a:t>Place Your Picture Here</a:t>
            </a:r>
            <a:endParaRPr lang="ko-KR" altLang="en-US" dirty="0"/>
          </a:p>
        </p:txBody>
      </p:sp>
      <p:sp>
        <p:nvSpPr>
          <p:cNvPr id="12" name="그림 개체 틀 2">
            <a:extLst>
              <a:ext uri="{FF2B5EF4-FFF2-40B4-BE49-F238E27FC236}">
                <a16:creationId xmlns:a16="http://schemas.microsoft.com/office/drawing/2014/main" id="{7F9885DB-8EEC-4DEC-B04E-A35EA931C0FC}"/>
              </a:ext>
            </a:extLst>
          </p:cNvPr>
          <p:cNvSpPr>
            <a:spLocks noGrp="1"/>
          </p:cNvSpPr>
          <p:nvPr>
            <p:ph type="pic" sz="quarter" idx="38" hasCustomPrompt="1"/>
          </p:nvPr>
        </p:nvSpPr>
        <p:spPr>
          <a:xfrm>
            <a:off x="6301102" y="1684641"/>
            <a:ext cx="2268000" cy="1986288"/>
          </a:xfrm>
          <a:prstGeom prst="rect">
            <a:avLst/>
          </a:prstGeom>
          <a:solidFill>
            <a:schemeClr val="bg1">
              <a:lumMod val="95000"/>
            </a:schemeClr>
          </a:solidFill>
          <a:ln w="19050">
            <a:solidFill>
              <a:schemeClr val="accent3"/>
            </a:solidFill>
          </a:ln>
        </p:spPr>
        <p:txBody>
          <a:bodyPr anchor="ctr"/>
          <a:lstStyle>
            <a:lvl1pPr algn="ctr">
              <a:lnSpc>
                <a:spcPct val="100000"/>
              </a:lnSpc>
              <a:defRPr lang="ko-KR" altLang="en-US" sz="1200" dirty="0">
                <a:solidFill>
                  <a:schemeClr val="tx1">
                    <a:lumMod val="75000"/>
                    <a:lumOff val="25000"/>
                  </a:schemeClr>
                </a:solidFill>
              </a:defRPr>
            </a:lvl1pPr>
          </a:lstStyle>
          <a:p>
            <a:pPr marL="0" lvl="0" indent="0" algn="ctr">
              <a:buNone/>
            </a:pPr>
            <a:r>
              <a:rPr lang="en-US" altLang="ko-KR" dirty="0"/>
              <a:t>Place Your Picture Here</a:t>
            </a:r>
            <a:endParaRPr lang="ko-KR" altLang="en-US" dirty="0"/>
          </a:p>
        </p:txBody>
      </p:sp>
      <p:sp>
        <p:nvSpPr>
          <p:cNvPr id="13" name="그림 개체 틀 2">
            <a:extLst>
              <a:ext uri="{FF2B5EF4-FFF2-40B4-BE49-F238E27FC236}">
                <a16:creationId xmlns:a16="http://schemas.microsoft.com/office/drawing/2014/main" id="{F8820DFE-35B9-44E0-883B-A21DCD7C7503}"/>
              </a:ext>
            </a:extLst>
          </p:cNvPr>
          <p:cNvSpPr>
            <a:spLocks noGrp="1"/>
          </p:cNvSpPr>
          <p:nvPr>
            <p:ph type="pic" sz="quarter" idx="43" hasCustomPrompt="1"/>
          </p:nvPr>
        </p:nvSpPr>
        <p:spPr>
          <a:xfrm>
            <a:off x="9016308" y="1684641"/>
            <a:ext cx="2268000" cy="1986288"/>
          </a:xfrm>
          <a:prstGeom prst="rect">
            <a:avLst/>
          </a:prstGeom>
          <a:solidFill>
            <a:schemeClr val="bg1">
              <a:lumMod val="95000"/>
            </a:schemeClr>
          </a:solidFill>
          <a:ln w="19050">
            <a:solidFill>
              <a:schemeClr val="accent4"/>
            </a:solidFill>
          </a:ln>
        </p:spPr>
        <p:txBody>
          <a:bodyPr anchor="ctr"/>
          <a:lstStyle>
            <a:lvl1pPr algn="ctr">
              <a:lnSpc>
                <a:spcPct val="100000"/>
              </a:lnSpc>
              <a:defRPr lang="ko-KR" altLang="en-US" sz="1200" dirty="0">
                <a:solidFill>
                  <a:schemeClr val="tx1">
                    <a:lumMod val="75000"/>
                    <a:lumOff val="25000"/>
                  </a:schemeClr>
                </a:solidFill>
              </a:defRPr>
            </a:lvl1pPr>
          </a:lstStyle>
          <a:p>
            <a:pPr marL="0" lvl="0" indent="0" algn="ctr">
              <a:buNone/>
            </a:pPr>
            <a:r>
              <a:rPr lang="en-US" altLang="ko-KR" dirty="0"/>
              <a:t>Place Your Picture Here</a:t>
            </a:r>
            <a:endParaRPr lang="ko-KR" altLang="en-US" dirty="0"/>
          </a:p>
        </p:txBody>
      </p:sp>
      <p:sp>
        <p:nvSpPr>
          <p:cNvPr id="22" name="Text Placeholder 9">
            <a:extLst>
              <a:ext uri="{FF2B5EF4-FFF2-40B4-BE49-F238E27FC236}">
                <a16:creationId xmlns:a16="http://schemas.microsoft.com/office/drawing/2014/main" id="{4111A57B-317A-41FC-8D5B-458B4DA86DA4}"/>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27" name="Group 26">
            <a:extLst>
              <a:ext uri="{FF2B5EF4-FFF2-40B4-BE49-F238E27FC236}">
                <a16:creationId xmlns:a16="http://schemas.microsoft.com/office/drawing/2014/main" id="{6B03E213-D4DF-4EF0-9F61-659F284976AB}"/>
              </a:ext>
            </a:extLst>
          </p:cNvPr>
          <p:cNvGrpSpPr/>
          <p:nvPr userDrawn="1"/>
        </p:nvGrpSpPr>
        <p:grpSpPr>
          <a:xfrm flipV="1">
            <a:off x="0" y="6589394"/>
            <a:ext cx="12207240" cy="169545"/>
            <a:chOff x="0" y="6646544"/>
            <a:chExt cx="9003886" cy="169545"/>
          </a:xfrm>
        </p:grpSpPr>
        <p:sp>
          <p:nvSpPr>
            <p:cNvPr id="23" name="Rectangle 22">
              <a:extLst>
                <a:ext uri="{FF2B5EF4-FFF2-40B4-BE49-F238E27FC236}">
                  <a16:creationId xmlns:a16="http://schemas.microsoft.com/office/drawing/2014/main" id="{EA3FE02D-42B7-4C9D-8A1E-1D89D526B2CE}"/>
                </a:ext>
              </a:extLst>
            </p:cNvPr>
            <p:cNvSpPr/>
            <p:nvPr userDrawn="1"/>
          </p:nvSpPr>
          <p:spPr>
            <a:xfrm>
              <a:off x="0" y="6724649"/>
              <a:ext cx="9003886"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8D5CB49-7A8E-4E79-8B3F-4B08186A005B}"/>
                </a:ext>
              </a:extLst>
            </p:cNvPr>
            <p:cNvSpPr/>
            <p:nvPr userDrawn="1"/>
          </p:nvSpPr>
          <p:spPr>
            <a:xfrm>
              <a:off x="0" y="6646544"/>
              <a:ext cx="9003886"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3D770D03-D2D1-48C9-8D60-8B6B995F4025}"/>
              </a:ext>
            </a:extLst>
          </p:cNvPr>
          <p:cNvSpPr/>
          <p:nvPr userDrawn="1"/>
        </p:nvSpPr>
        <p:spPr>
          <a:xfrm>
            <a:off x="9162634" y="6483782"/>
            <a:ext cx="2800767" cy="365760"/>
          </a:xfrm>
          <a:prstGeom prst="rect">
            <a:avLst/>
          </a:prstGeom>
        </p:spPr>
        <p:txBody>
          <a:bodyPr wrap="none">
            <a:spAutoFit/>
          </a:bodyPr>
          <a:lstStyle/>
          <a:p>
            <a:r>
              <a:rPr lang="en-US" dirty="0">
                <a:solidFill>
                  <a:schemeClr val="bg1"/>
                </a:solidFill>
              </a:rPr>
              <a:t>Living Sports Healthy Life</a:t>
            </a:r>
          </a:p>
        </p:txBody>
      </p:sp>
    </p:spTree>
    <p:extLst>
      <p:ext uri="{BB962C8B-B14F-4D97-AF65-F5344CB8AC3E}">
        <p14:creationId xmlns:p14="http://schemas.microsoft.com/office/powerpoint/2010/main" val="4087088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mage slide layout">
    <p:spTree>
      <p:nvGrpSpPr>
        <p:cNvPr id="1" name=""/>
        <p:cNvGrpSpPr/>
        <p:nvPr/>
      </p:nvGrpSpPr>
      <p:grpSpPr>
        <a:xfrm>
          <a:off x="0" y="0"/>
          <a:ext cx="0" cy="0"/>
          <a:chOff x="0" y="0"/>
          <a:chExt cx="0" cy="0"/>
        </a:xfrm>
      </p:grpSpPr>
      <p:sp>
        <p:nvSpPr>
          <p:cNvPr id="20" name="막힌 원호 14">
            <a:extLst>
              <a:ext uri="{FF2B5EF4-FFF2-40B4-BE49-F238E27FC236}">
                <a16:creationId xmlns:a16="http://schemas.microsoft.com/office/drawing/2014/main" id="{8BBD93FA-C902-44BC-A5BA-59A5998BE45C}"/>
              </a:ext>
            </a:extLst>
          </p:cNvPr>
          <p:cNvSpPr/>
          <p:nvPr userDrawn="1"/>
        </p:nvSpPr>
        <p:spPr>
          <a:xfrm>
            <a:off x="4093892" y="1736269"/>
            <a:ext cx="3960000" cy="3960000"/>
          </a:xfrm>
          <a:prstGeom prst="blockArc">
            <a:avLst>
              <a:gd name="adj1" fmla="val 13812800"/>
              <a:gd name="adj2" fmla="val 7644143"/>
              <a:gd name="adj3" fmla="val 1399"/>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nvGrpSpPr>
          <p:cNvPr id="11" name="Graphic 14">
            <a:extLst>
              <a:ext uri="{FF2B5EF4-FFF2-40B4-BE49-F238E27FC236}">
                <a16:creationId xmlns:a16="http://schemas.microsoft.com/office/drawing/2014/main" id="{2E342667-10AA-49D5-AE1F-137CD2CCB9D7}"/>
              </a:ext>
            </a:extLst>
          </p:cNvPr>
          <p:cNvGrpSpPr/>
          <p:nvPr userDrawn="1"/>
        </p:nvGrpSpPr>
        <p:grpSpPr>
          <a:xfrm>
            <a:off x="580088" y="2156930"/>
            <a:ext cx="4675576" cy="3677420"/>
            <a:chOff x="2444748" y="555045"/>
            <a:chExt cx="7282048" cy="5727454"/>
          </a:xfrm>
        </p:grpSpPr>
        <p:sp>
          <p:nvSpPr>
            <p:cNvPr id="12" name="Freeform: Shape 11">
              <a:extLst>
                <a:ext uri="{FF2B5EF4-FFF2-40B4-BE49-F238E27FC236}">
                  <a16:creationId xmlns:a16="http://schemas.microsoft.com/office/drawing/2014/main" id="{6C9C1B7D-C3CE-418C-9D63-709049FC27E0}"/>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6DD3A80-9D01-4A09-9582-D2AE8F633F6D}"/>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1BDD594B-BBD5-43B3-A91A-753123B90D57}"/>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E2315B81-0243-4AF0-8FD9-D9F2016F5FC0}"/>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15EB18CD-553D-4A06-9CD9-FE5BB3A03B8A}"/>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p>
          </p:txBody>
        </p:sp>
        <p:sp>
          <p:nvSpPr>
            <p:cNvPr id="17" name="Freeform: Shape 16">
              <a:extLst>
                <a:ext uri="{FF2B5EF4-FFF2-40B4-BE49-F238E27FC236}">
                  <a16:creationId xmlns:a16="http://schemas.microsoft.com/office/drawing/2014/main" id="{041E64BB-2DFD-43AE-BCB2-02903F91BAEF}"/>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ACC7839-251D-4AC4-90DF-2C24A60C3AAE}"/>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FF6E2B2-9E41-4BAB-8E49-E2A69BA3BB62}"/>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21" name="그림 개체 틀 2">
            <a:extLst>
              <a:ext uri="{FF2B5EF4-FFF2-40B4-BE49-F238E27FC236}">
                <a16:creationId xmlns:a16="http://schemas.microsoft.com/office/drawing/2014/main" id="{373EB29B-D8B2-4E67-86D0-A7E8DEE9DF53}"/>
              </a:ext>
            </a:extLst>
          </p:cNvPr>
          <p:cNvSpPr>
            <a:spLocks noGrp="1"/>
          </p:cNvSpPr>
          <p:nvPr>
            <p:ph type="pic" sz="quarter" idx="42" hasCustomPrompt="1"/>
          </p:nvPr>
        </p:nvSpPr>
        <p:spPr>
          <a:xfrm>
            <a:off x="745720" y="2311004"/>
            <a:ext cx="4398848" cy="2559337"/>
          </a:xfrm>
          <a:prstGeom prst="rect">
            <a:avLst/>
          </a:prstGeom>
          <a:solidFill>
            <a:schemeClr val="bg1">
              <a:lumMod val="95000"/>
            </a:schemeClr>
          </a:solidFill>
        </p:spPr>
        <p:txBody>
          <a:bodyPr tIns="54000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22" name="Text Placeholder 9">
            <a:extLst>
              <a:ext uri="{FF2B5EF4-FFF2-40B4-BE49-F238E27FC236}">
                <a16:creationId xmlns:a16="http://schemas.microsoft.com/office/drawing/2014/main" id="{0A0E8F74-C84A-4E87-A4DB-96386B2C25F5}"/>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23" name="Group 22">
            <a:extLst>
              <a:ext uri="{FF2B5EF4-FFF2-40B4-BE49-F238E27FC236}">
                <a16:creationId xmlns:a16="http://schemas.microsoft.com/office/drawing/2014/main" id="{1C12A43D-C1F5-4390-B49E-5FBD8861E8A1}"/>
              </a:ext>
            </a:extLst>
          </p:cNvPr>
          <p:cNvGrpSpPr/>
          <p:nvPr userDrawn="1"/>
        </p:nvGrpSpPr>
        <p:grpSpPr>
          <a:xfrm flipV="1">
            <a:off x="0" y="6589394"/>
            <a:ext cx="12207240" cy="169545"/>
            <a:chOff x="0" y="6646544"/>
            <a:chExt cx="9003886" cy="169545"/>
          </a:xfrm>
        </p:grpSpPr>
        <p:sp>
          <p:nvSpPr>
            <p:cNvPr id="24" name="Rectangle 23">
              <a:extLst>
                <a:ext uri="{FF2B5EF4-FFF2-40B4-BE49-F238E27FC236}">
                  <a16:creationId xmlns:a16="http://schemas.microsoft.com/office/drawing/2014/main" id="{5B431CBC-18C0-4B51-88D8-2EF236882C33}"/>
                </a:ext>
              </a:extLst>
            </p:cNvPr>
            <p:cNvSpPr/>
            <p:nvPr userDrawn="1"/>
          </p:nvSpPr>
          <p:spPr>
            <a:xfrm>
              <a:off x="0" y="6724649"/>
              <a:ext cx="9003886"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C64C95D7-63F7-4F73-9BB1-8F284217E91C}"/>
                </a:ext>
              </a:extLst>
            </p:cNvPr>
            <p:cNvSpPr/>
            <p:nvPr userDrawn="1"/>
          </p:nvSpPr>
          <p:spPr>
            <a:xfrm>
              <a:off x="0" y="6646544"/>
              <a:ext cx="9003886"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Rectangle 25">
            <a:extLst>
              <a:ext uri="{FF2B5EF4-FFF2-40B4-BE49-F238E27FC236}">
                <a16:creationId xmlns:a16="http://schemas.microsoft.com/office/drawing/2014/main" id="{57E6A7A2-8B51-48FF-A13A-1C46967E3EB3}"/>
              </a:ext>
            </a:extLst>
          </p:cNvPr>
          <p:cNvSpPr/>
          <p:nvPr userDrawn="1"/>
        </p:nvSpPr>
        <p:spPr>
          <a:xfrm>
            <a:off x="9162634" y="6483782"/>
            <a:ext cx="2800767" cy="365760"/>
          </a:xfrm>
          <a:prstGeom prst="rect">
            <a:avLst/>
          </a:prstGeom>
        </p:spPr>
        <p:txBody>
          <a:bodyPr wrap="none">
            <a:spAutoFit/>
          </a:bodyPr>
          <a:lstStyle/>
          <a:p>
            <a:r>
              <a:rPr lang="en-US" dirty="0">
                <a:solidFill>
                  <a:schemeClr val="bg1"/>
                </a:solidFill>
              </a:rPr>
              <a:t>Living Sports Healthy Life</a:t>
            </a:r>
          </a:p>
        </p:txBody>
      </p:sp>
    </p:spTree>
    <p:extLst>
      <p:ext uri="{BB962C8B-B14F-4D97-AF65-F5344CB8AC3E}">
        <p14:creationId xmlns:p14="http://schemas.microsoft.com/office/powerpoint/2010/main" val="652011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2494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969376" y="6407944"/>
            <a:ext cx="2560320" cy="365760"/>
          </a:xfrm>
          <a:prstGeom prst="rect">
            <a:avLst/>
          </a:prstGeom>
        </p:spPr>
        <p:txBody>
          <a:bodyPr/>
          <a:lstStyle/>
          <a:p>
            <a:fld id="{4D5ACF0A-BC85-4FA6-A504-F8ED88285700}" type="datetimeFigureOut">
              <a:rPr lang="sr-Latn-CS" smtClean="0"/>
              <a:pPr/>
              <a:t>23.8.2022.</a:t>
            </a:fld>
            <a:endParaRPr lang="sr-Latn-CS"/>
          </a:p>
        </p:txBody>
      </p:sp>
      <p:sp>
        <p:nvSpPr>
          <p:cNvPr id="3" name="Footer Placeholder 2"/>
          <p:cNvSpPr>
            <a:spLocks noGrp="1"/>
          </p:cNvSpPr>
          <p:nvPr>
            <p:ph type="ftr" sz="quarter" idx="11"/>
          </p:nvPr>
        </p:nvSpPr>
        <p:spPr>
          <a:xfrm>
            <a:off x="5840097" y="6407945"/>
            <a:ext cx="3134241" cy="365125"/>
          </a:xfrm>
          <a:prstGeom prst="rect">
            <a:avLst/>
          </a:prstGeom>
        </p:spPr>
        <p:txBody>
          <a:bodyPr/>
          <a:lstStyle/>
          <a:p>
            <a:endParaRPr lang="sr-Latn-CS"/>
          </a:p>
        </p:txBody>
      </p:sp>
      <p:sp>
        <p:nvSpPr>
          <p:cNvPr id="4" name="Slide Number Placeholder 3"/>
          <p:cNvSpPr>
            <a:spLocks noGrp="1"/>
          </p:cNvSpPr>
          <p:nvPr>
            <p:ph type="sldNum" sz="quarter" idx="12"/>
          </p:nvPr>
        </p:nvSpPr>
        <p:spPr>
          <a:xfrm>
            <a:off x="11529696" y="6407945"/>
            <a:ext cx="487680" cy="365125"/>
          </a:xfrm>
          <a:prstGeom prst="rect">
            <a:avLst/>
          </a:prstGeom>
        </p:spPr>
        <p:txBody>
          <a:bodyPr/>
          <a:lstStyle/>
          <a:p>
            <a:fld id="{CEAF8408-DF5E-43ED-96A1-8BF7F658F9B7}" type="slidenum">
              <a:rPr lang="sr-Latn-CS" smtClean="0"/>
              <a:pPr/>
              <a:t>‹#›</a:t>
            </a:fld>
            <a:endParaRPr lang="sr-Latn-CS"/>
          </a:p>
        </p:txBody>
      </p:sp>
    </p:spTree>
    <p:extLst>
      <p:ext uri="{BB962C8B-B14F-4D97-AF65-F5344CB8AC3E}">
        <p14:creationId xmlns:p14="http://schemas.microsoft.com/office/powerpoint/2010/main" val="832945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59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969376" y="6407944"/>
            <a:ext cx="2560320" cy="365760"/>
          </a:xfrm>
          <a:prstGeom prst="rect">
            <a:avLst/>
          </a:prstGeom>
        </p:spPr>
        <p:txBody>
          <a:bodyPr/>
          <a:lstStyle/>
          <a:p>
            <a:fld id="{4D5ACF0A-BC85-4FA6-A504-F8ED88285700}" type="datetimeFigureOut">
              <a:rPr lang="sr-Latn-CS" smtClean="0"/>
              <a:pPr/>
              <a:t>23.8.2022.</a:t>
            </a:fld>
            <a:endParaRPr lang="sr-Latn-CS"/>
          </a:p>
        </p:txBody>
      </p:sp>
      <p:sp>
        <p:nvSpPr>
          <p:cNvPr id="3" name="Footer Placeholder 2"/>
          <p:cNvSpPr>
            <a:spLocks noGrp="1"/>
          </p:cNvSpPr>
          <p:nvPr>
            <p:ph type="ftr" sz="quarter" idx="11"/>
          </p:nvPr>
        </p:nvSpPr>
        <p:spPr>
          <a:xfrm>
            <a:off x="5840097" y="6407945"/>
            <a:ext cx="3134241" cy="365125"/>
          </a:xfrm>
          <a:prstGeom prst="rect">
            <a:avLst/>
          </a:prstGeom>
        </p:spPr>
        <p:txBody>
          <a:bodyPr/>
          <a:lstStyle/>
          <a:p>
            <a:endParaRPr lang="sr-Latn-CS"/>
          </a:p>
        </p:txBody>
      </p:sp>
      <p:sp>
        <p:nvSpPr>
          <p:cNvPr id="4" name="Slide Number Placeholder 3"/>
          <p:cNvSpPr>
            <a:spLocks noGrp="1"/>
          </p:cNvSpPr>
          <p:nvPr>
            <p:ph type="sldNum" sz="quarter" idx="12"/>
          </p:nvPr>
        </p:nvSpPr>
        <p:spPr>
          <a:xfrm>
            <a:off x="11529696" y="6407945"/>
            <a:ext cx="487680" cy="365125"/>
          </a:xfrm>
          <a:prstGeom prst="rect">
            <a:avLst/>
          </a:prstGeom>
        </p:spPr>
        <p:txBody>
          <a:bodyPr/>
          <a:lstStyle/>
          <a:p>
            <a:fld id="{CEAF8408-DF5E-43ED-96A1-8BF7F658F9B7}" type="slidenum">
              <a:rPr lang="sr-Latn-CS" smtClean="0"/>
              <a:pPr/>
              <a:t>‹#›</a:t>
            </a:fld>
            <a:endParaRPr lang="sr-Latn-CS"/>
          </a:p>
        </p:txBody>
      </p:sp>
    </p:spTree>
    <p:extLst>
      <p:ext uri="{BB962C8B-B14F-4D97-AF65-F5344CB8AC3E}">
        <p14:creationId xmlns:p14="http://schemas.microsoft.com/office/powerpoint/2010/main" val="1318261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3" name="Group 2">
            <a:extLst>
              <a:ext uri="{FF2B5EF4-FFF2-40B4-BE49-F238E27FC236}">
                <a16:creationId xmlns:a16="http://schemas.microsoft.com/office/drawing/2014/main" id="{9F79DA6E-C333-45BB-ABFC-1B567DA0BFEA}"/>
              </a:ext>
            </a:extLst>
          </p:cNvPr>
          <p:cNvGrpSpPr/>
          <p:nvPr userDrawn="1"/>
        </p:nvGrpSpPr>
        <p:grpSpPr>
          <a:xfrm flipV="1">
            <a:off x="0" y="6589394"/>
            <a:ext cx="12207240" cy="169545"/>
            <a:chOff x="0" y="6646544"/>
            <a:chExt cx="9003886" cy="169545"/>
          </a:xfrm>
        </p:grpSpPr>
        <p:sp>
          <p:nvSpPr>
            <p:cNvPr id="4" name="Rectangle 3">
              <a:extLst>
                <a:ext uri="{FF2B5EF4-FFF2-40B4-BE49-F238E27FC236}">
                  <a16:creationId xmlns:a16="http://schemas.microsoft.com/office/drawing/2014/main" id="{952BCAAC-80AC-48BC-AACC-0512DECB3B8E}"/>
                </a:ext>
              </a:extLst>
            </p:cNvPr>
            <p:cNvSpPr/>
            <p:nvPr userDrawn="1"/>
          </p:nvSpPr>
          <p:spPr>
            <a:xfrm>
              <a:off x="0" y="6724649"/>
              <a:ext cx="9003886"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E83F4D5-2B2F-4060-8579-3D6D47C3B5C9}"/>
                </a:ext>
              </a:extLst>
            </p:cNvPr>
            <p:cNvSpPr/>
            <p:nvPr userDrawn="1"/>
          </p:nvSpPr>
          <p:spPr>
            <a:xfrm>
              <a:off x="0" y="6646544"/>
              <a:ext cx="9003886"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a:extLst>
              <a:ext uri="{FF2B5EF4-FFF2-40B4-BE49-F238E27FC236}">
                <a16:creationId xmlns:a16="http://schemas.microsoft.com/office/drawing/2014/main" id="{1894459C-F0AA-428E-81C7-01B1779992A5}"/>
              </a:ext>
            </a:extLst>
          </p:cNvPr>
          <p:cNvSpPr/>
          <p:nvPr userDrawn="1"/>
        </p:nvSpPr>
        <p:spPr>
          <a:xfrm>
            <a:off x="9162634" y="6483782"/>
            <a:ext cx="2800767" cy="365760"/>
          </a:xfrm>
          <a:prstGeom prst="rect">
            <a:avLst/>
          </a:prstGeom>
        </p:spPr>
        <p:txBody>
          <a:bodyPr wrap="none">
            <a:spAutoFit/>
          </a:bodyPr>
          <a:lstStyle/>
          <a:p>
            <a:r>
              <a:rPr lang="en-US" dirty="0">
                <a:solidFill>
                  <a:schemeClr val="bg1"/>
                </a:solidFill>
              </a:rPr>
              <a:t>Living Sports Healthy Life</a:t>
            </a:r>
          </a:p>
        </p:txBody>
      </p:sp>
    </p:spTree>
    <p:extLst>
      <p:ext uri="{BB962C8B-B14F-4D97-AF65-F5344CB8AC3E}">
        <p14:creationId xmlns:p14="http://schemas.microsoft.com/office/powerpoint/2010/main" val="4064022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3" name="Graphic 10">
            <a:extLst>
              <a:ext uri="{FF2B5EF4-FFF2-40B4-BE49-F238E27FC236}">
                <a16:creationId xmlns:a16="http://schemas.microsoft.com/office/drawing/2014/main" id="{68F1FB5C-9360-4E55-A7B6-64DE491B3CB0}"/>
              </a:ext>
            </a:extLst>
          </p:cNvPr>
          <p:cNvSpPr/>
          <p:nvPr userDrawn="1"/>
        </p:nvSpPr>
        <p:spPr>
          <a:xfrm flipH="1">
            <a:off x="10896600" y="5624055"/>
            <a:ext cx="1068843" cy="965339"/>
          </a:xfrm>
          <a:custGeom>
            <a:avLst/>
            <a:gdLst>
              <a:gd name="connsiteX0" fmla="*/ 44313 w 2823151"/>
              <a:gd name="connsiteY0" fmla="*/ 2550154 h 2549768"/>
              <a:gd name="connsiteX1" fmla="*/ 734 w 2823151"/>
              <a:gd name="connsiteY1" fmla="*/ 2446485 h 2549768"/>
              <a:gd name="connsiteX2" fmla="*/ 10208 w 2823151"/>
              <a:gd name="connsiteY2" fmla="*/ 2351478 h 2549768"/>
              <a:gd name="connsiteX3" fmla="*/ 13185 w 2823151"/>
              <a:gd name="connsiteY3" fmla="*/ 2327388 h 2549768"/>
              <a:gd name="connsiteX4" fmla="*/ 1817 w 2823151"/>
              <a:gd name="connsiteY4" fmla="*/ 2133313 h 2549768"/>
              <a:gd name="connsiteX5" fmla="*/ 14268 w 2823151"/>
              <a:gd name="connsiteY5" fmla="*/ 2059960 h 2549768"/>
              <a:gd name="connsiteX6" fmla="*/ 74899 w 2823151"/>
              <a:gd name="connsiteY6" fmla="*/ 2046426 h 2549768"/>
              <a:gd name="connsiteX7" fmla="*/ 101967 w 2823151"/>
              <a:gd name="connsiteY7" fmla="*/ 2051840 h 2549768"/>
              <a:gd name="connsiteX8" fmla="*/ 125245 w 2823151"/>
              <a:gd name="connsiteY8" fmla="*/ 2058336 h 2549768"/>
              <a:gd name="connsiteX9" fmla="*/ 195079 w 2823151"/>
              <a:gd name="connsiteY9" fmla="*/ 2050486 h 2549768"/>
              <a:gd name="connsiteX10" fmla="*/ 328523 w 2823151"/>
              <a:gd name="connsiteY10" fmla="*/ 1931930 h 2549768"/>
              <a:gd name="connsiteX11" fmla="*/ 403771 w 2823151"/>
              <a:gd name="connsiteY11" fmla="*/ 1852893 h 2549768"/>
              <a:gd name="connsiteX12" fmla="*/ 473064 w 2823151"/>
              <a:gd name="connsiteY12" fmla="*/ 1774668 h 2549768"/>
              <a:gd name="connsiteX13" fmla="*/ 568071 w 2823151"/>
              <a:gd name="connsiteY13" fmla="*/ 1697796 h 2549768"/>
              <a:gd name="connsiteX14" fmla="*/ 649003 w 2823151"/>
              <a:gd name="connsiteY14" fmla="*/ 1653405 h 2549768"/>
              <a:gd name="connsiteX15" fmla="*/ 708823 w 2823151"/>
              <a:gd name="connsiteY15" fmla="*/ 1625255 h 2549768"/>
              <a:gd name="connsiteX16" fmla="*/ 727499 w 2823151"/>
              <a:gd name="connsiteY16" fmla="*/ 1613886 h 2549768"/>
              <a:gd name="connsiteX17" fmla="*/ 795168 w 2823151"/>
              <a:gd name="connsiteY17" fmla="*/ 1552713 h 2549768"/>
              <a:gd name="connsiteX18" fmla="*/ 820341 w 2823151"/>
              <a:gd name="connsiteY18" fmla="*/ 1515631 h 2549768"/>
              <a:gd name="connsiteX19" fmla="*/ 867439 w 2823151"/>
              <a:gd name="connsiteY19" fmla="*/ 1442819 h 2549768"/>
              <a:gd name="connsiteX20" fmla="*/ 981393 w 2823151"/>
              <a:gd name="connsiteY20" fmla="*/ 1296383 h 2549768"/>
              <a:gd name="connsiteX21" fmla="*/ 1016581 w 2823151"/>
              <a:gd name="connsiteY21" fmla="*/ 1263090 h 2549768"/>
              <a:gd name="connsiteX22" fmla="*/ 1046356 w 2823151"/>
              <a:gd name="connsiteY22" fmla="*/ 1222759 h 2549768"/>
              <a:gd name="connsiteX23" fmla="*/ 1065303 w 2823151"/>
              <a:gd name="connsiteY23" fmla="*/ 1157797 h 2549768"/>
              <a:gd name="connsiteX24" fmla="*/ 1114566 w 2823151"/>
              <a:gd name="connsiteY24" fmla="*/ 1020023 h 2549768"/>
              <a:gd name="connsiteX25" fmla="*/ 1167618 w 2823151"/>
              <a:gd name="connsiteY25" fmla="*/ 962910 h 2549768"/>
              <a:gd name="connsiteX26" fmla="*/ 1210385 w 2823151"/>
              <a:gd name="connsiteY26" fmla="*/ 936113 h 2549768"/>
              <a:gd name="connsiteX27" fmla="*/ 1265603 w 2823151"/>
              <a:gd name="connsiteY27" fmla="*/ 900925 h 2549768"/>
              <a:gd name="connsiteX28" fmla="*/ 1275348 w 2823151"/>
              <a:gd name="connsiteY28" fmla="*/ 896053 h 2549768"/>
              <a:gd name="connsiteX29" fmla="*/ 1319738 w 2823151"/>
              <a:gd name="connsiteY29" fmla="*/ 866279 h 2549768"/>
              <a:gd name="connsiteX30" fmla="*/ 1368189 w 2823151"/>
              <a:gd name="connsiteY30" fmla="*/ 823783 h 2549768"/>
              <a:gd name="connsiteX31" fmla="*/ 1397152 w 2823151"/>
              <a:gd name="connsiteY31" fmla="*/ 795362 h 2549768"/>
              <a:gd name="connsiteX32" fmla="*/ 1426926 w 2823151"/>
              <a:gd name="connsiteY32" fmla="*/ 764505 h 2549768"/>
              <a:gd name="connsiteX33" fmla="*/ 1438565 w 2823151"/>
              <a:gd name="connsiteY33" fmla="*/ 753136 h 2549768"/>
              <a:gd name="connsiteX34" fmla="*/ 1474294 w 2823151"/>
              <a:gd name="connsiteY34" fmla="*/ 707121 h 2549768"/>
              <a:gd name="connsiteX35" fmla="*/ 1506234 w 2823151"/>
              <a:gd name="connsiteY35" fmla="*/ 658400 h 2549768"/>
              <a:gd name="connsiteX36" fmla="*/ 1524369 w 2823151"/>
              <a:gd name="connsiteY36" fmla="*/ 635122 h 2549768"/>
              <a:gd name="connsiteX37" fmla="*/ 1642384 w 2823151"/>
              <a:gd name="connsiteY37" fmla="*/ 499784 h 2549768"/>
              <a:gd name="connsiteX38" fmla="*/ 1685151 w 2823151"/>
              <a:gd name="connsiteY38" fmla="*/ 458370 h 2549768"/>
              <a:gd name="connsiteX39" fmla="*/ 1744429 w 2823151"/>
              <a:gd name="connsiteY39" fmla="*/ 385017 h 2549768"/>
              <a:gd name="connsiteX40" fmla="*/ 1738745 w 2823151"/>
              <a:gd name="connsiteY40" fmla="*/ 361739 h 2549768"/>
              <a:gd name="connsiteX41" fmla="*/ 1641031 w 2823151"/>
              <a:gd name="connsiteY41" fmla="*/ 283513 h 2549768"/>
              <a:gd name="connsiteX42" fmla="*/ 1602595 w 2823151"/>
              <a:gd name="connsiteY42" fmla="*/ 248867 h 2549768"/>
              <a:gd name="connsiteX43" fmla="*/ 1585813 w 2823151"/>
              <a:gd name="connsiteY43" fmla="*/ 242912 h 2549768"/>
              <a:gd name="connsiteX44" fmla="*/ 1455076 w 2823151"/>
              <a:gd name="connsiteY44" fmla="*/ 238311 h 2549768"/>
              <a:gd name="connsiteX45" fmla="*/ 1364129 w 2823151"/>
              <a:gd name="connsiteY45" fmla="*/ 221258 h 2549768"/>
              <a:gd name="connsiteX46" fmla="*/ 1182776 w 2823151"/>
              <a:gd name="connsiteY46" fmla="*/ 226401 h 2549768"/>
              <a:gd name="connsiteX47" fmla="*/ 1140010 w 2823151"/>
              <a:gd name="connsiteY47" fmla="*/ 243724 h 2549768"/>
              <a:gd name="connsiteX48" fmla="*/ 1109694 w 2823151"/>
              <a:gd name="connsiteY48" fmla="*/ 255904 h 2549768"/>
              <a:gd name="connsiteX49" fmla="*/ 1039318 w 2823151"/>
              <a:gd name="connsiteY49" fmla="*/ 310852 h 2549768"/>
              <a:gd name="connsiteX50" fmla="*/ 1035258 w 2823151"/>
              <a:gd name="connsiteY50" fmla="*/ 336837 h 2549768"/>
              <a:gd name="connsiteX51" fmla="*/ 1030115 w 2823151"/>
              <a:gd name="connsiteY51" fmla="*/ 348746 h 2549768"/>
              <a:gd name="connsiteX52" fmla="*/ 1007378 w 2823151"/>
              <a:gd name="connsiteY52" fmla="*/ 341438 h 2549768"/>
              <a:gd name="connsiteX53" fmla="*/ 1014686 w 2823151"/>
              <a:gd name="connsiteY53" fmla="*/ 271062 h 2549768"/>
              <a:gd name="connsiteX54" fmla="*/ 1023348 w 2823151"/>
              <a:gd name="connsiteY54" fmla="*/ 249950 h 2549768"/>
              <a:gd name="connsiteX55" fmla="*/ 1017393 w 2823151"/>
              <a:gd name="connsiteY55" fmla="*/ 241017 h 2549768"/>
              <a:gd name="connsiteX56" fmla="*/ 960551 w 2823151"/>
              <a:gd name="connsiteY56" fmla="*/ 236957 h 2549768"/>
              <a:gd name="connsiteX57" fmla="*/ 864461 w 2823151"/>
              <a:gd name="connsiteY57" fmla="*/ 246431 h 2549768"/>
              <a:gd name="connsiteX58" fmla="*/ 850115 w 2823151"/>
              <a:gd name="connsiteY58" fmla="*/ 232085 h 2549768"/>
              <a:gd name="connsiteX59" fmla="*/ 862296 w 2823151"/>
              <a:gd name="connsiteY59" fmla="*/ 212326 h 2549768"/>
              <a:gd name="connsiteX60" fmla="*/ 948371 w 2823151"/>
              <a:gd name="connsiteY60" fmla="*/ 194461 h 2549768"/>
              <a:gd name="connsiteX61" fmla="*/ 962987 w 2823151"/>
              <a:gd name="connsiteY61" fmla="*/ 184446 h 2549768"/>
              <a:gd name="connsiteX62" fmla="*/ 953784 w 2823151"/>
              <a:gd name="connsiteY62" fmla="*/ 182551 h 2549768"/>
              <a:gd name="connsiteX63" fmla="*/ 853634 w 2823151"/>
              <a:gd name="connsiteY63" fmla="*/ 176867 h 2549768"/>
              <a:gd name="connsiteX64" fmla="*/ 836852 w 2823151"/>
              <a:gd name="connsiteY64" fmla="*/ 144115 h 2549768"/>
              <a:gd name="connsiteX65" fmla="*/ 852822 w 2823151"/>
              <a:gd name="connsiteY65" fmla="*/ 138702 h 2549768"/>
              <a:gd name="connsiteX66" fmla="*/ 958657 w 2823151"/>
              <a:gd name="connsiteY66" fmla="*/ 141409 h 2549768"/>
              <a:gd name="connsiteX67" fmla="*/ 970566 w 2823151"/>
              <a:gd name="connsiteY67" fmla="*/ 137890 h 2549768"/>
              <a:gd name="connsiteX68" fmla="*/ 938356 w 2823151"/>
              <a:gd name="connsiteY68" fmla="*/ 128416 h 2549768"/>
              <a:gd name="connsiteX69" fmla="*/ 879078 w 2823151"/>
              <a:gd name="connsiteY69" fmla="*/ 108386 h 2549768"/>
              <a:gd name="connsiteX70" fmla="*/ 869604 w 2823151"/>
              <a:gd name="connsiteY70" fmla="*/ 82130 h 2549768"/>
              <a:gd name="connsiteX71" fmla="*/ 892612 w 2823151"/>
              <a:gd name="connsiteY71" fmla="*/ 72927 h 2549768"/>
              <a:gd name="connsiteX72" fmla="*/ 986536 w 2823151"/>
              <a:gd name="connsiteY72" fmla="*/ 100536 h 2549768"/>
              <a:gd name="connsiteX73" fmla="*/ 995468 w 2823151"/>
              <a:gd name="connsiteY73" fmla="*/ 96747 h 2549768"/>
              <a:gd name="connsiteX74" fmla="*/ 995468 w 2823151"/>
              <a:gd name="connsiteY74" fmla="*/ 87003 h 2549768"/>
              <a:gd name="connsiteX75" fmla="*/ 957574 w 2823151"/>
              <a:gd name="connsiteY75" fmla="*/ 43153 h 2549768"/>
              <a:gd name="connsiteX76" fmla="*/ 943228 w 2823151"/>
              <a:gd name="connsiteY76" fmla="*/ 29619 h 2549768"/>
              <a:gd name="connsiteX77" fmla="*/ 940251 w 2823151"/>
              <a:gd name="connsiteY77" fmla="*/ 6612 h 2549768"/>
              <a:gd name="connsiteX78" fmla="*/ 962987 w 2823151"/>
              <a:gd name="connsiteY78" fmla="*/ 2552 h 2549768"/>
              <a:gd name="connsiteX79" fmla="*/ 975438 w 2823151"/>
              <a:gd name="connsiteY79" fmla="*/ 11484 h 2549768"/>
              <a:gd name="connsiteX80" fmla="*/ 995739 w 2823151"/>
              <a:gd name="connsiteY80" fmla="*/ 29890 h 2549768"/>
              <a:gd name="connsiteX81" fmla="*/ 1100491 w 2823151"/>
              <a:gd name="connsiteY81" fmla="*/ 81318 h 2549768"/>
              <a:gd name="connsiteX82" fmla="*/ 1159498 w 2823151"/>
              <a:gd name="connsiteY82" fmla="*/ 101890 h 2549768"/>
              <a:gd name="connsiteX83" fmla="*/ 1211197 w 2823151"/>
              <a:gd name="connsiteY83" fmla="*/ 106762 h 2549768"/>
              <a:gd name="connsiteX84" fmla="*/ 1399047 w 2823151"/>
              <a:gd name="connsiteY84" fmla="*/ 83484 h 2549768"/>
              <a:gd name="connsiteX85" fmla="*/ 1581753 w 2823151"/>
              <a:gd name="connsiteY85" fmla="*/ 88897 h 2549768"/>
              <a:gd name="connsiteX86" fmla="*/ 1602595 w 2823151"/>
              <a:gd name="connsiteY86" fmla="*/ 90521 h 2549768"/>
              <a:gd name="connsiteX87" fmla="*/ 1643467 w 2823151"/>
              <a:gd name="connsiteY87" fmla="*/ 104055 h 2549768"/>
              <a:gd name="connsiteX88" fmla="*/ 1720610 w 2823151"/>
              <a:gd name="connsiteY88" fmla="*/ 143033 h 2549768"/>
              <a:gd name="connsiteX89" fmla="*/ 1783948 w 2823151"/>
              <a:gd name="connsiteY89" fmla="*/ 173890 h 2549768"/>
              <a:gd name="connsiteX90" fmla="*/ 1796128 w 2823151"/>
              <a:gd name="connsiteY90" fmla="*/ 179032 h 2549768"/>
              <a:gd name="connsiteX91" fmla="*/ 1891135 w 2823151"/>
              <a:gd name="connsiteY91" fmla="*/ 221258 h 2549768"/>
              <a:gd name="connsiteX92" fmla="*/ 1976940 w 2823151"/>
              <a:gd name="connsiteY92" fmla="*/ 261047 h 2549768"/>
              <a:gd name="connsiteX93" fmla="*/ 2044338 w 2823151"/>
              <a:gd name="connsiteY93" fmla="*/ 314370 h 2549768"/>
              <a:gd name="connsiteX94" fmla="*/ 2058955 w 2823151"/>
              <a:gd name="connsiteY94" fmla="*/ 328987 h 2549768"/>
              <a:gd name="connsiteX95" fmla="*/ 2077631 w 2823151"/>
              <a:gd name="connsiteY95" fmla="*/ 321408 h 2549768"/>
              <a:gd name="connsiteX96" fmla="*/ 2105782 w 2823151"/>
              <a:gd name="connsiteY96" fmla="*/ 267002 h 2549768"/>
              <a:gd name="connsiteX97" fmla="*/ 2135556 w 2823151"/>
              <a:gd name="connsiteY97" fmla="*/ 238311 h 2549768"/>
              <a:gd name="connsiteX98" fmla="*/ 2188067 w 2823151"/>
              <a:gd name="connsiteY98" fmla="*/ 213679 h 2549768"/>
              <a:gd name="connsiteX99" fmla="*/ 2326112 w 2823151"/>
              <a:gd name="connsiteY99" fmla="*/ 207724 h 2549768"/>
              <a:gd name="connsiteX100" fmla="*/ 2362382 w 2823151"/>
              <a:gd name="connsiteY100" fmla="*/ 229649 h 2549768"/>
              <a:gd name="connsiteX101" fmla="*/ 2390533 w 2823151"/>
              <a:gd name="connsiteY101" fmla="*/ 244536 h 2549768"/>
              <a:gd name="connsiteX102" fmla="*/ 2411916 w 2823151"/>
              <a:gd name="connsiteY102" fmla="*/ 253198 h 2549768"/>
              <a:gd name="connsiteX103" fmla="*/ 2420578 w 2823151"/>
              <a:gd name="connsiteY103" fmla="*/ 257529 h 2549768"/>
              <a:gd name="connsiteX104" fmla="*/ 2445751 w 2823151"/>
              <a:gd name="connsiteY104" fmla="*/ 280536 h 2549768"/>
              <a:gd name="connsiteX105" fmla="*/ 2459284 w 2823151"/>
              <a:gd name="connsiteY105" fmla="*/ 295423 h 2549768"/>
              <a:gd name="connsiteX106" fmla="*/ 2512608 w 2823151"/>
              <a:gd name="connsiteY106" fmla="*/ 393949 h 2549768"/>
              <a:gd name="connsiteX107" fmla="*/ 2513420 w 2823151"/>
              <a:gd name="connsiteY107" fmla="*/ 403694 h 2549768"/>
              <a:gd name="connsiteX108" fmla="*/ 2502322 w 2823151"/>
              <a:gd name="connsiteY108" fmla="*/ 445107 h 2549768"/>
              <a:gd name="connsiteX109" fmla="*/ 2479856 w 2823151"/>
              <a:gd name="connsiteY109" fmla="*/ 450250 h 2549768"/>
              <a:gd name="connsiteX110" fmla="*/ 2440608 w 2823151"/>
              <a:gd name="connsiteY110" fmla="*/ 445107 h 2549768"/>
              <a:gd name="connsiteX111" fmla="*/ 2433029 w 2823151"/>
              <a:gd name="connsiteY111" fmla="*/ 450520 h 2549768"/>
              <a:gd name="connsiteX112" fmla="*/ 2421931 w 2823151"/>
              <a:gd name="connsiteY112" fmla="*/ 489227 h 2549768"/>
              <a:gd name="connsiteX113" fmla="*/ 2408939 w 2823151"/>
              <a:gd name="connsiteY113" fmla="*/ 500866 h 2549768"/>
              <a:gd name="connsiteX114" fmla="*/ 2397570 w 2823151"/>
              <a:gd name="connsiteY114" fmla="*/ 516836 h 2549768"/>
              <a:gd name="connsiteX115" fmla="*/ 2387826 w 2823151"/>
              <a:gd name="connsiteY115" fmla="*/ 582069 h 2549768"/>
              <a:gd name="connsiteX116" fmla="*/ 2374021 w 2823151"/>
              <a:gd name="connsiteY116" fmla="*/ 593167 h 2549768"/>
              <a:gd name="connsiteX117" fmla="*/ 2364277 w 2823151"/>
              <a:gd name="connsiteY117" fmla="*/ 592625 h 2549768"/>
              <a:gd name="connsiteX118" fmla="*/ 2341811 w 2823151"/>
              <a:gd name="connsiteY118" fmla="*/ 603723 h 2549768"/>
              <a:gd name="connsiteX119" fmla="*/ 2341270 w 2823151"/>
              <a:gd name="connsiteY119" fmla="*/ 604535 h 2549768"/>
              <a:gd name="connsiteX120" fmla="*/ 2299315 w 2823151"/>
              <a:gd name="connsiteY120" fmla="*/ 631873 h 2549768"/>
              <a:gd name="connsiteX121" fmla="*/ 2289300 w 2823151"/>
              <a:gd name="connsiteY121" fmla="*/ 638099 h 2549768"/>
              <a:gd name="connsiteX122" fmla="*/ 2291736 w 2823151"/>
              <a:gd name="connsiteY122" fmla="*/ 645678 h 2549768"/>
              <a:gd name="connsiteX123" fmla="*/ 2317992 w 2823151"/>
              <a:gd name="connsiteY123" fmla="*/ 661648 h 2549768"/>
              <a:gd name="connsiteX124" fmla="*/ 2323946 w 2823151"/>
              <a:gd name="connsiteY124" fmla="*/ 664084 h 2549768"/>
              <a:gd name="connsiteX125" fmla="*/ 2402713 w 2823151"/>
              <a:gd name="connsiteY125" fmla="*/ 711452 h 2549768"/>
              <a:gd name="connsiteX126" fmla="*/ 2434382 w 2823151"/>
              <a:gd name="connsiteY126" fmla="*/ 733106 h 2549768"/>
              <a:gd name="connsiteX127" fmla="*/ 2462803 w 2823151"/>
              <a:gd name="connsiteY127" fmla="*/ 730670 h 2549768"/>
              <a:gd name="connsiteX128" fmla="*/ 2480127 w 2823151"/>
              <a:gd name="connsiteY128" fmla="*/ 715512 h 2549768"/>
              <a:gd name="connsiteX129" fmla="*/ 2562141 w 2823151"/>
              <a:gd name="connsiteY129" fmla="*/ 620505 h 2549768"/>
              <a:gd name="connsiteX130" fmla="*/ 2633870 w 2823151"/>
              <a:gd name="connsiteY130" fmla="*/ 473799 h 2549768"/>
              <a:gd name="connsiteX131" fmla="*/ 2630893 w 2823151"/>
              <a:gd name="connsiteY131" fmla="*/ 441859 h 2549768"/>
              <a:gd name="connsiteX132" fmla="*/ 2624126 w 2823151"/>
              <a:gd name="connsiteY132" fmla="*/ 424536 h 2549768"/>
              <a:gd name="connsiteX133" fmla="*/ 2606262 w 2823151"/>
              <a:gd name="connsiteY133" fmla="*/ 376355 h 2549768"/>
              <a:gd name="connsiteX134" fmla="*/ 2556728 w 2823151"/>
              <a:gd name="connsiteY134" fmla="*/ 330070 h 2549768"/>
              <a:gd name="connsiteX135" fmla="*/ 2546442 w 2823151"/>
              <a:gd name="connsiteY135" fmla="*/ 317077 h 2549768"/>
              <a:gd name="connsiteX136" fmla="*/ 2559705 w 2823151"/>
              <a:gd name="connsiteY136" fmla="*/ 308416 h 2549768"/>
              <a:gd name="connsiteX137" fmla="*/ 2592728 w 2823151"/>
              <a:gd name="connsiteY137" fmla="*/ 309769 h 2549768"/>
              <a:gd name="connsiteX138" fmla="*/ 2619795 w 2823151"/>
              <a:gd name="connsiteY138" fmla="*/ 326822 h 2549768"/>
              <a:gd name="connsiteX139" fmla="*/ 2658502 w 2823151"/>
              <a:gd name="connsiteY139" fmla="*/ 324386 h 2549768"/>
              <a:gd name="connsiteX140" fmla="*/ 2674201 w 2823151"/>
              <a:gd name="connsiteY140" fmla="*/ 269709 h 2549768"/>
              <a:gd name="connsiteX141" fmla="*/ 2688006 w 2823151"/>
              <a:gd name="connsiteY141" fmla="*/ 212055 h 2549768"/>
              <a:gd name="connsiteX142" fmla="*/ 2711555 w 2823151"/>
              <a:gd name="connsiteY142" fmla="*/ 201769 h 2549768"/>
              <a:gd name="connsiteX143" fmla="*/ 2719675 w 2823151"/>
              <a:gd name="connsiteY143" fmla="*/ 219634 h 2549768"/>
              <a:gd name="connsiteX144" fmla="*/ 2712096 w 2823151"/>
              <a:gd name="connsiteY144" fmla="*/ 257258 h 2549768"/>
              <a:gd name="connsiteX145" fmla="*/ 2724006 w 2823151"/>
              <a:gd name="connsiteY145" fmla="*/ 230732 h 2549768"/>
              <a:gd name="connsiteX146" fmla="*/ 2734833 w 2823151"/>
              <a:gd name="connsiteY146" fmla="*/ 200687 h 2549768"/>
              <a:gd name="connsiteX147" fmla="*/ 2757299 w 2823151"/>
              <a:gd name="connsiteY147" fmla="*/ 193378 h 2549768"/>
              <a:gd name="connsiteX148" fmla="*/ 2765419 w 2823151"/>
              <a:gd name="connsiteY148" fmla="*/ 212055 h 2549768"/>
              <a:gd name="connsiteX149" fmla="*/ 2769479 w 2823151"/>
              <a:gd name="connsiteY149" fmla="*/ 219363 h 2549768"/>
              <a:gd name="connsiteX150" fmla="*/ 2782742 w 2823151"/>
              <a:gd name="connsiteY150" fmla="*/ 238581 h 2549768"/>
              <a:gd name="connsiteX151" fmla="*/ 2770291 w 2823151"/>
              <a:gd name="connsiteY151" fmla="*/ 321137 h 2549768"/>
              <a:gd name="connsiteX152" fmla="*/ 2773269 w 2823151"/>
              <a:gd name="connsiteY152" fmla="*/ 337378 h 2549768"/>
              <a:gd name="connsiteX153" fmla="*/ 2792216 w 2823151"/>
              <a:gd name="connsiteY153" fmla="*/ 290551 h 2549768"/>
              <a:gd name="connsiteX154" fmla="*/ 2798442 w 2823151"/>
              <a:gd name="connsiteY154" fmla="*/ 274310 h 2549768"/>
              <a:gd name="connsiteX155" fmla="*/ 2823885 w 2823151"/>
              <a:gd name="connsiteY155" fmla="*/ 275122 h 2549768"/>
              <a:gd name="connsiteX156" fmla="*/ 2823885 w 2823151"/>
              <a:gd name="connsiteY156" fmla="*/ 297047 h 2549768"/>
              <a:gd name="connsiteX157" fmla="*/ 2799253 w 2823151"/>
              <a:gd name="connsiteY157" fmla="*/ 361468 h 2549768"/>
              <a:gd name="connsiteX158" fmla="*/ 2798171 w 2823151"/>
              <a:gd name="connsiteY158" fmla="*/ 376897 h 2549768"/>
              <a:gd name="connsiteX159" fmla="*/ 2780848 w 2823151"/>
              <a:gd name="connsiteY159" fmla="*/ 438069 h 2549768"/>
              <a:gd name="connsiteX160" fmla="*/ 2745660 w 2823151"/>
              <a:gd name="connsiteY160" fmla="*/ 494641 h 2549768"/>
              <a:gd name="connsiteX161" fmla="*/ 2707224 w 2823151"/>
              <a:gd name="connsiteY161" fmla="*/ 583964 h 2549768"/>
              <a:gd name="connsiteX162" fmla="*/ 2675555 w 2823151"/>
              <a:gd name="connsiteY162" fmla="*/ 675182 h 2549768"/>
              <a:gd name="connsiteX163" fmla="*/ 2616277 w 2823151"/>
              <a:gd name="connsiteY163" fmla="*/ 788054 h 2549768"/>
              <a:gd name="connsiteX164" fmla="*/ 2565389 w 2823151"/>
              <a:gd name="connsiteY164" fmla="*/ 862219 h 2549768"/>
              <a:gd name="connsiteX165" fmla="*/ 2543735 w 2823151"/>
              <a:gd name="connsiteY165" fmla="*/ 891452 h 2549768"/>
              <a:gd name="connsiteX166" fmla="*/ 2494743 w 2823151"/>
              <a:gd name="connsiteY166" fmla="*/ 911752 h 2549768"/>
              <a:gd name="connsiteX167" fmla="*/ 2442773 w 2823151"/>
              <a:gd name="connsiteY167" fmla="*/ 897136 h 2549768"/>
              <a:gd name="connsiteX168" fmla="*/ 2302563 w 2823151"/>
              <a:gd name="connsiteY168" fmla="*/ 851392 h 2549768"/>
              <a:gd name="connsiteX169" fmla="*/ 2193481 w 2823151"/>
              <a:gd name="connsiteY169" fmla="*/ 799693 h 2549768"/>
              <a:gd name="connsiteX170" fmla="*/ 2180759 w 2823151"/>
              <a:gd name="connsiteY170" fmla="*/ 797527 h 2549768"/>
              <a:gd name="connsiteX171" fmla="*/ 2158834 w 2823151"/>
              <a:gd name="connsiteY171" fmla="*/ 789678 h 2549768"/>
              <a:gd name="connsiteX172" fmla="*/ 2109571 w 2823151"/>
              <a:gd name="connsiteY172" fmla="*/ 754490 h 2549768"/>
              <a:gd name="connsiteX173" fmla="*/ 2085481 w 2823151"/>
              <a:gd name="connsiteY173" fmla="*/ 760174 h 2549768"/>
              <a:gd name="connsiteX174" fmla="*/ 2005631 w 2823151"/>
              <a:gd name="connsiteY174" fmla="*/ 818099 h 2549768"/>
              <a:gd name="connsiteX175" fmla="*/ 1927406 w 2823151"/>
              <a:gd name="connsiteY175" fmla="*/ 850850 h 2549768"/>
              <a:gd name="connsiteX176" fmla="*/ 1841331 w 2823151"/>
              <a:gd name="connsiteY176" fmla="*/ 908775 h 2549768"/>
              <a:gd name="connsiteX177" fmla="*/ 1799376 w 2823151"/>
              <a:gd name="connsiteY177" fmla="*/ 936925 h 2549768"/>
              <a:gd name="connsiteX178" fmla="*/ 1723858 w 2823151"/>
              <a:gd name="connsiteY178" fmla="*/ 981858 h 2549768"/>
              <a:gd name="connsiteX179" fmla="*/ 1646444 w 2823151"/>
              <a:gd name="connsiteY179" fmla="*/ 1037887 h 2549768"/>
              <a:gd name="connsiteX180" fmla="*/ 1640219 w 2823151"/>
              <a:gd name="connsiteY180" fmla="*/ 1044925 h 2549768"/>
              <a:gd name="connsiteX181" fmla="*/ 1648339 w 2823151"/>
              <a:gd name="connsiteY181" fmla="*/ 1048444 h 2549768"/>
              <a:gd name="connsiteX182" fmla="*/ 1745512 w 2823151"/>
              <a:gd name="connsiteY182" fmla="*/ 1085256 h 2549768"/>
              <a:gd name="connsiteX183" fmla="*/ 1756339 w 2823151"/>
              <a:gd name="connsiteY183" fmla="*/ 1090669 h 2549768"/>
              <a:gd name="connsiteX184" fmla="*/ 1852429 w 2823151"/>
              <a:gd name="connsiteY184" fmla="*/ 1143722 h 2549768"/>
              <a:gd name="connsiteX185" fmla="*/ 1962865 w 2823151"/>
              <a:gd name="connsiteY185" fmla="*/ 1205165 h 2549768"/>
              <a:gd name="connsiteX186" fmla="*/ 2099827 w 2823151"/>
              <a:gd name="connsiteY186" fmla="*/ 1282849 h 2549768"/>
              <a:gd name="connsiteX187" fmla="*/ 2145571 w 2823151"/>
              <a:gd name="connsiteY187" fmla="*/ 1316413 h 2549768"/>
              <a:gd name="connsiteX188" fmla="*/ 2157751 w 2823151"/>
              <a:gd name="connsiteY188" fmla="*/ 1347541 h 2549768"/>
              <a:gd name="connsiteX189" fmla="*/ 2130954 w 2823151"/>
              <a:gd name="connsiteY189" fmla="*/ 1434428 h 2549768"/>
              <a:gd name="connsiteX190" fmla="*/ 2034052 w 2823151"/>
              <a:gd name="connsiteY190" fmla="*/ 1545405 h 2549768"/>
              <a:gd name="connsiteX191" fmla="*/ 1898985 w 2823151"/>
              <a:gd name="connsiteY191" fmla="*/ 1686157 h 2549768"/>
              <a:gd name="connsiteX192" fmla="*/ 1822654 w 2823151"/>
              <a:gd name="connsiteY192" fmla="*/ 1754367 h 2549768"/>
              <a:gd name="connsiteX193" fmla="*/ 1742264 w 2823151"/>
              <a:gd name="connsiteY193" fmla="*/ 1844231 h 2549768"/>
              <a:gd name="connsiteX194" fmla="*/ 1693813 w 2823151"/>
              <a:gd name="connsiteY194" fmla="*/ 1938968 h 2549768"/>
              <a:gd name="connsiteX195" fmla="*/ 1701933 w 2823151"/>
              <a:gd name="connsiteY195" fmla="*/ 1973073 h 2549768"/>
              <a:gd name="connsiteX196" fmla="*/ 1698685 w 2823151"/>
              <a:gd name="connsiteY196" fmla="*/ 1987419 h 2549768"/>
              <a:gd name="connsiteX197" fmla="*/ 1697602 w 2823151"/>
              <a:gd name="connsiteY197" fmla="*/ 1997434 h 2549768"/>
              <a:gd name="connsiteX198" fmla="*/ 1748489 w 2823151"/>
              <a:gd name="connsiteY198" fmla="*/ 2055629 h 2549768"/>
              <a:gd name="connsiteX199" fmla="*/ 1790444 w 2823151"/>
              <a:gd name="connsiteY199" fmla="*/ 2082697 h 2549768"/>
              <a:gd name="connsiteX200" fmla="*/ 1806143 w 2823151"/>
              <a:gd name="connsiteY200" fmla="*/ 2100020 h 2549768"/>
              <a:gd name="connsiteX201" fmla="*/ 1818865 w 2823151"/>
              <a:gd name="connsiteY201" fmla="*/ 2107058 h 2549768"/>
              <a:gd name="connsiteX202" fmla="*/ 1877331 w 2823151"/>
              <a:gd name="connsiteY202" fmla="*/ 2117885 h 2549768"/>
              <a:gd name="connsiteX203" fmla="*/ 1909541 w 2823151"/>
              <a:gd name="connsiteY203" fmla="*/ 2160652 h 2549768"/>
              <a:gd name="connsiteX204" fmla="*/ 1883015 w 2823151"/>
              <a:gd name="connsiteY204" fmla="*/ 2198005 h 2549768"/>
              <a:gd name="connsiteX205" fmla="*/ 1818594 w 2823151"/>
              <a:gd name="connsiteY205" fmla="*/ 2210997 h 2549768"/>
              <a:gd name="connsiteX206" fmla="*/ 1755797 w 2823151"/>
              <a:gd name="connsiteY206" fmla="*/ 2209373 h 2549768"/>
              <a:gd name="connsiteX207" fmla="*/ 1685422 w 2823151"/>
              <a:gd name="connsiteY207" fmla="*/ 2189614 h 2549768"/>
              <a:gd name="connsiteX208" fmla="*/ 1546294 w 2823151"/>
              <a:gd name="connsiteY208" fmla="*/ 2131960 h 2549768"/>
              <a:gd name="connsiteX209" fmla="*/ 1471588 w 2823151"/>
              <a:gd name="connsiteY209" fmla="*/ 2105975 h 2549768"/>
              <a:gd name="connsiteX210" fmla="*/ 1412310 w 2823151"/>
              <a:gd name="connsiteY210" fmla="*/ 2073223 h 2549768"/>
              <a:gd name="connsiteX211" fmla="*/ 1397964 w 2823151"/>
              <a:gd name="connsiteY211" fmla="*/ 2052652 h 2549768"/>
              <a:gd name="connsiteX212" fmla="*/ 1405813 w 2823151"/>
              <a:gd name="connsiteY212" fmla="*/ 2032622 h 2549768"/>
              <a:gd name="connsiteX213" fmla="*/ 1437482 w 2823151"/>
              <a:gd name="connsiteY213" fmla="*/ 1993644 h 2549768"/>
              <a:gd name="connsiteX214" fmla="*/ 1459407 w 2823151"/>
              <a:gd name="connsiteY214" fmla="*/ 1950878 h 2549768"/>
              <a:gd name="connsiteX215" fmla="*/ 1481061 w 2823151"/>
              <a:gd name="connsiteY215" fmla="*/ 1913795 h 2549768"/>
              <a:gd name="connsiteX216" fmla="*/ 1501633 w 2823151"/>
              <a:gd name="connsiteY216" fmla="*/ 1904863 h 2549768"/>
              <a:gd name="connsiteX217" fmla="*/ 1514084 w 2823151"/>
              <a:gd name="connsiteY217" fmla="*/ 1901344 h 2549768"/>
              <a:gd name="connsiteX218" fmla="*/ 1532219 w 2823151"/>
              <a:gd name="connsiteY218" fmla="*/ 1878066 h 2549768"/>
              <a:gd name="connsiteX219" fmla="*/ 1558475 w 2823151"/>
              <a:gd name="connsiteY219" fmla="*/ 1840171 h 2549768"/>
              <a:gd name="connsiteX220" fmla="*/ 1610174 w 2823151"/>
              <a:gd name="connsiteY220" fmla="*/ 1774126 h 2549768"/>
              <a:gd name="connsiteX221" fmla="*/ 1668369 w 2823151"/>
              <a:gd name="connsiteY221" fmla="*/ 1683720 h 2549768"/>
              <a:gd name="connsiteX222" fmla="*/ 1711407 w 2823151"/>
              <a:gd name="connsiteY222" fmla="*/ 1613345 h 2549768"/>
              <a:gd name="connsiteX223" fmla="*/ 1746594 w 2823151"/>
              <a:gd name="connsiteY223" fmla="*/ 1547300 h 2549768"/>
              <a:gd name="connsiteX224" fmla="*/ 1775557 w 2823151"/>
              <a:gd name="connsiteY224" fmla="*/ 1502097 h 2549768"/>
              <a:gd name="connsiteX225" fmla="*/ 1844309 w 2823151"/>
              <a:gd name="connsiteY225" fmla="*/ 1426037 h 2549768"/>
              <a:gd name="connsiteX226" fmla="*/ 1841060 w 2823151"/>
              <a:gd name="connsiteY226" fmla="*/ 1414668 h 2549768"/>
              <a:gd name="connsiteX227" fmla="*/ 1708700 w 2823151"/>
              <a:gd name="connsiteY227" fmla="*/ 1392744 h 2549768"/>
              <a:gd name="connsiteX228" fmla="*/ 1590685 w 2823151"/>
              <a:gd name="connsiteY228" fmla="*/ 1377315 h 2549768"/>
              <a:gd name="connsiteX229" fmla="*/ 1555497 w 2823151"/>
              <a:gd name="connsiteY229" fmla="*/ 1368383 h 2549768"/>
              <a:gd name="connsiteX230" fmla="*/ 1440460 w 2823151"/>
              <a:gd name="connsiteY230" fmla="*/ 1338067 h 2549768"/>
              <a:gd name="connsiteX231" fmla="*/ 1413122 w 2823151"/>
              <a:gd name="connsiteY231" fmla="*/ 1329406 h 2549768"/>
              <a:gd name="connsiteX232" fmla="*/ 1398505 w 2823151"/>
              <a:gd name="connsiteY232" fmla="*/ 1331030 h 2549768"/>
              <a:gd name="connsiteX233" fmla="*/ 1299438 w 2823151"/>
              <a:gd name="connsiteY233" fmla="*/ 1406007 h 2549768"/>
              <a:gd name="connsiteX234" fmla="*/ 1222024 w 2823151"/>
              <a:gd name="connsiteY234" fmla="*/ 1480713 h 2549768"/>
              <a:gd name="connsiteX235" fmla="*/ 1162476 w 2823151"/>
              <a:gd name="connsiteY235" fmla="*/ 1534578 h 2549768"/>
              <a:gd name="connsiteX236" fmla="*/ 1090746 w 2823151"/>
              <a:gd name="connsiteY236" fmla="*/ 1594668 h 2549768"/>
              <a:gd name="connsiteX237" fmla="*/ 939168 w 2823151"/>
              <a:gd name="connsiteY237" fmla="*/ 1706999 h 2549768"/>
              <a:gd name="connsiteX238" fmla="*/ 886386 w 2823151"/>
              <a:gd name="connsiteY238" fmla="*/ 1748141 h 2549768"/>
              <a:gd name="connsiteX239" fmla="*/ 768642 w 2823151"/>
              <a:gd name="connsiteY239" fmla="*/ 1825284 h 2549768"/>
              <a:gd name="connsiteX240" fmla="*/ 711259 w 2823151"/>
              <a:gd name="connsiteY240" fmla="*/ 1855058 h 2549768"/>
              <a:gd name="connsiteX241" fmla="*/ 632221 w 2823151"/>
              <a:gd name="connsiteY241" fmla="*/ 1908111 h 2549768"/>
              <a:gd name="connsiteX242" fmla="*/ 586477 w 2823151"/>
              <a:gd name="connsiteY242" fmla="*/ 1940592 h 2549768"/>
              <a:gd name="connsiteX243" fmla="*/ 505815 w 2823151"/>
              <a:gd name="connsiteY243" fmla="*/ 1995539 h 2549768"/>
              <a:gd name="connsiteX244" fmla="*/ 418387 w 2823151"/>
              <a:gd name="connsiteY244" fmla="*/ 2056712 h 2549768"/>
              <a:gd name="connsiteX245" fmla="*/ 321214 w 2823151"/>
              <a:gd name="connsiteY245" fmla="*/ 2154697 h 2549768"/>
              <a:gd name="connsiteX246" fmla="*/ 290357 w 2823151"/>
              <a:gd name="connsiteY246" fmla="*/ 2183930 h 2549768"/>
              <a:gd name="connsiteX247" fmla="*/ 275741 w 2823151"/>
              <a:gd name="connsiteY247" fmla="*/ 2200170 h 2549768"/>
              <a:gd name="connsiteX248" fmla="*/ 237034 w 2823151"/>
              <a:gd name="connsiteY248" fmla="*/ 2243208 h 2549768"/>
              <a:gd name="connsiteX249" fmla="*/ 233786 w 2823151"/>
              <a:gd name="connsiteY249" fmla="*/ 2257283 h 2549768"/>
              <a:gd name="connsiteX250" fmla="*/ 219170 w 2823151"/>
              <a:gd name="connsiteY250" fmla="*/ 2286516 h 2549768"/>
              <a:gd name="connsiteX251" fmla="*/ 201034 w 2823151"/>
              <a:gd name="connsiteY251" fmla="*/ 2304381 h 2549768"/>
              <a:gd name="connsiteX252" fmla="*/ 177756 w 2823151"/>
              <a:gd name="connsiteY252" fmla="*/ 2340110 h 2549768"/>
              <a:gd name="connsiteX253" fmla="*/ 165576 w 2823151"/>
              <a:gd name="connsiteY253" fmla="*/ 2359328 h 2549768"/>
              <a:gd name="connsiteX254" fmla="*/ 162869 w 2823151"/>
              <a:gd name="connsiteY254" fmla="*/ 2363929 h 2549768"/>
              <a:gd name="connsiteX255" fmla="*/ 148252 w 2823151"/>
              <a:gd name="connsiteY255" fmla="*/ 2394516 h 2549768"/>
              <a:gd name="connsiteX256" fmla="*/ 136884 w 2823151"/>
              <a:gd name="connsiteY256" fmla="*/ 2424831 h 2549768"/>
              <a:gd name="connsiteX257" fmla="*/ 101155 w 2823151"/>
              <a:gd name="connsiteY257" fmla="*/ 2504139 h 2549768"/>
              <a:gd name="connsiteX258" fmla="*/ 99260 w 2823151"/>
              <a:gd name="connsiteY258" fmla="*/ 2511718 h 2549768"/>
              <a:gd name="connsiteX259" fmla="*/ 70298 w 2823151"/>
              <a:gd name="connsiteY259" fmla="*/ 2548530 h 2549768"/>
              <a:gd name="connsiteX260" fmla="*/ 44313 w 2823151"/>
              <a:gd name="connsiteY260" fmla="*/ 2550154 h 254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Lst>
            <a:rect l="l" t="t" r="r" b="b"/>
            <a:pathLst>
              <a:path w="2823151" h="2549768">
                <a:moveTo>
                  <a:pt x="44313" y="2550154"/>
                </a:moveTo>
                <a:cubicBezTo>
                  <a:pt x="8584" y="2524711"/>
                  <a:pt x="3982" y="2485463"/>
                  <a:pt x="734" y="2446485"/>
                </a:cubicBezTo>
                <a:cubicBezTo>
                  <a:pt x="-1973" y="2414546"/>
                  <a:pt x="3170" y="2382606"/>
                  <a:pt x="10208" y="2351478"/>
                </a:cubicBezTo>
                <a:cubicBezTo>
                  <a:pt x="11832" y="2343629"/>
                  <a:pt x="12644" y="2335508"/>
                  <a:pt x="13185" y="2327388"/>
                </a:cubicBezTo>
                <a:cubicBezTo>
                  <a:pt x="18599" y="2259178"/>
                  <a:pt x="1005" y="2201794"/>
                  <a:pt x="1817" y="2133313"/>
                </a:cubicBezTo>
                <a:cubicBezTo>
                  <a:pt x="2087" y="2108411"/>
                  <a:pt x="3711" y="2083238"/>
                  <a:pt x="14268" y="2059960"/>
                </a:cubicBezTo>
                <a:cubicBezTo>
                  <a:pt x="24283" y="2037494"/>
                  <a:pt x="57847" y="2028562"/>
                  <a:pt x="74899" y="2046426"/>
                </a:cubicBezTo>
                <a:cubicBezTo>
                  <a:pt x="81125" y="2052923"/>
                  <a:pt x="92764" y="2051569"/>
                  <a:pt x="101967" y="2051840"/>
                </a:cubicBezTo>
                <a:cubicBezTo>
                  <a:pt x="110087" y="2052110"/>
                  <a:pt x="117937" y="2055088"/>
                  <a:pt x="125245" y="2058336"/>
                </a:cubicBezTo>
                <a:cubicBezTo>
                  <a:pt x="150147" y="2069163"/>
                  <a:pt x="173967" y="2064020"/>
                  <a:pt x="195079" y="2050486"/>
                </a:cubicBezTo>
                <a:cubicBezTo>
                  <a:pt x="245966" y="2018547"/>
                  <a:pt x="288733" y="1977133"/>
                  <a:pt x="328523" y="1931930"/>
                </a:cubicBezTo>
                <a:cubicBezTo>
                  <a:pt x="352613" y="1904592"/>
                  <a:pt x="376974" y="1877524"/>
                  <a:pt x="403771" y="1852893"/>
                </a:cubicBezTo>
                <a:cubicBezTo>
                  <a:pt x="429485" y="1829074"/>
                  <a:pt x="451410" y="1802006"/>
                  <a:pt x="473064" y="1774668"/>
                </a:cubicBezTo>
                <a:cubicBezTo>
                  <a:pt x="499049" y="1741916"/>
                  <a:pt x="530447" y="1716202"/>
                  <a:pt x="568071" y="1697796"/>
                </a:cubicBezTo>
                <a:cubicBezTo>
                  <a:pt x="595680" y="1684262"/>
                  <a:pt x="622206" y="1668563"/>
                  <a:pt x="649003" y="1653405"/>
                </a:cubicBezTo>
                <a:cubicBezTo>
                  <a:pt x="667950" y="1642578"/>
                  <a:pt x="689334" y="1635811"/>
                  <a:pt x="708823" y="1625255"/>
                </a:cubicBezTo>
                <a:cubicBezTo>
                  <a:pt x="715319" y="1621736"/>
                  <a:pt x="722356" y="1618758"/>
                  <a:pt x="727499" y="1613886"/>
                </a:cubicBezTo>
                <a:cubicBezTo>
                  <a:pt x="750236" y="1593585"/>
                  <a:pt x="774326" y="1574909"/>
                  <a:pt x="795168" y="1552713"/>
                </a:cubicBezTo>
                <a:cubicBezTo>
                  <a:pt x="805454" y="1541886"/>
                  <a:pt x="811950" y="1528082"/>
                  <a:pt x="820341" y="1515631"/>
                </a:cubicBezTo>
                <a:cubicBezTo>
                  <a:pt x="836582" y="1491811"/>
                  <a:pt x="852552" y="1467450"/>
                  <a:pt x="867439" y="1442819"/>
                </a:cubicBezTo>
                <a:cubicBezTo>
                  <a:pt x="899649" y="1389496"/>
                  <a:pt x="935108" y="1338879"/>
                  <a:pt x="981393" y="1296383"/>
                </a:cubicBezTo>
                <a:cubicBezTo>
                  <a:pt x="993303" y="1285556"/>
                  <a:pt x="1004671" y="1273917"/>
                  <a:pt x="1016581" y="1263090"/>
                </a:cubicBezTo>
                <a:cubicBezTo>
                  <a:pt x="1029303" y="1251451"/>
                  <a:pt x="1035258" y="1235210"/>
                  <a:pt x="1046356" y="1222759"/>
                </a:cubicBezTo>
                <a:cubicBezTo>
                  <a:pt x="1063137" y="1203812"/>
                  <a:pt x="1060431" y="1179722"/>
                  <a:pt x="1065303" y="1157797"/>
                </a:cubicBezTo>
                <a:cubicBezTo>
                  <a:pt x="1075859" y="1109617"/>
                  <a:pt x="1086686" y="1061707"/>
                  <a:pt x="1114566" y="1020023"/>
                </a:cubicBezTo>
                <a:cubicBezTo>
                  <a:pt x="1129182" y="998098"/>
                  <a:pt x="1147588" y="979963"/>
                  <a:pt x="1167618" y="962910"/>
                </a:cubicBezTo>
                <a:cubicBezTo>
                  <a:pt x="1180611" y="951813"/>
                  <a:pt x="1196851" y="945858"/>
                  <a:pt x="1210385" y="936113"/>
                </a:cubicBezTo>
                <a:cubicBezTo>
                  <a:pt x="1228250" y="923392"/>
                  <a:pt x="1248280" y="914189"/>
                  <a:pt x="1265603" y="900925"/>
                </a:cubicBezTo>
                <a:cubicBezTo>
                  <a:pt x="1268581" y="898760"/>
                  <a:pt x="1271558" y="896865"/>
                  <a:pt x="1275348" y="896053"/>
                </a:cubicBezTo>
                <a:cubicBezTo>
                  <a:pt x="1294565" y="892805"/>
                  <a:pt x="1305934" y="878459"/>
                  <a:pt x="1319738" y="866279"/>
                </a:cubicBezTo>
                <a:cubicBezTo>
                  <a:pt x="1335708" y="851933"/>
                  <a:pt x="1346806" y="831632"/>
                  <a:pt x="1368189" y="823783"/>
                </a:cubicBezTo>
                <a:cubicBezTo>
                  <a:pt x="1382265" y="818640"/>
                  <a:pt x="1391197" y="808084"/>
                  <a:pt x="1397152" y="795362"/>
                </a:cubicBezTo>
                <a:cubicBezTo>
                  <a:pt x="1403648" y="781557"/>
                  <a:pt x="1412310" y="770189"/>
                  <a:pt x="1426926" y="764505"/>
                </a:cubicBezTo>
                <a:cubicBezTo>
                  <a:pt x="1432610" y="762339"/>
                  <a:pt x="1436400" y="757467"/>
                  <a:pt x="1438565" y="753136"/>
                </a:cubicBezTo>
                <a:cubicBezTo>
                  <a:pt x="1447497" y="735272"/>
                  <a:pt x="1462926" y="723091"/>
                  <a:pt x="1474294" y="707121"/>
                </a:cubicBezTo>
                <a:cubicBezTo>
                  <a:pt x="1485663" y="691422"/>
                  <a:pt x="1494324" y="673828"/>
                  <a:pt x="1506234" y="658400"/>
                </a:cubicBezTo>
                <a:cubicBezTo>
                  <a:pt x="1512189" y="650550"/>
                  <a:pt x="1517332" y="642159"/>
                  <a:pt x="1524369" y="635122"/>
                </a:cubicBezTo>
                <a:cubicBezTo>
                  <a:pt x="1566053" y="592084"/>
                  <a:pt x="1603136" y="544986"/>
                  <a:pt x="1642384" y="499784"/>
                </a:cubicBezTo>
                <a:cubicBezTo>
                  <a:pt x="1655377" y="484626"/>
                  <a:pt x="1669452" y="470551"/>
                  <a:pt x="1685151" y="458370"/>
                </a:cubicBezTo>
                <a:cubicBezTo>
                  <a:pt x="1710595" y="438340"/>
                  <a:pt x="1727647" y="411814"/>
                  <a:pt x="1744429" y="385017"/>
                </a:cubicBezTo>
                <a:cubicBezTo>
                  <a:pt x="1750655" y="374731"/>
                  <a:pt x="1748760" y="368506"/>
                  <a:pt x="1738745" y="361739"/>
                </a:cubicBezTo>
                <a:cubicBezTo>
                  <a:pt x="1703557" y="338731"/>
                  <a:pt x="1671076" y="312746"/>
                  <a:pt x="1641031" y="283513"/>
                </a:cubicBezTo>
                <a:cubicBezTo>
                  <a:pt x="1628850" y="271333"/>
                  <a:pt x="1615046" y="260777"/>
                  <a:pt x="1602595" y="248867"/>
                </a:cubicBezTo>
                <a:cubicBezTo>
                  <a:pt x="1597723" y="244265"/>
                  <a:pt x="1592580" y="242641"/>
                  <a:pt x="1585813" y="242912"/>
                </a:cubicBezTo>
                <a:cubicBezTo>
                  <a:pt x="1542234" y="244536"/>
                  <a:pt x="1498384" y="246701"/>
                  <a:pt x="1455076" y="238311"/>
                </a:cubicBezTo>
                <a:cubicBezTo>
                  <a:pt x="1424761" y="232356"/>
                  <a:pt x="1394716" y="224235"/>
                  <a:pt x="1364129" y="221258"/>
                </a:cubicBezTo>
                <a:cubicBezTo>
                  <a:pt x="1303769" y="215574"/>
                  <a:pt x="1243137" y="216656"/>
                  <a:pt x="1182776" y="226401"/>
                </a:cubicBezTo>
                <a:cubicBezTo>
                  <a:pt x="1167077" y="228837"/>
                  <a:pt x="1152190" y="230732"/>
                  <a:pt x="1140010" y="243724"/>
                </a:cubicBezTo>
                <a:cubicBezTo>
                  <a:pt x="1132972" y="251303"/>
                  <a:pt x="1119979" y="252386"/>
                  <a:pt x="1109694" y="255904"/>
                </a:cubicBezTo>
                <a:cubicBezTo>
                  <a:pt x="1080190" y="266461"/>
                  <a:pt x="1055559" y="283513"/>
                  <a:pt x="1039318" y="310852"/>
                </a:cubicBezTo>
                <a:cubicBezTo>
                  <a:pt x="1034716" y="318431"/>
                  <a:pt x="1036070" y="327904"/>
                  <a:pt x="1035258" y="336837"/>
                </a:cubicBezTo>
                <a:cubicBezTo>
                  <a:pt x="1034716" y="341167"/>
                  <a:pt x="1038777" y="348476"/>
                  <a:pt x="1030115" y="348746"/>
                </a:cubicBezTo>
                <a:cubicBezTo>
                  <a:pt x="1021724" y="349017"/>
                  <a:pt x="1010356" y="353077"/>
                  <a:pt x="1007378" y="341438"/>
                </a:cubicBezTo>
                <a:cubicBezTo>
                  <a:pt x="1001423" y="317348"/>
                  <a:pt x="993574" y="292716"/>
                  <a:pt x="1014686" y="271062"/>
                </a:cubicBezTo>
                <a:cubicBezTo>
                  <a:pt x="1020100" y="265378"/>
                  <a:pt x="1021453" y="257258"/>
                  <a:pt x="1023348" y="249950"/>
                </a:cubicBezTo>
                <a:cubicBezTo>
                  <a:pt x="1024972" y="244536"/>
                  <a:pt x="1020912" y="242912"/>
                  <a:pt x="1017393" y="241017"/>
                </a:cubicBezTo>
                <a:cubicBezTo>
                  <a:pt x="998987" y="231002"/>
                  <a:pt x="979228" y="231544"/>
                  <a:pt x="960551" y="236957"/>
                </a:cubicBezTo>
                <a:cubicBezTo>
                  <a:pt x="928882" y="246160"/>
                  <a:pt x="896942" y="246701"/>
                  <a:pt x="864461" y="246431"/>
                </a:cubicBezTo>
                <a:cubicBezTo>
                  <a:pt x="854988" y="246431"/>
                  <a:pt x="850386" y="241288"/>
                  <a:pt x="850115" y="232085"/>
                </a:cubicBezTo>
                <a:cubicBezTo>
                  <a:pt x="849845" y="222882"/>
                  <a:pt x="849845" y="213408"/>
                  <a:pt x="862296" y="212326"/>
                </a:cubicBezTo>
                <a:cubicBezTo>
                  <a:pt x="891800" y="209619"/>
                  <a:pt x="919679" y="200416"/>
                  <a:pt x="948371" y="194461"/>
                </a:cubicBezTo>
                <a:cubicBezTo>
                  <a:pt x="954326" y="193378"/>
                  <a:pt x="960822" y="191754"/>
                  <a:pt x="962987" y="184446"/>
                </a:cubicBezTo>
                <a:cubicBezTo>
                  <a:pt x="960551" y="181198"/>
                  <a:pt x="956762" y="182551"/>
                  <a:pt x="953784" y="182551"/>
                </a:cubicBezTo>
                <a:cubicBezTo>
                  <a:pt x="920221" y="182822"/>
                  <a:pt x="886927" y="180115"/>
                  <a:pt x="853634" y="176867"/>
                </a:cubicBezTo>
                <a:cubicBezTo>
                  <a:pt x="837123" y="175243"/>
                  <a:pt x="828461" y="158190"/>
                  <a:pt x="836852" y="144115"/>
                </a:cubicBezTo>
                <a:cubicBezTo>
                  <a:pt x="840642" y="137890"/>
                  <a:pt x="847138" y="138702"/>
                  <a:pt x="852822" y="138702"/>
                </a:cubicBezTo>
                <a:cubicBezTo>
                  <a:pt x="888010" y="138972"/>
                  <a:pt x="923469" y="138972"/>
                  <a:pt x="958657" y="141409"/>
                </a:cubicBezTo>
                <a:cubicBezTo>
                  <a:pt x="962446" y="141679"/>
                  <a:pt x="966777" y="143574"/>
                  <a:pt x="970566" y="137890"/>
                </a:cubicBezTo>
                <a:cubicBezTo>
                  <a:pt x="959739" y="133288"/>
                  <a:pt x="948641" y="132206"/>
                  <a:pt x="938356" y="128416"/>
                </a:cubicBezTo>
                <a:cubicBezTo>
                  <a:pt x="918867" y="121108"/>
                  <a:pt x="898025" y="117318"/>
                  <a:pt x="879078" y="108386"/>
                </a:cubicBezTo>
                <a:cubicBezTo>
                  <a:pt x="867168" y="102702"/>
                  <a:pt x="864461" y="94852"/>
                  <a:pt x="869604" y="82130"/>
                </a:cubicBezTo>
                <a:cubicBezTo>
                  <a:pt x="873935" y="71303"/>
                  <a:pt x="880702" y="67514"/>
                  <a:pt x="892612" y="72927"/>
                </a:cubicBezTo>
                <a:cubicBezTo>
                  <a:pt x="922657" y="86732"/>
                  <a:pt x="956762" y="86191"/>
                  <a:pt x="986536" y="100536"/>
                </a:cubicBezTo>
                <a:cubicBezTo>
                  <a:pt x="991408" y="102973"/>
                  <a:pt x="993032" y="99454"/>
                  <a:pt x="995468" y="96747"/>
                </a:cubicBezTo>
                <a:cubicBezTo>
                  <a:pt x="998446" y="93499"/>
                  <a:pt x="998175" y="90792"/>
                  <a:pt x="995468" y="87003"/>
                </a:cubicBezTo>
                <a:cubicBezTo>
                  <a:pt x="983829" y="71303"/>
                  <a:pt x="970837" y="56958"/>
                  <a:pt x="957574" y="43153"/>
                </a:cubicBezTo>
                <a:cubicBezTo>
                  <a:pt x="952972" y="38281"/>
                  <a:pt x="947829" y="34221"/>
                  <a:pt x="943228" y="29619"/>
                </a:cubicBezTo>
                <a:cubicBezTo>
                  <a:pt x="936190" y="22852"/>
                  <a:pt x="935108" y="14191"/>
                  <a:pt x="940251" y="6612"/>
                </a:cubicBezTo>
                <a:cubicBezTo>
                  <a:pt x="945935" y="-1508"/>
                  <a:pt x="954867" y="-1238"/>
                  <a:pt x="962987" y="2552"/>
                </a:cubicBezTo>
                <a:cubicBezTo>
                  <a:pt x="967589" y="4717"/>
                  <a:pt x="971649" y="8236"/>
                  <a:pt x="975438" y="11484"/>
                </a:cubicBezTo>
                <a:cubicBezTo>
                  <a:pt x="982476" y="17439"/>
                  <a:pt x="988972" y="23935"/>
                  <a:pt x="995739" y="29890"/>
                </a:cubicBezTo>
                <a:cubicBezTo>
                  <a:pt x="1040942" y="70221"/>
                  <a:pt x="1040942" y="69950"/>
                  <a:pt x="1100491" y="81318"/>
                </a:cubicBezTo>
                <a:cubicBezTo>
                  <a:pt x="1121062" y="85108"/>
                  <a:pt x="1141092" y="91063"/>
                  <a:pt x="1159498" y="101890"/>
                </a:cubicBezTo>
                <a:cubicBezTo>
                  <a:pt x="1175468" y="111363"/>
                  <a:pt x="1193603" y="109469"/>
                  <a:pt x="1211197" y="106762"/>
                </a:cubicBezTo>
                <a:cubicBezTo>
                  <a:pt x="1273723" y="97559"/>
                  <a:pt x="1336250" y="88356"/>
                  <a:pt x="1399047" y="83484"/>
                </a:cubicBezTo>
                <a:cubicBezTo>
                  <a:pt x="1459949" y="78882"/>
                  <a:pt x="1521121" y="82401"/>
                  <a:pt x="1581753" y="88897"/>
                </a:cubicBezTo>
                <a:cubicBezTo>
                  <a:pt x="1588790" y="89709"/>
                  <a:pt x="1595557" y="90521"/>
                  <a:pt x="1602595" y="90521"/>
                </a:cubicBezTo>
                <a:cubicBezTo>
                  <a:pt x="1617753" y="90251"/>
                  <a:pt x="1631287" y="94311"/>
                  <a:pt x="1643467" y="104055"/>
                </a:cubicBezTo>
                <a:cubicBezTo>
                  <a:pt x="1666204" y="122461"/>
                  <a:pt x="1694354" y="131393"/>
                  <a:pt x="1720610" y="143033"/>
                </a:cubicBezTo>
                <a:cubicBezTo>
                  <a:pt x="1741993" y="152506"/>
                  <a:pt x="1762835" y="163604"/>
                  <a:pt x="1783948" y="173890"/>
                </a:cubicBezTo>
                <a:cubicBezTo>
                  <a:pt x="1787737" y="175784"/>
                  <a:pt x="1791797" y="178220"/>
                  <a:pt x="1796128" y="179032"/>
                </a:cubicBezTo>
                <a:cubicBezTo>
                  <a:pt x="1830775" y="186611"/>
                  <a:pt x="1861632" y="202852"/>
                  <a:pt x="1891135" y="221258"/>
                </a:cubicBezTo>
                <a:cubicBezTo>
                  <a:pt x="1918203" y="238040"/>
                  <a:pt x="1948248" y="248055"/>
                  <a:pt x="1976940" y="261047"/>
                </a:cubicBezTo>
                <a:cubicBezTo>
                  <a:pt x="2003737" y="273228"/>
                  <a:pt x="2027015" y="290280"/>
                  <a:pt x="2044338" y="314370"/>
                </a:cubicBezTo>
                <a:cubicBezTo>
                  <a:pt x="2048398" y="320055"/>
                  <a:pt x="2053000" y="325198"/>
                  <a:pt x="2058955" y="328987"/>
                </a:cubicBezTo>
                <a:cubicBezTo>
                  <a:pt x="2065992" y="333859"/>
                  <a:pt x="2077902" y="329799"/>
                  <a:pt x="2077631" y="321408"/>
                </a:cubicBezTo>
                <a:cubicBezTo>
                  <a:pt x="2077090" y="297859"/>
                  <a:pt x="2089270" y="281889"/>
                  <a:pt x="2105782" y="267002"/>
                </a:cubicBezTo>
                <a:cubicBezTo>
                  <a:pt x="2116067" y="257799"/>
                  <a:pt x="2124458" y="246972"/>
                  <a:pt x="2135556" y="238311"/>
                </a:cubicBezTo>
                <a:cubicBezTo>
                  <a:pt x="2151526" y="226130"/>
                  <a:pt x="2169390" y="219634"/>
                  <a:pt x="2188067" y="213679"/>
                </a:cubicBezTo>
                <a:cubicBezTo>
                  <a:pt x="2233541" y="198521"/>
                  <a:pt x="2279826" y="200687"/>
                  <a:pt x="2326112" y="207724"/>
                </a:cubicBezTo>
                <a:cubicBezTo>
                  <a:pt x="2340187" y="209890"/>
                  <a:pt x="2353180" y="215574"/>
                  <a:pt x="2362382" y="229649"/>
                </a:cubicBezTo>
                <a:cubicBezTo>
                  <a:pt x="2367525" y="237769"/>
                  <a:pt x="2378352" y="244536"/>
                  <a:pt x="2390533" y="244536"/>
                </a:cubicBezTo>
                <a:cubicBezTo>
                  <a:pt x="2398924" y="244536"/>
                  <a:pt x="2406773" y="245348"/>
                  <a:pt x="2411916" y="253198"/>
                </a:cubicBezTo>
                <a:cubicBezTo>
                  <a:pt x="2413811" y="255904"/>
                  <a:pt x="2417330" y="257799"/>
                  <a:pt x="2420578" y="257529"/>
                </a:cubicBezTo>
                <a:cubicBezTo>
                  <a:pt x="2437089" y="256446"/>
                  <a:pt x="2441149" y="269168"/>
                  <a:pt x="2445751" y="280536"/>
                </a:cubicBezTo>
                <a:cubicBezTo>
                  <a:pt x="2448728" y="287574"/>
                  <a:pt x="2452518" y="292175"/>
                  <a:pt x="2459284" y="295423"/>
                </a:cubicBezTo>
                <a:cubicBezTo>
                  <a:pt x="2496096" y="313829"/>
                  <a:pt x="2517751" y="351453"/>
                  <a:pt x="2512608" y="393949"/>
                </a:cubicBezTo>
                <a:cubicBezTo>
                  <a:pt x="2512066" y="397468"/>
                  <a:pt x="2512878" y="400445"/>
                  <a:pt x="2513420" y="403694"/>
                </a:cubicBezTo>
                <a:cubicBezTo>
                  <a:pt x="2516939" y="419393"/>
                  <a:pt x="2510442" y="432927"/>
                  <a:pt x="2502322" y="445107"/>
                </a:cubicBezTo>
                <a:cubicBezTo>
                  <a:pt x="2497720" y="452145"/>
                  <a:pt x="2487976" y="452686"/>
                  <a:pt x="2479856" y="450250"/>
                </a:cubicBezTo>
                <a:cubicBezTo>
                  <a:pt x="2466864" y="446460"/>
                  <a:pt x="2453600" y="447272"/>
                  <a:pt x="2440608" y="445107"/>
                </a:cubicBezTo>
                <a:cubicBezTo>
                  <a:pt x="2435736" y="444295"/>
                  <a:pt x="2434112" y="446460"/>
                  <a:pt x="2433029" y="450520"/>
                </a:cubicBezTo>
                <a:cubicBezTo>
                  <a:pt x="2429781" y="463513"/>
                  <a:pt x="2422473" y="475423"/>
                  <a:pt x="2421931" y="489227"/>
                </a:cubicBezTo>
                <a:cubicBezTo>
                  <a:pt x="2421661" y="496535"/>
                  <a:pt x="2415435" y="499513"/>
                  <a:pt x="2408939" y="500866"/>
                </a:cubicBezTo>
                <a:cubicBezTo>
                  <a:pt x="2400277" y="502761"/>
                  <a:pt x="2397300" y="507904"/>
                  <a:pt x="2397570" y="516836"/>
                </a:cubicBezTo>
                <a:cubicBezTo>
                  <a:pt x="2398112" y="539032"/>
                  <a:pt x="2392157" y="560415"/>
                  <a:pt x="2387826" y="582069"/>
                </a:cubicBezTo>
                <a:cubicBezTo>
                  <a:pt x="2386202" y="589919"/>
                  <a:pt x="2381871" y="593437"/>
                  <a:pt x="2374021" y="593167"/>
                </a:cubicBezTo>
                <a:cubicBezTo>
                  <a:pt x="2370774" y="593167"/>
                  <a:pt x="2367255" y="593437"/>
                  <a:pt x="2364277" y="592625"/>
                </a:cubicBezTo>
                <a:cubicBezTo>
                  <a:pt x="2352909" y="589107"/>
                  <a:pt x="2345059" y="591813"/>
                  <a:pt x="2341811" y="603723"/>
                </a:cubicBezTo>
                <a:cubicBezTo>
                  <a:pt x="2341811" y="603994"/>
                  <a:pt x="2341540" y="604535"/>
                  <a:pt x="2341270" y="604535"/>
                </a:cubicBezTo>
                <a:cubicBezTo>
                  <a:pt x="2326653" y="612655"/>
                  <a:pt x="2318533" y="630791"/>
                  <a:pt x="2299315" y="631873"/>
                </a:cubicBezTo>
                <a:cubicBezTo>
                  <a:pt x="2294984" y="632144"/>
                  <a:pt x="2291736" y="634580"/>
                  <a:pt x="2289300" y="638099"/>
                </a:cubicBezTo>
                <a:cubicBezTo>
                  <a:pt x="2286864" y="641618"/>
                  <a:pt x="2287135" y="644595"/>
                  <a:pt x="2291736" y="645678"/>
                </a:cubicBezTo>
                <a:cubicBezTo>
                  <a:pt x="2302563" y="647843"/>
                  <a:pt x="2311766" y="651903"/>
                  <a:pt x="2317992" y="661648"/>
                </a:cubicBezTo>
                <a:cubicBezTo>
                  <a:pt x="2318804" y="663001"/>
                  <a:pt x="2322052" y="663272"/>
                  <a:pt x="2323946" y="664084"/>
                </a:cubicBezTo>
                <a:cubicBezTo>
                  <a:pt x="2352367" y="676264"/>
                  <a:pt x="2380247" y="688986"/>
                  <a:pt x="2402713" y="711452"/>
                </a:cubicBezTo>
                <a:cubicBezTo>
                  <a:pt x="2411646" y="720385"/>
                  <a:pt x="2423285" y="726881"/>
                  <a:pt x="2434382" y="733106"/>
                </a:cubicBezTo>
                <a:cubicBezTo>
                  <a:pt x="2443856" y="738520"/>
                  <a:pt x="2453600" y="735813"/>
                  <a:pt x="2462803" y="730670"/>
                </a:cubicBezTo>
                <a:cubicBezTo>
                  <a:pt x="2469570" y="726881"/>
                  <a:pt x="2475254" y="721467"/>
                  <a:pt x="2480127" y="715512"/>
                </a:cubicBezTo>
                <a:cubicBezTo>
                  <a:pt x="2506924" y="683573"/>
                  <a:pt x="2539134" y="655693"/>
                  <a:pt x="2562141" y="620505"/>
                </a:cubicBezTo>
                <a:cubicBezTo>
                  <a:pt x="2592186" y="574761"/>
                  <a:pt x="2618171" y="526580"/>
                  <a:pt x="2633870" y="473799"/>
                </a:cubicBezTo>
                <a:cubicBezTo>
                  <a:pt x="2637119" y="463242"/>
                  <a:pt x="2637119" y="452145"/>
                  <a:pt x="2630893" y="441859"/>
                </a:cubicBezTo>
                <a:cubicBezTo>
                  <a:pt x="2627645" y="436716"/>
                  <a:pt x="2624938" y="430490"/>
                  <a:pt x="2624126" y="424536"/>
                </a:cubicBezTo>
                <a:cubicBezTo>
                  <a:pt x="2621961" y="406942"/>
                  <a:pt x="2614111" y="391513"/>
                  <a:pt x="2606262" y="376355"/>
                </a:cubicBezTo>
                <a:cubicBezTo>
                  <a:pt x="2595705" y="355513"/>
                  <a:pt x="2579194" y="339002"/>
                  <a:pt x="2556728" y="330070"/>
                </a:cubicBezTo>
                <a:cubicBezTo>
                  <a:pt x="2550232" y="327634"/>
                  <a:pt x="2545360" y="324927"/>
                  <a:pt x="2546442" y="317077"/>
                </a:cubicBezTo>
                <a:cubicBezTo>
                  <a:pt x="2547525" y="308957"/>
                  <a:pt x="2553750" y="308686"/>
                  <a:pt x="2559705" y="308416"/>
                </a:cubicBezTo>
                <a:cubicBezTo>
                  <a:pt x="2570803" y="307874"/>
                  <a:pt x="2581901" y="307333"/>
                  <a:pt x="2592728" y="309769"/>
                </a:cubicBezTo>
                <a:cubicBezTo>
                  <a:pt x="2603826" y="312205"/>
                  <a:pt x="2613029" y="317077"/>
                  <a:pt x="2619795" y="326822"/>
                </a:cubicBezTo>
                <a:cubicBezTo>
                  <a:pt x="2634953" y="348476"/>
                  <a:pt x="2647404" y="347664"/>
                  <a:pt x="2658502" y="324386"/>
                </a:cubicBezTo>
                <a:cubicBezTo>
                  <a:pt x="2666893" y="307333"/>
                  <a:pt x="2673389" y="289468"/>
                  <a:pt x="2674201" y="269709"/>
                </a:cubicBezTo>
                <a:cubicBezTo>
                  <a:pt x="2675284" y="249950"/>
                  <a:pt x="2682051" y="231002"/>
                  <a:pt x="2688006" y="212055"/>
                </a:cubicBezTo>
                <a:cubicBezTo>
                  <a:pt x="2691254" y="202311"/>
                  <a:pt x="2700998" y="198792"/>
                  <a:pt x="2711555" y="201769"/>
                </a:cubicBezTo>
                <a:cubicBezTo>
                  <a:pt x="2721299" y="204476"/>
                  <a:pt x="2720758" y="212596"/>
                  <a:pt x="2719675" y="219634"/>
                </a:cubicBezTo>
                <a:cubicBezTo>
                  <a:pt x="2718051" y="231002"/>
                  <a:pt x="2715073" y="242371"/>
                  <a:pt x="2712096" y="257258"/>
                </a:cubicBezTo>
                <a:cubicBezTo>
                  <a:pt x="2719133" y="247514"/>
                  <a:pt x="2721840" y="239123"/>
                  <a:pt x="2724006" y="230732"/>
                </a:cubicBezTo>
                <a:cubicBezTo>
                  <a:pt x="2726442" y="220446"/>
                  <a:pt x="2729419" y="210160"/>
                  <a:pt x="2734833" y="200687"/>
                </a:cubicBezTo>
                <a:cubicBezTo>
                  <a:pt x="2739705" y="192025"/>
                  <a:pt x="2747825" y="189318"/>
                  <a:pt x="2757299" y="193378"/>
                </a:cubicBezTo>
                <a:cubicBezTo>
                  <a:pt x="2765961" y="196897"/>
                  <a:pt x="2768667" y="203393"/>
                  <a:pt x="2765419" y="212055"/>
                </a:cubicBezTo>
                <a:cubicBezTo>
                  <a:pt x="2763524" y="216927"/>
                  <a:pt x="2764607" y="218551"/>
                  <a:pt x="2769479" y="219363"/>
                </a:cubicBezTo>
                <a:cubicBezTo>
                  <a:pt x="2780306" y="220987"/>
                  <a:pt x="2783825" y="228296"/>
                  <a:pt x="2782742" y="238581"/>
                </a:cubicBezTo>
                <a:cubicBezTo>
                  <a:pt x="2779765" y="266190"/>
                  <a:pt x="2778682" y="294340"/>
                  <a:pt x="2770291" y="321137"/>
                </a:cubicBezTo>
                <a:cubicBezTo>
                  <a:pt x="2768667" y="326280"/>
                  <a:pt x="2766773" y="331694"/>
                  <a:pt x="2773269" y="337378"/>
                </a:cubicBezTo>
                <a:cubicBezTo>
                  <a:pt x="2776788" y="320055"/>
                  <a:pt x="2789239" y="307333"/>
                  <a:pt x="2792216" y="290551"/>
                </a:cubicBezTo>
                <a:cubicBezTo>
                  <a:pt x="2793299" y="284867"/>
                  <a:pt x="2795464" y="279183"/>
                  <a:pt x="2798442" y="274310"/>
                </a:cubicBezTo>
                <a:cubicBezTo>
                  <a:pt x="2803585" y="265649"/>
                  <a:pt x="2813870" y="266190"/>
                  <a:pt x="2823885" y="275122"/>
                </a:cubicBezTo>
                <a:cubicBezTo>
                  <a:pt x="2823885" y="282431"/>
                  <a:pt x="2823885" y="289739"/>
                  <a:pt x="2823885" y="297047"/>
                </a:cubicBezTo>
                <a:cubicBezTo>
                  <a:pt x="2815765" y="318431"/>
                  <a:pt x="2807645" y="340085"/>
                  <a:pt x="2799253" y="361468"/>
                </a:cubicBezTo>
                <a:cubicBezTo>
                  <a:pt x="2797359" y="366611"/>
                  <a:pt x="2798712" y="371754"/>
                  <a:pt x="2798171" y="376897"/>
                </a:cubicBezTo>
                <a:cubicBezTo>
                  <a:pt x="2796276" y="398280"/>
                  <a:pt x="2788156" y="418039"/>
                  <a:pt x="2780848" y="438069"/>
                </a:cubicBezTo>
                <a:cubicBezTo>
                  <a:pt x="2772998" y="459453"/>
                  <a:pt x="2759464" y="477047"/>
                  <a:pt x="2745660" y="494641"/>
                </a:cubicBezTo>
                <a:cubicBezTo>
                  <a:pt x="2725088" y="520626"/>
                  <a:pt x="2716156" y="552295"/>
                  <a:pt x="2707224" y="583964"/>
                </a:cubicBezTo>
                <a:cubicBezTo>
                  <a:pt x="2698292" y="614821"/>
                  <a:pt x="2686923" y="645137"/>
                  <a:pt x="2675555" y="675182"/>
                </a:cubicBezTo>
                <a:cubicBezTo>
                  <a:pt x="2660126" y="715242"/>
                  <a:pt x="2639013" y="752054"/>
                  <a:pt x="2616277" y="788054"/>
                </a:cubicBezTo>
                <a:cubicBezTo>
                  <a:pt x="2600307" y="813226"/>
                  <a:pt x="2584878" y="839211"/>
                  <a:pt x="2565389" y="862219"/>
                </a:cubicBezTo>
                <a:cubicBezTo>
                  <a:pt x="2557540" y="871422"/>
                  <a:pt x="2550502" y="881437"/>
                  <a:pt x="2543735" y="891452"/>
                </a:cubicBezTo>
                <a:cubicBezTo>
                  <a:pt x="2531284" y="910128"/>
                  <a:pt x="2516939" y="916895"/>
                  <a:pt x="2494743" y="911752"/>
                </a:cubicBezTo>
                <a:cubicBezTo>
                  <a:pt x="2477149" y="907692"/>
                  <a:pt x="2459555" y="903362"/>
                  <a:pt x="2442773" y="897136"/>
                </a:cubicBezTo>
                <a:cubicBezTo>
                  <a:pt x="2396488" y="880625"/>
                  <a:pt x="2348849" y="867903"/>
                  <a:pt x="2302563" y="851392"/>
                </a:cubicBezTo>
                <a:cubicBezTo>
                  <a:pt x="2264668" y="837858"/>
                  <a:pt x="2227315" y="821888"/>
                  <a:pt x="2193481" y="799693"/>
                </a:cubicBezTo>
                <a:cubicBezTo>
                  <a:pt x="2189691" y="797256"/>
                  <a:pt x="2185360" y="795903"/>
                  <a:pt x="2180759" y="797527"/>
                </a:cubicBezTo>
                <a:cubicBezTo>
                  <a:pt x="2171014" y="801046"/>
                  <a:pt x="2164789" y="796444"/>
                  <a:pt x="2158834" y="789678"/>
                </a:cubicBezTo>
                <a:cubicBezTo>
                  <a:pt x="2145030" y="774520"/>
                  <a:pt x="2131225" y="759091"/>
                  <a:pt x="2109571" y="754490"/>
                </a:cubicBezTo>
                <a:cubicBezTo>
                  <a:pt x="2100368" y="752595"/>
                  <a:pt x="2093331" y="753407"/>
                  <a:pt x="2085481" y="760174"/>
                </a:cubicBezTo>
                <a:cubicBezTo>
                  <a:pt x="2060579" y="781828"/>
                  <a:pt x="2035406" y="803753"/>
                  <a:pt x="2005631" y="818099"/>
                </a:cubicBezTo>
                <a:cubicBezTo>
                  <a:pt x="1980188" y="830550"/>
                  <a:pt x="1953120" y="838941"/>
                  <a:pt x="1927406" y="850850"/>
                </a:cubicBezTo>
                <a:cubicBezTo>
                  <a:pt x="1896008" y="865737"/>
                  <a:pt x="1865421" y="882519"/>
                  <a:pt x="1841331" y="908775"/>
                </a:cubicBezTo>
                <a:cubicBezTo>
                  <a:pt x="1829692" y="921497"/>
                  <a:pt x="1814805" y="929888"/>
                  <a:pt x="1799376" y="936925"/>
                </a:cubicBezTo>
                <a:cubicBezTo>
                  <a:pt x="1772579" y="949376"/>
                  <a:pt x="1748219" y="965346"/>
                  <a:pt x="1723858" y="981858"/>
                </a:cubicBezTo>
                <a:cubicBezTo>
                  <a:pt x="1697602" y="999722"/>
                  <a:pt x="1672159" y="1019211"/>
                  <a:pt x="1646444" y="1037887"/>
                </a:cubicBezTo>
                <a:cubicBezTo>
                  <a:pt x="1643738" y="1039782"/>
                  <a:pt x="1639948" y="1041677"/>
                  <a:pt x="1640219" y="1044925"/>
                </a:cubicBezTo>
                <a:cubicBezTo>
                  <a:pt x="1640760" y="1049256"/>
                  <a:pt x="1645632" y="1047090"/>
                  <a:pt x="1648339" y="1048444"/>
                </a:cubicBezTo>
                <a:cubicBezTo>
                  <a:pt x="1680279" y="1061707"/>
                  <a:pt x="1714925" y="1068203"/>
                  <a:pt x="1745512" y="1085256"/>
                </a:cubicBezTo>
                <a:cubicBezTo>
                  <a:pt x="1749031" y="1087151"/>
                  <a:pt x="1753091" y="1088233"/>
                  <a:pt x="1756339" y="1090669"/>
                </a:cubicBezTo>
                <a:cubicBezTo>
                  <a:pt x="1785572" y="1113677"/>
                  <a:pt x="1819406" y="1127752"/>
                  <a:pt x="1852429" y="1143722"/>
                </a:cubicBezTo>
                <a:cubicBezTo>
                  <a:pt x="1890324" y="1161857"/>
                  <a:pt x="1927135" y="1182699"/>
                  <a:pt x="1962865" y="1205165"/>
                </a:cubicBezTo>
                <a:cubicBezTo>
                  <a:pt x="2007255" y="1233316"/>
                  <a:pt x="2052188" y="1260383"/>
                  <a:pt x="2099827" y="1282849"/>
                </a:cubicBezTo>
                <a:cubicBezTo>
                  <a:pt x="2117150" y="1290970"/>
                  <a:pt x="2132308" y="1302609"/>
                  <a:pt x="2145571" y="1316413"/>
                </a:cubicBezTo>
                <a:cubicBezTo>
                  <a:pt x="2153691" y="1325075"/>
                  <a:pt x="2156939" y="1335631"/>
                  <a:pt x="2157751" y="1347541"/>
                </a:cubicBezTo>
                <a:cubicBezTo>
                  <a:pt x="2160458" y="1380293"/>
                  <a:pt x="2149902" y="1407360"/>
                  <a:pt x="2130954" y="1434428"/>
                </a:cubicBezTo>
                <a:cubicBezTo>
                  <a:pt x="2102533" y="1475300"/>
                  <a:pt x="2066263" y="1508593"/>
                  <a:pt x="2034052" y="1545405"/>
                </a:cubicBezTo>
                <a:cubicBezTo>
                  <a:pt x="1991015" y="1594397"/>
                  <a:pt x="1945541" y="1640683"/>
                  <a:pt x="1898985" y="1686157"/>
                </a:cubicBezTo>
                <a:cubicBezTo>
                  <a:pt x="1874624" y="1709976"/>
                  <a:pt x="1847557" y="1731089"/>
                  <a:pt x="1822654" y="1754367"/>
                </a:cubicBezTo>
                <a:cubicBezTo>
                  <a:pt x="1793421" y="1781976"/>
                  <a:pt x="1766083" y="1811480"/>
                  <a:pt x="1742264" y="1844231"/>
                </a:cubicBezTo>
                <a:cubicBezTo>
                  <a:pt x="1720880" y="1873194"/>
                  <a:pt x="1707076" y="1905945"/>
                  <a:pt x="1693813" y="1938968"/>
                </a:cubicBezTo>
                <a:cubicBezTo>
                  <a:pt x="1688670" y="1951960"/>
                  <a:pt x="1698956" y="1961705"/>
                  <a:pt x="1701933" y="1973073"/>
                </a:cubicBezTo>
                <a:cubicBezTo>
                  <a:pt x="1703557" y="1979028"/>
                  <a:pt x="1704640" y="1984441"/>
                  <a:pt x="1698685" y="1987419"/>
                </a:cubicBezTo>
                <a:cubicBezTo>
                  <a:pt x="1691647" y="1990667"/>
                  <a:pt x="1694625" y="1993915"/>
                  <a:pt x="1697602" y="1997434"/>
                </a:cubicBezTo>
                <a:cubicBezTo>
                  <a:pt x="1714113" y="2017464"/>
                  <a:pt x="1732249" y="2035599"/>
                  <a:pt x="1748489" y="2055629"/>
                </a:cubicBezTo>
                <a:cubicBezTo>
                  <a:pt x="1760128" y="2069975"/>
                  <a:pt x="1773121" y="2078095"/>
                  <a:pt x="1790444" y="2082697"/>
                </a:cubicBezTo>
                <a:cubicBezTo>
                  <a:pt x="1798023" y="2084592"/>
                  <a:pt x="1800459" y="2094336"/>
                  <a:pt x="1806143" y="2100020"/>
                </a:cubicBezTo>
                <a:cubicBezTo>
                  <a:pt x="1810203" y="2104080"/>
                  <a:pt x="1813722" y="2105975"/>
                  <a:pt x="1818865" y="2107058"/>
                </a:cubicBezTo>
                <a:cubicBezTo>
                  <a:pt x="1838354" y="2110577"/>
                  <a:pt x="1857842" y="2114366"/>
                  <a:pt x="1877331" y="2117885"/>
                </a:cubicBezTo>
                <a:cubicBezTo>
                  <a:pt x="1896008" y="2121404"/>
                  <a:pt x="1909000" y="2136832"/>
                  <a:pt x="1909541" y="2160652"/>
                </a:cubicBezTo>
                <a:cubicBezTo>
                  <a:pt x="1910083" y="2177704"/>
                  <a:pt x="1901692" y="2190155"/>
                  <a:pt x="1883015" y="2198005"/>
                </a:cubicBezTo>
                <a:cubicBezTo>
                  <a:pt x="1862444" y="2206667"/>
                  <a:pt x="1840519" y="2209644"/>
                  <a:pt x="1818594" y="2210997"/>
                </a:cubicBezTo>
                <a:cubicBezTo>
                  <a:pt x="1797752" y="2212351"/>
                  <a:pt x="1776640" y="2211539"/>
                  <a:pt x="1755797" y="2209373"/>
                </a:cubicBezTo>
                <a:cubicBezTo>
                  <a:pt x="1731166" y="2206937"/>
                  <a:pt x="1707617" y="2200441"/>
                  <a:pt x="1685422" y="2189614"/>
                </a:cubicBezTo>
                <a:cubicBezTo>
                  <a:pt x="1640219" y="2167419"/>
                  <a:pt x="1594204" y="2147388"/>
                  <a:pt x="1546294" y="2131960"/>
                </a:cubicBezTo>
                <a:cubicBezTo>
                  <a:pt x="1521121" y="2123840"/>
                  <a:pt x="1495136" y="2117614"/>
                  <a:pt x="1471588" y="2105975"/>
                </a:cubicBezTo>
                <a:cubicBezTo>
                  <a:pt x="1451287" y="2096231"/>
                  <a:pt x="1428550" y="2090546"/>
                  <a:pt x="1412310" y="2073223"/>
                </a:cubicBezTo>
                <a:cubicBezTo>
                  <a:pt x="1406625" y="2066998"/>
                  <a:pt x="1400670" y="2060772"/>
                  <a:pt x="1397964" y="2052652"/>
                </a:cubicBezTo>
                <a:cubicBezTo>
                  <a:pt x="1394986" y="2043990"/>
                  <a:pt x="1396610" y="2036682"/>
                  <a:pt x="1405813" y="2032622"/>
                </a:cubicBezTo>
                <a:cubicBezTo>
                  <a:pt x="1422866" y="2025043"/>
                  <a:pt x="1430986" y="2009344"/>
                  <a:pt x="1437482" y="1993644"/>
                </a:cubicBezTo>
                <a:cubicBezTo>
                  <a:pt x="1443708" y="1978757"/>
                  <a:pt x="1449122" y="1963600"/>
                  <a:pt x="1459407" y="1950878"/>
                </a:cubicBezTo>
                <a:cubicBezTo>
                  <a:pt x="1468340" y="1939780"/>
                  <a:pt x="1474565" y="1926517"/>
                  <a:pt x="1481061" y="1913795"/>
                </a:cubicBezTo>
                <a:cubicBezTo>
                  <a:pt x="1485663" y="1904592"/>
                  <a:pt x="1492700" y="1901073"/>
                  <a:pt x="1501633" y="1904863"/>
                </a:cubicBezTo>
                <a:cubicBezTo>
                  <a:pt x="1507588" y="1907299"/>
                  <a:pt x="1510565" y="1904863"/>
                  <a:pt x="1514084" y="1901344"/>
                </a:cubicBezTo>
                <a:cubicBezTo>
                  <a:pt x="1521121" y="1894306"/>
                  <a:pt x="1527076" y="1886998"/>
                  <a:pt x="1532219" y="1878066"/>
                </a:cubicBezTo>
                <a:cubicBezTo>
                  <a:pt x="1539527" y="1864803"/>
                  <a:pt x="1551437" y="1853976"/>
                  <a:pt x="1558475" y="1840171"/>
                </a:cubicBezTo>
                <a:cubicBezTo>
                  <a:pt x="1571467" y="1814728"/>
                  <a:pt x="1595016" y="1797946"/>
                  <a:pt x="1610174" y="1774126"/>
                </a:cubicBezTo>
                <a:cubicBezTo>
                  <a:pt x="1629392" y="1743811"/>
                  <a:pt x="1649422" y="1714036"/>
                  <a:pt x="1668369" y="1683720"/>
                </a:cubicBezTo>
                <a:cubicBezTo>
                  <a:pt x="1682986" y="1660442"/>
                  <a:pt x="1696519" y="1636352"/>
                  <a:pt x="1711407" y="1613345"/>
                </a:cubicBezTo>
                <a:cubicBezTo>
                  <a:pt x="1724940" y="1592232"/>
                  <a:pt x="1734685" y="1569225"/>
                  <a:pt x="1746594" y="1547300"/>
                </a:cubicBezTo>
                <a:cubicBezTo>
                  <a:pt x="1755256" y="1531601"/>
                  <a:pt x="1764459" y="1515901"/>
                  <a:pt x="1775557" y="1502097"/>
                </a:cubicBezTo>
                <a:cubicBezTo>
                  <a:pt x="1796669" y="1475300"/>
                  <a:pt x="1819406" y="1449586"/>
                  <a:pt x="1844309" y="1426037"/>
                </a:cubicBezTo>
                <a:cubicBezTo>
                  <a:pt x="1852699" y="1418187"/>
                  <a:pt x="1852158" y="1417917"/>
                  <a:pt x="1841060" y="1414668"/>
                </a:cubicBezTo>
                <a:cubicBezTo>
                  <a:pt x="1797752" y="1402217"/>
                  <a:pt x="1752820" y="1399511"/>
                  <a:pt x="1708700" y="1392744"/>
                </a:cubicBezTo>
                <a:cubicBezTo>
                  <a:pt x="1669452" y="1386789"/>
                  <a:pt x="1629933" y="1382458"/>
                  <a:pt x="1590685" y="1377315"/>
                </a:cubicBezTo>
                <a:cubicBezTo>
                  <a:pt x="1578505" y="1375691"/>
                  <a:pt x="1567136" y="1371360"/>
                  <a:pt x="1555497" y="1368383"/>
                </a:cubicBezTo>
                <a:cubicBezTo>
                  <a:pt x="1517332" y="1357827"/>
                  <a:pt x="1479437" y="1346458"/>
                  <a:pt x="1440460" y="1338067"/>
                </a:cubicBezTo>
                <a:cubicBezTo>
                  <a:pt x="1431257" y="1336172"/>
                  <a:pt x="1422054" y="1332654"/>
                  <a:pt x="1413122" y="1329406"/>
                </a:cubicBezTo>
                <a:cubicBezTo>
                  <a:pt x="1407708" y="1327511"/>
                  <a:pt x="1403377" y="1327782"/>
                  <a:pt x="1398505" y="1331030"/>
                </a:cubicBezTo>
                <a:cubicBezTo>
                  <a:pt x="1363588" y="1353766"/>
                  <a:pt x="1330295" y="1378127"/>
                  <a:pt x="1299438" y="1406007"/>
                </a:cubicBezTo>
                <a:cubicBezTo>
                  <a:pt x="1272911" y="1430097"/>
                  <a:pt x="1248280" y="1456353"/>
                  <a:pt x="1222024" y="1480713"/>
                </a:cubicBezTo>
                <a:cubicBezTo>
                  <a:pt x="1202265" y="1498578"/>
                  <a:pt x="1184130" y="1518337"/>
                  <a:pt x="1162476" y="1534578"/>
                </a:cubicBezTo>
                <a:cubicBezTo>
                  <a:pt x="1137303" y="1552984"/>
                  <a:pt x="1113213" y="1573285"/>
                  <a:pt x="1090746" y="1594668"/>
                </a:cubicBezTo>
                <a:cubicBezTo>
                  <a:pt x="1044731" y="1638518"/>
                  <a:pt x="995468" y="1677495"/>
                  <a:pt x="939168" y="1706999"/>
                </a:cubicBezTo>
                <a:cubicBezTo>
                  <a:pt x="919138" y="1717555"/>
                  <a:pt x="903168" y="1733525"/>
                  <a:pt x="886386" y="1748141"/>
                </a:cubicBezTo>
                <a:cubicBezTo>
                  <a:pt x="850657" y="1779269"/>
                  <a:pt x="814657" y="1809314"/>
                  <a:pt x="768642" y="1825284"/>
                </a:cubicBezTo>
                <a:cubicBezTo>
                  <a:pt x="748341" y="1832322"/>
                  <a:pt x="730747" y="1845855"/>
                  <a:pt x="711259" y="1855058"/>
                </a:cubicBezTo>
                <a:cubicBezTo>
                  <a:pt x="682026" y="1868863"/>
                  <a:pt x="657123" y="1888351"/>
                  <a:pt x="632221" y="1908111"/>
                </a:cubicBezTo>
                <a:cubicBezTo>
                  <a:pt x="617605" y="1919479"/>
                  <a:pt x="601093" y="1928953"/>
                  <a:pt x="586477" y="1940592"/>
                </a:cubicBezTo>
                <a:cubicBezTo>
                  <a:pt x="561033" y="1961163"/>
                  <a:pt x="533154" y="1978216"/>
                  <a:pt x="505815" y="1995539"/>
                </a:cubicBezTo>
                <a:cubicBezTo>
                  <a:pt x="475770" y="2014757"/>
                  <a:pt x="446808" y="2035329"/>
                  <a:pt x="418387" y="2056712"/>
                </a:cubicBezTo>
                <a:cubicBezTo>
                  <a:pt x="381034" y="2084321"/>
                  <a:pt x="347470" y="2115990"/>
                  <a:pt x="321214" y="2154697"/>
                </a:cubicBezTo>
                <a:cubicBezTo>
                  <a:pt x="313094" y="2166607"/>
                  <a:pt x="300372" y="2174185"/>
                  <a:pt x="290357" y="2183930"/>
                </a:cubicBezTo>
                <a:cubicBezTo>
                  <a:pt x="285215" y="2189073"/>
                  <a:pt x="281154" y="2195298"/>
                  <a:pt x="275741" y="2200170"/>
                </a:cubicBezTo>
                <a:cubicBezTo>
                  <a:pt x="261395" y="2213163"/>
                  <a:pt x="248403" y="2227509"/>
                  <a:pt x="237034" y="2243208"/>
                </a:cubicBezTo>
                <a:cubicBezTo>
                  <a:pt x="233786" y="2247809"/>
                  <a:pt x="232162" y="2251328"/>
                  <a:pt x="233786" y="2257283"/>
                </a:cubicBezTo>
                <a:cubicBezTo>
                  <a:pt x="237034" y="2268110"/>
                  <a:pt x="229997" y="2282456"/>
                  <a:pt x="219170" y="2286516"/>
                </a:cubicBezTo>
                <a:cubicBezTo>
                  <a:pt x="209967" y="2289764"/>
                  <a:pt x="205636" y="2296531"/>
                  <a:pt x="201034" y="2304381"/>
                </a:cubicBezTo>
                <a:cubicBezTo>
                  <a:pt x="193997" y="2316832"/>
                  <a:pt x="186147" y="2328741"/>
                  <a:pt x="177756" y="2340110"/>
                </a:cubicBezTo>
                <a:cubicBezTo>
                  <a:pt x="173155" y="2346335"/>
                  <a:pt x="168012" y="2352020"/>
                  <a:pt x="165576" y="2359328"/>
                </a:cubicBezTo>
                <a:cubicBezTo>
                  <a:pt x="165034" y="2360952"/>
                  <a:pt x="163952" y="2363388"/>
                  <a:pt x="162869" y="2363929"/>
                </a:cubicBezTo>
                <a:cubicBezTo>
                  <a:pt x="147711" y="2369072"/>
                  <a:pt x="149335" y="2383147"/>
                  <a:pt x="148252" y="2394516"/>
                </a:cubicBezTo>
                <a:cubicBezTo>
                  <a:pt x="147170" y="2406155"/>
                  <a:pt x="143651" y="2415899"/>
                  <a:pt x="136884" y="2424831"/>
                </a:cubicBezTo>
                <a:cubicBezTo>
                  <a:pt x="118749" y="2448651"/>
                  <a:pt x="107922" y="2475448"/>
                  <a:pt x="101155" y="2504139"/>
                </a:cubicBezTo>
                <a:cubicBezTo>
                  <a:pt x="100613" y="2506576"/>
                  <a:pt x="99801" y="2509012"/>
                  <a:pt x="99260" y="2511718"/>
                </a:cubicBezTo>
                <a:cubicBezTo>
                  <a:pt x="95471" y="2528500"/>
                  <a:pt x="87892" y="2542575"/>
                  <a:pt x="70298" y="2548530"/>
                </a:cubicBezTo>
                <a:cubicBezTo>
                  <a:pt x="60553" y="2550154"/>
                  <a:pt x="52433" y="2550154"/>
                  <a:pt x="44313" y="2550154"/>
                </a:cubicBezTo>
                <a:close/>
              </a:path>
            </a:pathLst>
          </a:custGeom>
          <a:solidFill>
            <a:schemeClr val="accent2"/>
          </a:solidFill>
          <a:ln w="2703" cap="flat">
            <a:noFill/>
            <a:prstDash val="solid"/>
            <a:miter/>
          </a:ln>
        </p:spPr>
        <p:txBody>
          <a:bodyPr rtlCol="0" anchor="ctr"/>
          <a:lstStyle/>
          <a:p>
            <a:endParaRPr lang="en-US"/>
          </a:p>
        </p:txBody>
      </p:sp>
      <p:grpSp>
        <p:nvGrpSpPr>
          <p:cNvPr id="4" name="Group 3">
            <a:extLst>
              <a:ext uri="{FF2B5EF4-FFF2-40B4-BE49-F238E27FC236}">
                <a16:creationId xmlns:a16="http://schemas.microsoft.com/office/drawing/2014/main" id="{3BCD1A09-51A0-4BEC-BED8-C895848A20B3}"/>
              </a:ext>
            </a:extLst>
          </p:cNvPr>
          <p:cNvGrpSpPr/>
          <p:nvPr userDrawn="1"/>
        </p:nvGrpSpPr>
        <p:grpSpPr>
          <a:xfrm flipV="1">
            <a:off x="0" y="6589394"/>
            <a:ext cx="12207240" cy="169545"/>
            <a:chOff x="0" y="6646544"/>
            <a:chExt cx="9003886" cy="169545"/>
          </a:xfrm>
        </p:grpSpPr>
        <p:sp>
          <p:nvSpPr>
            <p:cNvPr id="5" name="Rectangle 4">
              <a:extLst>
                <a:ext uri="{FF2B5EF4-FFF2-40B4-BE49-F238E27FC236}">
                  <a16:creationId xmlns:a16="http://schemas.microsoft.com/office/drawing/2014/main" id="{6C264503-E9AB-4BB6-8A5C-13ADF2158B78}"/>
                </a:ext>
              </a:extLst>
            </p:cNvPr>
            <p:cNvSpPr/>
            <p:nvPr userDrawn="1"/>
          </p:nvSpPr>
          <p:spPr>
            <a:xfrm>
              <a:off x="0" y="6724649"/>
              <a:ext cx="9003886"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CA9BC65-DDF7-40E4-9380-23120787E2B4}"/>
                </a:ext>
              </a:extLst>
            </p:cNvPr>
            <p:cNvSpPr/>
            <p:nvPr userDrawn="1"/>
          </p:nvSpPr>
          <p:spPr>
            <a:xfrm>
              <a:off x="0" y="6646544"/>
              <a:ext cx="9003886"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14483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6502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5323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7004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34273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theme" Target="../theme/theme2.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69879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16533"/>
      </p:ext>
    </p:extLst>
  </p:cSld>
  <p:clrMap bg1="lt1" tx1="dk1" bg2="lt2" tx2="dk2" accent1="accent1" accent2="accent2" accent3="accent3" accent4="accent4" accent5="accent5" accent6="accent6" hlink="hlink" folHlink="folHlink"/>
  <p:sldLayoutIdLst>
    <p:sldLayoutId id="2147483657" r:id="rId1"/>
    <p:sldLayoutId id="2147483666" r:id="rId2"/>
    <p:sldLayoutId id="2147483668" r:id="rId3"/>
    <p:sldLayoutId id="2147483658" r:id="rId4"/>
    <p:sldLayoutId id="2147483661" r:id="rId5"/>
    <p:sldLayoutId id="2147483662" r:id="rId6"/>
    <p:sldLayoutId id="2147483663" r:id="rId7"/>
    <p:sldLayoutId id="2147483664" r:id="rId8"/>
    <p:sldLayoutId id="2147483665" r:id="rId9"/>
    <p:sldLayoutId id="214748366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553539"/>
      </p:ext>
    </p:extLst>
  </p:cSld>
  <p:clrMap bg1="lt1" tx1="dk1" bg2="lt2" tx2="dk2" accent1="accent1" accent2="accent2" accent3="accent3" accent4="accent4" accent5="accent5" accent6="accent6" hlink="hlink" folHlink="folHlink"/>
  <p:sldLayoutIdLst>
    <p:sldLayoutId id="2147483655" r:id="rId1"/>
    <p:sldLayoutId id="214748367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1375085" y="978743"/>
            <a:ext cx="6168338"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2087327" y="1168159"/>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a:extLst>
              <a:ext uri="{FF2B5EF4-FFF2-40B4-BE49-F238E27FC236}">
                <a16:creationId xmlns:a16="http://schemas.microsoft.com/office/drawing/2014/main" id="{22EACE2C-F0BB-4B26-BDA0-E1B66FC049A7}"/>
              </a:ext>
            </a:extLst>
          </p:cNvPr>
          <p:cNvSpPr txBox="1"/>
          <p:nvPr/>
        </p:nvSpPr>
        <p:spPr>
          <a:xfrm>
            <a:off x="6465910" y="2488299"/>
            <a:ext cx="4971509" cy="1569660"/>
          </a:xfrm>
          <a:prstGeom prst="rect">
            <a:avLst/>
          </a:prstGeom>
          <a:noFill/>
        </p:spPr>
        <p:txBody>
          <a:bodyPr wrap="square" rtlCol="0" anchor="ctr">
            <a:spAutoFit/>
          </a:bodyPr>
          <a:lstStyle/>
          <a:p>
            <a:pPr algn="ctr"/>
            <a:r>
              <a:rPr lang="sr-Cyrl-RS" altLang="ko-KR" sz="4800" b="1" dirty="0">
                <a:solidFill>
                  <a:schemeClr val="accent4"/>
                </a:solidFill>
                <a:latin typeface="+mj-lt"/>
                <a:cs typeface="Arial" pitchFamily="34" charset="0"/>
              </a:rPr>
              <a:t>ФИЗИЧКО ВАСПИТ</a:t>
            </a:r>
            <a:r>
              <a:rPr lang="en-GB" altLang="ko-KR" sz="4800" b="1" dirty="0">
                <a:solidFill>
                  <a:schemeClr val="accent4"/>
                </a:solidFill>
                <a:latin typeface="+mj-lt"/>
                <a:cs typeface="Arial" pitchFamily="34" charset="0"/>
              </a:rPr>
              <a:t>A</a:t>
            </a:r>
            <a:r>
              <a:rPr lang="sr-Cyrl-RS" altLang="ko-KR" sz="4800" b="1" dirty="0">
                <a:solidFill>
                  <a:schemeClr val="accent4"/>
                </a:solidFill>
                <a:latin typeface="+mj-lt"/>
                <a:cs typeface="Arial" pitchFamily="34" charset="0"/>
              </a:rPr>
              <a:t>ЊЕ</a:t>
            </a:r>
            <a:endParaRPr lang="ko-KR" altLang="en-US" sz="4800" b="1" dirty="0">
              <a:solidFill>
                <a:schemeClr val="accent4"/>
              </a:solidFill>
              <a:latin typeface="+mj-lt"/>
              <a:cs typeface="Arial" pitchFamily="34" charset="0"/>
            </a:endParaRPr>
          </a:p>
        </p:txBody>
      </p:sp>
      <p:grpSp>
        <p:nvGrpSpPr>
          <p:cNvPr id="5" name="Group 4">
            <a:extLst>
              <a:ext uri="{FF2B5EF4-FFF2-40B4-BE49-F238E27FC236}">
                <a16:creationId xmlns:a16="http://schemas.microsoft.com/office/drawing/2014/main" id="{5020D5FB-35C9-4AC0-BE0C-92291B493374}"/>
              </a:ext>
            </a:extLst>
          </p:cNvPr>
          <p:cNvGrpSpPr/>
          <p:nvPr/>
        </p:nvGrpSpPr>
        <p:grpSpPr>
          <a:xfrm>
            <a:off x="6297930" y="2944791"/>
            <a:ext cx="167980" cy="1055579"/>
            <a:chOff x="6583680" y="2944791"/>
            <a:chExt cx="167980" cy="1055579"/>
          </a:xfrm>
        </p:grpSpPr>
        <p:sp>
          <p:nvSpPr>
            <p:cNvPr id="2" name="Rectangle 1">
              <a:extLst>
                <a:ext uri="{FF2B5EF4-FFF2-40B4-BE49-F238E27FC236}">
                  <a16:creationId xmlns:a16="http://schemas.microsoft.com/office/drawing/2014/main" id="{AA1155C4-0332-4DBE-99E5-A86A26574EBC}"/>
                </a:ext>
              </a:extLst>
            </p:cNvPr>
            <p:cNvSpPr/>
            <p:nvPr/>
          </p:nvSpPr>
          <p:spPr>
            <a:xfrm>
              <a:off x="6583680" y="2944791"/>
              <a:ext cx="167980" cy="685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882D33E-0741-469C-BBB7-605D491D2CFD}"/>
                </a:ext>
              </a:extLst>
            </p:cNvPr>
            <p:cNvSpPr/>
            <p:nvPr/>
          </p:nvSpPr>
          <p:spPr>
            <a:xfrm>
              <a:off x="6583680" y="3611749"/>
              <a:ext cx="167980" cy="3886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6297931" y="4057959"/>
            <a:ext cx="5286926" cy="923330"/>
          </a:xfrm>
          <a:prstGeom prst="rect">
            <a:avLst/>
          </a:prstGeom>
          <a:noFill/>
        </p:spPr>
        <p:txBody>
          <a:bodyPr wrap="square" rtlCol="0">
            <a:spAutoFit/>
          </a:bodyPr>
          <a:lstStyle/>
          <a:p>
            <a:pPr>
              <a:lnSpc>
                <a:spcPct val="150000"/>
              </a:lnSpc>
              <a:spcAft>
                <a:spcPts val="800"/>
              </a:spcAft>
            </a:pPr>
            <a:r>
              <a:rPr lang="sr-Cyrl-BA"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ea typeface="Courier New" panose="02070309020205020404" pitchFamily="49" charset="0"/>
                <a:cs typeface="Times New Roman" panose="02020603050405020304" pitchFamily="18" charset="0"/>
              </a:rPr>
              <a:t>САВЈЕТОВАЊЕ ЗА НАСТАВНИКЕ ФИЗИЧКОГ И ЗДРАВСТВЕНОГ ВАСПИТАЊА </a:t>
            </a:r>
            <a:endParaRPr lang="en-GB"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ea typeface="Courier New" panose="02070309020205020404" pitchFamily="49" charset="0"/>
              <a:cs typeface="Times New Roman" panose="02020603050405020304" pitchFamily="18" charset="0"/>
            </a:endParaRPr>
          </a:p>
        </p:txBody>
      </p:sp>
    </p:spTree>
    <p:extLst>
      <p:ext uri="{BB962C8B-B14F-4D97-AF65-F5344CB8AC3E}">
        <p14:creationId xmlns:p14="http://schemas.microsoft.com/office/powerpoint/2010/main" val="2116302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472743" y="1081774"/>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graphicFrame>
        <p:nvGraphicFramePr>
          <p:cNvPr id="5" name="Table 4"/>
          <p:cNvGraphicFramePr>
            <a:graphicFrameLocks noGrp="1"/>
          </p:cNvGraphicFramePr>
          <p:nvPr>
            <p:extLst>
              <p:ext uri="{D42A27DB-BD31-4B8C-83A1-F6EECF244321}">
                <p14:modId xmlns:p14="http://schemas.microsoft.com/office/powerpoint/2010/main" val="1611108442"/>
              </p:ext>
            </p:extLst>
          </p:nvPr>
        </p:nvGraphicFramePr>
        <p:xfrm>
          <a:off x="-386367" y="-180303"/>
          <a:ext cx="12166244" cy="6730929"/>
        </p:xfrm>
        <a:graphic>
          <a:graphicData uri="http://schemas.openxmlformats.org/drawingml/2006/table">
            <a:tbl>
              <a:tblPr firstRow="1" firstCol="1" bandRow="1"/>
              <a:tblGrid>
                <a:gridCol w="4264080">
                  <a:extLst>
                    <a:ext uri="{9D8B030D-6E8A-4147-A177-3AD203B41FA5}">
                      <a16:colId xmlns:a16="http://schemas.microsoft.com/office/drawing/2014/main" val="20000"/>
                    </a:ext>
                  </a:extLst>
                </a:gridCol>
                <a:gridCol w="4083352">
                  <a:extLst>
                    <a:ext uri="{9D8B030D-6E8A-4147-A177-3AD203B41FA5}">
                      <a16:colId xmlns:a16="http://schemas.microsoft.com/office/drawing/2014/main" val="20001"/>
                    </a:ext>
                  </a:extLst>
                </a:gridCol>
                <a:gridCol w="3818812">
                  <a:extLst>
                    <a:ext uri="{9D8B030D-6E8A-4147-A177-3AD203B41FA5}">
                      <a16:colId xmlns:a16="http://schemas.microsoft.com/office/drawing/2014/main" val="20002"/>
                    </a:ext>
                  </a:extLst>
                </a:gridCol>
              </a:tblGrid>
              <a:tr h="201769">
                <a:tc gridSpan="3">
                  <a:txBody>
                    <a:bodyPr/>
                    <a:lstStyle/>
                    <a:p>
                      <a:pPr algn="just">
                        <a:spcAft>
                          <a:spcPts val="0"/>
                        </a:spcAf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Тема</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3</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РУКОМЕТ</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6456609">
                <a:tc>
                  <a:txBody>
                    <a:bodyPr/>
                    <a:lstStyle/>
                    <a:p>
                      <a:pPr marL="90170" algn="just">
                        <a:spcAft>
                          <a:spcPts val="0"/>
                        </a:spcAft>
                        <a:tabLst>
                          <a:tab pos="90170" algn="l"/>
                        </a:tabLs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Уч</a:t>
                      </a:r>
                      <a:r>
                        <a:rPr lang="en-US" sz="1800" b="1" spc="5" dirty="0" err="1">
                          <a:effectLst/>
                          <a:latin typeface="Times New Roman" panose="02020603050405020304" pitchFamily="18" charset="0"/>
                          <a:ea typeface="Times New Roman" panose="02020603050405020304" pitchFamily="18" charset="0"/>
                          <a:cs typeface="Times New Roman" panose="02020603050405020304" pitchFamily="18" charset="0"/>
                        </a:rPr>
                        <a:t>ен</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ик</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је</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способан</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да</a:t>
                      </a:r>
                      <a:r>
                        <a:rPr lang="sr-Cyrl-RS" sz="18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опише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основне принципе тимске игре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технике рукомета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повеже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технике рукомета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изводи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технике рукомета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зна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једноставна правила рукомета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 игри примјењујући једноставна правила и поштује их</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примијени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ТЕ-ТА знања у игри прилагођена предметном узрасту</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комуницир</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а вербално и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невербално</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доноси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одлуке у игри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рјешава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конфликте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лијепо</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се изражава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 школским такмичењима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 игри и ван школе </a:t>
                      </a:r>
                      <a:b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(у тиму, групи, пару)</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marL="457200" algn="just">
                        <a:spcAft>
                          <a:spcPts val="0"/>
                        </a:spcAft>
                        <a:tabLst>
                          <a:tab pos="111760" algn="l"/>
                        </a:tabLs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технички елементи рукомета, са лоптом и без лопте у одбрани 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нападу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(основни ставови и кретања играча, вођење лопте, држање, хватање и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додавање,варке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-финте, шутирање из мјеста, скок-шут)</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основна правила  у игри рукомета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тактика игре у одбрани и нападу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(појединачна, групна, колективна)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упроштене</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варијанте игре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(игра са мањим бројем играча)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мини рукомет</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tabLst>
                          <a:tab pos="201930" algn="l"/>
                        </a:tabLs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Математика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22860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врсте кретања (праволинијско, косо, вијугаво)</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Физика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сила, акција и реакција, брзина равнотежа, лет, пад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ВРОЗ: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здравствено васпитање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стил здравог живота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хигијена тијела, одјеће, обуће, простора за вјежбање и боравак</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здрава исхрана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квалитетно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кориштење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слободног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времена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85800" algn="just">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919834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472743" y="1081774"/>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graphicFrame>
        <p:nvGraphicFramePr>
          <p:cNvPr id="5" name="Table 4"/>
          <p:cNvGraphicFramePr>
            <a:graphicFrameLocks noGrp="1"/>
          </p:cNvGraphicFramePr>
          <p:nvPr>
            <p:extLst>
              <p:ext uri="{D42A27DB-BD31-4B8C-83A1-F6EECF244321}">
                <p14:modId xmlns:p14="http://schemas.microsoft.com/office/powerpoint/2010/main" val="965595815"/>
              </p:ext>
            </p:extLst>
          </p:nvPr>
        </p:nvGraphicFramePr>
        <p:xfrm>
          <a:off x="-425004" y="-206062"/>
          <a:ext cx="12217759" cy="10473830"/>
        </p:xfrm>
        <a:graphic>
          <a:graphicData uri="http://schemas.openxmlformats.org/drawingml/2006/table">
            <a:tbl>
              <a:tblPr firstRow="1" firstCol="1" bandRow="1"/>
              <a:tblGrid>
                <a:gridCol w="4284903">
                  <a:extLst>
                    <a:ext uri="{9D8B030D-6E8A-4147-A177-3AD203B41FA5}">
                      <a16:colId xmlns:a16="http://schemas.microsoft.com/office/drawing/2014/main" val="20000"/>
                    </a:ext>
                  </a:extLst>
                </a:gridCol>
                <a:gridCol w="4103291">
                  <a:extLst>
                    <a:ext uri="{9D8B030D-6E8A-4147-A177-3AD203B41FA5}">
                      <a16:colId xmlns:a16="http://schemas.microsoft.com/office/drawing/2014/main" val="20001"/>
                    </a:ext>
                  </a:extLst>
                </a:gridCol>
                <a:gridCol w="3829565">
                  <a:extLst>
                    <a:ext uri="{9D8B030D-6E8A-4147-A177-3AD203B41FA5}">
                      <a16:colId xmlns:a16="http://schemas.microsoft.com/office/drawing/2014/main" val="20002"/>
                    </a:ext>
                  </a:extLst>
                </a:gridCol>
              </a:tblGrid>
              <a:tr h="400120">
                <a:tc gridSpan="3">
                  <a:txBody>
                    <a:bodyPr/>
                    <a:lstStyle/>
                    <a:p>
                      <a:pPr algn="just">
                        <a:lnSpc>
                          <a:spcPts val="1300"/>
                        </a:lnSpc>
                        <a:spcAft>
                          <a:spcPts val="0"/>
                        </a:spcAf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Тема</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4</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RS" sz="1800" b="1" dirty="0">
                          <a:effectLst/>
                          <a:latin typeface="Times New Roman" panose="02020603050405020304" pitchFamily="18" charset="0"/>
                          <a:ea typeface="Times New Roman" panose="02020603050405020304" pitchFamily="18" charset="0"/>
                          <a:cs typeface="Times New Roman" panose="02020603050405020304" pitchFamily="18" charset="0"/>
                        </a:rPr>
                        <a:t>ВЈЕЖБЕ НА СПРАВАМА И ТЛУ, РИТМИЧКА ГИМНАСТИКА, НАРОДНО КОЛО И ПЛЕС</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901" marR="309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0073710">
                <a:tc>
                  <a:txBody>
                    <a:bodyPr/>
                    <a:lstStyle/>
                    <a:p>
                      <a:pPr marL="90170" algn="just">
                        <a:spcAft>
                          <a:spcPts val="0"/>
                        </a:spcAft>
                        <a:tabLst>
                          <a:tab pos="90170" algn="l"/>
                        </a:tabLs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Уч</a:t>
                      </a:r>
                      <a:r>
                        <a:rPr lang="en-US" sz="1800" b="1" spc="5" dirty="0" err="1">
                          <a:effectLst/>
                          <a:latin typeface="Times New Roman" panose="02020603050405020304" pitchFamily="18" charset="0"/>
                          <a:ea typeface="Times New Roman" panose="02020603050405020304" pitchFamily="18" charset="0"/>
                          <a:cs typeface="Times New Roman" panose="02020603050405020304" pitchFamily="18" charset="0"/>
                        </a:rPr>
                        <a:t>ен</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ик</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је</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способан</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да</a:t>
                      </a:r>
                      <a:r>
                        <a:rPr lang="sr-Cyrl-RS" sz="18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гимнастичке елементе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изводи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вагу, мост, став </a:t>
                      </a:r>
                      <a:b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о лопатицама и шакама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изводи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колут (варијанте - напријед, назад, повезано,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разножно</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на пружене ноге, летећи)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изводи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премет странце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изводи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премет странце  са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полуокретом</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састави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и изводи вјежбу повезивањем неколико елемената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прескаче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козлић  и влада техником    (прилагодити захтјеве ученицима са слабијим способностима)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савладава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полигоне састављене од гимнастичких елемената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прилагођеих</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способностима и стеченим знањима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опише и препозна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такт</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повеже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музичке и покретне елементе ритмичке гимнастике </a:t>
                      </a:r>
                      <a:b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(у 2/4, 3/4, 4/4 такту)</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ритмичке гимнастике са реквизитима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разумије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и развија љепоту покрета, учи кроз покрет</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описује,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упоређује и разликује вјежбе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асистира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другу/другарици током вјежбе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народно коло и друштвени плес</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изводи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кораке за конкретан плес</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одигра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народно коло и друштвени плес уз музику</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ствара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и доживљава естетске вриједности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901" marR="309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равнотежни положаји (вага)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ставови на тлу </a:t>
                      </a:r>
                      <a:b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(о лопатицама, </a:t>
                      </a:r>
                      <a:b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о шакама)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колут на тлу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(напријед, назад, повезано,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разножно</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на пружене ноге, летећи)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премет странце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премет странце са </a:t>
                      </a: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полуокретом</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рондат</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прескок</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згрчка</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разношка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греда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(вратило)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2-5 елемената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састав вјежбе са неколико елемената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ритмичка гимнастика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тактирање</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(наглашени и ненаглашени дијелови такта)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вјежбе са реквизитима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(лопта,</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вијача, обруч)</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народни плес, друштвени плес</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комбиновани полигони у складу са реализованим  моторичким садржајима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(гимнастички полигон)</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tabLst>
                          <a:tab pos="111125" algn="l"/>
                          <a:tab pos="291465" algn="l"/>
                        </a:tabLs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tabLst>
                          <a:tab pos="111125" algn="l"/>
                          <a:tab pos="291465" algn="l"/>
                        </a:tabLs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tabLst>
                          <a:tab pos="111125" algn="l"/>
                          <a:tab pos="291465" algn="l"/>
                        </a:tabLs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Напомена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вјежбе на греди и вратилу прилагодити условима и способности ученика.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901" marR="309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377027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615562228"/>
              </p:ext>
            </p:extLst>
          </p:nvPr>
        </p:nvGraphicFramePr>
        <p:xfrm>
          <a:off x="-450761" y="-193183"/>
          <a:ext cx="12642761" cy="7434453"/>
        </p:xfrm>
        <a:graphic>
          <a:graphicData uri="http://schemas.openxmlformats.org/drawingml/2006/table">
            <a:tbl>
              <a:tblPr firstRow="1" firstCol="1" bandRow="1"/>
              <a:tblGrid>
                <a:gridCol w="4431091">
                  <a:extLst>
                    <a:ext uri="{9D8B030D-6E8A-4147-A177-3AD203B41FA5}">
                      <a16:colId xmlns:a16="http://schemas.microsoft.com/office/drawing/2014/main" val="20000"/>
                    </a:ext>
                  </a:extLst>
                </a:gridCol>
                <a:gridCol w="4243285">
                  <a:extLst>
                    <a:ext uri="{9D8B030D-6E8A-4147-A177-3AD203B41FA5}">
                      <a16:colId xmlns:a16="http://schemas.microsoft.com/office/drawing/2014/main" val="20001"/>
                    </a:ext>
                  </a:extLst>
                </a:gridCol>
                <a:gridCol w="3968385">
                  <a:extLst>
                    <a:ext uri="{9D8B030D-6E8A-4147-A177-3AD203B41FA5}">
                      <a16:colId xmlns:a16="http://schemas.microsoft.com/office/drawing/2014/main" val="20002"/>
                    </a:ext>
                  </a:extLst>
                </a:gridCol>
              </a:tblGrid>
              <a:tr h="219096">
                <a:tc gridSpan="3">
                  <a:txBody>
                    <a:bodyPr/>
                    <a:lstStyle/>
                    <a:p>
                      <a:pPr algn="just">
                        <a:spcAft>
                          <a:spcPts val="0"/>
                        </a:spcAf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Тема</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5</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b="1" dirty="0">
                          <a:effectLst/>
                          <a:latin typeface="Times New Roman" panose="02020603050405020304" pitchFamily="18" charset="0"/>
                          <a:ea typeface="Times New Roman" panose="02020603050405020304" pitchFamily="18" charset="0"/>
                          <a:cs typeface="Times New Roman" panose="02020603050405020304" pitchFamily="18" charset="0"/>
                        </a:rPr>
                        <a:t>K</a:t>
                      </a:r>
                      <a:r>
                        <a:rPr lang="sr-Cyrl-RS" sz="1800" b="1" dirty="0">
                          <a:effectLst/>
                          <a:latin typeface="Times New Roman" panose="02020603050405020304" pitchFamily="18" charset="0"/>
                          <a:ea typeface="Times New Roman" panose="02020603050405020304" pitchFamily="18" charset="0"/>
                          <a:cs typeface="Times New Roman" panose="02020603050405020304" pitchFamily="18" charset="0"/>
                        </a:rPr>
                        <a:t>ОШАРКА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929" marR="379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7160133">
                <a:tc>
                  <a:txBody>
                    <a:bodyPr/>
                    <a:lstStyle/>
                    <a:p>
                      <a:pPr marL="90170" algn="just">
                        <a:spcAft>
                          <a:spcPts val="0"/>
                        </a:spcAft>
                        <a:tabLst>
                          <a:tab pos="90170" algn="l"/>
                        </a:tabLs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Уч</a:t>
                      </a:r>
                      <a:r>
                        <a:rPr lang="en-US" sz="1800" b="1" spc="5" dirty="0" err="1">
                          <a:effectLst/>
                          <a:latin typeface="Times New Roman" panose="02020603050405020304" pitchFamily="18" charset="0"/>
                          <a:ea typeface="Times New Roman" panose="02020603050405020304" pitchFamily="18" charset="0"/>
                          <a:cs typeface="Times New Roman" panose="02020603050405020304" pitchFamily="18" charset="0"/>
                        </a:rPr>
                        <a:t>ен</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ик</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је</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способан</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да</a:t>
                      </a:r>
                      <a:r>
                        <a:rPr lang="sr-Cyrl-RS" sz="18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опише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основне принципе тимске игре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кошаркашке  технике без лопте и са лоптом</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повеже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елементе технике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изводи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кошаркашке  технике без лопте и са лоптом</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наведе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једноставна правила кошарке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 игри примјењујући једноставна правила и поштује их</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опише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контранапад</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изведе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контранапад 2:0; 2:1</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моменат у игри за извођење контранапада и изведе га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примијени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ТЕ-ТА знања  </a:t>
                      </a:r>
                      <a:b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у игру у складу са тренутним могућностима, стеченим знањима и раније стеченим знањима и искуствима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чита игру</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и предвиђа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комуницир</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а вербално и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невербално</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доноси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одлуке у игри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рјешава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конфликте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 школским такмичењима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 игри и ван школе (у тиму, групи, пару</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929" marR="379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marL="342900" lvl="0" indent="-342900" algn="just">
                        <a:spcAft>
                          <a:spcPts val="0"/>
                        </a:spcAft>
                        <a:buFont typeface="Wingdings" panose="05000000000000000000" pitchFamily="2" charset="2"/>
                        <a:buChar char=""/>
                      </a:pP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демаркирање</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и утрчавање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пивотирање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додавање и хватање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кошаркашки двокорак</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шутеви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финте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дриблинг</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основна правила  у игри кошарке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упроштене</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варијанте игре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(баскет - 2:2, 3:3, 4:4)</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сарадња 2  играча у контранападу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2:0, 2:1)</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усавршавање моторичких способности примјеном основних техника кошарке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929" marR="379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Физика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сила, акција и реакција, брзина равнотежа, лет, пад, судар тијела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Математика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врсте кретања (праволинијско, косо, вијугаво)</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геометријски облици и тијела (квадрат, правоугаоник, кружница, обруч, лопта)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ВРОЗ: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здравствено васпитање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стил здравог живота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квалитетно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кориштење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слободног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времена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хигијена тијела, одјеће, обуће, простора за вјежбање и боравак</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929" marR="379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683717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9517811"/>
              </p:ext>
            </p:extLst>
          </p:nvPr>
        </p:nvGraphicFramePr>
        <p:xfrm>
          <a:off x="0" y="0"/>
          <a:ext cx="12192000" cy="6858000"/>
        </p:xfrm>
        <a:graphic>
          <a:graphicData uri="http://schemas.openxmlformats.org/drawingml/2006/table">
            <a:tbl>
              <a:tblPr firstRow="1" firstCol="1" bandRow="1"/>
              <a:tblGrid>
                <a:gridCol w="4273105">
                  <a:extLst>
                    <a:ext uri="{9D8B030D-6E8A-4147-A177-3AD203B41FA5}">
                      <a16:colId xmlns:a16="http://schemas.microsoft.com/office/drawing/2014/main" val="20000"/>
                    </a:ext>
                  </a:extLst>
                </a:gridCol>
                <a:gridCol w="4091998">
                  <a:extLst>
                    <a:ext uri="{9D8B030D-6E8A-4147-A177-3AD203B41FA5}">
                      <a16:colId xmlns:a16="http://schemas.microsoft.com/office/drawing/2014/main" val="20001"/>
                    </a:ext>
                  </a:extLst>
                </a:gridCol>
                <a:gridCol w="3826897">
                  <a:extLst>
                    <a:ext uri="{9D8B030D-6E8A-4147-A177-3AD203B41FA5}">
                      <a16:colId xmlns:a16="http://schemas.microsoft.com/office/drawing/2014/main" val="20002"/>
                    </a:ext>
                  </a:extLst>
                </a:gridCol>
              </a:tblGrid>
              <a:tr h="268410">
                <a:tc gridSpan="3">
                  <a:txBody>
                    <a:bodyPr/>
                    <a:lstStyle/>
                    <a:p>
                      <a:pPr algn="just">
                        <a:spcAft>
                          <a:spcPts val="0"/>
                        </a:spcAft>
                      </a:pPr>
                      <a:r>
                        <a:rPr lang="en-US" sz="1400" b="1" dirty="0" err="1">
                          <a:effectLst/>
                          <a:latin typeface="Times New Roman" panose="02020603050405020304" pitchFamily="18" charset="0"/>
                          <a:ea typeface="Times New Roman" panose="02020603050405020304" pitchFamily="18" charset="0"/>
                          <a:cs typeface="Times New Roman" panose="02020603050405020304" pitchFamily="18" charset="0"/>
                        </a:rPr>
                        <a:t>Тема</a:t>
                      </a:r>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400" b="1" dirty="0">
                          <a:effectLst/>
                          <a:latin typeface="Times New Roman" panose="02020603050405020304" pitchFamily="18" charset="0"/>
                          <a:ea typeface="Times New Roman" panose="02020603050405020304" pitchFamily="18" charset="0"/>
                          <a:cs typeface="Times New Roman" panose="02020603050405020304" pitchFamily="18" charset="0"/>
                        </a:rPr>
                        <a:t>6</a:t>
                      </a:r>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400" b="1" dirty="0">
                          <a:effectLst/>
                          <a:latin typeface="Times New Roman" panose="02020603050405020304" pitchFamily="18" charset="0"/>
                          <a:ea typeface="Times New Roman" panose="02020603050405020304" pitchFamily="18" charset="0"/>
                          <a:cs typeface="Times New Roman" panose="02020603050405020304" pitchFamily="18" charset="0"/>
                        </a:rPr>
                        <a:t>ОДБОЈКА</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709" marR="6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6589590">
                <a:tc>
                  <a:txBody>
                    <a:bodyPr/>
                    <a:lstStyle/>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опише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основне принципе тимске игре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одбојкашке  технике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повеже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технике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изводи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одбојкашке   технике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наведе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једноставна правила одбојке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 игри примјењујући једноставна правила и поштује их</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чита игру</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и предвиђа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комуницира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в</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e</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рбално</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и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невербално</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доноси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одлуке у игри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поштује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правила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рјешава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конфликте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 школским такмичењима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у игри и ван школе (у тиму, групи, пару</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709" marR="6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marL="11176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одбојкашки став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(паралелни, дијагонални)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горње одбијање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(прстима)</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доње одбијање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(чекићем)</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сервирање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(тенис сервис)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основна правила у игри одбојке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правило „3 лопте“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игра </a:t>
                      </a: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преко</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мреже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упроштене</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варијанте игре (1:1, 2:2, 3:3)</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усавршавање моторичких способности примјеном основних техника одбојке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709" marR="6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Математика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врсте кретања (праволинијско, косо, вијугаво)</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геометријски облици и тијела (квадрат, правоугаоник,  лопта)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ВРОЗ: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здравствено васпитање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стил здравог живота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квалитетно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кориштење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слободног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времена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хигијена тијела, одјеће, обуће, простора за вјежбање и боравак</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здрава исхрана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709" marR="6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311259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70144798"/>
              </p:ext>
            </p:extLst>
          </p:nvPr>
        </p:nvGraphicFramePr>
        <p:xfrm>
          <a:off x="103030" y="0"/>
          <a:ext cx="12088971" cy="6899712"/>
        </p:xfrm>
        <a:graphic>
          <a:graphicData uri="http://schemas.openxmlformats.org/drawingml/2006/table">
            <a:tbl>
              <a:tblPr firstRow="1" firstCol="1" bandRow="1"/>
              <a:tblGrid>
                <a:gridCol w="4236996">
                  <a:extLst>
                    <a:ext uri="{9D8B030D-6E8A-4147-A177-3AD203B41FA5}">
                      <a16:colId xmlns:a16="http://schemas.microsoft.com/office/drawing/2014/main" val="20000"/>
                    </a:ext>
                  </a:extLst>
                </a:gridCol>
                <a:gridCol w="4057418">
                  <a:extLst>
                    <a:ext uri="{9D8B030D-6E8A-4147-A177-3AD203B41FA5}">
                      <a16:colId xmlns:a16="http://schemas.microsoft.com/office/drawing/2014/main" val="20001"/>
                    </a:ext>
                  </a:extLst>
                </a:gridCol>
                <a:gridCol w="3794557">
                  <a:extLst>
                    <a:ext uri="{9D8B030D-6E8A-4147-A177-3AD203B41FA5}">
                      <a16:colId xmlns:a16="http://schemas.microsoft.com/office/drawing/2014/main" val="20002"/>
                    </a:ext>
                  </a:extLst>
                </a:gridCol>
              </a:tblGrid>
              <a:tr h="232608">
                <a:tc gridSpan="3">
                  <a:txBody>
                    <a:bodyPr/>
                    <a:lstStyle/>
                    <a:p>
                      <a:pPr algn="just">
                        <a:spcAft>
                          <a:spcPts val="0"/>
                        </a:spcAf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Тема</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7</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ФУДБАЛ</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227" marR="562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6625392">
                <a:tc>
                  <a:txBody>
                    <a:bodyPr/>
                    <a:lstStyle/>
                    <a:p>
                      <a:pPr marL="90170" algn="just">
                        <a:spcAft>
                          <a:spcPts val="0"/>
                        </a:spcAft>
                        <a:tabLst>
                          <a:tab pos="90170" algn="l"/>
                        </a:tabLs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Уч</a:t>
                      </a:r>
                      <a:r>
                        <a:rPr lang="en-US" sz="1800" b="1" spc="5" dirty="0" err="1">
                          <a:effectLst/>
                          <a:latin typeface="Times New Roman" panose="02020603050405020304" pitchFamily="18" charset="0"/>
                          <a:ea typeface="Times New Roman" panose="02020603050405020304" pitchFamily="18" charset="0"/>
                          <a:cs typeface="Times New Roman" panose="02020603050405020304" pitchFamily="18" charset="0"/>
                        </a:rPr>
                        <a:t>ен</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ик</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је</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способан</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да</a:t>
                      </a:r>
                      <a:r>
                        <a:rPr lang="sr-Cyrl-RS" sz="18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опише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основне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принципе тимске игре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фудбалске  технике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повеже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технике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изводи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елементе фудбалске   технике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наведе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једноставна правила фудбала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 игри примјењујући једноставна правила и поштује их</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примијени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ТЕ-ТА знања  у игри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чита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игру и предвиђа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комуницира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вербално и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невербално</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доноси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одлуке у игри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рјешава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конфликте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 школским такмичењима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учествује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 игри и ван школе (у тиму, групи, пару)</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227" marR="562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marL="11176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вођење лопте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(праволинијски, слалом,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ролањем</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додавање и примање лопте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шут</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полигони са елементима фудбала, полигон за подизање опште кондиције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основна правила у игри фудбала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основе тактике, одбрана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(појединачна, колективна)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упроштене</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варијанте игре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(игра са мањим бројем играча - 1:1, 2:2, 3:3)</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усавршавање моторичких способности примјеном основних техника фудбала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227" marR="562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Математика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врсте кретања (праволинијско, косо, вијугаво)</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геометријски облици и тијела (квадрат, правоугаоник,  лопта)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ВРОЗ: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здравствено васпитање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стил здравог живота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кориштење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слободног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времена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хигијена тијела, одјеће, обуће, простора за вјежбање и боравак</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здрава исхрана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227" marR="562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67218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18575886"/>
              </p:ext>
            </p:extLst>
          </p:nvPr>
        </p:nvGraphicFramePr>
        <p:xfrm>
          <a:off x="0" y="51515"/>
          <a:ext cx="12513973" cy="8029258"/>
        </p:xfrm>
        <a:graphic>
          <a:graphicData uri="http://schemas.openxmlformats.org/drawingml/2006/table">
            <a:tbl>
              <a:tblPr firstRow="1" firstCol="1" bandRow="1"/>
              <a:tblGrid>
                <a:gridCol w="4385952">
                  <a:extLst>
                    <a:ext uri="{9D8B030D-6E8A-4147-A177-3AD203B41FA5}">
                      <a16:colId xmlns:a16="http://schemas.microsoft.com/office/drawing/2014/main" val="20000"/>
                    </a:ext>
                  </a:extLst>
                </a:gridCol>
                <a:gridCol w="4200061">
                  <a:extLst>
                    <a:ext uri="{9D8B030D-6E8A-4147-A177-3AD203B41FA5}">
                      <a16:colId xmlns:a16="http://schemas.microsoft.com/office/drawing/2014/main" val="20001"/>
                    </a:ext>
                  </a:extLst>
                </a:gridCol>
                <a:gridCol w="3927960">
                  <a:extLst>
                    <a:ext uri="{9D8B030D-6E8A-4147-A177-3AD203B41FA5}">
                      <a16:colId xmlns:a16="http://schemas.microsoft.com/office/drawing/2014/main" val="20002"/>
                    </a:ext>
                  </a:extLst>
                </a:gridCol>
              </a:tblGrid>
              <a:tr h="288330">
                <a:tc gridSpan="3">
                  <a:txBody>
                    <a:bodyPr/>
                    <a:lstStyle/>
                    <a:p>
                      <a:pPr algn="just">
                        <a:spcAft>
                          <a:spcPts val="0"/>
                        </a:spcAf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Тема</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RS" sz="1800" b="1" dirty="0">
                          <a:effectLst/>
                          <a:latin typeface="Times New Roman" panose="02020603050405020304" pitchFamily="18" charset="0"/>
                          <a:ea typeface="Times New Roman" panose="02020603050405020304" pitchFamily="18" charset="0"/>
                          <a:cs typeface="Times New Roman" panose="02020603050405020304" pitchFamily="18" charset="0"/>
                        </a:rPr>
                        <a:t>8 </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ТЕОРИЈА ФИЗИЧКОГ И ЗДРАВСТВЕНОГ ВАСПИТАЊА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085" marR="370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7740928">
                <a:tc>
                  <a:txBody>
                    <a:bodyPr/>
                    <a:lstStyle/>
                    <a:p>
                      <a:pPr marL="90170" algn="just">
                        <a:spcAft>
                          <a:spcPts val="0"/>
                        </a:spcAft>
                        <a:tabLst>
                          <a:tab pos="90170" algn="l"/>
                        </a:tabLs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Уч</a:t>
                      </a:r>
                      <a:r>
                        <a:rPr lang="en-US" sz="1800" b="1" spc="5" dirty="0" err="1">
                          <a:effectLst/>
                          <a:latin typeface="Times New Roman" panose="02020603050405020304" pitchFamily="18" charset="0"/>
                          <a:ea typeface="Times New Roman" panose="02020603050405020304" pitchFamily="18" charset="0"/>
                          <a:cs typeface="Times New Roman" panose="02020603050405020304" pitchFamily="18" charset="0"/>
                        </a:rPr>
                        <a:t>ен</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ик</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је</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способан</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да</a:t>
                      </a:r>
                      <a:r>
                        <a:rPr lang="sr-Cyrl-RS" sz="18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објасни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значај кретања и вјежбања за здравље човјека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објасни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посљедице недостатка кретања и вјежбања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објасни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значај одржавања личне хигијене, хигијене опреме и простора за вјежбање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објасни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и препозна здраве намирнице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опише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добре и лоше прехрамбене навике и примјењује здраве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лоше животне навике (алкохол, цигарете)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могуће опасности приликом вјежбања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tabLst>
                          <a:tab pos="1266825" algn="l"/>
                        </a:tabLs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објасни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утицаје прекомјерног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кориштења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мобилиних</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телефона и видео игара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085" marR="370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marL="457200" algn="just">
                        <a:spcAft>
                          <a:spcPts val="0"/>
                        </a:spcAft>
                        <a:tabLst>
                          <a:tab pos="111760" algn="l"/>
                        </a:tabLs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потреба човјека за кретањем</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значај и сврха вјежбања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утицај вјежбања на организам</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физичко васпитање и лична хигијена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хигијена опреме и објекта за физичко вјежбање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уравнотежена исхрана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појам здравља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појам отпорности организма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повреде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за вријеме извођења физичких активности,</a:t>
                      </a:r>
                      <a:b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узроци, посљедице и мјере предострожности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штетан утицај недостатка кретања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штетан утицај прекомјерног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кориштења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мобилних телефона и видео игара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tabLst>
                          <a:tab pos="201930" algn="l"/>
                        </a:tabLs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Израда презентација на тему: значаја вјежбања, хигијене, правилне исхране, здравља, отпорности организма,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повреда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штетног утицаја недостатка кретања, прекомјерног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кориштења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мобилних телефона, правила спортских игара, моторичких способности и друго</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085" marR="370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ВРОЗ: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здравствено васпитање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стил здравог живота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квалитетно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кориштење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слободног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времена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хигијена тијела, одјеће, обуће, простора за вјежбање и боравак</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здрава исхрана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085" marR="370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56494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5312535" y="1654906"/>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2" name="Rectangle 1"/>
          <p:cNvSpPr/>
          <p:nvPr/>
        </p:nvSpPr>
        <p:spPr>
          <a:xfrm>
            <a:off x="-77273" y="0"/>
            <a:ext cx="10625070" cy="6131487"/>
          </a:xfrm>
          <a:prstGeom prst="rect">
            <a:avLst/>
          </a:prstGeom>
        </p:spPr>
        <p:txBody>
          <a:bodyPr wrap="square">
            <a:spAutoFit/>
          </a:bodyPr>
          <a:lstStyle/>
          <a:p>
            <a:pPr>
              <a:lnSpc>
                <a:spcPct val="107000"/>
              </a:lnSpc>
              <a:spcAft>
                <a:spcPts val="800"/>
              </a:spcAft>
            </a:pPr>
            <a:r>
              <a:rPr lang="sr-Cyrl-RS" sz="2000" b="1" u="sng" dirty="0">
                <a:latin typeface="Times New Roman" panose="02020603050405020304" pitchFamily="18" charset="0"/>
                <a:ea typeface="Calibri" panose="020F0502020204030204" pitchFamily="34" charset="0"/>
                <a:cs typeface="Times New Roman" panose="02020603050405020304" pitchFamily="18" charset="0"/>
              </a:rPr>
              <a:t>ОСВРТ НА ВРЕДНОВАЊЕ КВАЛИТЕТА РАДА ШКОЛЕ</a:t>
            </a:r>
          </a:p>
          <a:p>
            <a:pPr>
              <a:lnSpc>
                <a:spcPct val="107000"/>
              </a:lnSpc>
              <a:spcAft>
                <a:spcPts val="800"/>
              </a:spcAft>
            </a:pPr>
            <a:endParaRPr lang="sr-Cyrl-RS" sz="2000" b="1"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ü"/>
            </a:pPr>
            <a:r>
              <a:rPr lang="sr-Cyrl-RS" sz="2000" b="1" dirty="0">
                <a:latin typeface="Times New Roman" panose="02020603050405020304" pitchFamily="18" charset="0"/>
                <a:ea typeface="Calibri" panose="020F0502020204030204" pitchFamily="34" charset="0"/>
                <a:cs typeface="Times New Roman" panose="02020603050405020304" pitchFamily="18" charset="0"/>
              </a:rPr>
              <a:t>ОПСЕРВАЦИЈА ЧАСОВА НАСТАВНИКА ФИЗИЧКОГ И ЗДРАВСТВЕНОГ ВАСПИТАЊА И ФИЗИЧКОГ ВАСПИТАЊА</a:t>
            </a:r>
          </a:p>
          <a:p>
            <a:pPr>
              <a:lnSpc>
                <a:spcPct val="107000"/>
              </a:lnSpc>
              <a:spcAft>
                <a:spcPts val="800"/>
              </a:spcAft>
            </a:pPr>
            <a:endParaRPr lang="sr-Cyrl-RS" sz="2000" b="1" u="sng"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sr-Cyrl-RS" sz="2000" b="1" dirty="0">
                <a:latin typeface="Times New Roman" panose="02020603050405020304" pitchFamily="18" charset="0"/>
                <a:ea typeface="Calibri" panose="020F0502020204030204" pitchFamily="34" charset="0"/>
                <a:cs typeface="Times New Roman" panose="02020603050405020304" pitchFamily="18" charset="0"/>
              </a:rPr>
              <a:t>ПРИПРЕМАЊЕ И ПЛАНИРАЊЕ ЗА НАСТАВУ</a:t>
            </a:r>
            <a:r>
              <a:rPr lang="sr-Latn-RS" sz="2400" b="1" dirty="0">
                <a:latin typeface="Times New Roman" panose="02020603050405020304" pitchFamily="18" charset="0"/>
                <a:ea typeface="Calibri" panose="020F0502020204030204" pitchFamily="34" charset="0"/>
                <a:cs typeface="Times New Roman" panose="02020603050405020304" pitchFamily="18" charset="0"/>
              </a:rPr>
              <a:t>:</a:t>
            </a:r>
            <a:endParaRPr lang="sr-Cyrl-RS" sz="2400" b="1"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sr-Cyrl-RS" sz="2400" b="1" u="sng"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ü"/>
            </a:pPr>
            <a:r>
              <a:rPr lang="sr-Cyrl-RS" sz="2000" b="1" dirty="0">
                <a:latin typeface="Times New Roman" panose="02020603050405020304" pitchFamily="18" charset="0"/>
                <a:ea typeface="Calibri" panose="020F0502020204030204" pitchFamily="34" charset="0"/>
                <a:cs typeface="Times New Roman" panose="02020603050405020304" pitchFamily="18" charset="0"/>
              </a:rPr>
              <a:t>ГЛОБАЛНО ПЛАНИРАЊЕ</a:t>
            </a:r>
          </a:p>
          <a:p>
            <a:pPr>
              <a:lnSpc>
                <a:spcPct val="107000"/>
              </a:lnSpc>
              <a:spcAft>
                <a:spcPts val="800"/>
              </a:spcAft>
            </a:pPr>
            <a:endParaRPr lang="sr-Cyrl-RS" sz="2000" b="1"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ü"/>
            </a:pPr>
            <a:r>
              <a:rPr lang="sr-Cyrl-RS" sz="2000" b="1" dirty="0">
                <a:latin typeface="Times New Roman" panose="02020603050405020304" pitchFamily="18" charset="0"/>
                <a:ea typeface="Calibri" panose="020F0502020204030204" pitchFamily="34" charset="0"/>
                <a:cs typeface="Times New Roman" panose="02020603050405020304" pitchFamily="18" charset="0"/>
              </a:rPr>
              <a:t>ОПЕРАТИВНО ПЛАНИРАЊЕ</a:t>
            </a:r>
          </a:p>
          <a:p>
            <a:pPr>
              <a:lnSpc>
                <a:spcPct val="107000"/>
              </a:lnSpc>
              <a:spcAft>
                <a:spcPts val="800"/>
              </a:spcAft>
            </a:pPr>
            <a:endParaRPr lang="sr-Cyrl-RS" sz="2000" b="1"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ü"/>
            </a:pPr>
            <a:r>
              <a:rPr lang="sr-Cyrl-RS" sz="2000" b="1" dirty="0">
                <a:latin typeface="Times New Roman" panose="02020603050405020304" pitchFamily="18" charset="0"/>
                <a:ea typeface="Calibri" panose="020F0502020204030204" pitchFamily="34" charset="0"/>
                <a:cs typeface="Times New Roman" panose="02020603050405020304" pitchFamily="18" charset="0"/>
              </a:rPr>
              <a:t>ПРИПРЕМЕ</a:t>
            </a:r>
          </a:p>
          <a:p>
            <a:pPr>
              <a:lnSpc>
                <a:spcPct val="107000"/>
              </a:lnSpc>
              <a:spcAft>
                <a:spcPts val="800"/>
              </a:spcAft>
            </a:pPr>
            <a:endParaRPr lang="sr-Cyrl-RS" sz="2000" b="1" u="sng"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369567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6789685" y="2664199"/>
            <a:ext cx="5065985" cy="1015663"/>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 typeface="Wingdings" pitchFamily="2" charset="2"/>
              <a:buChar char="ü"/>
              <a:tabLst/>
            </a:pPr>
            <a:r>
              <a:rPr kumimoji="0" lang="en-US" sz="20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Очекивани</a:t>
            </a:r>
            <a:r>
              <a:rPr kumimoji="0" lang="en-US" sz="20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0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исходи</a:t>
            </a:r>
            <a:r>
              <a:rPr kumimoji="0" lang="en-US" sz="20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0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наставне</a:t>
            </a:r>
            <a:r>
              <a:rPr kumimoji="0" lang="en-US" sz="20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0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методе</a:t>
            </a:r>
            <a:r>
              <a:rPr kumimoji="0" lang="en-US" sz="20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0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облике</a:t>
            </a:r>
            <a:r>
              <a:rPr kumimoji="0" lang="en-US" sz="20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0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садржаје</a:t>
            </a:r>
            <a:r>
              <a:rPr kumimoji="0" lang="en-US" sz="20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0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рада</a:t>
            </a:r>
            <a:r>
              <a:rPr kumimoji="0" lang="en-US" sz="20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0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као</a:t>
            </a:r>
            <a:r>
              <a:rPr kumimoji="0" lang="en-US" sz="20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и </a:t>
            </a:r>
            <a:r>
              <a:rPr kumimoji="0" lang="en-US" sz="20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динамику</a:t>
            </a:r>
            <a:r>
              <a:rPr kumimoji="0" lang="en-US" sz="20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0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рада</a:t>
            </a:r>
            <a:r>
              <a:rPr kumimoji="0" lang="en-US" sz="20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0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диференцирати</a:t>
            </a:r>
            <a:r>
              <a:rPr kumimoji="0" lang="sr-Cyrl-RS" sz="20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endParaRPr kumimoji="0" lang="en-US" sz="2000" b="1"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4" name="Hexagon 3"/>
          <p:cNvSpPr/>
          <p:nvPr/>
        </p:nvSpPr>
        <p:spPr>
          <a:xfrm>
            <a:off x="424402" y="268732"/>
            <a:ext cx="2138494" cy="1587062"/>
          </a:xfrm>
          <a:prstGeom prst="hexagon">
            <a:avLst/>
          </a:prstGeom>
        </p:spPr>
        <p:style>
          <a:lnRef idx="3">
            <a:schemeClr val="lt1"/>
          </a:lnRef>
          <a:fillRef idx="1">
            <a:schemeClr val="accent1"/>
          </a:fillRef>
          <a:effectRef idx="1">
            <a:schemeClr val="accent1"/>
          </a:effectRef>
          <a:fontRef idx="minor">
            <a:schemeClr val="lt1"/>
          </a:fontRef>
        </p:style>
        <p:txBody>
          <a:bodyPr rtlCol="0" anchor="ctr"/>
          <a:lstStyle/>
          <a:p>
            <a:pPr lvl="0" algn="just" fontAlgn="base">
              <a:spcBef>
                <a:spcPct val="0"/>
              </a:spcBef>
              <a:spcAft>
                <a:spcPct val="0"/>
              </a:spcAft>
            </a:pPr>
            <a:r>
              <a:rPr lang="sr-Cyrl-CS" sz="2000" dirty="0">
                <a:solidFill>
                  <a:schemeClr val="tx1"/>
                </a:solidFill>
                <a:latin typeface="Times New Roman" pitchFamily="18" charset="0"/>
                <a:ea typeface="Times New Roman" pitchFamily="18" charset="0"/>
                <a:cs typeface="Times New Roman" pitchFamily="18" charset="0"/>
              </a:rPr>
              <a:t>Припрема</a:t>
            </a:r>
          </a:p>
        </p:txBody>
      </p:sp>
      <p:sp>
        <p:nvSpPr>
          <p:cNvPr id="5" name="Rectangle 4"/>
          <p:cNvSpPr/>
          <p:nvPr/>
        </p:nvSpPr>
        <p:spPr>
          <a:xfrm>
            <a:off x="4813737" y="662153"/>
            <a:ext cx="6064469" cy="40011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eaLnBrk="0" fontAlgn="base" hangingPunct="0">
              <a:spcBef>
                <a:spcPct val="0"/>
              </a:spcBef>
              <a:spcAft>
                <a:spcPct val="0"/>
              </a:spcAft>
              <a:buFont typeface="Wingdings" pitchFamily="2" charset="2"/>
              <a:buChar char="ü"/>
            </a:pPr>
            <a:r>
              <a:rPr lang="en-US" sz="2000" b="1" dirty="0" err="1">
                <a:latin typeface="Times New Roman" pitchFamily="18" charset="0"/>
                <a:ea typeface="Times New Roman" pitchFamily="18" charset="0"/>
                <a:cs typeface="Times New Roman" pitchFamily="18" charset="0"/>
              </a:rPr>
              <a:t>Мора</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бити</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видљива</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артикулација</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часа</a:t>
            </a:r>
            <a:endParaRPr lang="sr-Cyrl-RS" sz="2000" b="1" dirty="0">
              <a:latin typeface="Times New Roman" pitchFamily="18" charset="0"/>
              <a:ea typeface="Times New Roman" pitchFamily="18" charset="0"/>
              <a:cs typeface="Times New Roman" pitchFamily="18" charset="0"/>
            </a:endParaRPr>
          </a:p>
        </p:txBody>
      </p:sp>
      <p:sp>
        <p:nvSpPr>
          <p:cNvPr id="6" name="Rectangle 5"/>
          <p:cNvSpPr/>
          <p:nvPr/>
        </p:nvSpPr>
        <p:spPr>
          <a:xfrm>
            <a:off x="424402" y="2519120"/>
            <a:ext cx="4595553"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lvl="0" algn="just" eaLnBrk="0" fontAlgn="base" hangingPunct="0">
              <a:spcBef>
                <a:spcPct val="0"/>
              </a:spcBef>
              <a:spcAft>
                <a:spcPct val="0"/>
              </a:spcAft>
              <a:buFont typeface="Wingdings" pitchFamily="2" charset="2"/>
              <a:buChar char="ü"/>
            </a:pPr>
            <a:r>
              <a:rPr lang="en-US" b="1" dirty="0" err="1">
                <a:latin typeface="Times New Roman" pitchFamily="18" charset="0"/>
                <a:ea typeface="Times New Roman" pitchFamily="18" charset="0"/>
                <a:cs typeface="Times New Roman" pitchFamily="18" charset="0"/>
              </a:rPr>
              <a:t>Одређено</a:t>
            </a:r>
            <a:r>
              <a:rPr lang="en-US" b="1" dirty="0">
                <a:latin typeface="Times New Roman" pitchFamily="18" charset="0"/>
                <a:ea typeface="Times New Roman" pitchFamily="18" charset="0"/>
                <a:cs typeface="Times New Roman" pitchFamily="18" charset="0"/>
              </a:rPr>
              <a:t> </a:t>
            </a:r>
            <a:r>
              <a:rPr lang="en-US" b="1" dirty="0" err="1">
                <a:latin typeface="Times New Roman" pitchFamily="18" charset="0"/>
                <a:ea typeface="Times New Roman" pitchFamily="18" charset="0"/>
                <a:cs typeface="Times New Roman" pitchFamily="18" charset="0"/>
              </a:rPr>
              <a:t>трајање</a:t>
            </a:r>
            <a:r>
              <a:rPr lang="en-US" b="1" dirty="0">
                <a:latin typeface="Times New Roman" pitchFamily="18" charset="0"/>
                <a:ea typeface="Times New Roman" pitchFamily="18" charset="0"/>
                <a:cs typeface="Times New Roman" pitchFamily="18" charset="0"/>
              </a:rPr>
              <a:t> </a:t>
            </a:r>
            <a:r>
              <a:rPr lang="en-US" b="1" dirty="0" err="1">
                <a:latin typeface="Times New Roman" pitchFamily="18" charset="0"/>
                <a:ea typeface="Times New Roman" pitchFamily="18" charset="0"/>
                <a:cs typeface="Times New Roman" pitchFamily="18" charset="0"/>
              </a:rPr>
              <a:t>појединих</a:t>
            </a:r>
            <a:r>
              <a:rPr lang="en-US" b="1" dirty="0">
                <a:latin typeface="Times New Roman" pitchFamily="18" charset="0"/>
                <a:ea typeface="Times New Roman" pitchFamily="18" charset="0"/>
                <a:cs typeface="Times New Roman" pitchFamily="18" charset="0"/>
              </a:rPr>
              <a:t> </a:t>
            </a:r>
            <a:r>
              <a:rPr lang="en-US" b="1" dirty="0" err="1">
                <a:latin typeface="Times New Roman" pitchFamily="18" charset="0"/>
                <a:ea typeface="Times New Roman" pitchFamily="18" charset="0"/>
                <a:cs typeface="Times New Roman" pitchFamily="18" charset="0"/>
              </a:rPr>
              <a:t>етапа</a:t>
            </a:r>
            <a:r>
              <a:rPr lang="en-US" b="1" dirty="0">
                <a:latin typeface="Times New Roman" pitchFamily="18" charset="0"/>
                <a:ea typeface="Times New Roman" pitchFamily="18" charset="0"/>
                <a:cs typeface="Times New Roman" pitchFamily="18" charset="0"/>
              </a:rPr>
              <a:t> </a:t>
            </a:r>
            <a:r>
              <a:rPr lang="en-US" b="1" dirty="0" err="1">
                <a:latin typeface="Times New Roman" pitchFamily="18" charset="0"/>
                <a:ea typeface="Times New Roman" pitchFamily="18" charset="0"/>
                <a:cs typeface="Times New Roman" pitchFamily="18" charset="0"/>
              </a:rPr>
              <a:t>часа</a:t>
            </a:r>
            <a:r>
              <a:rPr lang="sr-Cyrl-RS" b="1" dirty="0">
                <a:latin typeface="Times New Roman" pitchFamily="18" charset="0"/>
                <a:ea typeface="Times New Roman" pitchFamily="18" charset="0"/>
                <a:cs typeface="Times New Roman" pitchFamily="18" charset="0"/>
              </a:rPr>
              <a:t>.</a:t>
            </a:r>
          </a:p>
        </p:txBody>
      </p:sp>
      <p:sp>
        <p:nvSpPr>
          <p:cNvPr id="7" name="Rectangle 6"/>
          <p:cNvSpPr/>
          <p:nvPr/>
        </p:nvSpPr>
        <p:spPr>
          <a:xfrm>
            <a:off x="651640" y="3856590"/>
            <a:ext cx="5833243" cy="101566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1" algn="just" eaLnBrk="0" fontAlgn="base" hangingPunct="0">
              <a:spcBef>
                <a:spcPct val="0"/>
              </a:spcBef>
              <a:spcAft>
                <a:spcPct val="0"/>
              </a:spcAft>
              <a:buFont typeface="Wingdings" pitchFamily="2" charset="2"/>
              <a:buChar char="ü"/>
            </a:pPr>
            <a:r>
              <a:rPr lang="en-US" sz="2000" b="1" dirty="0" err="1">
                <a:latin typeface="Times New Roman" pitchFamily="18" charset="0"/>
                <a:ea typeface="Times New Roman" pitchFamily="18" charset="0"/>
                <a:cs typeface="Times New Roman" pitchFamily="18" charset="0"/>
              </a:rPr>
              <a:t>сажета</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садржајна</a:t>
            </a:r>
            <a:r>
              <a:rPr lang="en-US" sz="2000" b="1" dirty="0">
                <a:latin typeface="Times New Roman" pitchFamily="18" charset="0"/>
                <a:ea typeface="Times New Roman" pitchFamily="18" charset="0"/>
                <a:cs typeface="Times New Roman" pitchFamily="18" charset="0"/>
              </a:rPr>
              <a:t> и </a:t>
            </a:r>
            <a:r>
              <a:rPr lang="en-US" sz="2000" b="1" dirty="0" err="1">
                <a:latin typeface="Times New Roman" pitchFamily="18" charset="0"/>
                <a:ea typeface="Times New Roman" pitchFamily="18" charset="0"/>
                <a:cs typeface="Times New Roman" pitchFamily="18" charset="0"/>
              </a:rPr>
              <a:t>прегледна</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како</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би</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је</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наставник</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могао</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користити</a:t>
            </a:r>
            <a:r>
              <a:rPr lang="en-US" sz="2000" b="1" dirty="0">
                <a:latin typeface="Times New Roman" pitchFamily="18" charset="0"/>
                <a:ea typeface="Times New Roman" pitchFamily="18" charset="0"/>
                <a:cs typeface="Times New Roman" pitchFamily="18" charset="0"/>
              </a:rPr>
              <a:t> у </a:t>
            </a:r>
            <a:r>
              <a:rPr lang="en-US" sz="2000" b="1" dirty="0" err="1">
                <a:latin typeface="Times New Roman" pitchFamily="18" charset="0"/>
                <a:ea typeface="Times New Roman" pitchFamily="18" charset="0"/>
                <a:cs typeface="Times New Roman" pitchFamily="18" charset="0"/>
              </a:rPr>
              <a:t>вријеме</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извођења</a:t>
            </a:r>
            <a:r>
              <a:rPr lang="en-US" sz="2000" b="1" dirty="0">
                <a:latin typeface="Times New Roman" pitchFamily="18" charset="0"/>
                <a:ea typeface="Times New Roman" pitchFamily="18" charset="0"/>
                <a:cs typeface="Times New Roman" pitchFamily="18" charset="0"/>
              </a:rPr>
              <a:t> </a:t>
            </a:r>
            <a:r>
              <a:rPr lang="en-US" sz="2000" b="1" dirty="0" err="1">
                <a:latin typeface="Times New Roman" pitchFamily="18" charset="0"/>
                <a:ea typeface="Times New Roman" pitchFamily="18" charset="0"/>
                <a:cs typeface="Times New Roman" pitchFamily="18" charset="0"/>
              </a:rPr>
              <a:t>наставе</a:t>
            </a:r>
            <a:r>
              <a:rPr lang="sr-Cyrl-RS" sz="2000" b="1" dirty="0">
                <a:latin typeface="Times New Roman" pitchFamily="18" charset="0"/>
                <a:ea typeface="Times New Roman" pitchFamily="18" charset="0"/>
                <a:cs typeface="Times New Roman" pitchFamily="18" charset="0"/>
              </a:rPr>
              <a:t>.</a:t>
            </a:r>
          </a:p>
        </p:txBody>
      </p:sp>
    </p:spTree>
    <p:extLst>
      <p:ext uri="{BB962C8B-B14F-4D97-AF65-F5344CB8AC3E}">
        <p14:creationId xmlns:p14="http://schemas.microsoft.com/office/powerpoint/2010/main" val="16814617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11676992" cy="3046988"/>
          </a:xfrm>
          <a:prstGeom prst="rect">
            <a:avLst/>
          </a:prstGeom>
          <a:solidFill>
            <a:schemeClr val="bg2"/>
          </a:solidFill>
        </p:spPr>
        <p:txBody>
          <a:bodyPr wrap="square" rtlCol="0">
            <a:spAutoFit/>
          </a:bodyPr>
          <a:lstStyle/>
          <a:p>
            <a:r>
              <a:rPr lang="sr-Cyrl-RS" sz="4800" dirty="0">
                <a:latin typeface="Times New Roman" pitchFamily="18" charset="0"/>
                <a:cs typeface="Times New Roman" pitchFamily="18" charset="0"/>
              </a:rPr>
              <a:t>Исходи учења описују шта ученик треба да зна, разумије и може обављати на основу завршеног процеса учења дефинисаног кроз знање, вјештине и компетенције.</a:t>
            </a:r>
            <a:endParaRPr lang="en-US" sz="4800" dirty="0">
              <a:latin typeface="Times New Roman" pitchFamily="18" charset="0"/>
              <a:cs typeface="Times New Roman" pitchFamily="18" charset="0"/>
            </a:endParaRPr>
          </a:p>
        </p:txBody>
      </p:sp>
      <p:sp>
        <p:nvSpPr>
          <p:cNvPr id="3" name="TextBox 2"/>
          <p:cNvSpPr txBox="1"/>
          <p:nvPr/>
        </p:nvSpPr>
        <p:spPr>
          <a:xfrm>
            <a:off x="5623034" y="3046988"/>
            <a:ext cx="6053959" cy="3693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sr-Cyrl-RS" dirty="0"/>
              <a:t>Зашто су значајни исходи?</a:t>
            </a:r>
            <a:endParaRPr lang="en-US" dirty="0"/>
          </a:p>
        </p:txBody>
      </p:sp>
    </p:spTree>
    <p:extLst>
      <p:ext uri="{BB962C8B-B14F-4D97-AF65-F5344CB8AC3E}">
        <p14:creationId xmlns:p14="http://schemas.microsoft.com/office/powerpoint/2010/main" val="402696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0" y="0"/>
            <a:ext cx="11140965"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algn="just" defTabSz="914400" rtl="0" eaLnBrk="1" fontAlgn="base" latinLnBrk="0" hangingPunct="1">
              <a:lnSpc>
                <a:spcPct val="100000"/>
              </a:lnSpc>
              <a:spcBef>
                <a:spcPct val="0"/>
              </a:spcBef>
              <a:spcAft>
                <a:spcPct val="0"/>
              </a:spcAft>
              <a:buClrTx/>
              <a:buSzTx/>
              <a:buFont typeface="Wingdings" panose="05000000000000000000" pitchFamily="2" charset="2"/>
              <a:buChar char="Ø"/>
              <a:tabLst/>
            </a:pPr>
            <a:r>
              <a:rPr kumimoji="0" lang="en-US" sz="24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Стратегија</a:t>
            </a:r>
            <a:r>
              <a:rPr kumimoji="0" lang="en-US" sz="24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(Teaching strategies)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учења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и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поучавања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представаљју</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планирани</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скуп</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поступака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за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постизање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циља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односно</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исхода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учења</a:t>
            </a:r>
            <a:r>
              <a:rPr kumimoji="0" lang="sr-Cyrl-R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n-US" sz="24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Методе</a:t>
            </a:r>
            <a:r>
              <a:rPr kumimoji="0" lang="en-US" sz="24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(Teaching methods)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поступци</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којима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се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посредује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преношењу</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и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усвајању</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информација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стицања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вјештина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разумијевања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и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примјена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наученог</a:t>
            </a:r>
            <a:r>
              <a:rPr kumimoji="0" lang="sr-Cyrl-R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p>
            <a:pPr marL="457200" marR="0" lvl="0" indent="-457200" algn="just"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n-US" sz="24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Облици</a:t>
            </a:r>
            <a:r>
              <a:rPr kumimoji="0" lang="en-US" sz="2400" b="1"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1"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рада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Socijal</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forms)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представљају</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дефинисане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социјалне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форме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рада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интеракције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и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комуникације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које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се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користе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за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постизање</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индентификованих</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исхода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учења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и </a:t>
            </a:r>
            <a:r>
              <a:rPr kumimoji="0" lang="en-US" sz="2400" b="0" i="0"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поучавања</a:t>
            </a:r>
            <a:r>
              <a:rPr kumimoji="0" lang="en-US"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168588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472743" y="1081774"/>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2" name="Rectangle 1"/>
          <p:cNvSpPr/>
          <p:nvPr/>
        </p:nvSpPr>
        <p:spPr>
          <a:xfrm>
            <a:off x="0" y="0"/>
            <a:ext cx="12192000" cy="7459478"/>
          </a:xfrm>
          <a:prstGeom prst="rect">
            <a:avLst/>
          </a:prstGeom>
        </p:spPr>
        <p:txBody>
          <a:bodyPr wrap="square">
            <a:spAutoFit/>
          </a:bodyPr>
          <a:lstStyle/>
          <a:p>
            <a:pPr marL="342900" indent="-342900">
              <a:lnSpc>
                <a:spcPct val="107000"/>
              </a:lnSpc>
              <a:spcAft>
                <a:spcPts val="800"/>
              </a:spcAft>
              <a:buFont typeface="Wingdings" panose="05000000000000000000" pitchFamily="2" charset="2"/>
              <a:buChar char="Ø"/>
            </a:pPr>
            <a:r>
              <a:rPr lang="sr-Cyrl-RS" sz="2000" b="1" dirty="0">
                <a:latin typeface="Calibri" panose="020F0502020204030204" pitchFamily="34" charset="0"/>
                <a:ea typeface="Calibri" panose="020F0502020204030204" pitchFamily="34" charset="0"/>
                <a:cs typeface="Times New Roman" panose="02020603050405020304" pitchFamily="18" charset="0"/>
              </a:rPr>
              <a:t>УВОД</a:t>
            </a:r>
          </a:p>
          <a:p>
            <a:pPr>
              <a:lnSpc>
                <a:spcPct val="107000"/>
              </a:lnSpc>
              <a:spcAft>
                <a:spcPts val="800"/>
              </a:spcAft>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sr-Cyrl-RS" sz="2000" b="1" dirty="0">
                <a:latin typeface="Times New Roman" panose="02020603050405020304" pitchFamily="18" charset="0"/>
                <a:ea typeface="Calibri" panose="020F0502020204030204" pitchFamily="34" charset="0"/>
                <a:cs typeface="Times New Roman" panose="02020603050405020304" pitchFamily="18" charset="0"/>
              </a:rPr>
              <a:t>ПРЕЗЕНТАЦИЈА СА САВЈЕТОВАЊА, ЈАХОРИНА 2022. ГОДИНЕ</a:t>
            </a:r>
          </a:p>
          <a:p>
            <a:pPr>
              <a:lnSpc>
                <a:spcPct val="107000"/>
              </a:lnSpc>
              <a:spcAft>
                <a:spcPts val="800"/>
              </a:spcAft>
            </a:pPr>
            <a:endParaRPr lang="en-GB" sz="2000" b="1"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sr-Cyrl-RS" sz="2000" b="1" dirty="0">
                <a:latin typeface="Times New Roman" panose="02020603050405020304" pitchFamily="18" charset="0"/>
                <a:ea typeface="Calibri" panose="020F0502020204030204" pitchFamily="34" charset="0"/>
                <a:cs typeface="Times New Roman" panose="02020603050405020304" pitchFamily="18" charset="0"/>
              </a:rPr>
              <a:t>РАЗЛИКЕ ИЗМЕЂУ СТАРОГ   ПРОГРАМА ФИЗИЧКОГ ВАСПИТАЊА И НОВОГ ПРОГРАМА ФИЗИЧКОГ И</a:t>
            </a:r>
            <a:r>
              <a:rPr lang="en-US" sz="2000" b="1" dirty="0">
                <a:latin typeface="Times New Roman" panose="02020603050405020304" pitchFamily="18" charset="0"/>
                <a:ea typeface="Calibri" panose="020F0502020204030204" pitchFamily="34" charset="0"/>
                <a:cs typeface="Times New Roman" panose="02020603050405020304" pitchFamily="18" charset="0"/>
              </a:rPr>
              <a:t> </a:t>
            </a:r>
            <a:r>
              <a:rPr lang="sr-Cyrl-RS" sz="2000" b="1" dirty="0">
                <a:latin typeface="Times New Roman" panose="02020603050405020304" pitchFamily="18" charset="0"/>
                <a:ea typeface="Calibri" panose="020F0502020204030204" pitchFamily="34" charset="0"/>
                <a:cs typeface="Times New Roman" panose="02020603050405020304" pitchFamily="18" charset="0"/>
              </a:rPr>
              <a:t>ЗДРАВСТВЕНОГ  ВАСПИТАЊА ЗА 7. РАЗРЕД ОСНОВНИХ ШКОЛА</a:t>
            </a:r>
          </a:p>
          <a:p>
            <a:pPr>
              <a:lnSpc>
                <a:spcPct val="107000"/>
              </a:lnSpc>
              <a:spcAft>
                <a:spcPts val="800"/>
              </a:spcAft>
            </a:pPr>
            <a:endParaRPr lang="sr-Cyrl-RS" sz="2000" b="1"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sr-Cyrl-BA" sz="2000" b="1" dirty="0">
                <a:latin typeface="Times New Roman" panose="02020603050405020304" pitchFamily="18" charset="0"/>
                <a:ea typeface="Courier New" panose="02070309020205020404" pitchFamily="49" charset="0"/>
                <a:cs typeface="Times New Roman" panose="02020603050405020304" pitchFamily="18" charset="0"/>
              </a:rPr>
              <a:t>ИЗМЈЕНА И ДОПУНЕ У ОКВИРУ САДРЖАЈА ПРОГРАМА</a:t>
            </a:r>
          </a:p>
          <a:p>
            <a:pPr>
              <a:lnSpc>
                <a:spcPct val="107000"/>
              </a:lnSpc>
              <a:spcAft>
                <a:spcPts val="800"/>
              </a:spcAft>
            </a:pPr>
            <a:endParaRPr lang="sr-Cyrl-BA" sz="2000" b="1" dirty="0">
              <a:latin typeface="Times New Roman" panose="02020603050405020304" pitchFamily="18" charset="0"/>
              <a:ea typeface="Courier New" panose="02070309020205020404" pitchFamily="49"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Ø"/>
            </a:pPr>
            <a:r>
              <a:rPr lang="sr-Cyrl-RS" sz="2000" b="1" dirty="0">
                <a:latin typeface="Times New Roman" panose="02020603050405020304" pitchFamily="18" charset="0"/>
                <a:ea typeface="Calibri" panose="020F0502020204030204" pitchFamily="34" charset="0"/>
                <a:cs typeface="Times New Roman" panose="02020603050405020304" pitchFamily="18" charset="0"/>
              </a:rPr>
              <a:t>ОСВРТ НА ВРЕДНОВАЊЕ КВАЛИТЕТА РАДА ШКОЛЕ</a:t>
            </a:r>
          </a:p>
          <a:p>
            <a:pPr>
              <a:lnSpc>
                <a:spcPct val="107000"/>
              </a:lnSpc>
              <a:spcAft>
                <a:spcPts val="800"/>
              </a:spcAft>
            </a:pPr>
            <a:endParaRPr lang="en-GB" sz="2000"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nSpc>
                <a:spcPct val="150000"/>
              </a:lnSpc>
              <a:spcAft>
                <a:spcPts val="800"/>
              </a:spcAft>
              <a:buFont typeface="Wingdings" panose="05000000000000000000" pitchFamily="2" charset="2"/>
              <a:buChar char="Ø"/>
            </a:pPr>
            <a:r>
              <a:rPr lang="sr-Cyrl-BA" sz="2000" b="1" dirty="0">
                <a:latin typeface="Times New Roman" panose="02020603050405020304" pitchFamily="18" charset="0"/>
                <a:ea typeface="Courier New" panose="02070309020205020404" pitchFamily="49" charset="0"/>
                <a:cs typeface="Times New Roman" panose="02020603050405020304" pitchFamily="18" charset="0"/>
              </a:rPr>
              <a:t> ПЛАНИРАЊЕ ЗА НЕПОСРЕДАН РАД</a:t>
            </a:r>
          </a:p>
          <a:p>
            <a:pPr marL="342900" indent="-342900">
              <a:lnSpc>
                <a:spcPct val="150000"/>
              </a:lnSpc>
              <a:spcAft>
                <a:spcPts val="800"/>
              </a:spcAft>
              <a:buFont typeface="Wingdings" panose="05000000000000000000" pitchFamily="2" charset="2"/>
              <a:buChar char="ü"/>
            </a:pPr>
            <a:endParaRPr lang="en-GB" sz="2000"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nSpc>
                <a:spcPct val="150000"/>
              </a:lnSpc>
              <a:spcAft>
                <a:spcPts val="800"/>
              </a:spcAft>
              <a:buFont typeface="Wingdings" panose="05000000000000000000" pitchFamily="2" charset="2"/>
              <a:buChar char="Ø"/>
            </a:pPr>
            <a:r>
              <a:rPr lang="sr-Cyrl-BA" sz="2000" b="1" dirty="0">
                <a:latin typeface="Times New Roman" panose="02020603050405020304" pitchFamily="18" charset="0"/>
                <a:ea typeface="Courier New" panose="02070309020205020404" pitchFamily="49" charset="0"/>
                <a:cs typeface="Times New Roman" panose="02020603050405020304" pitchFamily="18" charset="0"/>
              </a:rPr>
              <a:t>ДИДАКТИЧКА УПУТСТВА И ПРЕПОРУКЕ</a:t>
            </a:r>
          </a:p>
          <a:p>
            <a:pPr marL="285750" indent="-285750">
              <a:lnSpc>
                <a:spcPct val="150000"/>
              </a:lnSpc>
              <a:spcAft>
                <a:spcPts val="800"/>
              </a:spcAft>
              <a:buFont typeface="Wingdings" panose="05000000000000000000" pitchFamily="2" charset="2"/>
              <a:buChar char="ü"/>
            </a:pPr>
            <a:endParaRPr lang="sr-Cyrl-BA" sz="2000" b="1"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Aft>
                <a:spcPts val="800"/>
              </a:spcAft>
            </a:pPr>
            <a:endParaRPr lang="en-GB"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12997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472743" y="1081774"/>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2" name="Rectangle 1"/>
          <p:cNvSpPr/>
          <p:nvPr/>
        </p:nvSpPr>
        <p:spPr>
          <a:xfrm>
            <a:off x="0" y="0"/>
            <a:ext cx="12192000" cy="4622997"/>
          </a:xfrm>
          <a:prstGeom prst="rect">
            <a:avLst/>
          </a:prstGeom>
        </p:spPr>
        <p:txBody>
          <a:bodyPr wrap="square">
            <a:spAutoFit/>
          </a:bodyPr>
          <a:lstStyle/>
          <a:p>
            <a:pPr>
              <a:lnSpc>
                <a:spcPct val="107000"/>
              </a:lnSpc>
              <a:spcAft>
                <a:spcPts val="800"/>
              </a:spcAft>
            </a:pPr>
            <a:r>
              <a:rPr lang="sr-Cyrl-RS" sz="2000" b="1" dirty="0">
                <a:latin typeface="Times New Roman" panose="02020603050405020304" pitchFamily="18" charset="0"/>
                <a:ea typeface="Calibri" panose="020F0502020204030204" pitchFamily="34" charset="0"/>
                <a:cs typeface="Times New Roman" panose="02020603050405020304" pitchFamily="18" charset="0"/>
              </a:rPr>
              <a:t>П</a:t>
            </a:r>
            <a:r>
              <a:rPr lang="en-GB" sz="2400" b="1" dirty="0" err="1">
                <a:latin typeface="Times New Roman" panose="02020603050405020304" pitchFamily="18" charset="0"/>
                <a:ea typeface="Calibri" panose="020F0502020204030204" pitchFamily="34" charset="0"/>
                <a:cs typeface="Times New Roman" panose="02020603050405020304" pitchFamily="18" charset="0"/>
              </a:rPr>
              <a:t>ажња</a:t>
            </a:r>
            <a:r>
              <a:rPr lang="en-GB" sz="2400" b="1" dirty="0">
                <a:latin typeface="Times New Roman" panose="02020603050405020304" pitchFamily="18" charset="0"/>
                <a:ea typeface="Calibri" panose="020F0502020204030204" pitchFamily="34" charset="0"/>
                <a:cs typeface="Times New Roman" panose="02020603050405020304" pitchFamily="18" charset="0"/>
              </a:rPr>
              <a:t> </a:t>
            </a:r>
            <a:r>
              <a:rPr lang="en-GB" sz="2400" b="1" dirty="0" err="1">
                <a:latin typeface="Times New Roman" panose="02020603050405020304" pitchFamily="18" charset="0"/>
                <a:ea typeface="Calibri" panose="020F0502020204030204" pitchFamily="34" charset="0"/>
                <a:cs typeface="Times New Roman" panose="02020603050405020304" pitchFamily="18" charset="0"/>
              </a:rPr>
              <a:t>посвећена</a:t>
            </a:r>
            <a:r>
              <a:rPr lang="en-GB" sz="2400" b="1" dirty="0">
                <a:latin typeface="Times New Roman" panose="02020603050405020304" pitchFamily="18" charset="0"/>
                <a:ea typeface="Calibri" panose="020F0502020204030204" pitchFamily="34" charset="0"/>
                <a:cs typeface="Times New Roman" panose="02020603050405020304" pitchFamily="18" charset="0"/>
              </a:rPr>
              <a:t> </a:t>
            </a:r>
            <a:r>
              <a:rPr lang="en-GB" sz="2400" b="1" dirty="0" err="1">
                <a:latin typeface="Times New Roman" panose="02020603050405020304" pitchFamily="18" charset="0"/>
                <a:ea typeface="Calibri" panose="020F0502020204030204" pitchFamily="34" charset="0"/>
                <a:cs typeface="Times New Roman" panose="02020603050405020304" pitchFamily="18" charset="0"/>
              </a:rPr>
              <a:t>је</a:t>
            </a:r>
            <a:r>
              <a:rPr lang="en-GB" sz="2400" b="1" dirty="0">
                <a:latin typeface="Times New Roman" panose="02020603050405020304" pitchFamily="18" charset="0"/>
                <a:ea typeface="Calibri" panose="020F0502020204030204" pitchFamily="34" charset="0"/>
                <a:cs typeface="Times New Roman" panose="02020603050405020304" pitchFamily="18" charset="0"/>
              </a:rPr>
              <a:t> (</a:t>
            </a:r>
            <a:r>
              <a:rPr lang="en-GB" sz="2400" b="1" dirty="0" err="1">
                <a:latin typeface="Times New Roman" panose="02020603050405020304" pitchFamily="18" charset="0"/>
                <a:ea typeface="Calibri" panose="020F0502020204030204" pitchFamily="34" charset="0"/>
                <a:cs typeface="Times New Roman" panose="02020603050405020304" pitchFamily="18" charset="0"/>
              </a:rPr>
              <a:t>ре</a:t>
            </a:r>
            <a:r>
              <a:rPr lang="en-GB" sz="2400" b="1" dirty="0">
                <a:latin typeface="Times New Roman" panose="02020603050405020304" pitchFamily="18" charset="0"/>
                <a:ea typeface="Calibri" panose="020F0502020204030204" pitchFamily="34" charset="0"/>
                <a:cs typeface="Times New Roman" panose="02020603050405020304" pitchFamily="18" charset="0"/>
              </a:rPr>
              <a:t>) </a:t>
            </a:r>
            <a:r>
              <a:rPr lang="en-GB" sz="2400" b="1" dirty="0" err="1">
                <a:latin typeface="Times New Roman" panose="02020603050405020304" pitchFamily="18" charset="0"/>
                <a:ea typeface="Calibri" panose="020F0502020204030204" pitchFamily="34" charset="0"/>
                <a:cs typeface="Times New Roman" panose="02020603050405020304" pitchFamily="18" charset="0"/>
              </a:rPr>
              <a:t>дефинисању</a:t>
            </a:r>
            <a:r>
              <a:rPr lang="en-GB" sz="2400" b="1" dirty="0">
                <a:latin typeface="Times New Roman" panose="02020603050405020304" pitchFamily="18" charset="0"/>
                <a:ea typeface="Calibri" panose="020F0502020204030204" pitchFamily="34" charset="0"/>
                <a:cs typeface="Times New Roman" panose="02020603050405020304" pitchFamily="18" charset="0"/>
              </a:rPr>
              <a:t> </a:t>
            </a:r>
            <a:r>
              <a:rPr lang="sr-Cyrl-RS" sz="2400" b="1" dirty="0">
                <a:latin typeface="Times New Roman" panose="02020603050405020304" pitchFamily="18" charset="0"/>
                <a:ea typeface="Calibri" panose="020F0502020204030204" pitchFamily="34" charset="0"/>
                <a:cs typeface="Times New Roman" panose="02020603050405020304" pitchFamily="18" charset="0"/>
              </a:rPr>
              <a:t>постојећих </a:t>
            </a:r>
            <a:r>
              <a:rPr lang="en-GB" sz="2400" b="1" dirty="0" err="1">
                <a:latin typeface="Times New Roman" panose="02020603050405020304" pitchFamily="18" charset="0"/>
                <a:ea typeface="Calibri" panose="020F0502020204030204" pitchFamily="34" charset="0"/>
                <a:cs typeface="Times New Roman" panose="02020603050405020304" pitchFamily="18" charset="0"/>
              </a:rPr>
              <a:t>исхода</a:t>
            </a:r>
            <a:r>
              <a:rPr lang="en-GB" sz="2400" b="1" dirty="0">
                <a:latin typeface="Times New Roman" panose="02020603050405020304" pitchFamily="18" charset="0"/>
                <a:ea typeface="Calibri" panose="020F0502020204030204" pitchFamily="34" charset="0"/>
                <a:cs typeface="Times New Roman" panose="02020603050405020304" pitchFamily="18" charset="0"/>
              </a:rPr>
              <a:t> </a:t>
            </a:r>
            <a:r>
              <a:rPr lang="en-GB" sz="2400" b="1" dirty="0" err="1">
                <a:latin typeface="Times New Roman" panose="02020603050405020304" pitchFamily="18" charset="0"/>
                <a:ea typeface="Calibri" panose="020F0502020204030204" pitchFamily="34" charset="0"/>
                <a:cs typeface="Times New Roman" panose="02020603050405020304" pitchFamily="18" charset="0"/>
              </a:rPr>
              <a:t>учења</a:t>
            </a:r>
            <a:r>
              <a:rPr lang="sr-Cyrl-RS" sz="2400" b="1" dirty="0">
                <a:latin typeface="Times New Roman" panose="02020603050405020304" pitchFamily="18" charset="0"/>
                <a:ea typeface="Calibri" panose="020F0502020204030204" pitchFamily="34" charset="0"/>
                <a:cs typeface="Times New Roman" panose="02020603050405020304" pitchFamily="18" charset="0"/>
              </a:rPr>
              <a:t>:</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Wingdings" panose="05000000000000000000" pitchFamily="2" charset="2"/>
              <a:buChar char=""/>
            </a:pPr>
            <a:r>
              <a:rPr lang="en-GB" sz="2000" dirty="0" err="1">
                <a:latin typeface="Times New Roman" panose="02020603050405020304" pitchFamily="18" charset="0"/>
                <a:ea typeface="Calibri" panose="020F0502020204030204" pitchFamily="34" charset="0"/>
                <a:cs typeface="Times New Roman" panose="02020603050405020304" pitchFamily="18" charset="0"/>
              </a:rPr>
              <a:t>како</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би</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били</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што</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sr-Cyrl-CS" sz="2000" dirty="0">
                <a:latin typeface="Times New Roman" panose="02020603050405020304" pitchFamily="18" charset="0"/>
                <a:ea typeface="Calibri" panose="020F0502020204030204" pitchFamily="34" charset="0"/>
                <a:cs typeface="Times New Roman" panose="02020603050405020304" pitchFamily="18" charset="0"/>
              </a:rPr>
              <a:t>јаснији</a:t>
            </a:r>
          </a:p>
          <a:p>
            <a:pPr lvl="0">
              <a:lnSpc>
                <a:spcPct val="107000"/>
              </a:lnSpc>
              <a:spcAft>
                <a:spcPts val="0"/>
              </a:spcAft>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Wingdings" panose="05000000000000000000" pitchFamily="2" charset="2"/>
              <a:buChar char=""/>
            </a:pPr>
            <a:r>
              <a:rPr lang="sr-Cyrl-CS" sz="2000" dirty="0">
                <a:latin typeface="Times New Roman" panose="02020603050405020304" pitchFamily="18" charset="0"/>
                <a:ea typeface="Calibri" panose="020F0502020204030204" pitchFamily="34" charset="0"/>
                <a:cs typeface="Times New Roman" panose="02020603050405020304" pitchFamily="18" charset="0"/>
              </a:rPr>
              <a:t> прецизнији</a:t>
            </a:r>
          </a:p>
          <a:p>
            <a:pPr lvl="0">
              <a:lnSpc>
                <a:spcPct val="107000"/>
              </a:lnSpc>
              <a:spcAft>
                <a:spcPts val="0"/>
              </a:spcAft>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Wingdings" panose="05000000000000000000" pitchFamily="2" charset="2"/>
              <a:buChar char=""/>
            </a:pPr>
            <a:r>
              <a:rPr lang="sr-Cyrl-CS" sz="2000" dirty="0">
                <a:latin typeface="Times New Roman" panose="02020603050405020304" pitchFamily="18" charset="0"/>
                <a:ea typeface="Calibri" panose="020F0502020204030204" pitchFamily="34" charset="0"/>
                <a:cs typeface="Times New Roman" panose="02020603050405020304" pitchFamily="18" charset="0"/>
              </a:rPr>
              <a:t>Реалистичнији</a:t>
            </a:r>
          </a:p>
          <a:p>
            <a:pPr lvl="0">
              <a:lnSpc>
                <a:spcPct val="107000"/>
              </a:lnSpc>
              <a:spcAft>
                <a:spcPts val="0"/>
              </a:spcAft>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Wingdings" panose="05000000000000000000" pitchFamily="2" charset="2"/>
              <a:buChar char=""/>
            </a:pPr>
            <a:r>
              <a:rPr lang="sr-Cyrl-CS" sz="2000" dirty="0">
                <a:latin typeface="Times New Roman" panose="02020603050405020304" pitchFamily="18" charset="0"/>
                <a:ea typeface="Calibri" panose="020F0502020204030204" pitchFamily="34" charset="0"/>
                <a:cs typeface="Times New Roman" panose="02020603050405020304" pitchFamily="18" charset="0"/>
              </a:rPr>
              <a:t> релевантнији </a:t>
            </a:r>
          </a:p>
          <a:p>
            <a:pPr lvl="0">
              <a:lnSpc>
                <a:spcPct val="107000"/>
              </a:lnSpc>
              <a:spcAft>
                <a:spcPts val="0"/>
              </a:spcAft>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Wingdings" panose="05000000000000000000" pitchFamily="2" charset="2"/>
              <a:buChar char=""/>
            </a:pPr>
            <a:r>
              <a:rPr lang="sr-Cyrl-CS" sz="2000" dirty="0" err="1">
                <a:latin typeface="Times New Roman" panose="02020603050405020304" pitchFamily="18" charset="0"/>
                <a:ea typeface="Calibri" panose="020F0502020204030204" pitchFamily="34" charset="0"/>
                <a:cs typeface="Times New Roman" panose="02020603050405020304" pitchFamily="18" charset="0"/>
              </a:rPr>
              <a:t>Провјерљивији</a:t>
            </a:r>
            <a:endParaRPr lang="sr-Cyrl-RS" sz="20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spcAft>
                <a:spcPts val="0"/>
              </a:spcAft>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како</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би</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се</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односили</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на</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све</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hr-BA" sz="2000" dirty="0">
                <a:latin typeface="Times New Roman" panose="02020603050405020304" pitchFamily="18" charset="0"/>
                <a:ea typeface="Calibri" panose="020F0502020204030204" pitchFamily="34" charset="0"/>
                <a:cs typeface="Times New Roman" panose="02020603050405020304" pitchFamily="18" charset="0"/>
              </a:rPr>
              <a:t>таксономијске </a:t>
            </a:r>
            <a:r>
              <a:rPr lang="sr-Cyrl-RS" sz="2000" dirty="0">
                <a:latin typeface="Times New Roman" panose="02020603050405020304" pitchFamily="18" charset="0"/>
                <a:ea typeface="Calibri" panose="020F0502020204030204" pitchFamily="34" charset="0"/>
                <a:cs typeface="Times New Roman" panose="02020603050405020304" pitchFamily="18" charset="0"/>
              </a:rPr>
              <a:t>нивое</a:t>
            </a:r>
            <a:endParaRPr lang="en-GB" sz="2000" dirty="0">
              <a:latin typeface="Calibri" panose="020F0502020204030204" pitchFamily="34" charset="0"/>
              <a:ea typeface="Calibri" panose="020F0502020204030204" pitchFamily="34" charset="0"/>
              <a:cs typeface="Times New Roman" panose="02020603050405020304" pitchFamily="18" charset="0"/>
            </a:endParaRPr>
          </a:p>
          <a:p>
            <a:r>
              <a:rPr lang="sr-Cyrl-RS" sz="2000" dirty="0">
                <a:latin typeface="Times New Roman" panose="02020603050405020304" pitchFamily="18" charset="0"/>
                <a:ea typeface="Calibri" panose="020F0502020204030204" pitchFamily="34" charset="0"/>
              </a:rPr>
              <a:t>      на све </a:t>
            </a:r>
            <a:r>
              <a:rPr lang="en-GB" sz="2000" dirty="0" err="1">
                <a:latin typeface="Times New Roman" panose="02020603050405020304" pitchFamily="18" charset="0"/>
                <a:ea typeface="Calibri" panose="020F0502020204030204" pitchFamily="34" charset="0"/>
              </a:rPr>
              <a:t>области</a:t>
            </a:r>
            <a:r>
              <a:rPr lang="en-GB" sz="2000" dirty="0">
                <a:latin typeface="Times New Roman" panose="02020603050405020304" pitchFamily="18" charset="0"/>
                <a:ea typeface="Calibri" panose="020F0502020204030204" pitchFamily="34" charset="0"/>
              </a:rPr>
              <a:t> </a:t>
            </a:r>
            <a:r>
              <a:rPr lang="en-GB" sz="2000" dirty="0" err="1">
                <a:latin typeface="Times New Roman" panose="02020603050405020304" pitchFamily="18" charset="0"/>
                <a:ea typeface="Calibri" panose="020F0502020204030204" pitchFamily="34" charset="0"/>
              </a:rPr>
              <a:t>развоја</a:t>
            </a:r>
            <a:r>
              <a:rPr lang="sr-Cyrl-RS" sz="2000" dirty="0">
                <a:latin typeface="Times New Roman" panose="02020603050405020304" pitchFamily="18" charset="0"/>
                <a:ea typeface="Calibri" panose="020F0502020204030204" pitchFamily="34" charset="0"/>
              </a:rPr>
              <a:t> личности ученика</a:t>
            </a:r>
            <a:endParaRPr lang="en-GB" sz="2000" dirty="0"/>
          </a:p>
        </p:txBody>
      </p:sp>
    </p:spTree>
    <p:extLst>
      <p:ext uri="{BB962C8B-B14F-4D97-AF65-F5344CB8AC3E}">
        <p14:creationId xmlns:p14="http://schemas.microsoft.com/office/powerpoint/2010/main" val="23167110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472743" y="1081774"/>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2" name="Rectangle 1"/>
          <p:cNvSpPr/>
          <p:nvPr/>
        </p:nvSpPr>
        <p:spPr>
          <a:xfrm>
            <a:off x="0" y="0"/>
            <a:ext cx="12192000" cy="5355312"/>
          </a:xfrm>
          <a:prstGeom prst="rect">
            <a:avLst/>
          </a:prstGeom>
        </p:spPr>
        <p:txBody>
          <a:bodyPr wrap="square">
            <a:spAutoFit/>
          </a:bodyPr>
          <a:lstStyle/>
          <a:p>
            <a:r>
              <a:rPr lang="sr-Cyrl-BA" b="1" u="sng" dirty="0">
                <a:latin typeface="Times New Roman" panose="02020603050405020304" pitchFamily="18" charset="0"/>
                <a:cs typeface="Times New Roman" panose="02020603050405020304" pitchFamily="18" charset="0"/>
              </a:rPr>
              <a:t>ДИДАКТИЧКА УПУТСТВА И ПРЕПОРУКЕ</a:t>
            </a:r>
            <a:endParaRPr lang="en-GB" b="1" u="sng" dirty="0">
              <a:latin typeface="Times New Roman" panose="02020603050405020304" pitchFamily="18" charset="0"/>
              <a:cs typeface="Times New Roman" panose="02020603050405020304" pitchFamily="18" charset="0"/>
            </a:endParaRPr>
          </a:p>
          <a:p>
            <a:endParaRPr lang="en-GB"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sr-Cyrl-BA" dirty="0"/>
              <a:t>Достизање циља и исхода наставе и учења физичког и здравственог васпитања заснива се на јединству наставних и ваннаставних организационих облика и метода рада. Тежиште се </a:t>
            </a:r>
            <a:br>
              <a:rPr lang="sr-Cyrl-BA" dirty="0"/>
            </a:br>
            <a:r>
              <a:rPr lang="sr-Cyrl-BA" dirty="0"/>
              <a:t>са наставних садржаја помјера на јасно дефинисане исходе, односно, са наставних садржаја на процес учења и његове резултате.</a:t>
            </a:r>
            <a:endParaRPr lang="en-GB" dirty="0"/>
          </a:p>
          <a:p>
            <a:pPr marL="285750" indent="-285750">
              <a:buFont typeface="Wingdings" panose="05000000000000000000" pitchFamily="2" charset="2"/>
              <a:buChar char="Ø"/>
            </a:pPr>
            <a:endParaRPr lang="en-GB" dirty="0"/>
          </a:p>
          <a:p>
            <a:pPr marL="285750" indent="-285750">
              <a:buFont typeface="Wingdings" panose="05000000000000000000" pitchFamily="2" charset="2"/>
              <a:buChar char="Ø"/>
            </a:pPr>
            <a:r>
              <a:rPr lang="sr-Cyrl-BA" dirty="0"/>
              <a:t>Исходи су искази о томе шта ученици могу да ураде на основу знања која су стекли у предмету физичко и здравствено васпитање, и учешћем у обавезним физичким активностима.</a:t>
            </a:r>
            <a:endParaRPr lang="en-GB" dirty="0"/>
          </a:p>
          <a:p>
            <a:pPr marL="285750" indent="-285750">
              <a:buFont typeface="Wingdings" panose="05000000000000000000" pitchFamily="2" charset="2"/>
              <a:buChar char="Ø"/>
            </a:pPr>
            <a:endParaRPr lang="en-GB" dirty="0"/>
          </a:p>
          <a:p>
            <a:pPr marL="285750" indent="-285750">
              <a:buFont typeface="Wingdings" panose="05000000000000000000" pitchFamily="2" charset="2"/>
              <a:buChar char="Ø"/>
            </a:pPr>
            <a:r>
              <a:rPr lang="sr-Cyrl-BA" dirty="0"/>
              <a:t>Исходи представљају опис интегрисаних знања, вјештина, ставова и вриједности ученика у три предметне области:</a:t>
            </a:r>
            <a:endParaRPr lang="en-GB" dirty="0"/>
          </a:p>
          <a:p>
            <a:pPr marL="285750" indent="-285750">
              <a:buFont typeface="Wingdings" panose="05000000000000000000" pitchFamily="2" charset="2"/>
              <a:buChar char="§"/>
            </a:pPr>
            <a:r>
              <a:rPr lang="sr-Cyrl-BA" b="1" dirty="0"/>
              <a:t>физичке способности,</a:t>
            </a:r>
            <a:endParaRPr lang="en-GB" dirty="0"/>
          </a:p>
          <a:p>
            <a:pPr marL="285750" indent="-285750">
              <a:buFont typeface="Wingdings" panose="05000000000000000000" pitchFamily="2" charset="2"/>
              <a:buChar char="§"/>
            </a:pPr>
            <a:r>
              <a:rPr lang="sr-Cyrl-BA" b="1" dirty="0"/>
              <a:t>моторичке вјештине, спорт и спортске дисциплине,</a:t>
            </a:r>
            <a:endParaRPr lang="en-GB" dirty="0"/>
          </a:p>
          <a:p>
            <a:pPr marL="285750" indent="-285750">
              <a:buFont typeface="Wingdings" panose="05000000000000000000" pitchFamily="2" charset="2"/>
              <a:buChar char="§"/>
            </a:pPr>
            <a:r>
              <a:rPr lang="sr-Cyrl-BA" b="1" dirty="0" err="1"/>
              <a:t>физичкo</a:t>
            </a:r>
            <a:r>
              <a:rPr lang="sr-Cyrl-BA" b="1" dirty="0"/>
              <a:t> и </a:t>
            </a:r>
            <a:r>
              <a:rPr lang="sr-Cyrl-RS" b="1" dirty="0"/>
              <a:t>здравствено васпитање</a:t>
            </a:r>
            <a:r>
              <a:rPr lang="sr-Cyrl-BA" dirty="0"/>
              <a:t>.</a:t>
            </a:r>
            <a:endParaRPr lang="en-GB" dirty="0"/>
          </a:p>
          <a:p>
            <a:endParaRPr lang="en-GB" dirty="0"/>
          </a:p>
          <a:p>
            <a:pPr marL="285750" indent="-285750">
              <a:buFont typeface="Wingdings" panose="05000000000000000000" pitchFamily="2" charset="2"/>
              <a:buChar char="Ø"/>
            </a:pPr>
            <a:r>
              <a:rPr lang="sr-Cyrl-BA" dirty="0"/>
              <a:t>Исходи не прописују структуру, садржаје и организацију наставе, као и критеријуме и начине вредновања ученичких постигнућа.</a:t>
            </a:r>
          </a:p>
          <a:p>
            <a:endParaRPr lang="en-GB" dirty="0"/>
          </a:p>
        </p:txBody>
      </p:sp>
    </p:spTree>
    <p:extLst>
      <p:ext uri="{BB962C8B-B14F-4D97-AF65-F5344CB8AC3E}">
        <p14:creationId xmlns:p14="http://schemas.microsoft.com/office/powerpoint/2010/main" val="3249983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472743" y="1081774"/>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6" name="Rectangle 5"/>
          <p:cNvSpPr/>
          <p:nvPr/>
        </p:nvSpPr>
        <p:spPr>
          <a:xfrm>
            <a:off x="-12880" y="-34985"/>
            <a:ext cx="12204879" cy="5586145"/>
          </a:xfrm>
          <a:prstGeom prst="rect">
            <a:avLst/>
          </a:prstGeom>
        </p:spPr>
        <p:txBody>
          <a:bodyPr wrap="square">
            <a:spAutoFit/>
          </a:bodyPr>
          <a:lstStyle/>
          <a:p>
            <a:pPr algn="just">
              <a:lnSpc>
                <a:spcPct val="150000"/>
              </a:lnSpc>
              <a:spcAft>
                <a:spcPts val="0"/>
              </a:spcAft>
            </a:pPr>
            <a:r>
              <a:rPr lang="sr-Cyrl-BA" b="1" i="1" dirty="0">
                <a:latin typeface="Times New Roman" panose="02020603050405020304" pitchFamily="18" charset="0"/>
                <a:ea typeface="Courier New" panose="02070309020205020404" pitchFamily="49" charset="0"/>
              </a:rPr>
              <a:t>ФИЗИЧКЕ СПОСОБНОСТИ</a:t>
            </a:r>
            <a:endParaRPr lang="en-GB" sz="1200" dirty="0">
              <a:latin typeface="Times New Roman" panose="02020603050405020304" pitchFamily="18" charset="0"/>
              <a:ea typeface="Courier New" panose="02070309020205020404" pitchFamily="49" charset="0"/>
            </a:endParaRPr>
          </a:p>
          <a:p>
            <a:pPr marL="342900" indent="-342900" algn="just">
              <a:lnSpc>
                <a:spcPct val="150000"/>
              </a:lnSpc>
              <a:spcAft>
                <a:spcPts val="0"/>
              </a:spcAft>
              <a:buFont typeface="Wingdings" panose="05000000000000000000" pitchFamily="2" charset="2"/>
              <a:buChar char="Ø"/>
            </a:pPr>
            <a:r>
              <a:rPr lang="sr-Cyrl-BA" sz="2000" dirty="0">
                <a:latin typeface="Times New Roman" panose="02020603050405020304" pitchFamily="18" charset="0"/>
                <a:ea typeface="Courier New" panose="02070309020205020404" pitchFamily="49" charset="0"/>
              </a:rPr>
              <a:t>На свим часовима, као и на осталим организационим облицима рада, посебан акценат </a:t>
            </a:r>
            <a:br>
              <a:rPr lang="sr-Cyrl-BA" sz="2000" dirty="0">
                <a:latin typeface="Times New Roman" panose="02020603050405020304" pitchFamily="18" charset="0"/>
                <a:ea typeface="Courier New" panose="02070309020205020404" pitchFamily="49" charset="0"/>
              </a:rPr>
            </a:br>
            <a:r>
              <a:rPr lang="sr-Cyrl-BA" sz="2000" dirty="0">
                <a:latin typeface="Times New Roman" panose="02020603050405020304" pitchFamily="18" charset="0"/>
                <a:ea typeface="Courier New" panose="02070309020205020404" pitchFamily="49" charset="0"/>
              </a:rPr>
              <a:t>се ставља на:</a:t>
            </a:r>
            <a:endParaRPr lang="en-GB" sz="2000" dirty="0">
              <a:latin typeface="Times New Roman" panose="02020603050405020304" pitchFamily="18" charset="0"/>
              <a:ea typeface="Times New Roman" panose="02020603050405020304" pitchFamily="18" charset="0"/>
            </a:endParaRPr>
          </a:p>
          <a:p>
            <a:pPr marL="342900" indent="-342900" algn="just">
              <a:lnSpc>
                <a:spcPct val="150000"/>
              </a:lnSpc>
              <a:spcAft>
                <a:spcPts val="0"/>
              </a:spcAft>
              <a:buFont typeface="Wingdings" panose="05000000000000000000" pitchFamily="2" charset="2"/>
              <a:buChar char="§"/>
            </a:pPr>
            <a:r>
              <a:rPr lang="sr-Cyrl-BA" sz="2000" b="1" dirty="0">
                <a:latin typeface="Times New Roman" panose="02020603050405020304" pitchFamily="18" charset="0"/>
                <a:ea typeface="Courier New" panose="02070309020205020404" pitchFamily="49" charset="0"/>
              </a:rPr>
              <a:t>развој физичких способности,</a:t>
            </a:r>
            <a:endParaRPr lang="en-GB" sz="2000" dirty="0">
              <a:latin typeface="Times New Roman" panose="02020603050405020304" pitchFamily="18" charset="0"/>
              <a:ea typeface="Times New Roman" panose="02020603050405020304" pitchFamily="18" charset="0"/>
            </a:endParaRPr>
          </a:p>
          <a:p>
            <a:pPr marL="342900" indent="-342900" algn="just">
              <a:lnSpc>
                <a:spcPct val="150000"/>
              </a:lnSpc>
              <a:spcAft>
                <a:spcPts val="0"/>
              </a:spcAft>
              <a:buFont typeface="Wingdings" panose="05000000000000000000" pitchFamily="2" charset="2"/>
              <a:buChar char="§"/>
            </a:pPr>
            <a:r>
              <a:rPr lang="sr-Cyrl-BA" sz="2000" b="1" dirty="0">
                <a:latin typeface="Times New Roman" panose="02020603050405020304" pitchFamily="18" charset="0"/>
                <a:ea typeface="Courier New" panose="02070309020205020404" pitchFamily="49" charset="0"/>
              </a:rPr>
              <a:t>подстицање ученика на самостално вјежбање,</a:t>
            </a:r>
            <a:endParaRPr lang="en-GB" sz="2000" dirty="0">
              <a:latin typeface="Times New Roman" panose="02020603050405020304" pitchFamily="18" charset="0"/>
              <a:ea typeface="Times New Roman" panose="02020603050405020304" pitchFamily="18" charset="0"/>
            </a:endParaRPr>
          </a:p>
          <a:p>
            <a:pPr marL="342900" indent="-342900" algn="just">
              <a:lnSpc>
                <a:spcPct val="150000"/>
              </a:lnSpc>
              <a:spcAft>
                <a:spcPts val="0"/>
              </a:spcAft>
              <a:buFont typeface="Wingdings" panose="05000000000000000000" pitchFamily="2" charset="2"/>
              <a:buChar char="§"/>
            </a:pPr>
            <a:r>
              <a:rPr lang="sr-Cyrl-BA" sz="2000" b="1" dirty="0">
                <a:latin typeface="Times New Roman" panose="02020603050405020304" pitchFamily="18" charset="0"/>
                <a:ea typeface="Courier New" panose="02070309020205020404" pitchFamily="49" charset="0"/>
              </a:rPr>
              <a:t>правилно држање тијела. </a:t>
            </a:r>
            <a:endParaRPr lang="en-GB" sz="2000" dirty="0">
              <a:latin typeface="Times New Roman" panose="02020603050405020304" pitchFamily="18" charset="0"/>
              <a:ea typeface="Times New Roman" panose="02020603050405020304" pitchFamily="18" charset="0"/>
            </a:endParaRPr>
          </a:p>
          <a:p>
            <a:pPr marL="342900" indent="-342900" algn="just">
              <a:lnSpc>
                <a:spcPct val="150000"/>
              </a:lnSpc>
              <a:spcAft>
                <a:spcPts val="0"/>
              </a:spcAft>
              <a:buFont typeface="Wingdings" panose="05000000000000000000" pitchFamily="2" charset="2"/>
              <a:buChar char="Ø"/>
            </a:pPr>
            <a:r>
              <a:rPr lang="sr-Cyrl-BA" sz="2000" dirty="0">
                <a:latin typeface="Times New Roman" panose="02020603050405020304" pitchFamily="18" charset="0"/>
                <a:ea typeface="Courier New" panose="02070309020205020404" pitchFamily="49" charset="0"/>
              </a:rPr>
              <a:t>Развој физичких способности се континуирано реализује у уводном и припремном дијелу часа путем вјежби обликовања. При планирању кондиционог вјежбања у главном дијелу часа треба узети у обзир утицај наставне теме на физичке способности ученика и примијенити вјежбе чији дијелови биомеханичке структуре одговарају основном задатку главног дијела часа и служе за обучавање и увјежбавање конкретног задатка. Методе и облике рада наставник сам бира у складу са потребама и могућностима ученика и материјално-техничким условима за рад.</a:t>
            </a: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842811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472743" y="1081774"/>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6" name="Rectangle 5"/>
          <p:cNvSpPr/>
          <p:nvPr/>
        </p:nvSpPr>
        <p:spPr>
          <a:xfrm>
            <a:off x="0" y="-160713"/>
            <a:ext cx="12076090" cy="8171468"/>
          </a:xfrm>
          <a:prstGeom prst="rect">
            <a:avLst/>
          </a:prstGeom>
        </p:spPr>
        <p:txBody>
          <a:bodyPr wrap="square">
            <a:spAutoFit/>
          </a:bodyPr>
          <a:lstStyle/>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 </a:t>
            </a:r>
            <a:r>
              <a:rPr lang="sr-Cyrl-BA" sz="2000" dirty="0">
                <a:latin typeface="Times New Roman" panose="02020603050405020304" pitchFamily="18" charset="0"/>
                <a:ea typeface="Courier New" panose="02070309020205020404" pitchFamily="49" charset="0"/>
              </a:rPr>
              <a:t>Методе вјежбања које се примјењују у настави су </a:t>
            </a:r>
            <a:r>
              <a:rPr lang="sr-Cyrl-BA" sz="2000" dirty="0" err="1">
                <a:latin typeface="Times New Roman" panose="02020603050405020304" pitchFamily="18" charset="0"/>
                <a:ea typeface="Courier New" panose="02070309020205020404" pitchFamily="49" charset="0"/>
              </a:rPr>
              <a:t>тренажне</a:t>
            </a:r>
            <a:r>
              <a:rPr lang="sr-Cyrl-BA" sz="2000" dirty="0">
                <a:latin typeface="Times New Roman" panose="02020603050405020304" pitchFamily="18" charset="0"/>
                <a:ea typeface="Courier New" panose="02070309020205020404" pitchFamily="49" charset="0"/>
              </a:rPr>
              <a:t> методе (континуирани, понављајући и </a:t>
            </a:r>
            <a:r>
              <a:rPr lang="sr-Cyrl-BA" sz="2000" dirty="0" err="1">
                <a:latin typeface="Times New Roman" panose="02020603050405020304" pitchFamily="18" charset="0"/>
                <a:ea typeface="Courier New" panose="02070309020205020404" pitchFamily="49" charset="0"/>
              </a:rPr>
              <a:t>интервални</a:t>
            </a:r>
            <a:r>
              <a:rPr lang="sr-Cyrl-BA" sz="2000" dirty="0">
                <a:latin typeface="Times New Roman" panose="02020603050405020304" pitchFamily="18" charset="0"/>
                <a:ea typeface="Courier New" panose="02070309020205020404" pitchFamily="49" charset="0"/>
              </a:rPr>
              <a:t> метод, кружни тренинг) прилагођене </a:t>
            </a:r>
            <a:r>
              <a:rPr lang="sr-Cyrl-BA" sz="2000" dirty="0" err="1">
                <a:latin typeface="Times New Roman" panose="02020603050405020304" pitchFamily="18" charset="0"/>
                <a:ea typeface="Courier New" panose="02070309020205020404" pitchFamily="49" charset="0"/>
              </a:rPr>
              <a:t>узрасним</a:t>
            </a:r>
            <a:r>
              <a:rPr lang="sr-Cyrl-BA" sz="2000" dirty="0">
                <a:latin typeface="Times New Roman" panose="02020603050405020304" pitchFamily="18" charset="0"/>
                <a:ea typeface="Courier New" panose="02070309020205020404" pitchFamily="49" charset="0"/>
              </a:rPr>
              <a:t> категоријама ученика. У раду са ученицима примјењивати диференциране облике рада, дозирати вјежбање </a:t>
            </a:r>
            <a:br>
              <a:rPr lang="sr-Cyrl-BA" sz="2000" dirty="0">
                <a:latin typeface="Times New Roman" panose="02020603050405020304" pitchFamily="18" charset="0"/>
                <a:ea typeface="Courier New" panose="02070309020205020404" pitchFamily="49" charset="0"/>
              </a:rPr>
            </a:br>
            <a:r>
              <a:rPr lang="sr-Cyrl-BA" sz="2000" dirty="0">
                <a:latin typeface="Times New Roman" panose="02020603050405020304" pitchFamily="18" charset="0"/>
                <a:ea typeface="Courier New" panose="02070309020205020404" pitchFamily="49" charset="0"/>
              </a:rPr>
              <a:t>у складу са њиховим могућностима и примјењивати одговарајућу терминологију вјежби. Препоручени начини рада за развој физичких способности ученика.</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mj-lt"/>
              <a:buAutoNum type="arabicPeriod"/>
            </a:pPr>
            <a:r>
              <a:rPr lang="sr-Cyrl-BA" sz="2000" dirty="0">
                <a:latin typeface="Times New Roman" panose="02020603050405020304" pitchFamily="18" charset="0"/>
                <a:ea typeface="Courier New" panose="02070309020205020404" pitchFamily="49" charset="0"/>
              </a:rPr>
              <a:t>Развој снаге (без и са реквизитима, на справама и уз помоћ справа)</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mj-lt"/>
              <a:buAutoNum type="arabicPeriod"/>
            </a:pPr>
            <a:r>
              <a:rPr lang="sr-Cyrl-BA" sz="2000" dirty="0">
                <a:latin typeface="Times New Roman" panose="02020603050405020304" pitchFamily="18" charset="0"/>
                <a:ea typeface="Courier New" panose="02070309020205020404" pitchFamily="49" charset="0"/>
              </a:rPr>
              <a:t>Развој покретљивости (без и са реквизитима, уз коришћење справа, уз помоћ </a:t>
            </a:r>
            <a:r>
              <a:rPr lang="sr-Cyrl-BA" sz="2000" dirty="0" err="1">
                <a:latin typeface="Times New Roman" panose="02020603050405020304" pitchFamily="18" charset="0"/>
                <a:ea typeface="Courier New" panose="02070309020205020404" pitchFamily="49" charset="0"/>
              </a:rPr>
              <a:t>сувјежбача</a:t>
            </a:r>
            <a:r>
              <a:rPr lang="sr-Cyrl-BA" sz="2000" dirty="0">
                <a:latin typeface="Times New Roman" panose="02020603050405020304" pitchFamily="18" charset="0"/>
                <a:ea typeface="Courier New" panose="02070309020205020404" pitchFamily="49" charset="0"/>
              </a:rPr>
              <a:t>)</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mj-lt"/>
              <a:buAutoNum type="arabicPeriod"/>
            </a:pPr>
            <a:r>
              <a:rPr lang="sr-Cyrl-BA" sz="2000" dirty="0">
                <a:latin typeface="Times New Roman" panose="02020603050405020304" pitchFamily="18" charset="0"/>
                <a:ea typeface="Courier New" panose="02070309020205020404" pitchFamily="49" charset="0"/>
              </a:rPr>
              <a:t>Развој аеробне издржљивости (истрајно и </a:t>
            </a:r>
            <a:r>
              <a:rPr lang="sr-Cyrl-BA" sz="2000" dirty="0" err="1">
                <a:latin typeface="Times New Roman" panose="02020603050405020304" pitchFamily="18" charset="0"/>
                <a:ea typeface="Courier New" panose="02070309020205020404" pitchFamily="49" charset="0"/>
              </a:rPr>
              <a:t>интервално</a:t>
            </a:r>
            <a:r>
              <a:rPr lang="sr-Cyrl-BA" sz="2000" dirty="0">
                <a:latin typeface="Times New Roman" panose="02020603050405020304" pitchFamily="18" charset="0"/>
                <a:ea typeface="Courier New" panose="02070309020205020404" pitchFamily="49" charset="0"/>
              </a:rPr>
              <a:t> трчање, вјежбање уз музику- аеробик, тимске и спортске игре)</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mj-lt"/>
              <a:buAutoNum type="arabicPeriod"/>
            </a:pPr>
            <a:r>
              <a:rPr lang="sr-Cyrl-BA" sz="2000" dirty="0">
                <a:latin typeface="Times New Roman" panose="02020603050405020304" pitchFamily="18" charset="0"/>
                <a:ea typeface="Courier New" panose="02070309020205020404" pitchFamily="49" charset="0"/>
              </a:rPr>
              <a:t>Развој координације (извођење координационих вјежби у различитом ритму и промјенљивим условима)</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mj-lt"/>
              <a:buAutoNum type="arabicPeriod"/>
            </a:pPr>
            <a:r>
              <a:rPr lang="sr-Cyrl-BA" sz="2000" dirty="0">
                <a:latin typeface="Times New Roman" panose="02020603050405020304" pitchFamily="18" charset="0"/>
                <a:ea typeface="Courier New" panose="02070309020205020404" pitchFamily="49" charset="0"/>
              </a:rPr>
              <a:t>Развој брзине и експлозивне снаге (једноставне и сложене структуре кретања изводити максималним интензитетом из различитих положаја изазване различитим чулним надражајима, штафетне игре, бацања, скокови, акробатика, атлетика, тимске спортске игре).</a:t>
            </a:r>
          </a:p>
          <a:p>
            <a:pPr marL="342900" lvl="0" indent="-342900" algn="just">
              <a:lnSpc>
                <a:spcPct val="150000"/>
              </a:lnSpc>
              <a:spcAft>
                <a:spcPts val="0"/>
              </a:spcAft>
              <a:buFont typeface="+mj-lt"/>
              <a:buAutoNum type="arabicPeriod"/>
            </a:pPr>
            <a:endParaRPr lang="sr-Cyrl-BA" sz="1200" dirty="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mj-lt"/>
              <a:buAutoNum type="arabicPeriod"/>
            </a:pPr>
            <a:endParaRPr lang="sr-Cyrl-BA" sz="1200" dirty="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mj-lt"/>
              <a:buAutoNum type="arabicPeriod"/>
            </a:pPr>
            <a:endParaRPr lang="sr-Cyrl-BA" sz="1200" dirty="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mj-lt"/>
              <a:buAutoNum type="arabicPeriod"/>
            </a:pPr>
            <a:endParaRPr lang="sr-Cyrl-BA" sz="1200" dirty="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mj-lt"/>
              <a:buAutoNum type="arabicPeriod"/>
            </a:pPr>
            <a:endParaRPr lang="sr-Cyrl-BA" sz="1200" dirty="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mj-lt"/>
              <a:buAutoNum type="arabicPeriod"/>
            </a:pPr>
            <a:endParaRPr lang="en-GB" sz="1200" dirty="0">
              <a:latin typeface="Times New Roman" panose="02020603050405020304" pitchFamily="18" charset="0"/>
              <a:ea typeface="Times New Roman" panose="02020603050405020304" pitchFamily="18" charset="0"/>
            </a:endParaRPr>
          </a:p>
          <a:p>
            <a:pPr algn="just">
              <a:lnSpc>
                <a:spcPct val="150000"/>
              </a:lnSpc>
              <a:spcAft>
                <a:spcPts val="0"/>
              </a:spcAft>
            </a:pPr>
            <a:r>
              <a:rPr lang="sr-Cyrl-BA" dirty="0">
                <a:latin typeface="Times New Roman" panose="02020603050405020304" pitchFamily="18" charset="0"/>
                <a:ea typeface="Courier New" panose="02070309020205020404" pitchFamily="49" charset="0"/>
              </a:rPr>
              <a:t> </a:t>
            </a:r>
            <a:endParaRPr lang="en-GB" dirty="0"/>
          </a:p>
        </p:txBody>
      </p:sp>
    </p:spTree>
    <p:extLst>
      <p:ext uri="{BB962C8B-B14F-4D97-AF65-F5344CB8AC3E}">
        <p14:creationId xmlns:p14="http://schemas.microsoft.com/office/powerpoint/2010/main" val="1193646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8186857"/>
          </a:xfrm>
          <a:prstGeom prst="rect">
            <a:avLst/>
          </a:prstGeom>
        </p:spPr>
        <p:txBody>
          <a:bodyPr wrap="square">
            <a:spAutoFit/>
          </a:bodyPr>
          <a:lstStyle/>
          <a:p>
            <a:pPr algn="just">
              <a:lnSpc>
                <a:spcPct val="150000"/>
              </a:lnSpc>
              <a:spcAft>
                <a:spcPts val="0"/>
              </a:spcAft>
            </a:pPr>
            <a:r>
              <a:rPr lang="sr-Cyrl-BA" sz="2000" b="1" i="1" dirty="0">
                <a:latin typeface="Times New Roman" panose="02020603050405020304" pitchFamily="18" charset="0"/>
                <a:ea typeface="Courier New" panose="02070309020205020404" pitchFamily="49" charset="0"/>
              </a:rPr>
              <a:t>МОТОРИЧКЕ ВЈЕШТИНЕ, СПОРТ И СПОРТСКЕ ДИСЦИПЛИНЕ</a:t>
            </a:r>
            <a:endParaRPr lang="en-GB" sz="20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cs typeface="Times New Roman" panose="02020603050405020304" pitchFamily="18" charset="0"/>
              </a:rPr>
              <a:t>Достизањем исхода на крају учења ученик ће моћи да изводи елементе технике </a:t>
            </a:r>
            <a:br>
              <a:rPr lang="sr-Cyrl-BA" dirty="0">
                <a:latin typeface="Times New Roman" panose="02020603050405020304" pitchFamily="18" charset="0"/>
                <a:ea typeface="Courier New" panose="02070309020205020404" pitchFamily="49" charset="0"/>
                <a:cs typeface="Times New Roman" panose="02020603050405020304" pitchFamily="18" charset="0"/>
              </a:rPr>
            </a:br>
            <a:r>
              <a:rPr lang="sr-Cyrl-BA" dirty="0">
                <a:latin typeface="Times New Roman" panose="02020603050405020304" pitchFamily="18" charset="0"/>
                <a:ea typeface="Courier New" panose="02070309020205020404" pitchFamily="49" charset="0"/>
                <a:cs typeface="Times New Roman" panose="02020603050405020304" pitchFamily="18" charset="0"/>
              </a:rPr>
              <a:t>у појединачним и екипним спортским дисциплинама.</a:t>
            </a:r>
            <a:endParaRPr lang="en-GB" sz="1200" dirty="0">
              <a:latin typeface="Times New Roman" panose="02020603050405020304" pitchFamily="18" charset="0"/>
              <a:ea typeface="Times New Roman" panose="02020603050405020304" pitchFamily="18" charset="0"/>
              <a:cs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cs typeface="Times New Roman" panose="02020603050405020304" pitchFamily="18" charset="0"/>
              </a:rPr>
              <a:t>Усвајање моторичких знања, умијећа и навика, остварује се кроз примјену програмских садржаја, атлетике, спортских игара, вјежби на справама и тлу, ритмичке гимнастике и плеса.</a:t>
            </a:r>
            <a:endParaRPr lang="en-GB" sz="1200" dirty="0">
              <a:latin typeface="Times New Roman" panose="02020603050405020304" pitchFamily="18" charset="0"/>
              <a:ea typeface="Times New Roman" panose="02020603050405020304" pitchFamily="18" charset="0"/>
              <a:cs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cs typeface="Times New Roman" panose="02020603050405020304" pitchFamily="18" charset="0"/>
              </a:rPr>
              <a:t>Усвојена знања, </a:t>
            </a:r>
            <a:r>
              <a:rPr lang="sr-Cyrl-BA" dirty="0" err="1">
                <a:latin typeface="Times New Roman" panose="02020603050405020304" pitchFamily="18" charset="0"/>
                <a:ea typeface="Courier New" panose="02070309020205020404" pitchFamily="49" charset="0"/>
                <a:cs typeface="Times New Roman" panose="02020603050405020304" pitchFamily="18" charset="0"/>
              </a:rPr>
              <a:t>умјећа</a:t>
            </a:r>
            <a:r>
              <a:rPr lang="sr-Cyrl-BA" dirty="0">
                <a:latin typeface="Times New Roman" panose="02020603050405020304" pitchFamily="18" charset="0"/>
                <a:ea typeface="Courier New" panose="02070309020205020404" pitchFamily="49" charset="0"/>
                <a:cs typeface="Times New Roman" panose="02020603050405020304" pitchFamily="18" charset="0"/>
              </a:rPr>
              <a:t> и навике треба да омогуће ученицима примјену у спорту, рекреацији и специфичним животним ситуацијама. То је континуиран процес индивидуалног напредовања ученика у складу са њиховим психо-физичким способностима. </a:t>
            </a:r>
            <a:endParaRPr lang="en-GB" dirty="0">
              <a:latin typeface="Times New Roman" panose="02020603050405020304" pitchFamily="18" charset="0"/>
              <a:ea typeface="Courier New" panose="02070309020205020404" pitchFamily="49" charset="0"/>
              <a:cs typeface="Times New Roman" panose="02020603050405020304" pitchFamily="18" charset="0"/>
            </a:endParaRPr>
          </a:p>
          <a:p>
            <a:r>
              <a:rPr lang="sr-Cyrl-BA" sz="2000" b="1" u="sng" dirty="0">
                <a:latin typeface="Times New Roman" panose="02020603050405020304" pitchFamily="18" charset="0"/>
                <a:cs typeface="Times New Roman" panose="02020603050405020304" pitchFamily="18" charset="0"/>
              </a:rPr>
              <a:t>Атлетика </a:t>
            </a:r>
            <a:endParaRPr lang="en-GB" sz="20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sr-Cyrl-BA" dirty="0">
                <a:latin typeface="Times New Roman" panose="02020603050405020304" pitchFamily="18" charset="0"/>
                <a:cs typeface="Times New Roman" panose="02020603050405020304" pitchFamily="18" charset="0"/>
              </a:rPr>
              <a:t>Објаснити важност атлетике као базичног спорта те здравственог аспекта трчања. Објаснити  зашто и како трчимо, шта је правилно држање у ходу и трчању и у чему је разлика између ходања и трчања. Поучити ученике техникама трчања.</a:t>
            </a:r>
            <a:endParaRPr lang="en-GB"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sr-Cyrl-BA" dirty="0">
                <a:latin typeface="Times New Roman" panose="02020603050405020304" pitchFamily="18" charset="0"/>
                <a:cs typeface="Times New Roman" panose="02020603050405020304" pitchFamily="18" charset="0"/>
              </a:rPr>
              <a:t>Истрајно трчање (</a:t>
            </a:r>
            <a:r>
              <a:rPr lang="sr-Cyrl-BA" dirty="0" err="1">
                <a:latin typeface="Times New Roman" panose="02020603050405020304" pitchFamily="18" charset="0"/>
                <a:cs typeface="Times New Roman" panose="02020603050405020304" pitchFamily="18" charset="0"/>
              </a:rPr>
              <a:t>клатећа</a:t>
            </a:r>
            <a:r>
              <a:rPr lang="sr-Cyrl-BA" dirty="0">
                <a:latin typeface="Times New Roman" panose="02020603050405020304" pitchFamily="18" charset="0"/>
                <a:cs typeface="Times New Roman" panose="02020603050405020304" pitchFamily="18" charset="0"/>
              </a:rPr>
              <a:t> техника): вјежбе технике, континуирано и </a:t>
            </a:r>
            <a:r>
              <a:rPr lang="sr-Cyrl-BA" dirty="0" err="1">
                <a:latin typeface="Times New Roman" panose="02020603050405020304" pitchFamily="18" charset="0"/>
                <a:cs typeface="Times New Roman" panose="02020603050405020304" pitchFamily="18" charset="0"/>
              </a:rPr>
              <a:t>интервално</a:t>
            </a:r>
            <a:r>
              <a:rPr lang="sr-Cyrl-BA" dirty="0">
                <a:latin typeface="Times New Roman" panose="02020603050405020304" pitchFamily="18" charset="0"/>
                <a:cs typeface="Times New Roman" panose="02020603050405020304" pitchFamily="18" charset="0"/>
              </a:rPr>
              <a:t> трчање;</a:t>
            </a:r>
            <a:endParaRPr lang="en-GB"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r>
              <a:rPr lang="sr-Cyrl-BA" dirty="0">
                <a:latin typeface="Times New Roman" panose="02020603050405020304" pitchFamily="18" charset="0"/>
                <a:cs typeface="Times New Roman" panose="02020603050405020304" pitchFamily="18" charset="0"/>
              </a:rPr>
              <a:t>Спринтерско трчање (кружна техника): вјежбе технике (ниски </a:t>
            </a:r>
            <a:r>
              <a:rPr lang="sr-Cyrl-BA" dirty="0" err="1">
                <a:latin typeface="Times New Roman" panose="02020603050405020304" pitchFamily="18" charset="0"/>
                <a:cs typeface="Times New Roman" panose="02020603050405020304" pitchFamily="18" charset="0"/>
              </a:rPr>
              <a:t>скип</a:t>
            </a:r>
            <a:r>
              <a:rPr lang="sr-Cyrl-BA" dirty="0">
                <a:latin typeface="Times New Roman" panose="02020603050405020304" pitchFamily="18" charset="0"/>
                <a:cs typeface="Times New Roman" panose="02020603050405020304" pitchFamily="18" charset="0"/>
              </a:rPr>
              <a:t>, високи </a:t>
            </a:r>
            <a:r>
              <a:rPr lang="sr-Cyrl-BA" dirty="0" err="1">
                <a:latin typeface="Times New Roman" panose="02020603050405020304" pitchFamily="18" charset="0"/>
                <a:cs typeface="Times New Roman" panose="02020603050405020304" pitchFamily="18" charset="0"/>
              </a:rPr>
              <a:t>скип</a:t>
            </a:r>
            <a:r>
              <a:rPr lang="sr-Cyrl-BA" dirty="0">
                <a:latin typeface="Times New Roman" panose="02020603050405020304" pitchFamily="18" charset="0"/>
                <a:cs typeface="Times New Roman" panose="02020603050405020304" pitchFamily="18" charset="0"/>
              </a:rPr>
              <a:t>, забацивање </a:t>
            </a:r>
            <a:r>
              <a:rPr lang="sr-Cyrl-BA" dirty="0" err="1">
                <a:latin typeface="Times New Roman" panose="02020603050405020304" pitchFamily="18" charset="0"/>
                <a:cs typeface="Times New Roman" panose="02020603050405020304" pitchFamily="18" charset="0"/>
              </a:rPr>
              <a:t>поткољеница</a:t>
            </a:r>
            <a:r>
              <a:rPr lang="sr-Cyrl-BA" dirty="0">
                <a:latin typeface="Times New Roman" panose="02020603050405020304" pitchFamily="18" charset="0"/>
                <a:cs typeface="Times New Roman" panose="02020603050405020304" pitchFamily="18" charset="0"/>
              </a:rPr>
              <a:t>, гребући корак);</a:t>
            </a:r>
            <a:endParaRPr lang="en-GB"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r>
              <a:rPr lang="sr-Cyrl-BA" dirty="0">
                <a:latin typeface="Times New Roman" panose="02020603050405020304" pitchFamily="18" charset="0"/>
                <a:cs typeface="Times New Roman" panose="02020603050405020304" pitchFamily="18" charset="0"/>
              </a:rPr>
              <a:t>Скок у вис: техника скока у вис кроз фазе (залет, одраз, прелазак </a:t>
            </a:r>
            <a:r>
              <a:rPr lang="sr-Cyrl-BA" dirty="0" err="1">
                <a:latin typeface="Times New Roman" panose="02020603050405020304" pitchFamily="18" charset="0"/>
                <a:cs typeface="Times New Roman" panose="02020603050405020304" pitchFamily="18" charset="0"/>
              </a:rPr>
              <a:t>преко</a:t>
            </a:r>
            <a:r>
              <a:rPr lang="sr-Cyrl-BA" dirty="0">
                <a:latin typeface="Times New Roman" panose="02020603050405020304" pitchFamily="18" charset="0"/>
                <a:cs typeface="Times New Roman" panose="02020603050405020304" pitchFamily="18" charset="0"/>
              </a:rPr>
              <a:t> летвице, доскок), обучавање технике вршити у цјелини, а по потреби рашчланити на фазе;</a:t>
            </a:r>
            <a:endParaRPr lang="en-GB"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r>
              <a:rPr lang="sr-Cyrl-BA" dirty="0">
                <a:latin typeface="Times New Roman" panose="02020603050405020304" pitchFamily="18" charset="0"/>
                <a:cs typeface="Times New Roman" panose="02020603050405020304" pitchFamily="18" charset="0"/>
              </a:rPr>
              <a:t>Скок у даљ: основни елементи </a:t>
            </a:r>
            <a:r>
              <a:rPr lang="sr-Cyrl-BA" dirty="0" err="1">
                <a:latin typeface="Times New Roman" panose="02020603050405020304" pitchFamily="18" charset="0"/>
                <a:cs typeface="Times New Roman" panose="02020603050405020304" pitchFamily="18" charset="0"/>
              </a:rPr>
              <a:t>згрчне</a:t>
            </a:r>
            <a:r>
              <a:rPr lang="sr-Cyrl-BA" dirty="0">
                <a:latin typeface="Times New Roman" panose="02020603050405020304" pitchFamily="18" charset="0"/>
                <a:cs typeface="Times New Roman" panose="02020603050405020304" pitchFamily="18" charset="0"/>
              </a:rPr>
              <a:t> технике (реализовати кроз фазе);</a:t>
            </a:r>
            <a:endParaRPr lang="en-GB"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r>
              <a:rPr lang="sr-Cyrl-BA" dirty="0">
                <a:latin typeface="Times New Roman" panose="02020603050405020304" pitchFamily="18" charset="0"/>
                <a:cs typeface="Times New Roman" panose="02020603050405020304" pitchFamily="18" charset="0"/>
              </a:rPr>
              <a:t>Бацање лоптице, кугле (3 и 4 кг) у даљ: обучавање кроз фазе (залет, избачај) и усвајање </a:t>
            </a:r>
            <a:br>
              <a:rPr lang="sr-Cyrl-BA" dirty="0">
                <a:latin typeface="Times New Roman" panose="02020603050405020304" pitchFamily="18" charset="0"/>
                <a:cs typeface="Times New Roman" panose="02020603050405020304" pitchFamily="18" charset="0"/>
              </a:rPr>
            </a:br>
            <a:r>
              <a:rPr lang="sr-Cyrl-BA" dirty="0">
                <a:latin typeface="Times New Roman" panose="02020603050405020304" pitchFamily="18" charset="0"/>
                <a:cs typeface="Times New Roman" panose="02020603050405020304" pitchFamily="18" charset="0"/>
              </a:rPr>
              <a:t>вјежбе у цјелини. Поред наведених садржаја за  достизање исхода користити и технике штафетног трчања, </a:t>
            </a:r>
            <a:r>
              <a:rPr lang="sr-Cyrl-BA" dirty="0" err="1">
                <a:latin typeface="Times New Roman" panose="02020603050405020304" pitchFamily="18" charset="0"/>
                <a:cs typeface="Times New Roman" panose="02020603050405020304" pitchFamily="18" charset="0"/>
              </a:rPr>
              <a:t>тробој</a:t>
            </a:r>
            <a:r>
              <a:rPr lang="sr-Cyrl-BA" dirty="0">
                <a:latin typeface="Times New Roman" panose="02020603050405020304" pitchFamily="18" charset="0"/>
                <a:cs typeface="Times New Roman" panose="02020603050405020304" pitchFamily="18" charset="0"/>
              </a:rPr>
              <a:t>, атлетске полигоне.</a:t>
            </a:r>
            <a:endParaRPr lang="en-GB" dirty="0">
              <a:latin typeface="Times New Roman" panose="02020603050405020304" pitchFamily="18" charset="0"/>
              <a:cs typeface="Times New Roman" panose="02020603050405020304" pitchFamily="18" charset="0"/>
            </a:endParaRPr>
          </a:p>
          <a:p>
            <a:endParaRPr lang="en-GB" dirty="0"/>
          </a:p>
          <a:p>
            <a:endParaRPr lang="en-GB" dirty="0"/>
          </a:p>
          <a:p>
            <a:r>
              <a:rPr lang="sr-Cyrl-BA" sz="2000" dirty="0"/>
              <a:t> </a:t>
            </a:r>
            <a:endParaRPr lang="en-GB" sz="2000" dirty="0"/>
          </a:p>
          <a:p>
            <a:pPr algn="just">
              <a:lnSpc>
                <a:spcPct val="150000"/>
              </a:lnSpc>
              <a:spcAft>
                <a:spcPts val="0"/>
              </a:spcAft>
            </a:pP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732760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0"/>
            <a:ext cx="12402355" cy="7017306"/>
          </a:xfrm>
          <a:prstGeom prst="rect">
            <a:avLst/>
          </a:prstGeom>
        </p:spPr>
        <p:txBody>
          <a:bodyPr wrap="square">
            <a:spAutoFit/>
          </a:bodyPr>
          <a:lstStyle/>
          <a:p>
            <a:pPr algn="just">
              <a:lnSpc>
                <a:spcPct val="150000"/>
              </a:lnSpc>
              <a:spcAft>
                <a:spcPts val="0"/>
              </a:spcAft>
            </a:pPr>
            <a:r>
              <a:rPr lang="sr-Cyrl-BA" sz="2000" b="1" dirty="0">
                <a:latin typeface="Times New Roman" panose="02020603050405020304" pitchFamily="18" charset="0"/>
                <a:ea typeface="Courier New" panose="02070309020205020404" pitchFamily="49" charset="0"/>
              </a:rPr>
              <a:t>Вјежбе на справама и тлу</a:t>
            </a:r>
            <a:endParaRPr lang="en-GB" sz="2000" dirty="0">
              <a:latin typeface="Times New Roman" panose="02020603050405020304" pitchFamily="18" charset="0"/>
              <a:ea typeface="Times New Roman" panose="02020603050405020304" pitchFamily="18" charset="0"/>
            </a:endParaRPr>
          </a:p>
          <a:p>
            <a:pPr marL="342900" indent="-342900">
              <a:lnSpc>
                <a:spcPct val="150000"/>
              </a:lnSpc>
              <a:spcAft>
                <a:spcPts val="0"/>
              </a:spcAft>
              <a:buFont typeface="Wingdings" panose="05000000000000000000" pitchFamily="2" charset="2"/>
              <a:buChar char="Ø"/>
            </a:pPr>
            <a:r>
              <a:rPr lang="sr-Cyrl-BA" sz="2000" dirty="0">
                <a:latin typeface="Times New Roman" panose="02020603050405020304" pitchFamily="18" charset="0"/>
                <a:ea typeface="Courier New" panose="02070309020205020404" pitchFamily="49" charset="0"/>
              </a:rPr>
              <a:t>Поучити ученике да </a:t>
            </a:r>
            <a:r>
              <a:rPr lang="sr-Cyrl-BA" sz="2000" dirty="0" err="1">
                <a:latin typeface="Times New Roman" panose="02020603050405020304" pitchFamily="18" charset="0"/>
                <a:ea typeface="Courier New" panose="02070309020205020404" pitchFamily="49" charset="0"/>
              </a:rPr>
              <a:t>кориштењем</a:t>
            </a:r>
            <a:r>
              <a:rPr lang="sr-Cyrl-BA" sz="2000" dirty="0">
                <a:latin typeface="Times New Roman" panose="02020603050405020304" pitchFamily="18" charset="0"/>
                <a:ea typeface="Courier New" panose="02070309020205020404" pitchFamily="49" charset="0"/>
              </a:rPr>
              <a:t> овог базичног спорта утичемо на правилан и складан раст и развој. Ученике је неопходно подијелити по полу и према способностима и поставити више радних мјеста. Ученику који не може да изведе задану вјежбу даје се олакшани задатак. За достизање исхода користити равнотежне положаје (ваге), ставове на тлу (о лопатицама, </a:t>
            </a:r>
            <a:br>
              <a:rPr lang="sr-Cyrl-BA" sz="2000" dirty="0">
                <a:latin typeface="Times New Roman" panose="02020603050405020304" pitchFamily="18" charset="0"/>
                <a:ea typeface="Courier New" panose="02070309020205020404" pitchFamily="49" charset="0"/>
              </a:rPr>
            </a:br>
            <a:r>
              <a:rPr lang="sr-Cyrl-BA" sz="2000" dirty="0">
                <a:latin typeface="Times New Roman" panose="02020603050405020304" pitchFamily="18" charset="0"/>
                <a:ea typeface="Courier New" panose="02070309020205020404" pitchFamily="49" charset="0"/>
              </a:rPr>
              <a:t>о шакама), вјежбе на тлу (варијанте колутова, напријед, назад, </a:t>
            </a:r>
            <a:r>
              <a:rPr lang="sr-Cyrl-BA" sz="2000" dirty="0" err="1">
                <a:latin typeface="Times New Roman" panose="02020603050405020304" pitchFamily="18" charset="0"/>
                <a:ea typeface="Courier New" panose="02070309020205020404" pitchFamily="49" charset="0"/>
              </a:rPr>
              <a:t>разножно</a:t>
            </a:r>
            <a:r>
              <a:rPr lang="sr-Cyrl-BA" sz="2000" dirty="0">
                <a:latin typeface="Times New Roman" panose="02020603050405020304" pitchFamily="18" charset="0"/>
                <a:ea typeface="Courier New" panose="02070309020205020404" pitchFamily="49" charset="0"/>
              </a:rPr>
              <a:t>, на пружене ноге, летећи, премет странце, премет странце са </a:t>
            </a:r>
            <a:r>
              <a:rPr lang="sr-Cyrl-BA" sz="2000" dirty="0" err="1">
                <a:latin typeface="Times New Roman" panose="02020603050405020304" pitchFamily="18" charset="0"/>
                <a:ea typeface="Courier New" panose="02070309020205020404" pitchFamily="49" charset="0"/>
              </a:rPr>
              <a:t>полуокретом</a:t>
            </a:r>
            <a:r>
              <a:rPr lang="sr-Cyrl-BA" sz="2000" dirty="0">
                <a:latin typeface="Times New Roman" panose="02020603050405020304" pitchFamily="18" charset="0"/>
                <a:ea typeface="Courier New" panose="02070309020205020404" pitchFamily="49" charset="0"/>
              </a:rPr>
              <a:t>, повезано), </a:t>
            </a:r>
            <a:r>
              <a:rPr lang="sr-Cyrl-BA" sz="2000" dirty="0" err="1">
                <a:latin typeface="Times New Roman" panose="02020603050405020304" pitchFamily="18" charset="0"/>
                <a:ea typeface="Courier New" panose="02070309020205020404" pitchFamily="49" charset="0"/>
              </a:rPr>
              <a:t>прескок</a:t>
            </a:r>
            <a:r>
              <a:rPr lang="sr-Cyrl-BA" sz="2000" dirty="0">
                <a:latin typeface="Times New Roman" panose="02020603050405020304" pitchFamily="18" charset="0"/>
                <a:ea typeface="Courier New" panose="02070309020205020404" pitchFamily="49" charset="0"/>
              </a:rPr>
              <a:t> (</a:t>
            </a:r>
            <a:r>
              <a:rPr lang="sr-Cyrl-BA" sz="2000" dirty="0" err="1">
                <a:latin typeface="Times New Roman" panose="02020603050405020304" pitchFamily="18" charset="0"/>
                <a:ea typeface="Courier New" panose="02070309020205020404" pitchFamily="49" charset="0"/>
              </a:rPr>
              <a:t>разношка</a:t>
            </a:r>
            <a:r>
              <a:rPr lang="sr-Cyrl-BA" sz="2000" dirty="0">
                <a:latin typeface="Times New Roman" panose="02020603050405020304" pitchFamily="18" charset="0"/>
                <a:ea typeface="Courier New" panose="02070309020205020404" pitchFamily="49" charset="0"/>
              </a:rPr>
              <a:t>, </a:t>
            </a:r>
            <a:r>
              <a:rPr lang="sr-Cyrl-BA" sz="2000" dirty="0" err="1">
                <a:latin typeface="Times New Roman" panose="02020603050405020304" pitchFamily="18" charset="0"/>
                <a:ea typeface="Courier New" panose="02070309020205020404" pitchFamily="49" charset="0"/>
              </a:rPr>
              <a:t>згрчка</a:t>
            </a:r>
            <a:r>
              <a:rPr lang="sr-Cyrl-BA" sz="2000" dirty="0">
                <a:latin typeface="Times New Roman" panose="02020603050405020304" pitchFamily="18" charset="0"/>
                <a:ea typeface="Courier New" panose="02070309020205020404" pitchFamily="49" charset="0"/>
              </a:rPr>
              <a:t>), ниску греду (наскоци на греду, варијанте ходања, ваге, одскоци и </a:t>
            </a:r>
            <a:r>
              <a:rPr lang="sr-Cyrl-BA" sz="2000" dirty="0" err="1">
                <a:latin typeface="Times New Roman" panose="02020603050405020304" pitchFamily="18" charset="0"/>
                <a:ea typeface="Courier New" panose="02070309020205020404" pitchFamily="49" charset="0"/>
              </a:rPr>
              <a:t>саскоци</a:t>
            </a:r>
            <a:r>
              <a:rPr lang="sr-Cyrl-BA" sz="2000" dirty="0">
                <a:latin typeface="Times New Roman" panose="02020603050405020304" pitchFamily="18" charset="0"/>
                <a:ea typeface="Courier New" panose="02070309020205020404" pitchFamily="49" charset="0"/>
              </a:rPr>
              <a:t>) и ниско вратило (</a:t>
            </a:r>
            <a:r>
              <a:rPr lang="sr-Cyrl-BA" sz="2000" dirty="0" err="1">
                <a:latin typeface="Times New Roman" panose="02020603050405020304" pitchFamily="18" charset="0"/>
                <a:ea typeface="Courier New" panose="02070309020205020404" pitchFamily="49" charset="0"/>
              </a:rPr>
              <a:t>упор</a:t>
            </a:r>
            <a:r>
              <a:rPr lang="sr-Cyrl-BA" sz="2000" dirty="0">
                <a:latin typeface="Times New Roman" panose="02020603050405020304" pitchFamily="18" charset="0"/>
                <a:ea typeface="Courier New" panose="02070309020205020404" pitchFamily="49" charset="0"/>
              </a:rPr>
              <a:t> одскоком, </a:t>
            </a:r>
            <a:r>
              <a:rPr lang="sr-Cyrl-BA" sz="2000" dirty="0" err="1">
                <a:latin typeface="Times New Roman" panose="02020603050405020304" pitchFamily="18" charset="0"/>
                <a:ea typeface="Courier New" panose="02070309020205020404" pitchFamily="49" charset="0"/>
              </a:rPr>
              <a:t>издржај</a:t>
            </a:r>
            <a:r>
              <a:rPr lang="sr-Cyrl-BA" sz="2000" dirty="0">
                <a:latin typeface="Times New Roman" panose="02020603050405020304" pitchFamily="18" charset="0"/>
                <a:ea typeface="Courier New" panose="02070309020205020404" pitchFamily="49" charset="0"/>
              </a:rPr>
              <a:t>, </a:t>
            </a:r>
            <a:r>
              <a:rPr lang="sr-Cyrl-BA" sz="2000" dirty="0" err="1">
                <a:latin typeface="Times New Roman" panose="02020603050405020304" pitchFamily="18" charset="0"/>
                <a:ea typeface="Courier New" panose="02070309020205020404" pitchFamily="49" charset="0"/>
              </a:rPr>
              <a:t>саскок</a:t>
            </a:r>
            <a:r>
              <a:rPr lang="sr-Cyrl-BA" sz="2000" dirty="0">
                <a:latin typeface="Times New Roman" panose="02020603050405020304" pitchFamily="18" charset="0"/>
                <a:ea typeface="Courier New" panose="02070309020205020404" pitchFamily="49" charset="0"/>
              </a:rPr>
              <a:t> у почетни положај). Гимнастички полигон осмислити према степену </a:t>
            </a:r>
            <a:r>
              <a:rPr lang="sr-Cyrl-BA" sz="2000" dirty="0" err="1">
                <a:latin typeface="Times New Roman" panose="02020603050405020304" pitchFamily="18" charset="0"/>
                <a:ea typeface="Courier New" panose="02070309020205020404" pitchFamily="49" charset="0"/>
              </a:rPr>
              <a:t>усвојености</a:t>
            </a:r>
            <a:r>
              <a:rPr lang="sr-Cyrl-BA" sz="2000" dirty="0">
                <a:latin typeface="Times New Roman" panose="02020603050405020304" pitchFamily="18" charset="0"/>
                <a:ea typeface="Courier New" panose="02070309020205020404" pitchFamily="49" charset="0"/>
              </a:rPr>
              <a:t> обрађених садржаја и претходних знања.</a:t>
            </a:r>
            <a:endParaRPr lang="en-GB" sz="2000" dirty="0">
              <a:latin typeface="Times New Roman" panose="02020603050405020304" pitchFamily="18" charset="0"/>
              <a:ea typeface="Times New Roman" panose="02020603050405020304" pitchFamily="18" charset="0"/>
            </a:endParaRPr>
          </a:p>
          <a:p>
            <a:pPr algn="just">
              <a:lnSpc>
                <a:spcPct val="150000"/>
              </a:lnSpc>
              <a:spcAft>
                <a:spcPts val="0"/>
              </a:spcAft>
            </a:pPr>
            <a:r>
              <a:rPr lang="sr-Cyrl-BA" sz="2000" b="1" dirty="0">
                <a:latin typeface="Times New Roman" panose="02020603050405020304" pitchFamily="18" charset="0"/>
                <a:ea typeface="Courier New" panose="02070309020205020404" pitchFamily="49" charset="0"/>
              </a:rPr>
              <a:t>Вјежбе са реквизитима</a:t>
            </a:r>
            <a:endParaRPr lang="en-GB" sz="2000" dirty="0">
              <a:latin typeface="Times New Roman" panose="02020603050405020304" pitchFamily="18" charset="0"/>
              <a:ea typeface="Times New Roman" panose="02020603050405020304" pitchFamily="18" charset="0"/>
            </a:endParaRPr>
          </a:p>
          <a:p>
            <a:pPr marL="342900" indent="-342900" algn="just">
              <a:lnSpc>
                <a:spcPct val="150000"/>
              </a:lnSpc>
              <a:spcAft>
                <a:spcPts val="0"/>
              </a:spcAft>
              <a:buFont typeface="Wingdings" panose="05000000000000000000" pitchFamily="2" charset="2"/>
              <a:buChar char="Ø"/>
            </a:pPr>
            <a:r>
              <a:rPr lang="sr-Cyrl-BA" sz="2000" dirty="0">
                <a:latin typeface="Times New Roman" panose="02020603050405020304" pitchFamily="18" charset="0"/>
                <a:ea typeface="Courier New" panose="02070309020205020404" pitchFamily="49" charset="0"/>
              </a:rPr>
              <a:t>Вјежбе са вијачом усложнити наизмјеничним поскоцима на једној нози у мјесту и у кретању, њихањима, кружењима, </a:t>
            </a:r>
            <a:r>
              <a:rPr lang="sr-Cyrl-BA" sz="2000" dirty="0" err="1">
                <a:latin typeface="Times New Roman" panose="02020603050405020304" pitchFamily="18" charset="0"/>
                <a:ea typeface="Courier New" panose="02070309020205020404" pitchFamily="49" charset="0"/>
              </a:rPr>
              <a:t>прескоцима</a:t>
            </a:r>
            <a:r>
              <a:rPr lang="sr-Cyrl-BA" sz="2000" dirty="0">
                <a:latin typeface="Times New Roman" panose="02020603050405020304" pitchFamily="18" charset="0"/>
                <a:ea typeface="Courier New" panose="02070309020205020404" pitchFamily="49" charset="0"/>
              </a:rPr>
              <a:t>, скоковима. Планирати вјежбе са обручем које садрже окретање око различитих дијелова тијела, котрљања по тлу и </a:t>
            </a:r>
            <a:r>
              <a:rPr lang="sr-Cyrl-BA" sz="2000" dirty="0" err="1">
                <a:latin typeface="Times New Roman" panose="02020603050405020304" pitchFamily="18" charset="0"/>
                <a:ea typeface="Courier New" panose="02070309020205020404" pitchFamily="49" charset="0"/>
              </a:rPr>
              <a:t>провлачења</a:t>
            </a:r>
            <a:r>
              <a:rPr lang="sr-Cyrl-BA" sz="2000" dirty="0">
                <a:latin typeface="Times New Roman" panose="02020603050405020304" pitchFamily="18" charset="0"/>
                <a:ea typeface="Courier New" panose="02070309020205020404" pitchFamily="49" charset="0"/>
              </a:rPr>
              <a:t>. Вјежбе са лоптом требају да обухвате манипулацију са њом, бацања.</a:t>
            </a: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125224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3716"/>
            <a:ext cx="12191999" cy="6832640"/>
          </a:xfrm>
          <a:prstGeom prst="rect">
            <a:avLst/>
          </a:prstGeom>
        </p:spPr>
        <p:txBody>
          <a:bodyPr wrap="square">
            <a:spAutoFit/>
          </a:bodyPr>
          <a:lstStyle/>
          <a:p>
            <a:pPr algn="just">
              <a:lnSpc>
                <a:spcPct val="150000"/>
              </a:lnSpc>
              <a:spcAft>
                <a:spcPts val="0"/>
              </a:spcAft>
            </a:pPr>
            <a:r>
              <a:rPr lang="sr-Cyrl-BA" sz="2000" b="1" dirty="0">
                <a:latin typeface="Times New Roman" panose="02020603050405020304" pitchFamily="18" charset="0"/>
                <a:ea typeface="Courier New" panose="02070309020205020404" pitchFamily="49" charset="0"/>
              </a:rPr>
              <a:t>Ритмика и плес</a:t>
            </a:r>
            <a:endParaRPr lang="en-GB" sz="20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Поучити ученике како да ритмику и плес повежу са здравим начином живота. Указивати на важност љепоте покрета, не само савладавања већ и изражајности. По могућности током ритмичких вјежби користити и музичку пратњу.</a:t>
            </a:r>
            <a:endParaRPr lang="en-GB" sz="12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Поучити ученике </a:t>
            </a:r>
            <a:r>
              <a:rPr lang="sr-Cyrl-BA" dirty="0" err="1">
                <a:latin typeface="Times New Roman" panose="02020603050405020304" pitchFamily="18" charset="0"/>
                <a:ea typeface="Courier New" panose="02070309020205020404" pitchFamily="49" charset="0"/>
              </a:rPr>
              <a:t>тактирању</a:t>
            </a:r>
            <a:r>
              <a:rPr lang="sr-Cyrl-BA" dirty="0">
                <a:latin typeface="Times New Roman" panose="02020603050405020304" pitchFamily="18" charset="0"/>
                <a:ea typeface="Courier New" panose="02070309020205020404" pitchFamily="49" charset="0"/>
              </a:rPr>
              <a:t> (наглашени и ненаглашени дијелови такта) и повезивању музичких и покретних елемената ритмичке гимнастике </a:t>
            </a:r>
            <a:r>
              <a:rPr lang="sr-Cyrl-BA" dirty="0">
                <a:latin typeface="Times New Roman" panose="02020603050405020304" pitchFamily="18" charset="0"/>
                <a:ea typeface="Times New Roman" panose="02020603050405020304" pitchFamily="18" charset="0"/>
              </a:rPr>
              <a:t>у 2/4, 3/4, 4/4 такту.</a:t>
            </a:r>
            <a:endParaRPr lang="en-GB" sz="12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Поновити вјежбе из програма нижих разреда који се односе на ритмику (замахе, кружења, трчања, докорак, галоп, дјечији поскок). Поучити ученике да препознају народно коло и друштвени плес и да савладају основне кораке одабраног кола и плеса.</a:t>
            </a:r>
            <a:endParaRPr lang="en-GB" sz="1200" dirty="0">
              <a:latin typeface="Times New Roman" panose="02020603050405020304" pitchFamily="18" charset="0"/>
              <a:ea typeface="Times New Roman" panose="02020603050405020304" pitchFamily="18" charset="0"/>
            </a:endParaRPr>
          </a:p>
          <a:p>
            <a:pPr algn="just">
              <a:lnSpc>
                <a:spcPct val="150000"/>
              </a:lnSpc>
              <a:spcAft>
                <a:spcPts val="0"/>
              </a:spcAft>
            </a:pPr>
            <a:r>
              <a:rPr lang="sr-Cyrl-BA" sz="2000" b="1" dirty="0">
                <a:latin typeface="Times New Roman" panose="02020603050405020304" pitchFamily="18" charset="0"/>
                <a:ea typeface="Courier New" panose="02070309020205020404" pitchFamily="49" charset="0"/>
              </a:rPr>
              <a:t>Тимске спортске игре (рукомет, кошарка, одбојка, фудбал)</a:t>
            </a:r>
            <a:endParaRPr lang="en-GB" sz="20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За достизање исхода у спортским играма потребно је ученике обучити основним принципима и елементима технике одабране игре. За обуку елемената технике користити још </a:t>
            </a:r>
            <a:br>
              <a:rPr lang="sr-Cyrl-BA" dirty="0">
                <a:latin typeface="Times New Roman" panose="02020603050405020304" pitchFamily="18" charset="0"/>
                <a:ea typeface="Courier New" panose="02070309020205020404" pitchFamily="49" charset="0"/>
              </a:rPr>
            </a:br>
            <a:r>
              <a:rPr lang="sr-Cyrl-BA" dirty="0">
                <a:latin typeface="Times New Roman" panose="02020603050405020304" pitchFamily="18" charset="0"/>
                <a:ea typeface="Courier New" panose="02070309020205020404" pitchFamily="49" charset="0"/>
              </a:rPr>
              <a:t>и </a:t>
            </a:r>
            <a:r>
              <a:rPr lang="sr-Cyrl-BA" dirty="0" err="1">
                <a:latin typeface="Times New Roman" panose="02020603050405020304" pitchFamily="18" charset="0"/>
                <a:ea typeface="Courier New" panose="02070309020205020404" pitchFamily="49" charset="0"/>
              </a:rPr>
              <a:t>упроштене</a:t>
            </a:r>
            <a:r>
              <a:rPr lang="sr-Cyrl-BA" dirty="0">
                <a:latin typeface="Times New Roman" panose="02020603050405020304" pitchFamily="18" charset="0"/>
                <a:ea typeface="Courier New" panose="02070309020205020404" pitchFamily="49" charset="0"/>
              </a:rPr>
              <a:t> варијанте игре (игре са малим бројем играча 1:1,2:2,3:3) и на тај начин кроз игру побољшавати извођење техничких и тактичких елемената. Истовремено обучавати ученике како да  комуницирају и сарађују у игри, како да предвиђају и читају игру противника, те на основу тога да доносе одлуке и изводе акције. Користити мини игре одређених спортова.      Приликом избора облика рада неопходно је узети у обзир просторне услове рада, број ученика на часу, број справа и реквизита и динамику обучавања и увјежбавања наставног задатка.</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916216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7663636"/>
          </a:xfrm>
          <a:prstGeom prst="rect">
            <a:avLst/>
          </a:prstGeom>
        </p:spPr>
        <p:txBody>
          <a:bodyPr wrap="square">
            <a:spAutoFit/>
          </a:bodyPr>
          <a:lstStyle/>
          <a:p>
            <a:pPr algn="just">
              <a:lnSpc>
                <a:spcPct val="150000"/>
              </a:lnSpc>
              <a:spcAft>
                <a:spcPts val="0"/>
              </a:spcAft>
            </a:pPr>
            <a:r>
              <a:rPr lang="sr-Cyrl-BA" sz="2000" b="1" dirty="0">
                <a:latin typeface="Times New Roman" panose="02020603050405020304" pitchFamily="18" charset="0"/>
                <a:ea typeface="Courier New" panose="02070309020205020404" pitchFamily="49" charset="0"/>
              </a:rPr>
              <a:t>Теорија физичког и здравственог васпитања</a:t>
            </a:r>
            <a:endParaRPr lang="en-GB" sz="20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Достизањем исхода ове наставне области ученици стичу знања, вјештине, ставове и вриједности о вјежбању (основним појмовима о вјежби, како се неко вјежбање изводи и чему конкретна вјежба и вјежбање служи), физичком васпитању, спорту, рекреацији и здрављу. Посебно планиране и осмишљене информације о вјежбању и здрављу, преносе се непосредно прије, током и након вјежбања на часу.</a:t>
            </a:r>
            <a:endParaRPr lang="en-GB" sz="1200" dirty="0">
              <a:latin typeface="Times New Roman" panose="02020603050405020304" pitchFamily="18" charset="0"/>
              <a:ea typeface="Times New Roman" panose="02020603050405020304" pitchFamily="18" charset="0"/>
            </a:endParaRPr>
          </a:p>
          <a:p>
            <a:pPr marL="285750" indent="-285750">
              <a:lnSpc>
                <a:spcPct val="150000"/>
              </a:lnSpc>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Ова наставна област остварује се кроз све организационе облике рада у физичком и здравственом васпитању и обухвата: формирање </a:t>
            </a:r>
            <a:r>
              <a:rPr lang="sr-Cyrl-BA" dirty="0" err="1">
                <a:latin typeface="Times New Roman" panose="02020603050405020304" pitchFamily="18" charset="0"/>
                <a:ea typeface="Courier New" panose="02070309020205020404" pitchFamily="49" charset="0"/>
              </a:rPr>
              <a:t>пр</a:t>
            </a:r>
            <a:r>
              <a:rPr lang="en-GB" dirty="0">
                <a:latin typeface="Times New Roman" panose="02020603050405020304" pitchFamily="18" charset="0"/>
                <a:ea typeface="Courier New" panose="02070309020205020404" pitchFamily="49" charset="0"/>
              </a:rPr>
              <a:t>e</a:t>
            </a:r>
            <a:r>
              <a:rPr lang="sr-Cyrl-BA" dirty="0">
                <a:latin typeface="Times New Roman" panose="02020603050405020304" pitchFamily="18" charset="0"/>
                <a:ea typeface="Courier New" panose="02070309020205020404" pitchFamily="49" charset="0"/>
              </a:rPr>
              <a:t>познавање негативних облика понашања у спорту и навијању; вредновање естетских вриједности у физичком вјежбању, спорту и  рекреацији; развијање креативности у вјежбању; очување животне средине као и развијање и </a:t>
            </a:r>
            <a:r>
              <a:rPr lang="sr-Cyrl-BA" dirty="0" err="1">
                <a:latin typeface="Times New Roman" panose="02020603050405020304" pitchFamily="18" charset="0"/>
                <a:ea typeface="Courier New" panose="02070309020205020404" pitchFamily="49" charset="0"/>
              </a:rPr>
              <a:t>његовање</a:t>
            </a:r>
            <a:r>
              <a:rPr lang="sr-Cyrl-BA" dirty="0">
                <a:latin typeface="Times New Roman" panose="02020603050405020304" pitchFamily="18" charset="0"/>
                <a:ea typeface="Courier New" panose="02070309020205020404" pitchFamily="49" charset="0"/>
              </a:rPr>
              <a:t> здравствене културе ученика.</a:t>
            </a:r>
            <a:endParaRPr lang="en-GB" sz="1200" dirty="0">
              <a:latin typeface="Times New Roman" panose="02020603050405020304" pitchFamily="18" charset="0"/>
              <a:ea typeface="Times New Roman" panose="02020603050405020304" pitchFamily="18" charset="0"/>
            </a:endParaRPr>
          </a:p>
          <a:p>
            <a:pPr marL="285750" indent="-285750">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Правилног односа према физичком вјежбању, здрављу и раду; развијање и </a:t>
            </a:r>
            <a:r>
              <a:rPr lang="sr-Cyrl-BA" dirty="0" err="1">
                <a:latin typeface="Times New Roman" panose="02020603050405020304" pitchFamily="18" charset="0"/>
                <a:ea typeface="Courier New" panose="02070309020205020404" pitchFamily="49" charset="0"/>
              </a:rPr>
              <a:t>његовање</a:t>
            </a:r>
            <a:r>
              <a:rPr lang="sr-Cyrl-BA" dirty="0">
                <a:latin typeface="Times New Roman" panose="02020603050405020304" pitchFamily="18" charset="0"/>
                <a:ea typeface="Courier New" panose="02070309020205020404" pitchFamily="49" charset="0"/>
              </a:rPr>
              <a:t> фер-</a:t>
            </a:r>
            <a:r>
              <a:rPr lang="sr-Cyrl-BA" dirty="0" err="1">
                <a:latin typeface="Times New Roman" panose="02020603050405020304" pitchFamily="18" charset="0"/>
                <a:ea typeface="Courier New" panose="02070309020205020404" pitchFamily="49" charset="0"/>
              </a:rPr>
              <a:t>плеја</a:t>
            </a:r>
            <a:r>
              <a:rPr lang="sr-Cyrl-BA" dirty="0">
                <a:latin typeface="Times New Roman" panose="02020603050405020304" pitchFamily="18" charset="0"/>
                <a:ea typeface="Courier New" panose="02070309020205020404" pitchFamily="49" charset="0"/>
              </a:rPr>
              <a:t>; </a:t>
            </a:r>
            <a:r>
              <a:rPr lang="sr-Cyrl-BA" b="1" dirty="0">
                <a:latin typeface="Times New Roman" panose="02020603050405020304" pitchFamily="18" charset="0"/>
                <a:ea typeface="Courier New" panose="02070309020205020404" pitchFamily="49" charset="0"/>
              </a:rPr>
              <a:t> </a:t>
            </a:r>
            <a:endParaRPr lang="en-GB" sz="1200" dirty="0">
              <a:latin typeface="Times New Roman" panose="02020603050405020304" pitchFamily="18" charset="0"/>
              <a:ea typeface="Times New Roman" panose="02020603050405020304" pitchFamily="18" charset="0"/>
            </a:endParaRPr>
          </a:p>
          <a:p>
            <a:pPr algn="just">
              <a:lnSpc>
                <a:spcPct val="150000"/>
              </a:lnSpc>
              <a:spcAft>
                <a:spcPts val="0"/>
              </a:spcAft>
            </a:pPr>
            <a:r>
              <a:rPr lang="sr-Cyrl-BA" sz="2000" b="1" dirty="0">
                <a:latin typeface="Times New Roman" panose="02020603050405020304" pitchFamily="18" charset="0"/>
                <a:ea typeface="Courier New" panose="02070309020205020404" pitchFamily="49" charset="0"/>
              </a:rPr>
              <a:t>Напомене:</a:t>
            </a:r>
            <a:endParaRPr lang="en-GB" sz="20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Наведени садржаји треба да буду само оквир у коме ће наставник дјеловати. Неопходно је да све активности буду усклађене са могућностима ученика, те да садржаји буду прилагођени већини. Остали ученици, било да су њихове могућности значајно изнад или испод могућности већине, треба да раде по посебном програму, који може да направи наставник, али и друга стручна лица. Наведено се посебно односи на програме рада за дјецу са одређеним потешкоћама. Ученици који посједују натпросјечна знања и способности из одређене области могу да раде по посебном програму, али се често могу ангажовати у својству демонстратора, што обично даје добре резултате, како у настави тако и ваннаставним и ваншколским активностима (</a:t>
            </a:r>
            <a:r>
              <a:rPr lang="sr-Cyrl-BA" dirty="0" err="1">
                <a:latin typeface="Times New Roman" panose="02020603050405020304" pitchFamily="18" charset="0"/>
                <a:ea typeface="Courier New" panose="02070309020205020404" pitchFamily="49" charset="0"/>
              </a:rPr>
              <a:t>вршњачка</a:t>
            </a:r>
            <a:r>
              <a:rPr lang="sr-Cyrl-BA" dirty="0">
                <a:latin typeface="Times New Roman" panose="02020603050405020304" pitchFamily="18" charset="0"/>
                <a:ea typeface="Courier New" panose="02070309020205020404" pitchFamily="49" charset="0"/>
              </a:rPr>
              <a:t> едукација).</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167679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80" y="-128825"/>
            <a:ext cx="12204879" cy="6832640"/>
          </a:xfrm>
          <a:prstGeom prst="rect">
            <a:avLst/>
          </a:prstGeom>
        </p:spPr>
        <p:txBody>
          <a:bodyPr wrap="square">
            <a:spAutoFit/>
          </a:bodyPr>
          <a:lstStyle/>
          <a:p>
            <a:pPr algn="just">
              <a:lnSpc>
                <a:spcPct val="150000"/>
              </a:lnSpc>
              <a:spcAft>
                <a:spcPts val="0"/>
              </a:spcAft>
            </a:pPr>
            <a:r>
              <a:rPr lang="sr-Cyrl-BA" sz="2000" b="1" dirty="0">
                <a:latin typeface="Times New Roman" panose="02020603050405020304" pitchFamily="18" charset="0"/>
                <a:ea typeface="Courier New" panose="02070309020205020404" pitchFamily="49" charset="0"/>
              </a:rPr>
              <a:t>ПРОЦЈЕНА И УТИЦАЈ НА РАЗВОЈ МОТОРИЧКИХ И ФУНКЦИОНАЛНИХ СПОСОБНОСТИ И МОРФОЛОШКИХ КАРАКТЕРИСТИКА</a:t>
            </a:r>
            <a:endParaRPr lang="en-GB" sz="2000" b="1"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Праћење физичког развоја и моторичких способности изводи се на почетку и на крају школске године, из простора </a:t>
            </a:r>
            <a:r>
              <a:rPr lang="sr-Cyrl-BA" dirty="0" err="1">
                <a:latin typeface="Times New Roman" panose="02020603050405020304" pitchFamily="18" charset="0"/>
                <a:ea typeface="Courier New" panose="02070309020205020404" pitchFamily="49" charset="0"/>
              </a:rPr>
              <a:t>кардиореспираторне</a:t>
            </a:r>
            <a:r>
              <a:rPr lang="sr-Cyrl-BA" dirty="0">
                <a:latin typeface="Times New Roman" panose="02020603050405020304" pitchFamily="18" charset="0"/>
                <a:ea typeface="Courier New" panose="02070309020205020404" pitchFamily="49" charset="0"/>
              </a:rPr>
              <a:t> издржљивости (процјена аеробног капацитета), тјелесног састава, мишићне снаге, издржљивости у мишићној снази, гипкости и агилности.</a:t>
            </a:r>
            <a:endParaRPr lang="en-GB" sz="12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Током процјене ових карактеристика и способности паралелно изводити предвиђене наставне садржаје како не би било чекања у току вјежбања. </a:t>
            </a:r>
            <a:r>
              <a:rPr lang="sr-Cyrl-BA" dirty="0" err="1">
                <a:latin typeface="Times New Roman" panose="02020603050405020304" pitchFamily="18" charset="0"/>
                <a:ea typeface="Courier New" panose="02070309020205020404" pitchFamily="49" charset="0"/>
              </a:rPr>
              <a:t>Припремити</a:t>
            </a:r>
            <a:r>
              <a:rPr lang="sr-Cyrl-BA" dirty="0">
                <a:latin typeface="Times New Roman" panose="02020603050405020304" pitchFamily="18" charset="0"/>
                <a:ea typeface="Courier New" panose="02070309020205020404" pitchFamily="49" charset="0"/>
              </a:rPr>
              <a:t> услове за рад и организовати распоред мјеста. Обучавати ученике у методологији процјене и уписа резултата. Анализирати и објаснити вриједности добијене процјеном.</a:t>
            </a:r>
            <a:endParaRPr lang="en-GB" sz="12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Поучити ученике да постављају циљеве, прије свега изазовне и оствариве, али и оне који ће им причињавати задовољство. Мотивисати ученике да напредују и побољшају своје резултате. Наградити и препознати постигнуће у остваривању циља.</a:t>
            </a:r>
            <a:endParaRPr lang="en-GB" sz="12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Приликом тестирања која се спроводе ради процјене нивоа моторичких способности и мјерења која се врше у сврху увида у морфолошки статус ученика, врло је важно да се ове активности никако не повезују са оцјеном из предмета Физичког и здравственог васпитања. Ученицима, на њима разумљив начин, треба објаснити сврху наведених активности, што ће свакако утицати на мотивисаност ученика.</a:t>
            </a:r>
            <a:endParaRPr lang="en-GB" sz="1200" dirty="0">
              <a:latin typeface="Times New Roman" panose="02020603050405020304" pitchFamily="18" charset="0"/>
              <a:ea typeface="Times New Roman" panose="02020603050405020304" pitchFamily="18" charset="0"/>
            </a:endParaRPr>
          </a:p>
          <a:p>
            <a:pPr algn="just">
              <a:lnSpc>
                <a:spcPct val="150000"/>
              </a:lnSpc>
              <a:spcAft>
                <a:spcPts val="0"/>
              </a:spcAft>
            </a:pPr>
            <a:r>
              <a:rPr lang="sr-Cyrl-BA" b="1" dirty="0">
                <a:latin typeface="Times New Roman" panose="02020603050405020304" pitchFamily="18" charset="0"/>
                <a:ea typeface="Courier New" panose="02070309020205020404" pitchFamily="49" charset="0"/>
              </a:rPr>
              <a:t> </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027042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8206"/>
            <a:ext cx="12192000" cy="5078313"/>
          </a:xfrm>
          <a:prstGeom prst="rect">
            <a:avLst/>
          </a:prstGeom>
        </p:spPr>
        <p:txBody>
          <a:bodyPr wrap="square">
            <a:spAutoFit/>
          </a:bodyPr>
          <a:lstStyle/>
          <a:p>
            <a:pPr algn="just">
              <a:lnSpc>
                <a:spcPct val="150000"/>
              </a:lnSpc>
              <a:spcAft>
                <a:spcPts val="0"/>
              </a:spcAft>
            </a:pPr>
            <a:r>
              <a:rPr lang="sr-Cyrl-BA" sz="2000" b="1" dirty="0">
                <a:latin typeface="Times New Roman" panose="02020603050405020304" pitchFamily="18" charset="0"/>
                <a:ea typeface="Courier New" panose="02070309020205020404" pitchFamily="49" charset="0"/>
              </a:rPr>
              <a:t>Праћење и оцјењивање</a:t>
            </a:r>
            <a:endParaRPr lang="en-GB" sz="20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      Исходи представљају добру основу за праћење и процјену постигнућа ученика, односно, утврђивање да ли су ученици достигли оно што је описано одређеним исходом. Исходи помажу наставницима у праћењу, прикупљању и евидентирању постигнућа ученика. </a:t>
            </a:r>
            <a:endParaRPr lang="en-GB" sz="12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      У процесу оцјењивања пожељно је користити лични картон ученика као извор података и показатеља о напредовању ученика. Лични картон омогућава континуирано и систематско праћење напредовања. У циљу сагледавања и анализирања ефеката наставе физичког и здравственог васпитања препоручује се да наставник подједнако и континуирано прати и вреднује: </a:t>
            </a:r>
            <a:endParaRPr lang="en-GB" sz="12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Активност и однос ученика према физичком и здравственом васпитању (вјежбање у адекватној спортској опреми, редовно присуствовање на часовима физичког и здравственог васпитања, учествовање у ваннаставним и ваншколским активностима);</a:t>
            </a:r>
            <a:endParaRPr lang="en-GB" sz="12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dirty="0">
                <a:latin typeface="Times New Roman" panose="02020603050405020304" pitchFamily="18" charset="0"/>
                <a:ea typeface="Courier New" panose="02070309020205020404" pitchFamily="49" charset="0"/>
              </a:rPr>
              <a:t>Достигнут ниво постигнућа моторичких знања, вјештина и навика (напредак у усавршавању технике).</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55810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CAC57C8-5A72-4A44-828C-98C888F87E6B}"/>
              </a:ext>
            </a:extLst>
          </p:cNvPr>
          <p:cNvGrpSpPr/>
          <p:nvPr/>
        </p:nvGrpSpPr>
        <p:grpSpPr>
          <a:xfrm>
            <a:off x="2472743" y="1081774"/>
            <a:ext cx="7221451" cy="5264196"/>
            <a:chOff x="1375085" y="978743"/>
            <a:chExt cx="6168338" cy="5264196"/>
          </a:xfrm>
        </p:grpSpPr>
        <p:sp>
          <p:nvSpPr>
            <p:cNvPr id="3"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4"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5" name="Oval 4">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6" name="Rectangle 5"/>
          <p:cNvSpPr/>
          <p:nvPr/>
        </p:nvSpPr>
        <p:spPr>
          <a:xfrm>
            <a:off x="0" y="0"/>
            <a:ext cx="12192000" cy="6825330"/>
          </a:xfrm>
          <a:prstGeom prst="rect">
            <a:avLst/>
          </a:prstGeom>
        </p:spPr>
        <p:txBody>
          <a:bodyPr wrap="square">
            <a:spAutoFit/>
          </a:bodyPr>
          <a:lstStyle/>
          <a:p>
            <a:pPr algn="just">
              <a:spcAft>
                <a:spcPts val="0"/>
              </a:spcAft>
            </a:pPr>
            <a:r>
              <a:rPr lang="sr-Cyrl-RS" dirty="0">
                <a:latin typeface="Times New Roman" panose="02020603050405020304" pitchFamily="18" charset="0"/>
                <a:ea typeface="Times New Roman" panose="02020603050405020304" pitchFamily="18" charset="0"/>
              </a:rPr>
              <a:t>Програм је развио </a:t>
            </a:r>
            <a:r>
              <a:rPr lang="en-US" dirty="0" err="1">
                <a:latin typeface="Times New Roman" panose="02020603050405020304" pitchFamily="18" charset="0"/>
                <a:ea typeface="Times New Roman" panose="02020603050405020304" pitchFamily="18" charset="0"/>
              </a:rPr>
              <a:t>Стручн</a:t>
            </a:r>
            <a:r>
              <a:rPr lang="sr-Cyrl-RS" dirty="0">
                <a:latin typeface="Times New Roman" panose="02020603050405020304" pitchFamily="18" charset="0"/>
                <a:ea typeface="Times New Roman" panose="02020603050405020304" pitchFamily="18" charset="0"/>
              </a:rPr>
              <a:t>и</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тим</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за</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основно</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васпитање</a:t>
            </a:r>
            <a:r>
              <a:rPr lang="en-US" dirty="0">
                <a:latin typeface="Times New Roman" panose="02020603050405020304" pitchFamily="18" charset="0"/>
                <a:ea typeface="Times New Roman" panose="02020603050405020304" pitchFamily="18" charset="0"/>
              </a:rPr>
              <a:t> и </a:t>
            </a:r>
            <a:r>
              <a:rPr lang="en-US" dirty="0" err="1">
                <a:latin typeface="Times New Roman" panose="02020603050405020304" pitchFamily="18" charset="0"/>
                <a:ea typeface="Times New Roman" panose="02020603050405020304" pitchFamily="18" charset="0"/>
              </a:rPr>
              <a:t>образовање</a:t>
            </a:r>
            <a:r>
              <a:rPr lang="en-US" dirty="0">
                <a:latin typeface="Times New Roman" panose="02020603050405020304" pitchFamily="18" charset="0"/>
                <a:ea typeface="Times New Roman" panose="02020603050405020304" pitchFamily="18" charset="0"/>
              </a:rPr>
              <a:t> и </a:t>
            </a:r>
            <a:r>
              <a:rPr lang="en-US" dirty="0" err="1">
                <a:latin typeface="Times New Roman" panose="02020603050405020304" pitchFamily="18" charset="0"/>
                <a:ea typeface="Times New Roman" panose="02020603050405020304" pitchFamily="18" charset="0"/>
              </a:rPr>
              <a:t>средње</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образовање</a:t>
            </a:r>
            <a:r>
              <a:rPr lang="en-US" dirty="0">
                <a:latin typeface="Times New Roman" panose="02020603050405020304" pitchFamily="18" charset="0"/>
                <a:ea typeface="Times New Roman" panose="02020603050405020304" pitchFamily="18" charset="0"/>
              </a:rPr>
              <a:t> и </a:t>
            </a:r>
            <a:r>
              <a:rPr lang="en-US" dirty="0" err="1">
                <a:latin typeface="Times New Roman" panose="02020603050405020304" pitchFamily="18" charset="0"/>
                <a:ea typeface="Times New Roman" panose="02020603050405020304" pitchFamily="18" charset="0"/>
              </a:rPr>
              <a:t>васпитање</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за</a:t>
            </a:r>
            <a:r>
              <a:rPr lang="en-US" dirty="0">
                <a:latin typeface="Times New Roman" panose="02020603050405020304" pitchFamily="18" charset="0"/>
                <a:ea typeface="Times New Roman" panose="02020603050405020304" pitchFamily="18" charset="0"/>
              </a:rPr>
              <a:t> </a:t>
            </a:r>
            <a:r>
              <a:rPr lang="sr-Cyrl-RS" dirty="0">
                <a:latin typeface="Times New Roman" panose="02020603050405020304" pitchFamily="18" charset="0"/>
                <a:ea typeface="Times New Roman" panose="02020603050405020304" pitchFamily="18" charset="0"/>
              </a:rPr>
              <a:t> наставни предмет Физичко здравствено васпитање у саставу:</a:t>
            </a:r>
            <a:endParaRPr lang="en-GB" sz="20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R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Раденко </a:t>
            </a:r>
            <a:r>
              <a:rPr lang="sr-Cyrl-RS" sz="2000" dirty="0" err="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Добраш</a:t>
            </a:r>
            <a:r>
              <a:rPr lang="sr-Cyrl-RS"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Факултет физичког васпитања и спорта, Универзитет у </a:t>
            </a:r>
            <a:r>
              <a:rPr lang="sr-Cyrl-RS" sz="2000" dirty="0" err="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Бањој</a:t>
            </a:r>
            <a:r>
              <a:rPr lang="sr-Cyrl-RS"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Луци</a:t>
            </a:r>
            <a:endParaRPr lang="en-GB"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Радомир </a:t>
            </a:r>
            <a:r>
              <a:rPr lang="sr-Cyrl-RS" sz="2000" dirty="0" err="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Пржуљ</a:t>
            </a:r>
            <a:r>
              <a:rPr lang="sr-Cyrl-RS"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Факултет физичког васпитања и спорта, Универзитет у Источном Сарајеву</a:t>
            </a: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Марко Зец, Гимназија Градишка</a:t>
            </a: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Љубиша Дрљача, Гимназија „Петар Кочић“ Нови Град</a:t>
            </a: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Ивана Благојевић, ЈУ „Бранко Ћопић“ Прњавор</a:t>
            </a: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Дарко Дражић, ЈУ „Десанка Максимовић“ Приједор </a:t>
            </a: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Мара Бањац, </a:t>
            </a:r>
            <a:r>
              <a:rPr lang="sr-Cyrl-RS" sz="2000" dirty="0" err="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ЈУ„Ђура</a:t>
            </a:r>
            <a:r>
              <a:rPr lang="sr-Cyrl-RS" sz="2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 Јакшић“ </a:t>
            </a:r>
            <a:r>
              <a:rPr lang="sr-Cyrl-RS" sz="2000" dirty="0" err="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Шарговац</a:t>
            </a: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Славко </a:t>
            </a:r>
            <a:r>
              <a:rPr lang="sr-Cyrl-RS" sz="2000" dirty="0" err="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Драгосављевић</a:t>
            </a:r>
            <a:r>
              <a:rPr lang="sr-Cyrl-RS" sz="20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Републички педагошки завод</a:t>
            </a: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Драган </a:t>
            </a:r>
            <a:r>
              <a:rPr lang="sr-Cyrl-RS" sz="2000" dirty="0" err="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Мрдић</a:t>
            </a:r>
            <a:r>
              <a:rPr lang="sr-Cyrl-RS" sz="20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Републички педагошки завод</a:t>
            </a: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Душан Илић, Републички педагошки завод</a:t>
            </a: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Миленко Војводић, Факултет физичког васпитања и спорта, Универзитет у </a:t>
            </a:r>
            <a:r>
              <a:rPr lang="sr-Cyrl-RS" sz="2000" dirty="0" err="1">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Бањој</a:t>
            </a:r>
            <a:r>
              <a:rPr lang="sr-Cyrl-RS" sz="20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Луци</a:t>
            </a: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r>
              <a:rPr lang="sr-Cyrl-RS" sz="20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Жарко Ћаћић, Републички педагошки завод</a:t>
            </a:r>
            <a:endParaRPr lang="en-GB" sz="20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buFont typeface="+mj-lt"/>
              <a:buAutoNum type="arabicPeriod"/>
            </a:pP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lvl="0" indent="-342900" algn="just">
              <a:lnSpc>
                <a:spcPct val="107000"/>
              </a:lnSpc>
              <a:buFont typeface="+mj-lt"/>
              <a:buAutoNum type="arabicPeriod"/>
            </a:pP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lvl="0" algn="just">
              <a:lnSpc>
                <a:spcPct val="107000"/>
              </a:lnSpc>
            </a:pPr>
            <a:endPar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lnSpc>
                <a:spcPct val="107000"/>
              </a:lnSpc>
              <a:spcAft>
                <a:spcPts val="800"/>
              </a:spcAft>
            </a:pPr>
            <a:endParaRPr lang="en-GB" dirty="0">
              <a:effectLst>
                <a:outerShdw blurRad="38100" dist="38100" dir="2700000" algn="tl">
                  <a:srgbClr val="000000">
                    <a:alpha val="43137"/>
                  </a:srgbClr>
                </a:outerShdw>
              </a:effectLst>
            </a:endParaRPr>
          </a:p>
          <a:p>
            <a:r>
              <a:rPr lang="sr-Cyrl-RS" dirty="0">
                <a:latin typeface="Times New Roman" panose="02020603050405020304" pitchFamily="18" charset="0"/>
                <a:ea typeface="Times New Roman" panose="02020603050405020304" pitchFamily="18" charset="0"/>
              </a:rPr>
              <a:t>У складу с Акционим планом за спровођење реформских процеса, чланови </a:t>
            </a:r>
            <a:r>
              <a:rPr lang="en-US" dirty="0" err="1">
                <a:latin typeface="Times New Roman" panose="02020603050405020304" pitchFamily="18" charset="0"/>
                <a:ea typeface="Times New Roman" panose="02020603050405020304" pitchFamily="18" charset="0"/>
              </a:rPr>
              <a:t>Стручн</a:t>
            </a:r>
            <a:r>
              <a:rPr lang="sr-Cyrl-RS" dirty="0" err="1">
                <a:latin typeface="Times New Roman" panose="02020603050405020304" pitchFamily="18" charset="0"/>
                <a:ea typeface="Times New Roman" panose="02020603050405020304" pitchFamily="18" charset="0"/>
              </a:rPr>
              <a:t>ог</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тим</a:t>
            </a:r>
            <a:r>
              <a:rPr lang="sr-Cyrl-RS" dirty="0">
                <a:latin typeface="Times New Roman" panose="02020603050405020304" pitchFamily="18" charset="0"/>
                <a:ea typeface="Times New Roman" panose="02020603050405020304" pitchFamily="18" charset="0"/>
              </a:rPr>
              <a:t>а приступили </a:t>
            </a:r>
            <a:r>
              <a:rPr lang="hr-BA" dirty="0">
                <a:latin typeface="Times New Roman" panose="02020603050405020304" pitchFamily="18" charset="0"/>
                <a:ea typeface="Times New Roman" panose="02020603050405020304" pitchFamily="18" charset="0"/>
              </a:rPr>
              <a:t>су </a:t>
            </a:r>
            <a:r>
              <a:rPr lang="sr-Cyrl-RS" dirty="0">
                <a:latin typeface="Times New Roman" panose="02020603050405020304" pitchFamily="18" charset="0"/>
                <a:ea typeface="Times New Roman" panose="02020603050405020304" pitchFamily="18" charset="0"/>
              </a:rPr>
              <a:t>развоју и модернизацији </a:t>
            </a:r>
            <a:r>
              <a:rPr lang="en-US" dirty="0" err="1">
                <a:latin typeface="Times New Roman" panose="02020603050405020304" pitchFamily="18" charset="0"/>
                <a:ea typeface="Times New Roman" panose="02020603050405020304" pitchFamily="18" charset="0"/>
              </a:rPr>
              <a:t>наставног</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програма</a:t>
            </a:r>
            <a:r>
              <a:rPr lang="sr-Cyrl-RS" dirty="0">
                <a:latin typeface="Times New Roman" panose="02020603050405020304" pitchFamily="18" charset="0"/>
                <a:ea typeface="Times New Roman" panose="02020603050405020304" pitchFamily="18" charset="0"/>
              </a:rPr>
              <a:t> за 7.</a:t>
            </a:r>
            <a:r>
              <a:rPr lang="en-GB" dirty="0">
                <a:latin typeface="Times New Roman" panose="02020603050405020304" pitchFamily="18" charset="0"/>
                <a:ea typeface="Times New Roman" panose="02020603050405020304" pitchFamily="18" charset="0"/>
              </a:rPr>
              <a:t> </a:t>
            </a:r>
            <a:r>
              <a:rPr lang="sr-Cyrl-RS" dirty="0">
                <a:latin typeface="Times New Roman" panose="02020603050405020304" pitchFamily="18" charset="0"/>
                <a:ea typeface="Times New Roman" panose="02020603050405020304" pitchFamily="18" charset="0"/>
              </a:rPr>
              <a:t>основних школа за наставни предмет Физичко и здравствено васпитање </a:t>
            </a:r>
            <a:endParaRPr lang="en-GB" dirty="0"/>
          </a:p>
        </p:txBody>
      </p:sp>
    </p:spTree>
    <p:extLst>
      <p:ext uri="{BB962C8B-B14F-4D97-AF65-F5344CB8AC3E}">
        <p14:creationId xmlns:p14="http://schemas.microsoft.com/office/powerpoint/2010/main" val="40058593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4154984"/>
          </a:xfrm>
          <a:prstGeom prst="rect">
            <a:avLst/>
          </a:prstGeom>
        </p:spPr>
        <p:txBody>
          <a:bodyPr wrap="square">
            <a:spAutoFit/>
          </a:bodyPr>
          <a:lstStyle/>
          <a:p>
            <a:pPr algn="just">
              <a:lnSpc>
                <a:spcPct val="150000"/>
              </a:lnSpc>
              <a:spcAft>
                <a:spcPts val="0"/>
              </a:spcAft>
            </a:pPr>
            <a:r>
              <a:rPr lang="sr-Cyrl-BA" sz="2000" b="1" dirty="0">
                <a:latin typeface="Times New Roman" panose="02020603050405020304" pitchFamily="18" charset="0"/>
                <a:ea typeface="Courier New" panose="02070309020205020404" pitchFamily="49" charset="0"/>
              </a:rPr>
              <a:t>Минимални образовни захтјеви:</a:t>
            </a:r>
            <a:endParaRPr lang="en-GB" sz="20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b="1" dirty="0">
                <a:latin typeface="Times New Roman" panose="02020603050405020304" pitchFamily="18" charset="0"/>
                <a:ea typeface="Courier New" panose="02070309020205020404" pitchFamily="49" charset="0"/>
              </a:rPr>
              <a:t>Атлетика: </a:t>
            </a:r>
            <a:r>
              <a:rPr lang="sr-Cyrl-BA" dirty="0">
                <a:latin typeface="Times New Roman" panose="02020603050405020304" pitchFamily="18" charset="0"/>
                <a:ea typeface="Courier New" panose="02070309020205020404" pitchFamily="49" charset="0"/>
              </a:rPr>
              <a:t>Техника истрајног трчања (високи старт), спринтерска техника (ниски старт), техника бацања кугле 3 и 4 кг;</a:t>
            </a:r>
            <a:endParaRPr lang="en-GB" dirty="0">
              <a:latin typeface="Times New Roman" panose="02020603050405020304" pitchFamily="18" charset="0"/>
              <a:ea typeface="Courier New" panose="02070309020205020404" pitchFamily="49" charset="0"/>
            </a:endParaRPr>
          </a:p>
          <a:p>
            <a:pPr algn="just">
              <a:lnSpc>
                <a:spcPct val="150000"/>
              </a:lnSpc>
              <a:spcAft>
                <a:spcPts val="0"/>
              </a:spcAft>
            </a:pPr>
            <a:endParaRPr lang="en-GB" sz="12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b="1" dirty="0">
                <a:latin typeface="Times New Roman" panose="02020603050405020304" pitchFamily="18" charset="0"/>
                <a:ea typeface="Courier New" panose="02070309020205020404" pitchFamily="49" charset="0"/>
              </a:rPr>
              <a:t>Вјежбе на справама и тлу: </a:t>
            </a:r>
            <a:r>
              <a:rPr lang="sr-Cyrl-BA" dirty="0">
                <a:latin typeface="Times New Roman" panose="02020603050405020304" pitchFamily="18" charset="0"/>
                <a:ea typeface="Courier New" panose="02070309020205020404" pitchFamily="49" charset="0"/>
              </a:rPr>
              <a:t>Наставни садржаји програма вјежби на тлу (колут напријед, колут назад, летећи, премет странце), </a:t>
            </a:r>
            <a:r>
              <a:rPr lang="sr-Cyrl-BA" dirty="0" err="1">
                <a:latin typeface="Times New Roman" panose="02020603050405020304" pitchFamily="18" charset="0"/>
                <a:ea typeface="Courier New" panose="02070309020205020404" pitchFamily="49" charset="0"/>
              </a:rPr>
              <a:t>прескок</a:t>
            </a:r>
            <a:r>
              <a:rPr lang="sr-Cyrl-BA" dirty="0">
                <a:latin typeface="Times New Roman" panose="02020603050405020304" pitchFamily="18" charset="0"/>
                <a:ea typeface="Courier New" panose="02070309020205020404" pitchFamily="49" charset="0"/>
              </a:rPr>
              <a:t> (</a:t>
            </a:r>
            <a:r>
              <a:rPr lang="sr-Cyrl-BA" dirty="0" err="1">
                <a:latin typeface="Times New Roman" panose="02020603050405020304" pitchFamily="18" charset="0"/>
                <a:ea typeface="Courier New" panose="02070309020205020404" pitchFamily="49" charset="0"/>
              </a:rPr>
              <a:t>згрчка</a:t>
            </a:r>
            <a:r>
              <a:rPr lang="sr-Cyrl-BA" dirty="0">
                <a:latin typeface="Times New Roman" panose="02020603050405020304" pitchFamily="18" charset="0"/>
                <a:ea typeface="Courier New" panose="02070309020205020404" pitchFamily="49" charset="0"/>
              </a:rPr>
              <a:t>, </a:t>
            </a:r>
            <a:r>
              <a:rPr lang="sr-Cyrl-BA" dirty="0" err="1">
                <a:latin typeface="Times New Roman" panose="02020603050405020304" pitchFamily="18" charset="0"/>
                <a:ea typeface="Courier New" panose="02070309020205020404" pitchFamily="49" charset="0"/>
              </a:rPr>
              <a:t>разношка</a:t>
            </a:r>
            <a:r>
              <a:rPr lang="sr-Cyrl-BA" dirty="0">
                <a:latin typeface="Times New Roman" panose="02020603050405020304" pitchFamily="18" charset="0"/>
                <a:ea typeface="Courier New" panose="02070309020205020404" pitchFamily="49" charset="0"/>
              </a:rPr>
              <a:t>);</a:t>
            </a:r>
            <a:endParaRPr lang="en-GB" dirty="0">
              <a:latin typeface="Times New Roman" panose="02020603050405020304" pitchFamily="18" charset="0"/>
              <a:ea typeface="Courier New" panose="02070309020205020404" pitchFamily="49" charset="0"/>
            </a:endParaRPr>
          </a:p>
          <a:p>
            <a:pPr algn="just">
              <a:lnSpc>
                <a:spcPct val="150000"/>
              </a:lnSpc>
              <a:spcAft>
                <a:spcPts val="0"/>
              </a:spcAft>
            </a:pPr>
            <a:endParaRPr lang="en-GB" sz="12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b="1" dirty="0">
                <a:latin typeface="Times New Roman" panose="02020603050405020304" pitchFamily="18" charset="0"/>
                <a:ea typeface="Courier New" panose="02070309020205020404" pitchFamily="49" charset="0"/>
              </a:rPr>
              <a:t>Плес и народна кола: </a:t>
            </a:r>
            <a:r>
              <a:rPr lang="sr-Cyrl-BA" dirty="0">
                <a:latin typeface="Times New Roman" panose="02020603050405020304" pitchFamily="18" charset="0"/>
                <a:ea typeface="Courier New" panose="02070309020205020404" pitchFamily="49" charset="0"/>
              </a:rPr>
              <a:t>Уз музичку пратњу одиграти по једно народно коло или друштвени плес;</a:t>
            </a:r>
            <a:endParaRPr lang="en-GB" dirty="0">
              <a:latin typeface="Times New Roman" panose="02020603050405020304" pitchFamily="18" charset="0"/>
              <a:ea typeface="Courier New" panose="02070309020205020404" pitchFamily="49" charset="0"/>
            </a:endParaRPr>
          </a:p>
          <a:p>
            <a:pPr algn="just">
              <a:lnSpc>
                <a:spcPct val="150000"/>
              </a:lnSpc>
              <a:spcAft>
                <a:spcPts val="0"/>
              </a:spcAft>
            </a:pPr>
            <a:endParaRPr lang="en-GB" sz="1200" dirty="0">
              <a:latin typeface="Times New Roman" panose="02020603050405020304" pitchFamily="18" charset="0"/>
              <a:ea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sr-Cyrl-BA" b="1" dirty="0">
                <a:latin typeface="Times New Roman" panose="02020603050405020304" pitchFamily="18" charset="0"/>
                <a:ea typeface="Courier New" panose="02070309020205020404" pitchFamily="49" charset="0"/>
              </a:rPr>
              <a:t>Спортске игре </a:t>
            </a:r>
            <a:r>
              <a:rPr lang="sr-Cyrl-BA" dirty="0">
                <a:latin typeface="Times New Roman" panose="02020603050405020304" pitchFamily="18" charset="0"/>
                <a:ea typeface="Courier New" panose="02070309020205020404" pitchFamily="49" charset="0"/>
              </a:rPr>
              <a:t>(рукомет, кошарка, одбојка, фудбал):</a:t>
            </a:r>
            <a:r>
              <a:rPr lang="sr-Cyrl-BA" b="1" dirty="0">
                <a:latin typeface="Times New Roman" panose="02020603050405020304" pitchFamily="18" charset="0"/>
                <a:ea typeface="Courier New" panose="02070309020205020404" pitchFamily="49" charset="0"/>
              </a:rPr>
              <a:t> </a:t>
            </a:r>
            <a:r>
              <a:rPr lang="sr-Cyrl-BA" dirty="0">
                <a:latin typeface="Times New Roman" panose="02020603050405020304" pitchFamily="18" charset="0"/>
                <a:ea typeface="Courier New" panose="02070309020205020404" pitchFamily="49" charset="0"/>
              </a:rPr>
              <a:t>Игра,</a:t>
            </a:r>
            <a:r>
              <a:rPr lang="sr-Cyrl-BA" dirty="0">
                <a:latin typeface="Times New Roman" panose="02020603050405020304" pitchFamily="18" charset="0"/>
                <a:ea typeface="Times New Roman" panose="02020603050405020304" pitchFamily="18" charset="0"/>
              </a:rPr>
              <a:t> </a:t>
            </a:r>
            <a:r>
              <a:rPr lang="sr-Cyrl-RS" dirty="0">
                <a:latin typeface="Times New Roman" panose="02020603050405020304" pitchFamily="18" charset="0"/>
                <a:ea typeface="Courier New" panose="02070309020205020404" pitchFamily="49" charset="0"/>
              </a:rPr>
              <a:t>прилагођена материјално- техничким условима, могућностима ученика, стеченим знањима и раније стеченим знањима.</a:t>
            </a:r>
            <a:endParaRPr lang="en-GB" dirty="0">
              <a:latin typeface="Times New Roman" panose="02020603050405020304" pitchFamily="18" charset="0"/>
              <a:ea typeface="Courier New" panose="02070309020205020404" pitchFamily="49" charset="0"/>
            </a:endParaRPr>
          </a:p>
          <a:p>
            <a:pPr algn="just">
              <a:lnSpc>
                <a:spcPct val="150000"/>
              </a:lnSpc>
              <a:spcAft>
                <a:spcPts val="0"/>
              </a:spcAft>
            </a:pP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01032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739146" y="1171926"/>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5" name="Rectangle 4"/>
          <p:cNvSpPr/>
          <p:nvPr/>
        </p:nvSpPr>
        <p:spPr>
          <a:xfrm>
            <a:off x="0" y="144660"/>
            <a:ext cx="10850880" cy="1107996"/>
          </a:xfrm>
          <a:prstGeom prst="rect">
            <a:avLst/>
          </a:prstGeom>
          <a:noFill/>
        </p:spPr>
        <p:txBody>
          <a:bodyPr wrap="square" lIns="91440" tIns="45720" rIns="91440" bIns="45720">
            <a:spAutoFit/>
          </a:bodyPr>
          <a:lstStyle/>
          <a:p>
            <a:pPr algn="ctr"/>
            <a:r>
              <a:rPr lang="sr-Cyrl-RS" sz="66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pitchFamily="18" charset="0"/>
                <a:cs typeface="Times New Roman" panose="02020603050405020304" pitchFamily="18" charset="0"/>
              </a:rPr>
              <a:t>ХВАЛА НА ПАЖЊИ</a:t>
            </a:r>
            <a:endParaRPr lang="en-GB" sz="66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6262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472743" y="1081774"/>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2" name="Rectangle 1"/>
          <p:cNvSpPr/>
          <p:nvPr/>
        </p:nvSpPr>
        <p:spPr>
          <a:xfrm>
            <a:off x="1" y="0"/>
            <a:ext cx="12192000" cy="5961136"/>
          </a:xfrm>
          <a:prstGeom prst="rect">
            <a:avLst/>
          </a:prstGeom>
        </p:spPr>
        <p:txBody>
          <a:bodyPr wrap="square">
            <a:spAutoFit/>
          </a:bodyPr>
          <a:lstStyle/>
          <a:p>
            <a:pPr>
              <a:lnSpc>
                <a:spcPct val="107000"/>
              </a:lnSpc>
              <a:spcAft>
                <a:spcPts val="800"/>
              </a:spcAft>
            </a:pPr>
            <a:r>
              <a:rPr lang="sr-Cyrl-RS" sz="2000" b="1" dirty="0">
                <a:latin typeface="Times New Roman" panose="02020603050405020304" pitchFamily="18" charset="0"/>
                <a:ea typeface="Calibri" panose="020F0502020204030204" pitchFamily="34" charset="0"/>
                <a:cs typeface="Times New Roman" panose="02020603050405020304" pitchFamily="18" charset="0"/>
              </a:rPr>
              <a:t>ОПШТИ И ПОСЕБНИ ЦИЉЕВИ НАСТАВНОГ ПЛАНА  И ПРОГРАМА</a:t>
            </a: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Wingdings" panose="05000000000000000000" pitchFamily="2" charset="2"/>
              <a:buChar char="ü"/>
            </a:pPr>
            <a:r>
              <a:rPr lang="ru-RU" b="1" dirty="0"/>
              <a:t>Унапређење</a:t>
            </a:r>
            <a:r>
              <a:rPr lang="ru-RU" dirty="0"/>
              <a:t> </a:t>
            </a:r>
            <a:r>
              <a:rPr lang="sr-Cyrl-BA" dirty="0"/>
              <a:t>и очување тјелесног и менталног здравља, физичке кондиције. </a:t>
            </a:r>
            <a:endParaRPr lang="en-GB" dirty="0"/>
          </a:p>
          <a:p>
            <a:pPr marL="342900" indent="-342900">
              <a:buFont typeface="Wingdings" panose="05000000000000000000" pitchFamily="2" charset="2"/>
              <a:buChar char="ü"/>
            </a:pPr>
            <a:endParaRPr lang="en-GB" dirty="0"/>
          </a:p>
          <a:p>
            <a:pPr marL="342900" lvl="0" indent="-342900">
              <a:buFont typeface="Wingdings" panose="05000000000000000000" pitchFamily="2" charset="2"/>
              <a:buChar char="ü"/>
            </a:pPr>
            <a:r>
              <a:rPr lang="sr-Cyrl-BA" b="1" dirty="0"/>
              <a:t>Усвајање, усавршавање и учвршћивање  </a:t>
            </a:r>
            <a:r>
              <a:rPr lang="ru-RU" dirty="0"/>
              <a:t>м</a:t>
            </a:r>
            <a:r>
              <a:rPr lang="sr-Cyrl-BA" dirty="0" err="1"/>
              <a:t>оторичких</a:t>
            </a:r>
            <a:r>
              <a:rPr lang="sr-Cyrl-BA" dirty="0"/>
              <a:t> способности, усклађених кретања, умијећа и навика, у складу са </a:t>
            </a:r>
            <a:r>
              <a:rPr lang="sr-Cyrl-BA" dirty="0" err="1"/>
              <a:t>узрасним</a:t>
            </a:r>
            <a:r>
              <a:rPr lang="sr-Cyrl-BA" dirty="0"/>
              <a:t> и индивидуалним карактеристикама.</a:t>
            </a:r>
            <a:endParaRPr lang="en-GB" dirty="0"/>
          </a:p>
          <a:p>
            <a:pPr marL="342900" indent="-342900">
              <a:buFont typeface="Wingdings" panose="05000000000000000000" pitchFamily="2" charset="2"/>
              <a:buChar char="ü"/>
            </a:pPr>
            <a:endParaRPr lang="en-GB" dirty="0"/>
          </a:p>
          <a:p>
            <a:pPr marL="342900" lvl="0" indent="-342900">
              <a:buFont typeface="Wingdings" panose="05000000000000000000" pitchFamily="2" charset="2"/>
              <a:buChar char="ü"/>
            </a:pPr>
            <a:r>
              <a:rPr lang="sr-Cyrl-BA" b="1" dirty="0"/>
              <a:t>Упознавање</a:t>
            </a:r>
            <a:r>
              <a:rPr lang="sr-Cyrl-BA" dirty="0"/>
              <a:t> са основним компонентама здравствене форме са циљем усвајања здравих животних навика.</a:t>
            </a:r>
            <a:endParaRPr lang="en-GB" dirty="0"/>
          </a:p>
          <a:p>
            <a:pPr marL="342900" indent="-342900">
              <a:buFont typeface="Wingdings" panose="05000000000000000000" pitchFamily="2" charset="2"/>
              <a:buChar char="ü"/>
            </a:pPr>
            <a:endParaRPr lang="en-GB" dirty="0"/>
          </a:p>
          <a:p>
            <a:pPr marL="342900" lvl="0" indent="-342900">
              <a:buFont typeface="Wingdings" panose="05000000000000000000" pitchFamily="2" charset="2"/>
              <a:buChar char="ü"/>
            </a:pPr>
            <a:r>
              <a:rPr lang="sr-Cyrl-BA" b="1" dirty="0"/>
              <a:t>Оспособљавање</a:t>
            </a:r>
            <a:r>
              <a:rPr lang="sr-Cyrl-BA" dirty="0"/>
              <a:t> за самостално вјежбање, развијање ритма, љепоте и стваралаштва кроз покрет, у простору и </a:t>
            </a:r>
            <a:r>
              <a:rPr lang="sr-Cyrl-BA" dirty="0" err="1"/>
              <a:t>времену</a:t>
            </a:r>
            <a:r>
              <a:rPr lang="sr-Cyrl-BA" dirty="0"/>
              <a:t>, васпитање морално вољних особина и културе правилног држања тијела.</a:t>
            </a:r>
            <a:endParaRPr lang="en-GB" dirty="0"/>
          </a:p>
          <a:p>
            <a:endParaRPr lang="en-GB" dirty="0"/>
          </a:p>
          <a:p>
            <a:pPr marL="342900" lvl="0" indent="-342900">
              <a:buFont typeface="Wingdings" panose="05000000000000000000" pitchFamily="2" charset="2"/>
              <a:buChar char="ü"/>
            </a:pPr>
            <a:r>
              <a:rPr lang="ru-RU" b="1" dirty="0"/>
              <a:t>Буђење, изазивање и унапређење</a:t>
            </a:r>
            <a:r>
              <a:rPr lang="sr-Cyrl-BA" dirty="0"/>
              <a:t> позитивних социјалних интеракција, позитивне слике о себи, непосредног контакт</a:t>
            </a:r>
            <a:r>
              <a:rPr lang="en-US" dirty="0"/>
              <a:t>a</a:t>
            </a:r>
            <a:r>
              <a:rPr lang="sr-Cyrl-BA" dirty="0"/>
              <a:t>  с другима, сарадње, (не)вербалне комуникације.</a:t>
            </a:r>
            <a:endParaRPr lang="sr-Cyrl-RS" dirty="0"/>
          </a:p>
          <a:p>
            <a:pPr lvl="0"/>
            <a:r>
              <a:rPr lang="sr-Cyrl-BA" dirty="0"/>
              <a:t> </a:t>
            </a:r>
            <a:endParaRPr lang="en-GB" dirty="0"/>
          </a:p>
          <a:p>
            <a:pPr marL="342900" lvl="0" indent="-342900">
              <a:buFont typeface="Wingdings" panose="05000000000000000000" pitchFamily="2" charset="2"/>
              <a:buChar char="ü"/>
            </a:pPr>
            <a:r>
              <a:rPr lang="sr-Cyrl-BA" b="1" dirty="0"/>
              <a:t>Упознавање</a:t>
            </a:r>
            <a:r>
              <a:rPr lang="sr-Cyrl-BA" dirty="0"/>
              <a:t> и побољшање сопствених физичких, функционалних и психичких особина, врлина, упознавање карактера, црта своје и личности других.</a:t>
            </a:r>
            <a:endParaRPr lang="en-GB" dirty="0"/>
          </a:p>
          <a:p>
            <a:r>
              <a:rPr lang="sr-Cyrl-BA" dirty="0"/>
              <a:t> </a:t>
            </a:r>
            <a:endParaRPr lang="en-GB" dirty="0"/>
          </a:p>
          <a:p>
            <a:pPr marL="342900" lvl="0" indent="-342900">
              <a:buFont typeface="Wingdings" panose="05000000000000000000" pitchFamily="2" charset="2"/>
              <a:buChar char="ü"/>
            </a:pPr>
            <a:r>
              <a:rPr lang="sr-Cyrl-BA" b="1" dirty="0" err="1"/>
              <a:t>Унапређење</a:t>
            </a:r>
            <a:r>
              <a:rPr lang="sr-Cyrl-BA" dirty="0"/>
              <a:t> моторичких и функционалних способности ученика са посебним потребама кроз индивидуалне програме (ИОП).</a:t>
            </a:r>
            <a:endParaRPr lang="en-GB" dirty="0"/>
          </a:p>
          <a:p>
            <a:pPr lvl="0">
              <a:lnSpc>
                <a:spcPct val="107000"/>
              </a:lnSpc>
              <a:spcAft>
                <a:spcPts val="0"/>
              </a:spcAft>
            </a:pPr>
            <a:endParaRPr lang="en-GB"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3299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472743" y="1081774"/>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5" name="Rectangle 4"/>
          <p:cNvSpPr/>
          <p:nvPr/>
        </p:nvSpPr>
        <p:spPr>
          <a:xfrm>
            <a:off x="124469" y="216879"/>
            <a:ext cx="11814246" cy="5714385"/>
          </a:xfrm>
          <a:prstGeom prst="rect">
            <a:avLst/>
          </a:prstGeom>
        </p:spPr>
        <p:txBody>
          <a:bodyPr wrap="square">
            <a:spAutoFit/>
          </a:bodyPr>
          <a:lstStyle/>
          <a:p>
            <a:pPr algn="just">
              <a:spcAft>
                <a:spcPts val="0"/>
              </a:spcAft>
            </a:pPr>
            <a:r>
              <a:rPr lang="sr-Cyrl-CS" sz="2000" b="1" dirty="0">
                <a:latin typeface="Times New Roman" panose="02020603050405020304" pitchFamily="18" charset="0"/>
                <a:ea typeface="Times New Roman" panose="02020603050405020304" pitchFamily="18" charset="0"/>
              </a:rPr>
              <a:t>ПРЕГЛЕД  ТЕМАТСКИХ  ЦЈЕЛИНА</a:t>
            </a:r>
            <a:endParaRPr lang="en-GB" sz="2000" dirty="0">
              <a:latin typeface="Times New Roman" panose="02020603050405020304" pitchFamily="18" charset="0"/>
              <a:ea typeface="Times New Roman" panose="02020603050405020304" pitchFamily="18" charset="0"/>
            </a:endParaRPr>
          </a:p>
          <a:p>
            <a:pPr algn="just">
              <a:spcAft>
                <a:spcPts val="0"/>
              </a:spcAft>
            </a:pPr>
            <a:r>
              <a:rPr lang="sr-Cyrl-BA" sz="2000" b="1" dirty="0">
                <a:latin typeface="Times New Roman" panose="02020603050405020304" pitchFamily="18" charset="0"/>
                <a:ea typeface="Times New Roman" panose="02020603050405020304" pitchFamily="18" charset="0"/>
              </a:rPr>
              <a:t>Наставна тема                                                                                                                                   Оквирни број часова</a:t>
            </a:r>
            <a:endParaRPr lang="en-GB" sz="2000" dirty="0">
              <a:latin typeface="Times New Roman" panose="02020603050405020304" pitchFamily="18" charset="0"/>
              <a:ea typeface="Times New Roman" panose="02020603050405020304" pitchFamily="18" charset="0"/>
            </a:endParaRPr>
          </a:p>
          <a:p>
            <a:pPr algn="just">
              <a:spcAft>
                <a:spcPts val="0"/>
              </a:spcAft>
            </a:pPr>
            <a:r>
              <a:rPr lang="sr-Cyrl-BA" sz="2000" b="1" dirty="0">
                <a:latin typeface="Times New Roman" panose="02020603050405020304" pitchFamily="18" charset="0"/>
                <a:ea typeface="Times New Roman" panose="02020603050405020304" pitchFamily="18" charset="0"/>
              </a:rPr>
              <a:t> </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15000"/>
              </a:lnSpc>
              <a:spcAft>
                <a:spcPts val="1000"/>
              </a:spcAft>
              <a:buFont typeface="+mj-lt"/>
              <a:buAutoNum type="arabicPeriod"/>
            </a:pPr>
            <a:r>
              <a:rPr lang="sr-Cyrl-BA" sz="2000" b="1" dirty="0">
                <a:latin typeface="Times New Roman" panose="02020603050405020304" pitchFamily="18" charset="0"/>
                <a:ea typeface="Times New Roman" panose="02020603050405020304" pitchFamily="18" charset="0"/>
              </a:rPr>
              <a:t>Процјена и утицај на развој  моторичких и функционалних способности и</a:t>
            </a:r>
            <a:endParaRPr lang="en-GB" sz="2000" dirty="0">
              <a:latin typeface="Times New Roman" panose="02020603050405020304" pitchFamily="18" charset="0"/>
              <a:ea typeface="Times New Roman" panose="02020603050405020304" pitchFamily="18" charset="0"/>
            </a:endParaRPr>
          </a:p>
          <a:p>
            <a:pPr marL="457200" algn="just">
              <a:spcAft>
                <a:spcPts val="0"/>
              </a:spcAft>
            </a:pPr>
            <a:r>
              <a:rPr lang="sr-Cyrl-BA" sz="2000" b="1" dirty="0">
                <a:latin typeface="Times New Roman" panose="02020603050405020304" pitchFamily="18" charset="0"/>
                <a:ea typeface="Times New Roman" panose="02020603050405020304" pitchFamily="18" charset="0"/>
              </a:rPr>
              <a:t>морфолошких карактеристика                                                           </a:t>
            </a:r>
            <a:r>
              <a:rPr lang="en-US" sz="2000" b="1" dirty="0">
                <a:latin typeface="Times New Roman" panose="02020603050405020304" pitchFamily="18" charset="0"/>
                <a:ea typeface="Times New Roman" panose="02020603050405020304" pitchFamily="18" charset="0"/>
              </a:rPr>
              <a:t>  </a:t>
            </a:r>
            <a:r>
              <a:rPr lang="sr-Cyrl-RS" sz="2000" b="1" dirty="0">
                <a:latin typeface="Times New Roman" panose="02020603050405020304" pitchFamily="18" charset="0"/>
                <a:ea typeface="Times New Roman" panose="02020603050405020304" pitchFamily="18" charset="0"/>
              </a:rPr>
              <a:t>                                                       </a:t>
            </a:r>
            <a:r>
              <a:rPr lang="sr-Cyrl-BA" sz="2000" b="1" dirty="0">
                <a:latin typeface="Times New Roman" panose="02020603050405020304" pitchFamily="18" charset="0"/>
                <a:ea typeface="Times New Roman" panose="02020603050405020304" pitchFamily="18" charset="0"/>
              </a:rPr>
              <a:t>6                                              </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15000"/>
              </a:lnSpc>
              <a:spcAft>
                <a:spcPts val="1000"/>
              </a:spcAft>
              <a:buFont typeface="+mj-lt"/>
              <a:buAutoNum type="arabicPeriod"/>
            </a:pPr>
            <a:r>
              <a:rPr lang="sr-Cyrl-BA" sz="2000" b="1" dirty="0">
                <a:latin typeface="Times New Roman" panose="02020603050405020304" pitchFamily="18" charset="0"/>
                <a:ea typeface="Times New Roman" panose="02020603050405020304" pitchFamily="18" charset="0"/>
              </a:rPr>
              <a:t>Атлетика                                                                                                                                                            10</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15000"/>
              </a:lnSpc>
              <a:spcAft>
                <a:spcPts val="1000"/>
              </a:spcAft>
              <a:buFont typeface="+mj-lt"/>
              <a:buAutoNum type="arabicPeriod"/>
            </a:pPr>
            <a:r>
              <a:rPr lang="sr-Cyrl-BA" sz="2000" b="1" dirty="0">
                <a:latin typeface="Times New Roman" panose="02020603050405020304" pitchFamily="18" charset="0"/>
                <a:ea typeface="Times New Roman" panose="02020603050405020304" pitchFamily="18" charset="0"/>
              </a:rPr>
              <a:t>Рукомет                                                                                                                                                               6 </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15000"/>
              </a:lnSpc>
              <a:spcAft>
                <a:spcPts val="1000"/>
              </a:spcAft>
              <a:buFont typeface="+mj-lt"/>
              <a:buAutoNum type="arabicPeriod"/>
            </a:pPr>
            <a:r>
              <a:rPr lang="sr-Cyrl-BA" sz="2000" b="1" dirty="0">
                <a:latin typeface="Times New Roman" panose="02020603050405020304" pitchFamily="18" charset="0"/>
                <a:ea typeface="Times New Roman" panose="02020603050405020304" pitchFamily="18" charset="0"/>
              </a:rPr>
              <a:t>Вјежбе на справама и тлу                                                                                                                               16                                                                                                          </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15000"/>
              </a:lnSpc>
              <a:spcAft>
                <a:spcPts val="1000"/>
              </a:spcAft>
              <a:buFont typeface="+mj-lt"/>
              <a:buAutoNum type="arabicPeriod"/>
            </a:pPr>
            <a:r>
              <a:rPr lang="sr-Cyrl-BA" sz="2000" b="1" dirty="0">
                <a:latin typeface="Times New Roman" panose="02020603050405020304" pitchFamily="18" charset="0"/>
                <a:ea typeface="Times New Roman" panose="02020603050405020304" pitchFamily="18" charset="0"/>
              </a:rPr>
              <a:t>Кошарка                                                                                                                                                             18</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15000"/>
              </a:lnSpc>
              <a:spcAft>
                <a:spcPts val="1000"/>
              </a:spcAft>
              <a:buFont typeface="+mj-lt"/>
              <a:buAutoNum type="arabicPeriod"/>
            </a:pPr>
            <a:r>
              <a:rPr lang="sr-Cyrl-BA" sz="2000" b="1" dirty="0">
                <a:latin typeface="Times New Roman" panose="02020603050405020304" pitchFamily="18" charset="0"/>
                <a:ea typeface="Times New Roman" panose="02020603050405020304" pitchFamily="18" charset="0"/>
              </a:rPr>
              <a:t>Одбојка                                                                                                                                                                8</a:t>
            </a:r>
            <a:endParaRPr lang="en-GB" sz="2000" dirty="0">
              <a:latin typeface="Times New Roman" panose="02020603050405020304" pitchFamily="18" charset="0"/>
              <a:ea typeface="Times New Roman" panose="02020603050405020304" pitchFamily="18" charset="0"/>
            </a:endParaRPr>
          </a:p>
          <a:p>
            <a:pPr marL="342900" lvl="0" indent="-342900" algn="just">
              <a:lnSpc>
                <a:spcPct val="115000"/>
              </a:lnSpc>
              <a:spcAft>
                <a:spcPts val="1000"/>
              </a:spcAft>
              <a:buFont typeface="+mj-lt"/>
              <a:buAutoNum type="arabicPeriod"/>
            </a:pPr>
            <a:r>
              <a:rPr lang="sr-Cyrl-BA" sz="2000" b="1" dirty="0">
                <a:latin typeface="Times New Roman" panose="02020603050405020304" pitchFamily="18" charset="0"/>
                <a:ea typeface="Times New Roman" panose="02020603050405020304" pitchFamily="18" charset="0"/>
              </a:rPr>
              <a:t>Фудбал                                                                                                                                                                 8</a:t>
            </a:r>
            <a:endParaRPr lang="en-GB" sz="2000" dirty="0">
              <a:latin typeface="Times New Roman" panose="02020603050405020304" pitchFamily="18" charset="0"/>
              <a:ea typeface="Times New Roman" panose="02020603050405020304" pitchFamily="18" charset="0"/>
            </a:endParaRPr>
          </a:p>
          <a:p>
            <a:pPr marL="342900" lvl="0" indent="-342900">
              <a:lnSpc>
                <a:spcPct val="115000"/>
              </a:lnSpc>
              <a:spcAft>
                <a:spcPts val="1000"/>
              </a:spcAft>
              <a:buFont typeface="+mj-lt"/>
              <a:buAutoNum type="arabicPeriod"/>
            </a:pPr>
            <a:r>
              <a:rPr lang="sr-Cyrl-BA" sz="2000" b="1" dirty="0">
                <a:latin typeface="Times New Roman" panose="02020603050405020304" pitchFamily="18" charset="0"/>
                <a:ea typeface="Times New Roman" panose="02020603050405020304" pitchFamily="18" charset="0"/>
              </a:rPr>
              <a:t>Теорија физичког и здравственог васпитања </a:t>
            </a:r>
            <a:br>
              <a:rPr lang="sr-Cyrl-BA" sz="2000" b="1" dirty="0">
                <a:latin typeface="Times New Roman" panose="02020603050405020304" pitchFamily="18" charset="0"/>
                <a:ea typeface="Times New Roman" panose="02020603050405020304" pitchFamily="18" charset="0"/>
              </a:rPr>
            </a:br>
            <a:r>
              <a:rPr lang="sr-Cyrl-BA" sz="2000" b="1" dirty="0">
                <a:latin typeface="Times New Roman" panose="02020603050405020304" pitchFamily="18" charset="0"/>
                <a:ea typeface="Times New Roman" panose="02020603050405020304" pitchFamily="18" charset="0"/>
              </a:rPr>
              <a:t>(интегрисана у све претходне наставне теме).</a:t>
            </a: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907917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472743" y="1081774"/>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5" name="Rectangle 4"/>
          <p:cNvSpPr/>
          <p:nvPr/>
        </p:nvSpPr>
        <p:spPr>
          <a:xfrm>
            <a:off x="0" y="-60993"/>
            <a:ext cx="11745533" cy="1064009"/>
          </a:xfrm>
          <a:prstGeom prst="rect">
            <a:avLst/>
          </a:prstGeom>
        </p:spPr>
        <p:txBody>
          <a:bodyPr wrap="square">
            <a:spAutoFit/>
          </a:bodyPr>
          <a:lstStyle/>
          <a:p>
            <a:pPr algn="just">
              <a:lnSpc>
                <a:spcPct val="107000"/>
              </a:lnSpc>
              <a:spcAft>
                <a:spcPts val="800"/>
              </a:spcAft>
            </a:pPr>
            <a:r>
              <a:rPr lang="sr-Cyrl-RS" sz="2000" b="1" dirty="0">
                <a:latin typeface="Times New Roman" panose="02020603050405020304" pitchFamily="18" charset="0"/>
                <a:ea typeface="Calibri" panose="020F0502020204030204" pitchFamily="34" charset="0"/>
                <a:cs typeface="Times New Roman" panose="02020603050405020304" pitchFamily="18" charset="0"/>
              </a:rPr>
              <a:t>РАЗЛИКЕ УЗМЕЂУ  СТАРОГ  ПЛАНА И ПРОГРАМА ФИЗИЧКОГ ВАСПИТАЊА И НОВОГ ПЛАНА И ПРОГРАМА ФИЗИЧКОГ И ЗДРАВСТВЕНОГ ВАСПИТАЊА ЗА 7. РАЗРЕД ОСНОВНИХ ШКОЛА</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0" y="1013644"/>
            <a:ext cx="12067531" cy="5318379"/>
          </a:xfrm>
          <a:prstGeom prst="rect">
            <a:avLst/>
          </a:prstGeom>
        </p:spPr>
        <p:txBody>
          <a:bodyPr wrap="square">
            <a:spAutoFit/>
          </a:bodyPr>
          <a:lstStyle/>
          <a:p>
            <a:pPr>
              <a:lnSpc>
                <a:spcPct val="107000"/>
              </a:lnSpc>
              <a:spcAft>
                <a:spcPts val="800"/>
              </a:spcAft>
            </a:pPr>
            <a:r>
              <a:rPr lang="sr-Cyrl-RS" sz="2000" b="1" dirty="0" err="1">
                <a:latin typeface="Times New Roman" panose="02020603050405020304" pitchFamily="18" charset="0"/>
                <a:ea typeface="Calibri" panose="020F0502020204030204" pitchFamily="34" charset="0"/>
                <a:cs typeface="Times New Roman" panose="02020603050405020304" pitchFamily="18" charset="0"/>
              </a:rPr>
              <a:t>Измјене</a:t>
            </a:r>
            <a:r>
              <a:rPr lang="sr-Cyrl-RS" sz="2000" b="1" u="sng" dirty="0">
                <a:latin typeface="Times New Roman" panose="02020603050405020304" pitchFamily="18" charset="0"/>
                <a:ea typeface="Calibri" panose="020F0502020204030204" pitchFamily="34" charset="0"/>
                <a:cs typeface="Times New Roman" panose="02020603050405020304" pitchFamily="18" charset="0"/>
              </a:rPr>
              <a:t>:</a:t>
            </a:r>
            <a:endParaRPr lang="en-GB" sz="2000" b="1" u="sng"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Wingdings" panose="05000000000000000000" pitchFamily="2" charset="2"/>
              <a:buChar char=""/>
            </a:pPr>
            <a:r>
              <a:rPr lang="sr-Cyrl-RS" sz="2000" dirty="0">
                <a:latin typeface="Times New Roman" panose="02020603050405020304" pitchFamily="18" charset="0"/>
                <a:ea typeface="Calibri" panose="020F0502020204030204" pitchFamily="34" charset="0"/>
                <a:cs typeface="Times New Roman" panose="02020603050405020304" pitchFamily="18" charset="0"/>
              </a:rPr>
              <a:t>дорађени су општи и посебни циљеви програма</a:t>
            </a:r>
            <a:endParaRPr lang="en-GB" sz="2000" dirty="0">
              <a:latin typeface="Times New Roman" panose="02020603050405020304" pitchFamily="18" charset="0"/>
              <a:ea typeface="Calibri" panose="020F0502020204030204" pitchFamily="34" charset="0"/>
              <a:cs typeface="Times New Roman" panose="02020603050405020304" pitchFamily="18" charset="0"/>
            </a:endParaRPr>
          </a:p>
          <a:p>
            <a:pPr marL="457200">
              <a:lnSpc>
                <a:spcPct val="107000"/>
              </a:lnSpc>
              <a:spcAft>
                <a:spcPts val="0"/>
              </a:spcAft>
            </a:pPr>
            <a:r>
              <a:rPr lang="sr-Cyrl-RS" sz="2000" dirty="0">
                <a:latin typeface="Times New Roman" panose="02020603050405020304" pitchFamily="18" charset="0"/>
                <a:ea typeface="Calibri" panose="020F0502020204030204" pitchFamily="34" charset="0"/>
                <a:cs typeface="Times New Roman" panose="02020603050405020304" pitchFamily="18" charset="0"/>
              </a:rPr>
              <a:t> </a:t>
            </a:r>
            <a:endParaRPr lang="en-GB"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Wingdings" panose="05000000000000000000" pitchFamily="2" charset="2"/>
              <a:buChar char=""/>
            </a:pPr>
            <a:r>
              <a:rPr lang="sr-Cyrl-RS" sz="2000" u="sng" dirty="0">
                <a:latin typeface="Times New Roman" panose="02020603050405020304" pitchFamily="18" charset="0"/>
                <a:ea typeface="Calibri" panose="020F0502020204030204" pitchFamily="34" charset="0"/>
                <a:cs typeface="Times New Roman" panose="02020603050405020304" pitchFamily="18" charset="0"/>
              </a:rPr>
              <a:t>нове наставне тема</a:t>
            </a:r>
            <a:r>
              <a:rPr lang="sr-Cyrl-RS" sz="2000" dirty="0">
                <a:latin typeface="Times New Roman" panose="02020603050405020304" pitchFamily="18" charset="0"/>
                <a:ea typeface="Calibri" panose="020F0502020204030204" pitchFamily="34" charset="0"/>
                <a:cs typeface="Times New Roman" panose="02020603050405020304" pitchFamily="18" charset="0"/>
              </a:rPr>
              <a:t> :</a:t>
            </a:r>
          </a:p>
          <a:p>
            <a:pPr marL="342900" lvl="0" indent="-342900">
              <a:lnSpc>
                <a:spcPct val="107000"/>
              </a:lnSpc>
              <a:spcAft>
                <a:spcPts val="0"/>
              </a:spcAft>
              <a:buFont typeface="Courier New" panose="02070309020205020404" pitchFamily="49" charset="0"/>
              <a:buChar char="o"/>
            </a:pPr>
            <a:r>
              <a:rPr lang="sr-Cyrl-RS" sz="2000" dirty="0">
                <a:latin typeface="Times New Roman" panose="02020603050405020304" pitchFamily="18" charset="0"/>
                <a:ea typeface="Calibri" panose="020F0502020204030204" pitchFamily="34" charset="0"/>
                <a:cs typeface="Times New Roman" panose="02020603050405020304" pitchFamily="18" charset="0"/>
              </a:rPr>
              <a:t>Фудбал </a:t>
            </a:r>
            <a:endParaRPr lang="sr-Latn-RS"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Courier New" panose="02070309020205020404" pitchFamily="49" charset="0"/>
              <a:buChar char="o"/>
            </a:pPr>
            <a:r>
              <a:rPr lang="sr-Cyrl-BA" sz="2000" dirty="0">
                <a:latin typeface="Times New Roman" panose="02020603050405020304" pitchFamily="18" charset="0"/>
                <a:cs typeface="Times New Roman" panose="02020603050405020304" pitchFamily="18" charset="0"/>
              </a:rPr>
              <a:t>Процјена и утицај на развој моторичких и функционалних способности и морфолошких карактеристика</a:t>
            </a:r>
            <a:endParaRPr lang="sr-Latn-RS" sz="2000" dirty="0">
              <a:latin typeface="Times New Roman" panose="02020603050405020304" pitchFamily="18" charset="0"/>
              <a:cs typeface="Times New Roman" panose="02020603050405020304" pitchFamily="18" charset="0"/>
            </a:endParaRPr>
          </a:p>
          <a:p>
            <a:pPr marL="342900" lvl="0" indent="-342900">
              <a:lnSpc>
                <a:spcPct val="107000"/>
              </a:lnSpc>
              <a:spcAft>
                <a:spcPts val="0"/>
              </a:spcAft>
              <a:buFont typeface="Courier New" panose="02070309020205020404" pitchFamily="49" charset="0"/>
              <a:buChar char="o"/>
            </a:pPr>
            <a:r>
              <a:rPr lang="sr-Cyrl-BA" sz="2000" dirty="0">
                <a:latin typeface="Times New Roman" panose="02020603050405020304" pitchFamily="18" charset="0"/>
                <a:ea typeface="Calibri" panose="020F0502020204030204" pitchFamily="34" charset="0"/>
                <a:cs typeface="Times New Roman" panose="02020603050405020304" pitchFamily="18" charset="0"/>
              </a:rPr>
              <a:t>Теорија физичког и здравственог  васпитања (интегрисана у све наставне теме) </a:t>
            </a:r>
            <a:endParaRPr lang="en-GB" sz="20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spcAft>
                <a:spcPts val="0"/>
              </a:spcAft>
            </a:pPr>
            <a:endParaRPr lang="en-GB"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Wingdings" panose="05000000000000000000" pitchFamily="2" charset="2"/>
              <a:buChar char=""/>
            </a:pPr>
            <a:r>
              <a:rPr lang="en-GB" sz="2000" dirty="0" err="1">
                <a:latin typeface="Times New Roman" panose="02020603050405020304" pitchFamily="18" charset="0"/>
                <a:ea typeface="Calibri" panose="020F0502020204030204" pitchFamily="34" charset="0"/>
                <a:cs typeface="Times New Roman" panose="02020603050405020304" pitchFamily="18" charset="0"/>
              </a:rPr>
              <a:t>пажња</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посвећена</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sr-Cyrl-RS" sz="2000" dirty="0">
                <a:latin typeface="Times New Roman" panose="02020603050405020304" pitchFamily="18" charset="0"/>
                <a:ea typeface="Calibri" panose="020F0502020204030204" pitchFamily="34" charset="0"/>
                <a:cs typeface="Times New Roman" panose="02020603050405020304" pitchFamily="18" charset="0"/>
              </a:rPr>
              <a:t>на</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ре</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дефинисању</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sr-Cyrl-RS" sz="2000" dirty="0">
                <a:latin typeface="Times New Roman" panose="02020603050405020304" pitchFamily="18" charset="0"/>
                <a:ea typeface="Calibri" panose="020F0502020204030204" pitchFamily="34" charset="0"/>
                <a:cs typeface="Times New Roman" panose="02020603050405020304" pitchFamily="18" charset="0"/>
              </a:rPr>
              <a:t>постојећих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исхода</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учења</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p>
          <a:p>
            <a:pPr marL="457200">
              <a:lnSpc>
                <a:spcPct val="107000"/>
              </a:lnSpc>
              <a:spcAft>
                <a:spcPts val="0"/>
              </a:spcAft>
            </a:pPr>
            <a:r>
              <a:rPr lang="sr-Cyrl-RS" sz="2000" dirty="0">
                <a:latin typeface="Times New Roman" panose="02020603050405020304" pitchFamily="18" charset="0"/>
                <a:ea typeface="Calibri" panose="020F0502020204030204" pitchFamily="34" charset="0"/>
                <a:cs typeface="Times New Roman" panose="02020603050405020304" pitchFamily="18" charset="0"/>
              </a:rPr>
              <a:t> </a:t>
            </a:r>
            <a:endParaRPr lang="en-GB"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sr-Cyrl-RS" sz="2000" dirty="0" err="1">
                <a:latin typeface="Times New Roman" panose="02020603050405020304" pitchFamily="18" charset="0"/>
                <a:ea typeface="Calibri" panose="020F0502020204030204" pitchFamily="34" charset="0"/>
                <a:cs typeface="Times New Roman" panose="02020603050405020304" pitchFamily="18" charset="0"/>
              </a:rPr>
              <a:t>измјене</a:t>
            </a:r>
            <a:r>
              <a:rPr lang="sr-Cyrl-RS" sz="2000" dirty="0">
                <a:latin typeface="Times New Roman" panose="02020603050405020304" pitchFamily="18" charset="0"/>
                <a:ea typeface="Calibri" panose="020F0502020204030204" pitchFamily="34" charset="0"/>
                <a:cs typeface="Times New Roman" panose="02020603050405020304" pitchFamily="18" charset="0"/>
              </a:rPr>
              <a:t> и допуне у оквиру с</a:t>
            </a:r>
            <a:r>
              <a:rPr lang="en-GB" sz="2000" dirty="0" err="1">
                <a:latin typeface="Times New Roman" panose="02020603050405020304" pitchFamily="18" charset="0"/>
                <a:ea typeface="Calibri" panose="020F0502020204030204" pitchFamily="34" charset="0"/>
                <a:cs typeface="Times New Roman" panose="02020603050405020304" pitchFamily="18" charset="0"/>
              </a:rPr>
              <a:t>адржај</a:t>
            </a:r>
            <a:r>
              <a:rPr lang="sr-Cyrl-RS" sz="2000" dirty="0">
                <a:latin typeface="Times New Roman" panose="02020603050405020304" pitchFamily="18" charset="0"/>
                <a:ea typeface="Calibri" panose="020F0502020204030204" pitchFamily="34" charset="0"/>
                <a:cs typeface="Times New Roman" panose="02020603050405020304" pitchFamily="18" charset="0"/>
              </a:rPr>
              <a:t>а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пр</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о</a:t>
            </a:r>
            <a:r>
              <a:rPr lang="en-GB" sz="2000" dirty="0" err="1">
                <a:latin typeface="Times New Roman" panose="02020603050405020304" pitchFamily="18" charset="0"/>
                <a:ea typeface="Calibri" panose="020F0502020204030204" pitchFamily="34" charset="0"/>
                <a:cs typeface="Times New Roman" panose="02020603050405020304" pitchFamily="18" charset="0"/>
              </a:rPr>
              <a:t>гр</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а</a:t>
            </a:r>
            <a:r>
              <a:rPr lang="en-GB" sz="2000" dirty="0" err="1">
                <a:latin typeface="Times New Roman" panose="02020603050405020304" pitchFamily="18" charset="0"/>
                <a:ea typeface="Calibri" panose="020F0502020204030204" pitchFamily="34" charset="0"/>
                <a:cs typeface="Times New Roman" panose="02020603050405020304" pitchFamily="18" charset="0"/>
              </a:rPr>
              <a:t>м</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а</a:t>
            </a:r>
            <a:r>
              <a:rPr lang="sr-Cyrl-RS" sz="2000" spc="5" dirty="0">
                <a:latin typeface="Times New Roman" panose="02020603050405020304" pitchFamily="18" charset="0"/>
                <a:ea typeface="Calibri" panose="020F0502020204030204" pitchFamily="34" charset="0"/>
                <a:cs typeface="Times New Roman" panose="02020603050405020304" pitchFamily="18" charset="0"/>
              </a:rPr>
              <a:t>, као и </a:t>
            </a:r>
            <a:r>
              <a:rPr lang="sr-Cyrl-RS" sz="2000" dirty="0">
                <a:latin typeface="Times New Roman" panose="02020603050405020304" pitchFamily="18" charset="0"/>
                <a:ea typeface="Calibri" panose="020F0502020204030204" pitchFamily="34" charset="0"/>
                <a:cs typeface="Times New Roman" panose="02020603050405020304" pitchFamily="18" charset="0"/>
              </a:rPr>
              <a:t>корекције у </a:t>
            </a:r>
            <a:r>
              <a:rPr lang="sr-Cyrl-RS" sz="2000" dirty="0" err="1">
                <a:latin typeface="Times New Roman" panose="02020603050405020304" pitchFamily="18" charset="0"/>
                <a:ea typeface="Calibri" panose="020F0502020204030204" pitchFamily="34" charset="0"/>
                <a:cs typeface="Times New Roman" panose="02020603050405020304" pitchFamily="18" charset="0"/>
              </a:rPr>
              <a:t>приједлогу</a:t>
            </a:r>
            <a:r>
              <a:rPr lang="sr-Cyrl-RS"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н</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ас</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т</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а</a:t>
            </a:r>
            <a:r>
              <a:rPr lang="en-GB" sz="2000" dirty="0" err="1">
                <a:latin typeface="Times New Roman" panose="02020603050405020304" pitchFamily="18" charset="0"/>
                <a:ea typeface="Calibri" panose="020F0502020204030204" pitchFamily="34" charset="0"/>
                <a:cs typeface="Times New Roman" panose="02020603050405020304" pitchFamily="18" charset="0"/>
              </a:rPr>
              <a:t>в</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н</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и</a:t>
            </a:r>
            <a:r>
              <a:rPr lang="sr-Cyrl-RS" sz="2000" dirty="0">
                <a:latin typeface="Times New Roman" panose="02020603050405020304" pitchFamily="18" charset="0"/>
                <a:ea typeface="Calibri" panose="020F0502020204030204" pitchFamily="34" charset="0"/>
                <a:cs typeface="Times New Roman" panose="02020603050405020304" pitchFamily="18" charset="0"/>
              </a:rPr>
              <a:t>х</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предме</a:t>
            </a:r>
            <a:r>
              <a:rPr lang="sr-Cyrl-RS" sz="2000" dirty="0">
                <a:latin typeface="Times New Roman" panose="02020603050405020304" pitchFamily="18" charset="0"/>
                <a:ea typeface="Calibri" panose="020F0502020204030204" pitchFamily="34" charset="0"/>
                <a:cs typeface="Times New Roman" panose="02020603050405020304" pitchFamily="18" charset="0"/>
              </a:rPr>
              <a:t>та са којима је могуће извршити квалитетну </a:t>
            </a:r>
            <a:r>
              <a:rPr lang="sr-Cyrl-RS" sz="2000" dirty="0" err="1">
                <a:latin typeface="Times New Roman" panose="02020603050405020304" pitchFamily="18" charset="0"/>
                <a:ea typeface="Calibri" panose="020F0502020204030204" pitchFamily="34" charset="0"/>
                <a:cs typeface="Times New Roman" panose="02020603050405020304" pitchFamily="18" charset="0"/>
              </a:rPr>
              <a:t>међупредметну</a:t>
            </a:r>
            <a:r>
              <a:rPr lang="sr-Cyrl-RS" sz="2000" dirty="0">
                <a:latin typeface="Times New Roman" panose="02020603050405020304" pitchFamily="18" charset="0"/>
                <a:ea typeface="Calibri" panose="020F0502020204030204" pitchFamily="34" charset="0"/>
                <a:cs typeface="Times New Roman" panose="02020603050405020304" pitchFamily="18" charset="0"/>
              </a:rPr>
              <a:t> </a:t>
            </a:r>
            <a:r>
              <a:rPr lang="sr-Cyrl-RS" sz="2000" dirty="0" err="1">
                <a:latin typeface="Times New Roman" panose="02020603050405020304" pitchFamily="18" charset="0"/>
                <a:ea typeface="Calibri" panose="020F0502020204030204" pitchFamily="34" charset="0"/>
                <a:cs typeface="Times New Roman" panose="02020603050405020304" pitchFamily="18" charset="0"/>
              </a:rPr>
              <a:t>корелацију,смјернице</a:t>
            </a:r>
            <a:r>
              <a:rPr lang="sr-Cyrl-RS" sz="2000" dirty="0">
                <a:latin typeface="Times New Roman" panose="02020603050405020304" pitchFamily="18" charset="0"/>
                <a:ea typeface="Calibri" panose="020F0502020204030204" pitchFamily="34" charset="0"/>
                <a:cs typeface="Times New Roman" panose="02020603050405020304" pitchFamily="18" charset="0"/>
              </a:rPr>
              <a:t> за наставнике</a:t>
            </a:r>
            <a:endParaRPr lang="en-GB"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Wingdings" panose="05000000000000000000" pitchFamily="2" charset="2"/>
              <a:buChar char=""/>
            </a:pPr>
            <a:r>
              <a:rPr lang="sr-Cyrl-RS" sz="2000" dirty="0">
                <a:latin typeface="Times New Roman" panose="02020603050405020304" pitchFamily="18" charset="0"/>
                <a:ea typeface="Calibri" panose="020F0502020204030204" pitchFamily="34" charset="0"/>
                <a:cs typeface="Times New Roman" panose="02020603050405020304" pitchFamily="18" charset="0"/>
              </a:rPr>
              <a:t>д</a:t>
            </a:r>
            <a:r>
              <a:rPr lang="en-GB" sz="2000" dirty="0" err="1">
                <a:latin typeface="Times New Roman" panose="02020603050405020304" pitchFamily="18" charset="0"/>
                <a:ea typeface="Calibri" panose="020F0502020204030204" pitchFamily="34" charset="0"/>
                <a:cs typeface="Times New Roman" panose="02020603050405020304" pitchFamily="18" charset="0"/>
              </a:rPr>
              <a:t>идак</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т</a:t>
            </a:r>
            <a:r>
              <a:rPr lang="en-GB" sz="2000" dirty="0" err="1">
                <a:latin typeface="Times New Roman" panose="02020603050405020304" pitchFamily="18" charset="0"/>
                <a:ea typeface="Calibri" panose="020F0502020204030204" pitchFamily="34" charset="0"/>
                <a:cs typeface="Times New Roman" panose="02020603050405020304" pitchFamily="18" charset="0"/>
              </a:rPr>
              <a:t>ичка</a:t>
            </a:r>
            <a:r>
              <a:rPr lang="en-GB" sz="2000" dirty="0">
                <a:latin typeface="Times New Roman" panose="02020603050405020304" pitchFamily="18" charset="0"/>
                <a:ea typeface="Calibri" panose="020F0502020204030204" pitchFamily="34" charset="0"/>
                <a:cs typeface="Times New Roman" panose="02020603050405020304" pitchFamily="18" charset="0"/>
              </a:rPr>
              <a:t> </a:t>
            </a:r>
            <a:r>
              <a:rPr lang="en-GB" sz="2000" dirty="0" err="1">
                <a:latin typeface="Times New Roman" panose="02020603050405020304" pitchFamily="18" charset="0"/>
                <a:ea typeface="Calibri" panose="020F0502020204030204" pitchFamily="34" charset="0"/>
                <a:cs typeface="Times New Roman" panose="02020603050405020304" pitchFamily="18" charset="0"/>
              </a:rPr>
              <a:t>упутства</a:t>
            </a:r>
            <a:r>
              <a:rPr lang="en-GB" sz="2000" dirty="0">
                <a:latin typeface="Times New Roman" panose="02020603050405020304" pitchFamily="18" charset="0"/>
                <a:ea typeface="Calibri" panose="020F0502020204030204" pitchFamily="34" charset="0"/>
                <a:cs typeface="Times New Roman" panose="02020603050405020304" pitchFamily="18" charset="0"/>
              </a:rPr>
              <a:t> и </a:t>
            </a:r>
            <a:r>
              <a:rPr lang="en-GB" sz="2000" dirty="0" err="1">
                <a:latin typeface="Times New Roman" panose="02020603050405020304" pitchFamily="18" charset="0"/>
                <a:ea typeface="Calibri" panose="020F0502020204030204" pitchFamily="34" charset="0"/>
                <a:cs typeface="Times New Roman" panose="02020603050405020304" pitchFamily="18" charset="0"/>
              </a:rPr>
              <a:t>препору</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к</a:t>
            </a:r>
            <a:r>
              <a:rPr lang="en-GB" sz="2000" spc="-5" dirty="0" err="1">
                <a:latin typeface="Times New Roman" panose="02020603050405020304" pitchFamily="18" charset="0"/>
                <a:ea typeface="Calibri" panose="020F0502020204030204" pitchFamily="34" charset="0"/>
                <a:cs typeface="Times New Roman" panose="02020603050405020304" pitchFamily="18" charset="0"/>
              </a:rPr>
              <a:t>е</a:t>
            </a:r>
            <a:r>
              <a:rPr lang="sr-Cyrl-RS" sz="2000" spc="-5" dirty="0">
                <a:latin typeface="Times New Roman" panose="02020603050405020304" pitchFamily="18" charset="0"/>
                <a:ea typeface="Calibri" panose="020F0502020204030204" pitchFamily="34" charset="0"/>
                <a:cs typeface="Times New Roman" panose="02020603050405020304" pitchFamily="18" charset="0"/>
              </a:rPr>
              <a:t>, како би се </a:t>
            </a:r>
            <a:r>
              <a:rPr lang="sr-Cyrl-RS" sz="2000" spc="-5" dirty="0" err="1">
                <a:latin typeface="Times New Roman" panose="02020603050405020304" pitchFamily="18" charset="0"/>
                <a:ea typeface="Calibri" panose="020F0502020204030204" pitchFamily="34" charset="0"/>
                <a:cs typeface="Times New Roman" panose="02020603050405020304" pitchFamily="18" charset="0"/>
              </a:rPr>
              <a:t>допринијело</a:t>
            </a:r>
            <a:r>
              <a:rPr lang="sr-Cyrl-RS" sz="2000" spc="-5" dirty="0">
                <a:latin typeface="Times New Roman" panose="02020603050405020304" pitchFamily="18" charset="0"/>
                <a:ea typeface="Calibri" panose="020F0502020204030204" pitchFamily="34" charset="0"/>
                <a:cs typeface="Times New Roman" panose="02020603050405020304" pitchFamily="18" charset="0"/>
              </a:rPr>
              <a:t> што квалитетнијој организацији и реализацији наставе физичког и здравственог васпитања</a:t>
            </a:r>
            <a:endParaRPr lang="en-GB" sz="2000" dirty="0">
              <a:latin typeface="Times New Roman" panose="02020603050405020304" pitchFamily="18" charset="0"/>
              <a:ea typeface="Calibri" panose="020F0502020204030204" pitchFamily="34" charset="0"/>
              <a:cs typeface="Times New Roman" panose="02020603050405020304" pitchFamily="18" charset="0"/>
            </a:endParaRPr>
          </a:p>
          <a:p>
            <a:pPr>
              <a:spcAft>
                <a:spcPts val="0"/>
              </a:spcAft>
            </a:pPr>
            <a:r>
              <a:rPr lang="ru-RU" sz="2000" b="1" dirty="0">
                <a:latin typeface="Times New Roman" panose="02020603050405020304" pitchFamily="18" charset="0"/>
                <a:ea typeface="Times New Roman" panose="02020603050405020304" pitchFamily="18" charset="0"/>
              </a:rPr>
              <a:t> </a:t>
            </a:r>
            <a:endParaRPr lang="en-GB" sz="2000" dirty="0">
              <a:effectLst/>
            </a:endParaRPr>
          </a:p>
        </p:txBody>
      </p:sp>
    </p:spTree>
    <p:extLst>
      <p:ext uri="{BB962C8B-B14F-4D97-AF65-F5344CB8AC3E}">
        <p14:creationId xmlns:p14="http://schemas.microsoft.com/office/powerpoint/2010/main" val="36161782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270278" y="1323439"/>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2" name="Rectangle 1"/>
          <p:cNvSpPr/>
          <p:nvPr/>
        </p:nvSpPr>
        <p:spPr>
          <a:xfrm>
            <a:off x="22134" y="0"/>
            <a:ext cx="5858870" cy="4401205"/>
          </a:xfrm>
          <a:prstGeom prst="rect">
            <a:avLst/>
          </a:prstGeom>
        </p:spPr>
        <p:txBody>
          <a:bodyPr wrap="square">
            <a:spAutoFit/>
          </a:bodyPr>
          <a:lstStyle/>
          <a:p>
            <a:pPr>
              <a:spcAft>
                <a:spcPts val="0"/>
              </a:spcAft>
            </a:pPr>
            <a:r>
              <a:rPr lang="sr-Cyrl-BA" sz="2000" b="1" i="1" u="sng" dirty="0">
                <a:latin typeface="Times New Roman" panose="02020603050405020304" pitchFamily="18" charset="0"/>
              </a:rPr>
              <a:t>Теме старог  програма  физичког и здравственог  васпитања за 7 .разред основних школа</a:t>
            </a:r>
            <a:endParaRPr lang="en-GB" sz="2000" dirty="0"/>
          </a:p>
          <a:p>
            <a:pPr>
              <a:spcAft>
                <a:spcPts val="0"/>
              </a:spcAft>
            </a:pPr>
            <a:r>
              <a:rPr lang="ru-RU" sz="2000" b="1" dirty="0">
                <a:latin typeface="Times New Roman" panose="02020603050405020304" pitchFamily="18" charset="0"/>
                <a:ea typeface="Times New Roman" panose="02020603050405020304" pitchFamily="18" charset="0"/>
              </a:rPr>
              <a:t> </a:t>
            </a:r>
            <a:endParaRPr lang="en-GB" sz="2000" dirty="0"/>
          </a:p>
          <a:p>
            <a:pPr>
              <a:spcAft>
                <a:spcPts val="0"/>
              </a:spcAft>
            </a:pPr>
            <a:r>
              <a:rPr lang="sr-Cyrl-BA" sz="2000" b="1" i="1" dirty="0">
                <a:latin typeface="Times New Roman" panose="02020603050405020304" pitchFamily="18" charset="0"/>
              </a:rPr>
              <a:t>Програм: </a:t>
            </a:r>
          </a:p>
          <a:p>
            <a:pPr marL="457200" indent="-457200">
              <a:spcAft>
                <a:spcPts val="0"/>
              </a:spcAft>
              <a:buFont typeface="+mj-lt"/>
              <a:buAutoNum type="arabicPeriod"/>
            </a:pPr>
            <a:r>
              <a:rPr lang="sr-Cyrl-BA" sz="2000" b="1" i="1" dirty="0">
                <a:latin typeface="Times New Roman" panose="02020603050405020304" pitchFamily="18" charset="0"/>
              </a:rPr>
              <a:t> </a:t>
            </a:r>
            <a:r>
              <a:rPr lang="sr-Cyrl-BA" sz="2000" dirty="0"/>
              <a:t>Атлетика  9 </a:t>
            </a:r>
          </a:p>
          <a:p>
            <a:pPr marL="457200" indent="-457200">
              <a:spcAft>
                <a:spcPts val="0"/>
              </a:spcAft>
              <a:buFont typeface="+mj-lt"/>
              <a:buAutoNum type="arabicPeriod"/>
            </a:pPr>
            <a:r>
              <a:rPr lang="sr-Cyrl-BA" sz="2000" dirty="0"/>
              <a:t>Рукомет  6 </a:t>
            </a:r>
          </a:p>
          <a:p>
            <a:pPr marL="457200" indent="-457200">
              <a:spcAft>
                <a:spcPts val="0"/>
              </a:spcAft>
              <a:buFont typeface="+mj-lt"/>
              <a:buAutoNum type="arabicPeriod"/>
            </a:pPr>
            <a:r>
              <a:rPr lang="sr-Cyrl-BA" sz="2000" dirty="0"/>
              <a:t>Вјежбе на справама и тлу 16</a:t>
            </a:r>
          </a:p>
          <a:p>
            <a:pPr marL="457200" indent="-457200">
              <a:spcAft>
                <a:spcPts val="0"/>
              </a:spcAft>
              <a:buFont typeface="+mj-lt"/>
              <a:buAutoNum type="arabicPeriod"/>
            </a:pPr>
            <a:r>
              <a:rPr lang="sr-Cyrl-BA" sz="2000" dirty="0"/>
              <a:t>Кошарка 18 </a:t>
            </a:r>
          </a:p>
          <a:p>
            <a:pPr marL="457200" indent="-457200">
              <a:spcAft>
                <a:spcPts val="0"/>
              </a:spcAft>
              <a:buFont typeface="+mj-lt"/>
              <a:buAutoNum type="arabicPeriod"/>
            </a:pPr>
            <a:r>
              <a:rPr lang="sr-Cyrl-BA" sz="2000" dirty="0"/>
              <a:t>Одбојка 6 </a:t>
            </a:r>
          </a:p>
          <a:p>
            <a:pPr marL="457200" indent="-457200">
              <a:spcAft>
                <a:spcPts val="0"/>
              </a:spcAft>
              <a:buFont typeface="+mj-lt"/>
              <a:buAutoNum type="arabicPeriod"/>
            </a:pPr>
            <a:r>
              <a:rPr lang="sr-Cyrl-BA" sz="2000" dirty="0"/>
              <a:t>Ритмичка </a:t>
            </a:r>
            <a:r>
              <a:rPr lang="sr-Cyrl-BA" sz="2000" dirty="0" err="1"/>
              <a:t>гим</a:t>
            </a:r>
            <a:r>
              <a:rPr lang="sr-Cyrl-RS" sz="2000" dirty="0" err="1"/>
              <a:t>настика</a:t>
            </a:r>
            <a:r>
              <a:rPr lang="sr-Cyrl-RS" sz="2000" dirty="0"/>
              <a:t>,</a:t>
            </a:r>
            <a:r>
              <a:rPr lang="sr-Cyrl-BA" sz="2000" dirty="0"/>
              <a:t> народно  коло и плес 10</a:t>
            </a:r>
          </a:p>
          <a:p>
            <a:pPr marL="457200" indent="-457200">
              <a:spcAft>
                <a:spcPts val="0"/>
              </a:spcAft>
              <a:buFont typeface="+mj-lt"/>
              <a:buAutoNum type="arabicPeriod"/>
            </a:pPr>
            <a:r>
              <a:rPr lang="sr-Cyrl-BA" sz="2000" dirty="0"/>
              <a:t>Процјена физичког раста и васпитање моторичких способности 7 </a:t>
            </a:r>
          </a:p>
          <a:p>
            <a:pPr>
              <a:spcAft>
                <a:spcPts val="0"/>
              </a:spcAft>
            </a:pPr>
            <a:endParaRPr lang="en-GB" sz="2000" dirty="0">
              <a:effectLst/>
            </a:endParaRPr>
          </a:p>
        </p:txBody>
      </p:sp>
      <p:sp>
        <p:nvSpPr>
          <p:cNvPr id="5" name="Rectangle 4"/>
          <p:cNvSpPr/>
          <p:nvPr/>
        </p:nvSpPr>
        <p:spPr>
          <a:xfrm>
            <a:off x="5881004" y="0"/>
            <a:ext cx="6078960" cy="5370701"/>
          </a:xfrm>
          <a:prstGeom prst="rect">
            <a:avLst/>
          </a:prstGeom>
        </p:spPr>
        <p:txBody>
          <a:bodyPr wrap="square">
            <a:spAutoFit/>
          </a:bodyPr>
          <a:lstStyle/>
          <a:p>
            <a:pPr>
              <a:spcAft>
                <a:spcPts val="0"/>
              </a:spcAft>
            </a:pPr>
            <a:r>
              <a:rPr lang="sr-Cyrl-BA" sz="2000" b="1" i="1" u="sng" dirty="0">
                <a:latin typeface="Times New Roman" panose="02020603050405020304" pitchFamily="18" charset="0"/>
              </a:rPr>
              <a:t>Теме  новог програма физичког и здравственог  васпитања за 7. разред основних школа</a:t>
            </a:r>
            <a:endParaRPr lang="en-GB" sz="2000" dirty="0"/>
          </a:p>
          <a:p>
            <a:pPr>
              <a:spcAft>
                <a:spcPts val="0"/>
              </a:spcAft>
            </a:pPr>
            <a:r>
              <a:rPr lang="sr-Cyrl-BA" sz="2000" b="1" i="1" dirty="0">
                <a:latin typeface="Times New Roman" panose="02020603050405020304" pitchFamily="18" charset="0"/>
              </a:rPr>
              <a:t> </a:t>
            </a:r>
            <a:endParaRPr lang="en-GB" sz="1600" dirty="0"/>
          </a:p>
          <a:p>
            <a:pPr>
              <a:spcAft>
                <a:spcPts val="0"/>
              </a:spcAft>
            </a:pPr>
            <a:r>
              <a:rPr lang="ru-RU" sz="2000" b="1" i="1" dirty="0">
                <a:latin typeface="Times New Roman" panose="02020603050405020304" pitchFamily="18" charset="0"/>
                <a:ea typeface="Times New Roman" panose="02020603050405020304" pitchFamily="18" charset="0"/>
              </a:rPr>
              <a:t>Програм:</a:t>
            </a:r>
            <a:r>
              <a:rPr lang="ru-RU" sz="2000" dirty="0">
                <a:latin typeface="Times New Roman" panose="02020603050405020304" pitchFamily="18" charset="0"/>
                <a:ea typeface="Times New Roman" panose="02020603050405020304" pitchFamily="18" charset="0"/>
              </a:rPr>
              <a:t>  </a:t>
            </a:r>
          </a:p>
          <a:p>
            <a:pPr marL="457200" indent="-457200">
              <a:spcAft>
                <a:spcPts val="0"/>
              </a:spcAft>
              <a:buFont typeface="+mj-lt"/>
              <a:buAutoNum type="arabicPeriod"/>
            </a:pPr>
            <a:r>
              <a:rPr lang="sr-Cyrl-BA" sz="2000" dirty="0">
                <a:solidFill>
                  <a:srgbClr val="FF0000"/>
                </a:solidFill>
              </a:rPr>
              <a:t>Процјена и утицај на развој моторичких и</a:t>
            </a:r>
            <a:r>
              <a:rPr lang="sr-Cyrl-BA" sz="2000" dirty="0"/>
              <a:t> </a:t>
            </a:r>
            <a:r>
              <a:rPr lang="sr-Cyrl-BA" sz="2000" dirty="0">
                <a:solidFill>
                  <a:srgbClr val="FF0000"/>
                </a:solidFill>
              </a:rPr>
              <a:t>функционалних способности и морфолошких карактеристика</a:t>
            </a:r>
            <a:r>
              <a:rPr lang="sr-Latn-RS" sz="2000" dirty="0">
                <a:solidFill>
                  <a:srgbClr val="FF0000"/>
                </a:solidFill>
              </a:rPr>
              <a:t> 6</a:t>
            </a:r>
            <a:endParaRPr lang="sr-Cyrl-BA" sz="2000" dirty="0">
              <a:solidFill>
                <a:srgbClr val="FF0000"/>
              </a:solidFill>
            </a:endParaRPr>
          </a:p>
          <a:p>
            <a:pPr marL="457200" lvl="0" indent="-457200">
              <a:buFont typeface="+mj-lt"/>
              <a:buAutoNum type="arabicPeriod"/>
            </a:pPr>
            <a:r>
              <a:rPr lang="sr-Cyrl-BA" sz="2000" dirty="0"/>
              <a:t>Атлетика 10</a:t>
            </a:r>
            <a:endParaRPr lang="en-GB" sz="2000" dirty="0"/>
          </a:p>
          <a:p>
            <a:pPr marL="457200" lvl="0" indent="-457200">
              <a:buFont typeface="+mj-lt"/>
              <a:buAutoNum type="arabicPeriod"/>
            </a:pPr>
            <a:r>
              <a:rPr lang="sr-Cyrl-BA" sz="2000" dirty="0"/>
              <a:t>Рукомет 6</a:t>
            </a:r>
            <a:endParaRPr lang="en-GB" sz="2000" dirty="0"/>
          </a:p>
          <a:p>
            <a:pPr marL="457200" lvl="0" indent="-457200">
              <a:buFont typeface="+mj-lt"/>
              <a:buAutoNum type="arabicPeriod"/>
            </a:pPr>
            <a:r>
              <a:rPr lang="sr-Cyrl-BA" sz="2000" dirty="0"/>
              <a:t>Вјежбе на справама и тлу 16</a:t>
            </a:r>
            <a:endParaRPr lang="en-GB" sz="2000" dirty="0"/>
          </a:p>
          <a:p>
            <a:pPr marL="457200" lvl="0" indent="-457200">
              <a:buFont typeface="+mj-lt"/>
              <a:buAutoNum type="arabicPeriod"/>
            </a:pPr>
            <a:r>
              <a:rPr lang="sr-Cyrl-BA" sz="2000" dirty="0"/>
              <a:t>Кошарка 18</a:t>
            </a:r>
            <a:endParaRPr lang="en-GB" sz="2000" dirty="0"/>
          </a:p>
          <a:p>
            <a:pPr marL="457200" indent="-457200">
              <a:spcAft>
                <a:spcPts val="0"/>
              </a:spcAft>
              <a:buFont typeface="+mj-lt"/>
              <a:buAutoNum type="arabicPeriod"/>
            </a:pPr>
            <a:r>
              <a:rPr lang="sr-Cyrl-BA" sz="2000" dirty="0"/>
              <a:t>Одбојка 8</a:t>
            </a:r>
          </a:p>
          <a:p>
            <a:pPr marL="457200" indent="-457200">
              <a:spcAft>
                <a:spcPts val="0"/>
              </a:spcAft>
              <a:buFont typeface="+mj-lt"/>
              <a:buAutoNum type="arabicPeriod"/>
            </a:pPr>
            <a:r>
              <a:rPr lang="sr-Cyrl-BA" sz="2000" dirty="0">
                <a:solidFill>
                  <a:srgbClr val="FF0000"/>
                </a:solidFill>
                <a:latin typeface="Calibri" panose="020F0502020204030204" pitchFamily="34" charset="0"/>
                <a:ea typeface="Calibri" panose="020F0502020204030204" pitchFamily="34" charset="0"/>
                <a:cs typeface="Times New Roman" panose="02020603050405020304" pitchFamily="18" charset="0"/>
              </a:rPr>
              <a:t>Фудбал   8</a:t>
            </a:r>
          </a:p>
          <a:p>
            <a:pPr marL="457200" indent="-457200">
              <a:spcAft>
                <a:spcPts val="0"/>
              </a:spcAft>
              <a:buFont typeface="+mj-lt"/>
              <a:buAutoNum type="arabicPeriod"/>
            </a:pPr>
            <a:r>
              <a:rPr lang="sr-Cyrl-BA" sz="2000" dirty="0">
                <a:solidFill>
                  <a:srgbClr val="FF0000"/>
                </a:solidFill>
                <a:latin typeface="Calibri" panose="020F0502020204030204" pitchFamily="34" charset="0"/>
                <a:ea typeface="Calibri" panose="020F0502020204030204" pitchFamily="34" charset="0"/>
                <a:cs typeface="Times New Roman" panose="02020603050405020304" pitchFamily="18" charset="0"/>
              </a:rPr>
              <a:t>Теорија физичког и здравственог  васпитања (интегрисана у све наставне теме) </a:t>
            </a: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0"/>
              </a:spcAft>
            </a:pPr>
            <a:r>
              <a:rPr lang="sr-Cyrl-BA" sz="2000" dirty="0">
                <a:solidFill>
                  <a:srgbClr val="FF0000"/>
                </a:solidFill>
                <a:latin typeface="Calibri" panose="020F0502020204030204" pitchFamily="34" charset="0"/>
                <a:ea typeface="Calibri" panose="020F0502020204030204" pitchFamily="34" charset="0"/>
                <a:cs typeface="Times New Roman" panose="02020603050405020304" pitchFamily="18" charset="0"/>
              </a:rPr>
              <a:t>                                                                        </a:t>
            </a:r>
            <a:endParaRPr lang="ru-RU" sz="2000" dirty="0">
              <a:latin typeface="Times New Roman" panose="02020603050405020304" pitchFamily="18" charset="0"/>
              <a:ea typeface="Times New Roman" panose="02020603050405020304" pitchFamily="18" charset="0"/>
            </a:endParaRPr>
          </a:p>
          <a:p>
            <a:pPr marL="457200" indent="-457200">
              <a:spcAft>
                <a:spcPts val="0"/>
              </a:spcAft>
              <a:buFont typeface="+mj-lt"/>
              <a:buAutoNum type="arabicPeriod"/>
            </a:pPr>
            <a:endParaRPr lang="en-GB" sz="2000" dirty="0"/>
          </a:p>
        </p:txBody>
      </p:sp>
    </p:spTree>
    <p:extLst>
      <p:ext uri="{BB962C8B-B14F-4D97-AF65-F5344CB8AC3E}">
        <p14:creationId xmlns:p14="http://schemas.microsoft.com/office/powerpoint/2010/main" val="2127453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CAC57C8-5A72-4A44-828C-98C888F87E6B}"/>
              </a:ext>
            </a:extLst>
          </p:cNvPr>
          <p:cNvGrpSpPr/>
          <p:nvPr/>
        </p:nvGrpSpPr>
        <p:grpSpPr>
          <a:xfrm>
            <a:off x="2169742" y="990538"/>
            <a:ext cx="7221451" cy="5264196"/>
            <a:chOff x="1375085" y="978743"/>
            <a:chExt cx="6168338" cy="5264196"/>
          </a:xfrm>
        </p:grpSpPr>
        <p:sp>
          <p:nvSpPr>
            <p:cNvPr id="4" name="Graphic 3">
              <a:extLst>
                <a:ext uri="{FF2B5EF4-FFF2-40B4-BE49-F238E27FC236}">
                  <a16:creationId xmlns:a16="http://schemas.microsoft.com/office/drawing/2014/main" id="{49AAB831-DF06-4692-9963-4A040543B2AB}"/>
                </a:ext>
              </a:extLst>
            </p:cNvPr>
            <p:cNvSpPr/>
            <p:nvPr/>
          </p:nvSpPr>
          <p:spPr>
            <a:xfrm>
              <a:off x="1375085" y="978743"/>
              <a:ext cx="3798875" cy="4878208"/>
            </a:xfrm>
            <a:custGeom>
              <a:avLst/>
              <a:gdLst>
                <a:gd name="connsiteX0" fmla="*/ 2029941 w 2128754"/>
                <a:gd name="connsiteY0" fmla="*/ 2268832 h 2733575"/>
                <a:gd name="connsiteX1" fmla="*/ 1955197 w 2128754"/>
                <a:gd name="connsiteY1" fmla="*/ 2263814 h 2733575"/>
                <a:gd name="connsiteX2" fmla="*/ 1933803 w 2128754"/>
                <a:gd name="connsiteY2" fmla="*/ 2252457 h 2733575"/>
                <a:gd name="connsiteX3" fmla="*/ 1854833 w 2128754"/>
                <a:gd name="connsiteY3" fmla="*/ 2174808 h 2733575"/>
                <a:gd name="connsiteX4" fmla="*/ 1794351 w 2128754"/>
                <a:gd name="connsiteY4" fmla="*/ 2103233 h 2733575"/>
                <a:gd name="connsiteX5" fmla="*/ 1701383 w 2128754"/>
                <a:gd name="connsiteY5" fmla="*/ 1980948 h 2733575"/>
                <a:gd name="connsiteX6" fmla="*/ 1548990 w 2128754"/>
                <a:gd name="connsiteY6" fmla="*/ 1859192 h 2733575"/>
                <a:gd name="connsiteX7" fmla="*/ 1519937 w 2128754"/>
                <a:gd name="connsiteY7" fmla="*/ 1828555 h 2733575"/>
                <a:gd name="connsiteX8" fmla="*/ 1328983 w 2128754"/>
                <a:gd name="connsiteY8" fmla="*/ 1473058 h 2733575"/>
                <a:gd name="connsiteX9" fmla="*/ 1325550 w 2128754"/>
                <a:gd name="connsiteY9" fmla="*/ 1451929 h 2733575"/>
                <a:gd name="connsiteX10" fmla="*/ 1346943 w 2128754"/>
                <a:gd name="connsiteY10" fmla="*/ 1314062 h 2733575"/>
                <a:gd name="connsiteX11" fmla="*/ 1322116 w 2128754"/>
                <a:gd name="connsiteY11" fmla="*/ 1201021 h 2733575"/>
                <a:gd name="connsiteX12" fmla="*/ 1262955 w 2128754"/>
                <a:gd name="connsiteY12" fmla="*/ 1112543 h 2733575"/>
                <a:gd name="connsiteX13" fmla="*/ 1203001 w 2128754"/>
                <a:gd name="connsiteY13" fmla="*/ 1014293 h 2733575"/>
                <a:gd name="connsiteX14" fmla="*/ 1137765 w 2128754"/>
                <a:gd name="connsiteY14" fmla="*/ 736181 h 2733575"/>
                <a:gd name="connsiteX15" fmla="*/ 1138558 w 2128754"/>
                <a:gd name="connsiteY15" fmla="*/ 476029 h 2733575"/>
                <a:gd name="connsiteX16" fmla="*/ 1145160 w 2128754"/>
                <a:gd name="connsiteY16" fmla="*/ 468370 h 2733575"/>
                <a:gd name="connsiteX17" fmla="*/ 1258729 w 2128754"/>
                <a:gd name="connsiteY17" fmla="*/ 450410 h 2733575"/>
                <a:gd name="connsiteX18" fmla="*/ 1363054 w 2128754"/>
                <a:gd name="connsiteY18" fmla="*/ 422678 h 2733575"/>
                <a:gd name="connsiteX19" fmla="*/ 1379693 w 2128754"/>
                <a:gd name="connsiteY19" fmla="*/ 419773 h 2733575"/>
                <a:gd name="connsiteX20" fmla="*/ 1471869 w 2128754"/>
                <a:gd name="connsiteY20" fmla="*/ 439053 h 2733575"/>
                <a:gd name="connsiteX21" fmla="*/ 1586494 w 2128754"/>
                <a:gd name="connsiteY21" fmla="*/ 465729 h 2733575"/>
                <a:gd name="connsiteX22" fmla="*/ 1761601 w 2128754"/>
                <a:gd name="connsiteY22" fmla="*/ 511685 h 2733575"/>
                <a:gd name="connsiteX23" fmla="*/ 1779297 w 2128754"/>
                <a:gd name="connsiteY23" fmla="*/ 531757 h 2733575"/>
                <a:gd name="connsiteX24" fmla="*/ 1832384 w 2128754"/>
                <a:gd name="connsiteY24" fmla="*/ 594880 h 2733575"/>
                <a:gd name="connsiteX25" fmla="*/ 1861964 w 2128754"/>
                <a:gd name="connsiteY25" fmla="*/ 618915 h 2733575"/>
                <a:gd name="connsiteX26" fmla="*/ 1876755 w 2128754"/>
                <a:gd name="connsiteY26" fmla="*/ 632649 h 2733575"/>
                <a:gd name="connsiteX27" fmla="*/ 1901582 w 2128754"/>
                <a:gd name="connsiteY27" fmla="*/ 619971 h 2733575"/>
                <a:gd name="connsiteX28" fmla="*/ 1874906 w 2128754"/>
                <a:gd name="connsiteY28" fmla="*/ 572167 h 2733575"/>
                <a:gd name="connsiteX29" fmla="*/ 1893130 w 2128754"/>
                <a:gd name="connsiteY29" fmla="*/ 582203 h 2733575"/>
                <a:gd name="connsiteX30" fmla="*/ 1923767 w 2128754"/>
                <a:gd name="connsiteY30" fmla="*/ 616274 h 2733575"/>
                <a:gd name="connsiteX31" fmla="*/ 1936973 w 2128754"/>
                <a:gd name="connsiteY31" fmla="*/ 628423 h 2733575"/>
                <a:gd name="connsiteX32" fmla="*/ 1951235 w 2128754"/>
                <a:gd name="connsiteY32" fmla="*/ 625518 h 2733575"/>
                <a:gd name="connsiteX33" fmla="*/ 1954932 w 2128754"/>
                <a:gd name="connsiteY33" fmla="*/ 611255 h 2733575"/>
                <a:gd name="connsiteX34" fmla="*/ 1909769 w 2128754"/>
                <a:gd name="connsiteY34" fmla="*/ 543114 h 2733575"/>
                <a:gd name="connsiteX35" fmla="*/ 1964176 w 2128754"/>
                <a:gd name="connsiteY35" fmla="*/ 588013 h 2733575"/>
                <a:gd name="connsiteX36" fmla="*/ 1977910 w 2128754"/>
                <a:gd name="connsiteY36" fmla="*/ 596201 h 2733575"/>
                <a:gd name="connsiteX37" fmla="*/ 1996662 w 2128754"/>
                <a:gd name="connsiteY37" fmla="*/ 583259 h 2733575"/>
                <a:gd name="connsiteX38" fmla="*/ 1985041 w 2128754"/>
                <a:gd name="connsiteY38" fmla="*/ 557904 h 2733575"/>
                <a:gd name="connsiteX39" fmla="*/ 1955989 w 2128754"/>
                <a:gd name="connsiteY39" fmla="*/ 529644 h 2733575"/>
                <a:gd name="connsiteX40" fmla="*/ 1979231 w 2128754"/>
                <a:gd name="connsiteY40" fmla="*/ 544435 h 2733575"/>
                <a:gd name="connsiteX41" fmla="*/ 1995342 w 2128754"/>
                <a:gd name="connsiteY41" fmla="*/ 535983 h 2733575"/>
                <a:gd name="connsiteX42" fmla="*/ 1976061 w 2128754"/>
                <a:gd name="connsiteY42" fmla="*/ 501384 h 2733575"/>
                <a:gd name="connsiteX43" fmla="*/ 1924295 w 2128754"/>
                <a:gd name="connsiteY43" fmla="*/ 463088 h 2733575"/>
                <a:gd name="connsiteX44" fmla="*/ 1840571 w 2128754"/>
                <a:gd name="connsiteY44" fmla="*/ 420301 h 2733575"/>
                <a:gd name="connsiteX45" fmla="*/ 1821819 w 2128754"/>
                <a:gd name="connsiteY45" fmla="*/ 410793 h 2733575"/>
                <a:gd name="connsiteX46" fmla="*/ 1787748 w 2128754"/>
                <a:gd name="connsiteY46" fmla="*/ 397323 h 2733575"/>
                <a:gd name="connsiteX47" fmla="*/ 1754470 w 2128754"/>
                <a:gd name="connsiteY47" fmla="*/ 391777 h 2733575"/>
                <a:gd name="connsiteX48" fmla="*/ 1692404 w 2128754"/>
                <a:gd name="connsiteY48" fmla="*/ 366158 h 2733575"/>
                <a:gd name="connsiteX49" fmla="*/ 1596530 w 2128754"/>
                <a:gd name="connsiteY49" fmla="*/ 330767 h 2733575"/>
                <a:gd name="connsiteX50" fmla="*/ 1518089 w 2128754"/>
                <a:gd name="connsiteY50" fmla="*/ 303299 h 2733575"/>
                <a:gd name="connsiteX51" fmla="*/ 1419046 w 2128754"/>
                <a:gd name="connsiteY51" fmla="*/ 285075 h 2733575"/>
                <a:gd name="connsiteX52" fmla="*/ 1305741 w 2128754"/>
                <a:gd name="connsiteY52" fmla="*/ 275831 h 2733575"/>
                <a:gd name="connsiteX53" fmla="*/ 1162064 w 2128754"/>
                <a:gd name="connsiteY53" fmla="*/ 266851 h 2733575"/>
                <a:gd name="connsiteX54" fmla="*/ 1117693 w 2128754"/>
                <a:gd name="connsiteY54" fmla="*/ 264210 h 2733575"/>
                <a:gd name="connsiteX55" fmla="*/ 1070680 w 2128754"/>
                <a:gd name="connsiteY55" fmla="*/ 255230 h 2733575"/>
                <a:gd name="connsiteX56" fmla="*/ 952357 w 2128754"/>
                <a:gd name="connsiteY56" fmla="*/ 272134 h 2733575"/>
                <a:gd name="connsiteX57" fmla="*/ 906930 w 2128754"/>
                <a:gd name="connsiteY57" fmla="*/ 287452 h 2733575"/>
                <a:gd name="connsiteX58" fmla="*/ 870218 w 2128754"/>
                <a:gd name="connsiteY58" fmla="*/ 291414 h 2733575"/>
                <a:gd name="connsiteX59" fmla="*/ 835883 w 2128754"/>
                <a:gd name="connsiteY59" fmla="*/ 291414 h 2733575"/>
                <a:gd name="connsiteX60" fmla="*/ 824791 w 2128754"/>
                <a:gd name="connsiteY60" fmla="*/ 288245 h 2733575"/>
                <a:gd name="connsiteX61" fmla="*/ 811585 w 2128754"/>
                <a:gd name="connsiteY61" fmla="*/ 246515 h 2733575"/>
                <a:gd name="connsiteX62" fmla="*/ 810528 w 2128754"/>
                <a:gd name="connsiteY62" fmla="*/ 228555 h 2733575"/>
                <a:gd name="connsiteX63" fmla="*/ 813434 w 2128754"/>
                <a:gd name="connsiteY63" fmla="*/ 176525 h 2733575"/>
                <a:gd name="connsiteX64" fmla="*/ 769327 w 2128754"/>
                <a:gd name="connsiteY64" fmla="*/ 48958 h 2733575"/>
                <a:gd name="connsiteX65" fmla="*/ 699865 w 2128754"/>
                <a:gd name="connsiteY65" fmla="*/ 5643 h 2733575"/>
                <a:gd name="connsiteX66" fmla="*/ 564639 w 2128754"/>
                <a:gd name="connsiteY66" fmla="*/ 24659 h 2733575"/>
                <a:gd name="connsiteX67" fmla="*/ 493592 w 2128754"/>
                <a:gd name="connsiteY67" fmla="*/ 90688 h 2733575"/>
                <a:gd name="connsiteX68" fmla="*/ 485405 w 2128754"/>
                <a:gd name="connsiteY68" fmla="*/ 139813 h 2733575"/>
                <a:gd name="connsiteX69" fmla="*/ 494121 w 2128754"/>
                <a:gd name="connsiteY69" fmla="*/ 164904 h 2733575"/>
                <a:gd name="connsiteX70" fmla="*/ 493064 w 2128754"/>
                <a:gd name="connsiteY70" fmla="*/ 192900 h 2733575"/>
                <a:gd name="connsiteX71" fmla="*/ 499139 w 2128754"/>
                <a:gd name="connsiteY71" fmla="*/ 235422 h 2733575"/>
                <a:gd name="connsiteX72" fmla="*/ 503629 w 2128754"/>
                <a:gd name="connsiteY72" fmla="*/ 284811 h 2733575"/>
                <a:gd name="connsiteX73" fmla="*/ 506270 w 2128754"/>
                <a:gd name="connsiteY73" fmla="*/ 312279 h 2733575"/>
                <a:gd name="connsiteX74" fmla="*/ 530040 w 2128754"/>
                <a:gd name="connsiteY74" fmla="*/ 326541 h 2733575"/>
                <a:gd name="connsiteX75" fmla="*/ 536115 w 2128754"/>
                <a:gd name="connsiteY75" fmla="*/ 341595 h 2733575"/>
                <a:gd name="connsiteX76" fmla="*/ 559092 w 2128754"/>
                <a:gd name="connsiteY76" fmla="*/ 340803 h 2733575"/>
                <a:gd name="connsiteX77" fmla="*/ 540605 w 2128754"/>
                <a:gd name="connsiteY77" fmla="*/ 356650 h 2733575"/>
                <a:gd name="connsiteX78" fmla="*/ 547471 w 2128754"/>
                <a:gd name="connsiteY78" fmla="*/ 392305 h 2733575"/>
                <a:gd name="connsiteX79" fmla="*/ 578637 w 2128754"/>
                <a:gd name="connsiteY79" fmla="*/ 418453 h 2733575"/>
                <a:gd name="connsiteX80" fmla="*/ 602671 w 2128754"/>
                <a:gd name="connsiteY80" fmla="*/ 413434 h 2733575"/>
                <a:gd name="connsiteX81" fmla="*/ 644401 w 2128754"/>
                <a:gd name="connsiteY81" fmla="*/ 404983 h 2733575"/>
                <a:gd name="connsiteX82" fmla="*/ 673718 w 2128754"/>
                <a:gd name="connsiteY82" fmla="*/ 420301 h 2733575"/>
                <a:gd name="connsiteX83" fmla="*/ 689829 w 2128754"/>
                <a:gd name="connsiteY83" fmla="*/ 463880 h 2733575"/>
                <a:gd name="connsiteX84" fmla="*/ 682698 w 2128754"/>
                <a:gd name="connsiteY84" fmla="*/ 481312 h 2733575"/>
                <a:gd name="connsiteX85" fmla="*/ 665794 w 2128754"/>
                <a:gd name="connsiteY85" fmla="*/ 492140 h 2733575"/>
                <a:gd name="connsiteX86" fmla="*/ 544038 w 2128754"/>
                <a:gd name="connsiteY86" fmla="*/ 652457 h 2733575"/>
                <a:gd name="connsiteX87" fmla="*/ 509703 w 2128754"/>
                <a:gd name="connsiteY87" fmla="*/ 717693 h 2733575"/>
                <a:gd name="connsiteX88" fmla="*/ 502836 w 2128754"/>
                <a:gd name="connsiteY88" fmla="*/ 738822 h 2733575"/>
                <a:gd name="connsiteX89" fmla="*/ 499931 w 2128754"/>
                <a:gd name="connsiteY89" fmla="*/ 752028 h 2733575"/>
                <a:gd name="connsiteX90" fmla="*/ 468766 w 2128754"/>
                <a:gd name="connsiteY90" fmla="*/ 806699 h 2733575"/>
                <a:gd name="connsiteX91" fmla="*/ 448429 w 2128754"/>
                <a:gd name="connsiteY91" fmla="*/ 813831 h 2733575"/>
                <a:gd name="connsiteX92" fmla="*/ 358894 w 2128754"/>
                <a:gd name="connsiteY92" fmla="*/ 779760 h 2733575"/>
                <a:gd name="connsiteX93" fmla="*/ 326408 w 2128754"/>
                <a:gd name="connsiteY93" fmla="*/ 759951 h 2733575"/>
                <a:gd name="connsiteX94" fmla="*/ 243213 w 2128754"/>
                <a:gd name="connsiteY94" fmla="*/ 672794 h 2733575"/>
                <a:gd name="connsiteX95" fmla="*/ 237138 w 2128754"/>
                <a:gd name="connsiteY95" fmla="*/ 648231 h 2733575"/>
                <a:gd name="connsiteX96" fmla="*/ 246646 w 2128754"/>
                <a:gd name="connsiteY96" fmla="*/ 570318 h 2733575"/>
                <a:gd name="connsiteX97" fmla="*/ 259852 w 2128754"/>
                <a:gd name="connsiteY97" fmla="*/ 533606 h 2733575"/>
                <a:gd name="connsiteX98" fmla="*/ 264342 w 2128754"/>
                <a:gd name="connsiteY98" fmla="*/ 519344 h 2733575"/>
                <a:gd name="connsiteX99" fmla="*/ 248759 w 2128754"/>
                <a:gd name="connsiteY99" fmla="*/ 510100 h 2733575"/>
                <a:gd name="connsiteX100" fmla="*/ 204124 w 2128754"/>
                <a:gd name="connsiteY100" fmla="*/ 543906 h 2733575"/>
                <a:gd name="connsiteX101" fmla="*/ 200955 w 2128754"/>
                <a:gd name="connsiteY101" fmla="*/ 559225 h 2733575"/>
                <a:gd name="connsiteX102" fmla="*/ 165563 w 2128754"/>
                <a:gd name="connsiteY102" fmla="*/ 508251 h 2733575"/>
                <a:gd name="connsiteX103" fmla="*/ 130700 w 2128754"/>
                <a:gd name="connsiteY103" fmla="*/ 449882 h 2733575"/>
                <a:gd name="connsiteX104" fmla="*/ 105345 w 2128754"/>
                <a:gd name="connsiteY104" fmla="*/ 431394 h 2733575"/>
                <a:gd name="connsiteX105" fmla="*/ 94517 w 2128754"/>
                <a:gd name="connsiteY105" fmla="*/ 450410 h 2733575"/>
                <a:gd name="connsiteX106" fmla="*/ 113005 w 2128754"/>
                <a:gd name="connsiteY106" fmla="*/ 495045 h 2733575"/>
                <a:gd name="connsiteX107" fmla="*/ 80255 w 2128754"/>
                <a:gd name="connsiteY107" fmla="*/ 439053 h 2733575"/>
                <a:gd name="connsiteX108" fmla="*/ 58333 w 2128754"/>
                <a:gd name="connsiteY108" fmla="*/ 437205 h 2733575"/>
                <a:gd name="connsiteX109" fmla="*/ 53843 w 2128754"/>
                <a:gd name="connsiteY109" fmla="*/ 455428 h 2733575"/>
                <a:gd name="connsiteX110" fmla="*/ 61503 w 2128754"/>
                <a:gd name="connsiteY110" fmla="*/ 474180 h 2733575"/>
                <a:gd name="connsiteX111" fmla="*/ 81047 w 2128754"/>
                <a:gd name="connsiteY111" fmla="*/ 513269 h 2733575"/>
                <a:gd name="connsiteX112" fmla="*/ 57541 w 2128754"/>
                <a:gd name="connsiteY112" fmla="*/ 473916 h 2733575"/>
                <a:gd name="connsiteX113" fmla="*/ 37996 w 2128754"/>
                <a:gd name="connsiteY113" fmla="*/ 463352 h 2733575"/>
                <a:gd name="connsiteX114" fmla="*/ 31658 w 2128754"/>
                <a:gd name="connsiteY114" fmla="*/ 484745 h 2733575"/>
                <a:gd name="connsiteX115" fmla="*/ 49882 w 2128754"/>
                <a:gd name="connsiteY115" fmla="*/ 525154 h 2733575"/>
                <a:gd name="connsiteX116" fmla="*/ 76029 w 2128754"/>
                <a:gd name="connsiteY116" fmla="*/ 568997 h 2733575"/>
                <a:gd name="connsiteX117" fmla="*/ 76029 w 2128754"/>
                <a:gd name="connsiteY117" fmla="*/ 581939 h 2733575"/>
                <a:gd name="connsiteX118" fmla="*/ 63351 w 2128754"/>
                <a:gd name="connsiteY118" fmla="*/ 580618 h 2733575"/>
                <a:gd name="connsiteX119" fmla="*/ 25055 w 2128754"/>
                <a:gd name="connsiteY119" fmla="*/ 548396 h 2733575"/>
                <a:gd name="connsiteX120" fmla="*/ 3926 w 2128754"/>
                <a:gd name="connsiteY120" fmla="*/ 546548 h 2733575"/>
                <a:gd name="connsiteX121" fmla="*/ 4454 w 2128754"/>
                <a:gd name="connsiteY121" fmla="*/ 566092 h 2733575"/>
                <a:gd name="connsiteX122" fmla="*/ 71803 w 2128754"/>
                <a:gd name="connsiteY122" fmla="*/ 628951 h 2733575"/>
                <a:gd name="connsiteX123" fmla="*/ 106930 w 2128754"/>
                <a:gd name="connsiteY123" fmla="*/ 675699 h 2733575"/>
                <a:gd name="connsiteX124" fmla="*/ 127267 w 2128754"/>
                <a:gd name="connsiteY124" fmla="*/ 700262 h 2733575"/>
                <a:gd name="connsiteX125" fmla="*/ 203860 w 2128754"/>
                <a:gd name="connsiteY125" fmla="*/ 792701 h 2733575"/>
                <a:gd name="connsiteX126" fmla="*/ 347538 w 2128754"/>
                <a:gd name="connsiteY126" fmla="*/ 959621 h 2733575"/>
                <a:gd name="connsiteX127" fmla="*/ 424659 w 2128754"/>
                <a:gd name="connsiteY127" fmla="*/ 1021688 h 2733575"/>
                <a:gd name="connsiteX128" fmla="*/ 484612 w 2128754"/>
                <a:gd name="connsiteY128" fmla="*/ 1023008 h 2733575"/>
                <a:gd name="connsiteX129" fmla="*/ 490423 w 2128754"/>
                <a:gd name="connsiteY129" fmla="*/ 1018518 h 2733575"/>
                <a:gd name="connsiteX130" fmla="*/ 545887 w 2128754"/>
                <a:gd name="connsiteY130" fmla="*/ 967280 h 2733575"/>
                <a:gd name="connsiteX131" fmla="*/ 621687 w 2128754"/>
                <a:gd name="connsiteY131" fmla="*/ 890688 h 2733575"/>
                <a:gd name="connsiteX132" fmla="*/ 695903 w 2128754"/>
                <a:gd name="connsiteY132" fmla="*/ 810133 h 2733575"/>
                <a:gd name="connsiteX133" fmla="*/ 702506 w 2128754"/>
                <a:gd name="connsiteY133" fmla="*/ 811189 h 2733575"/>
                <a:gd name="connsiteX134" fmla="*/ 717825 w 2128754"/>
                <a:gd name="connsiteY134" fmla="*/ 835488 h 2733575"/>
                <a:gd name="connsiteX135" fmla="*/ 767214 w 2128754"/>
                <a:gd name="connsiteY135" fmla="*/ 925022 h 2733575"/>
                <a:gd name="connsiteX136" fmla="*/ 835619 w 2128754"/>
                <a:gd name="connsiteY136" fmla="*/ 1055230 h 2733575"/>
                <a:gd name="connsiteX137" fmla="*/ 845391 w 2128754"/>
                <a:gd name="connsiteY137" fmla="*/ 1076623 h 2733575"/>
                <a:gd name="connsiteX138" fmla="*/ 859654 w 2128754"/>
                <a:gd name="connsiteY138" fmla="*/ 1163253 h 2733575"/>
                <a:gd name="connsiteX139" fmla="*/ 847504 w 2128754"/>
                <a:gd name="connsiteY139" fmla="*/ 1180156 h 2733575"/>
                <a:gd name="connsiteX140" fmla="*/ 759819 w 2128754"/>
                <a:gd name="connsiteY140" fmla="*/ 1202077 h 2733575"/>
                <a:gd name="connsiteX141" fmla="*/ 648891 w 2128754"/>
                <a:gd name="connsiteY141" fmla="*/ 1242487 h 2733575"/>
                <a:gd name="connsiteX142" fmla="*/ 538492 w 2128754"/>
                <a:gd name="connsiteY142" fmla="*/ 1287650 h 2733575"/>
                <a:gd name="connsiteX143" fmla="*/ 429413 w 2128754"/>
                <a:gd name="connsiteY143" fmla="*/ 1349981 h 2733575"/>
                <a:gd name="connsiteX144" fmla="*/ 387155 w 2128754"/>
                <a:gd name="connsiteY144" fmla="*/ 1467511 h 2733575"/>
                <a:gd name="connsiteX145" fmla="*/ 428884 w 2128754"/>
                <a:gd name="connsiteY145" fmla="*/ 1563649 h 2733575"/>
                <a:gd name="connsiteX146" fmla="*/ 659456 w 2128754"/>
                <a:gd name="connsiteY146" fmla="*/ 1879793 h 2733575"/>
                <a:gd name="connsiteX147" fmla="*/ 680321 w 2128754"/>
                <a:gd name="connsiteY147" fmla="*/ 1909373 h 2733575"/>
                <a:gd name="connsiteX148" fmla="*/ 721522 w 2128754"/>
                <a:gd name="connsiteY148" fmla="*/ 1998380 h 2733575"/>
                <a:gd name="connsiteX149" fmla="*/ 720994 w 2128754"/>
                <a:gd name="connsiteY149" fmla="*/ 2001021 h 2733575"/>
                <a:gd name="connsiteX150" fmla="*/ 717825 w 2128754"/>
                <a:gd name="connsiteY150" fmla="*/ 1998380 h 2733575"/>
                <a:gd name="connsiteX151" fmla="*/ 676359 w 2128754"/>
                <a:gd name="connsiteY151" fmla="*/ 1953745 h 2733575"/>
                <a:gd name="connsiteX152" fmla="*/ 666587 w 2128754"/>
                <a:gd name="connsiteY152" fmla="*/ 1952952 h 2733575"/>
                <a:gd name="connsiteX153" fmla="*/ 666058 w 2128754"/>
                <a:gd name="connsiteY153" fmla="*/ 1962724 h 2733575"/>
                <a:gd name="connsiteX154" fmla="*/ 673982 w 2128754"/>
                <a:gd name="connsiteY154" fmla="*/ 1971176 h 2733575"/>
                <a:gd name="connsiteX155" fmla="*/ 682962 w 2128754"/>
                <a:gd name="connsiteY155" fmla="*/ 1978571 h 2733575"/>
                <a:gd name="connsiteX156" fmla="*/ 707788 w 2128754"/>
                <a:gd name="connsiteY156" fmla="*/ 2020829 h 2733575"/>
                <a:gd name="connsiteX157" fmla="*/ 702770 w 2128754"/>
                <a:gd name="connsiteY157" fmla="*/ 2048297 h 2733575"/>
                <a:gd name="connsiteX158" fmla="*/ 671869 w 2128754"/>
                <a:gd name="connsiteY158" fmla="*/ 2054372 h 2733575"/>
                <a:gd name="connsiteX159" fmla="*/ 614556 w 2128754"/>
                <a:gd name="connsiteY159" fmla="*/ 2038789 h 2733575"/>
                <a:gd name="connsiteX160" fmla="*/ 604520 w 2128754"/>
                <a:gd name="connsiteY160" fmla="*/ 2041958 h 2733575"/>
                <a:gd name="connsiteX161" fmla="*/ 611387 w 2128754"/>
                <a:gd name="connsiteY161" fmla="*/ 2051731 h 2733575"/>
                <a:gd name="connsiteX162" fmla="*/ 690621 w 2128754"/>
                <a:gd name="connsiteY162" fmla="*/ 2074708 h 2733575"/>
                <a:gd name="connsiteX163" fmla="*/ 677415 w 2128754"/>
                <a:gd name="connsiteY163" fmla="*/ 2096630 h 2733575"/>
                <a:gd name="connsiteX164" fmla="*/ 669492 w 2128754"/>
                <a:gd name="connsiteY164" fmla="*/ 2117231 h 2733575"/>
                <a:gd name="connsiteX165" fmla="*/ 635157 w 2128754"/>
                <a:gd name="connsiteY165" fmla="*/ 2169261 h 2733575"/>
                <a:gd name="connsiteX166" fmla="*/ 552754 w 2128754"/>
                <a:gd name="connsiteY166" fmla="*/ 2205709 h 2733575"/>
                <a:gd name="connsiteX167" fmla="*/ 533738 w 2128754"/>
                <a:gd name="connsiteY167" fmla="*/ 2242157 h 2733575"/>
                <a:gd name="connsiteX168" fmla="*/ 563846 w 2128754"/>
                <a:gd name="connsiteY168" fmla="*/ 2267511 h 2733575"/>
                <a:gd name="connsiteX169" fmla="*/ 710429 w 2128754"/>
                <a:gd name="connsiteY169" fmla="*/ 2254042 h 2733575"/>
                <a:gd name="connsiteX170" fmla="*/ 773553 w 2128754"/>
                <a:gd name="connsiteY170" fmla="*/ 2231856 h 2733575"/>
                <a:gd name="connsiteX171" fmla="*/ 921984 w 2128754"/>
                <a:gd name="connsiteY171" fmla="*/ 2178769 h 2733575"/>
                <a:gd name="connsiteX172" fmla="*/ 972430 w 2128754"/>
                <a:gd name="connsiteY172" fmla="*/ 2151566 h 2733575"/>
                <a:gd name="connsiteX173" fmla="*/ 989333 w 2128754"/>
                <a:gd name="connsiteY173" fmla="*/ 2134398 h 2733575"/>
                <a:gd name="connsiteX174" fmla="*/ 987749 w 2128754"/>
                <a:gd name="connsiteY174" fmla="*/ 2115382 h 2733575"/>
                <a:gd name="connsiteX175" fmla="*/ 952093 w 2128754"/>
                <a:gd name="connsiteY175" fmla="*/ 2063616 h 2733575"/>
                <a:gd name="connsiteX176" fmla="*/ 923041 w 2128754"/>
                <a:gd name="connsiteY176" fmla="*/ 2023735 h 2733575"/>
                <a:gd name="connsiteX177" fmla="*/ 889763 w 2128754"/>
                <a:gd name="connsiteY177" fmla="*/ 1990984 h 2733575"/>
                <a:gd name="connsiteX178" fmla="*/ 858861 w 2128754"/>
                <a:gd name="connsiteY178" fmla="*/ 1947142 h 2733575"/>
                <a:gd name="connsiteX179" fmla="*/ 821093 w 2128754"/>
                <a:gd name="connsiteY179" fmla="*/ 1882170 h 2733575"/>
                <a:gd name="connsiteX180" fmla="*/ 759555 w 2128754"/>
                <a:gd name="connsiteY180" fmla="*/ 1770186 h 2733575"/>
                <a:gd name="connsiteX181" fmla="*/ 725748 w 2128754"/>
                <a:gd name="connsiteY181" fmla="*/ 1675105 h 2733575"/>
                <a:gd name="connsiteX182" fmla="*/ 709109 w 2128754"/>
                <a:gd name="connsiteY182" fmla="*/ 1620961 h 2733575"/>
                <a:gd name="connsiteX183" fmla="*/ 643609 w 2128754"/>
                <a:gd name="connsiteY183" fmla="*/ 1517165 h 2733575"/>
                <a:gd name="connsiteX184" fmla="*/ 635949 w 2128754"/>
                <a:gd name="connsiteY184" fmla="*/ 1507128 h 2733575"/>
                <a:gd name="connsiteX185" fmla="*/ 792041 w 2128754"/>
                <a:gd name="connsiteY185" fmla="*/ 1524560 h 2733575"/>
                <a:gd name="connsiteX186" fmla="*/ 990654 w 2128754"/>
                <a:gd name="connsiteY186" fmla="*/ 1507393 h 2733575"/>
                <a:gd name="connsiteX187" fmla="*/ 1002275 w 2128754"/>
                <a:gd name="connsiteY187" fmla="*/ 1512939 h 2733575"/>
                <a:gd name="connsiteX188" fmla="*/ 1039779 w 2128754"/>
                <a:gd name="connsiteY188" fmla="*/ 1572893 h 2733575"/>
                <a:gd name="connsiteX189" fmla="*/ 1190852 w 2128754"/>
                <a:gd name="connsiteY189" fmla="*/ 1758036 h 2733575"/>
                <a:gd name="connsiteX190" fmla="*/ 1274840 w 2128754"/>
                <a:gd name="connsiteY190" fmla="*/ 1858664 h 2733575"/>
                <a:gd name="connsiteX191" fmla="*/ 1320268 w 2128754"/>
                <a:gd name="connsiteY191" fmla="*/ 1932087 h 2733575"/>
                <a:gd name="connsiteX192" fmla="*/ 1398709 w 2128754"/>
                <a:gd name="connsiteY192" fmla="*/ 1997323 h 2733575"/>
                <a:gd name="connsiteX193" fmla="*/ 1443873 w 2128754"/>
                <a:gd name="connsiteY193" fmla="*/ 2022678 h 2733575"/>
                <a:gd name="connsiteX194" fmla="*/ 1702440 w 2128754"/>
                <a:gd name="connsiteY194" fmla="*/ 2235554 h 2733575"/>
                <a:gd name="connsiteX195" fmla="*/ 1842156 w 2128754"/>
                <a:gd name="connsiteY195" fmla="*/ 2380024 h 2733575"/>
                <a:gd name="connsiteX196" fmla="*/ 1847438 w 2128754"/>
                <a:gd name="connsiteY196" fmla="*/ 2389004 h 2733575"/>
                <a:gd name="connsiteX197" fmla="*/ 1845589 w 2128754"/>
                <a:gd name="connsiteY197" fmla="*/ 2389796 h 2733575"/>
                <a:gd name="connsiteX198" fmla="*/ 1818914 w 2128754"/>
                <a:gd name="connsiteY198" fmla="*/ 2401681 h 2733575"/>
                <a:gd name="connsiteX199" fmla="*/ 1828950 w 2128754"/>
                <a:gd name="connsiteY199" fmla="*/ 2426244 h 2733575"/>
                <a:gd name="connsiteX200" fmla="*/ 1847702 w 2128754"/>
                <a:gd name="connsiteY200" fmla="*/ 2447637 h 2733575"/>
                <a:gd name="connsiteX201" fmla="*/ 1852192 w 2128754"/>
                <a:gd name="connsiteY201" fmla="*/ 2453447 h 2733575"/>
                <a:gd name="connsiteX202" fmla="*/ 1872001 w 2128754"/>
                <a:gd name="connsiteY202" fmla="*/ 2491480 h 2733575"/>
                <a:gd name="connsiteX203" fmla="*/ 1882301 w 2128754"/>
                <a:gd name="connsiteY203" fmla="*/ 2536907 h 2733575"/>
                <a:gd name="connsiteX204" fmla="*/ 1910825 w 2128754"/>
                <a:gd name="connsiteY204" fmla="*/ 2545887 h 2733575"/>
                <a:gd name="connsiteX205" fmla="*/ 1916372 w 2128754"/>
                <a:gd name="connsiteY205" fmla="*/ 2544831 h 2733575"/>
                <a:gd name="connsiteX206" fmla="*/ 1922711 w 2128754"/>
                <a:gd name="connsiteY206" fmla="*/ 2571770 h 2733575"/>
                <a:gd name="connsiteX207" fmla="*/ 1931690 w 2128754"/>
                <a:gd name="connsiteY207" fmla="*/ 2609802 h 2733575"/>
                <a:gd name="connsiteX208" fmla="*/ 1919277 w 2128754"/>
                <a:gd name="connsiteY208" fmla="*/ 2660248 h 2733575"/>
                <a:gd name="connsiteX209" fmla="*/ 1909241 w 2128754"/>
                <a:gd name="connsiteY209" fmla="*/ 2693791 h 2733575"/>
                <a:gd name="connsiteX210" fmla="*/ 1925616 w 2128754"/>
                <a:gd name="connsiteY210" fmla="*/ 2734464 h 2733575"/>
                <a:gd name="connsiteX211" fmla="*/ 1949914 w 2128754"/>
                <a:gd name="connsiteY211" fmla="*/ 2734464 h 2733575"/>
                <a:gd name="connsiteX212" fmla="*/ 1965761 w 2128754"/>
                <a:gd name="connsiteY212" fmla="*/ 2728654 h 2733575"/>
                <a:gd name="connsiteX213" fmla="*/ 2012773 w 2128754"/>
                <a:gd name="connsiteY213" fmla="*/ 2682698 h 2733575"/>
                <a:gd name="connsiteX214" fmla="*/ 2044467 w 2128754"/>
                <a:gd name="connsiteY214" fmla="*/ 2620103 h 2733575"/>
                <a:gd name="connsiteX215" fmla="*/ 2072199 w 2128754"/>
                <a:gd name="connsiteY215" fmla="*/ 2538492 h 2733575"/>
                <a:gd name="connsiteX216" fmla="*/ 2104685 w 2128754"/>
                <a:gd name="connsiteY216" fmla="*/ 2409604 h 2733575"/>
                <a:gd name="connsiteX217" fmla="*/ 2128455 w 2128754"/>
                <a:gd name="connsiteY217" fmla="*/ 2306600 h 2733575"/>
                <a:gd name="connsiteX218" fmla="*/ 2029941 w 2128754"/>
                <a:gd name="connsiteY218" fmla="*/ 2268832 h 2733575"/>
                <a:gd name="connsiteX219" fmla="*/ 65200 w 2128754"/>
                <a:gd name="connsiteY219" fmla="*/ 483689 h 2733575"/>
                <a:gd name="connsiteX220" fmla="*/ 67841 w 2128754"/>
                <a:gd name="connsiteY220" fmla="*/ 488179 h 2733575"/>
                <a:gd name="connsiteX221" fmla="*/ 65200 w 2128754"/>
                <a:gd name="connsiteY221" fmla="*/ 483689 h 2733575"/>
                <a:gd name="connsiteX222" fmla="*/ 1847966 w 2128754"/>
                <a:gd name="connsiteY222" fmla="*/ 2414094 h 2733575"/>
                <a:gd name="connsiteX223" fmla="*/ 1835817 w 2128754"/>
                <a:gd name="connsiteY223" fmla="*/ 2408284 h 2733575"/>
                <a:gd name="connsiteX224" fmla="*/ 1837666 w 2128754"/>
                <a:gd name="connsiteY224" fmla="*/ 2406435 h 2733575"/>
                <a:gd name="connsiteX225" fmla="*/ 1849815 w 2128754"/>
                <a:gd name="connsiteY225" fmla="*/ 2413566 h 2733575"/>
                <a:gd name="connsiteX226" fmla="*/ 1847966 w 2128754"/>
                <a:gd name="connsiteY226" fmla="*/ 2414094 h 2733575"/>
                <a:gd name="connsiteX227" fmla="*/ 1891017 w 2128754"/>
                <a:gd name="connsiteY227" fmla="*/ 2500724 h 2733575"/>
                <a:gd name="connsiteX228" fmla="*/ 1901846 w 2128754"/>
                <a:gd name="connsiteY228" fmla="*/ 2530833 h 2733575"/>
                <a:gd name="connsiteX229" fmla="*/ 1891017 w 2128754"/>
                <a:gd name="connsiteY229" fmla="*/ 2500724 h 27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128754" h="2733575">
                  <a:moveTo>
                    <a:pt x="2029941" y="2268832"/>
                  </a:moveTo>
                  <a:cubicBezTo>
                    <a:pt x="2003529" y="2269889"/>
                    <a:pt x="1980816" y="2268040"/>
                    <a:pt x="1955197" y="2263814"/>
                  </a:cubicBezTo>
                  <a:cubicBezTo>
                    <a:pt x="1946481" y="2262229"/>
                    <a:pt x="1939878" y="2258532"/>
                    <a:pt x="1933803" y="2252457"/>
                  </a:cubicBezTo>
                  <a:cubicBezTo>
                    <a:pt x="1907920" y="2226310"/>
                    <a:pt x="1881509" y="2200427"/>
                    <a:pt x="1854833" y="2174808"/>
                  </a:cubicBezTo>
                  <a:cubicBezTo>
                    <a:pt x="1832120" y="2153150"/>
                    <a:pt x="1812311" y="2129116"/>
                    <a:pt x="1794351" y="2103233"/>
                  </a:cubicBezTo>
                  <a:cubicBezTo>
                    <a:pt x="1765299" y="2060975"/>
                    <a:pt x="1734398" y="2020037"/>
                    <a:pt x="1701383" y="1980948"/>
                  </a:cubicBezTo>
                  <a:cubicBezTo>
                    <a:pt x="1658597" y="1930503"/>
                    <a:pt x="1608151" y="1889301"/>
                    <a:pt x="1548990" y="1859192"/>
                  </a:cubicBezTo>
                  <a:cubicBezTo>
                    <a:pt x="1535520" y="1852325"/>
                    <a:pt x="1526540" y="1843081"/>
                    <a:pt x="1519937" y="1828555"/>
                  </a:cubicBezTo>
                  <a:cubicBezTo>
                    <a:pt x="1464474" y="1705742"/>
                    <a:pt x="1396860" y="1589268"/>
                    <a:pt x="1328983" y="1473058"/>
                  </a:cubicBezTo>
                  <a:cubicBezTo>
                    <a:pt x="1324758" y="1465927"/>
                    <a:pt x="1323965" y="1459852"/>
                    <a:pt x="1325550" y="1451929"/>
                  </a:cubicBezTo>
                  <a:cubicBezTo>
                    <a:pt x="1335322" y="1406501"/>
                    <a:pt x="1344830" y="1360810"/>
                    <a:pt x="1346943" y="1314062"/>
                  </a:cubicBezTo>
                  <a:cubicBezTo>
                    <a:pt x="1348792" y="1274180"/>
                    <a:pt x="1341397" y="1236412"/>
                    <a:pt x="1322116" y="1201021"/>
                  </a:cubicBezTo>
                  <a:cubicBezTo>
                    <a:pt x="1304949" y="1169591"/>
                    <a:pt x="1283556" y="1141331"/>
                    <a:pt x="1262955" y="1112543"/>
                  </a:cubicBezTo>
                  <a:cubicBezTo>
                    <a:pt x="1240505" y="1081378"/>
                    <a:pt x="1218320" y="1049948"/>
                    <a:pt x="1203001" y="1014293"/>
                  </a:cubicBezTo>
                  <a:cubicBezTo>
                    <a:pt x="1165233" y="925286"/>
                    <a:pt x="1146745" y="831526"/>
                    <a:pt x="1137765" y="736181"/>
                  </a:cubicBezTo>
                  <a:cubicBezTo>
                    <a:pt x="1129578" y="649816"/>
                    <a:pt x="1136709" y="562659"/>
                    <a:pt x="1138558" y="476029"/>
                  </a:cubicBezTo>
                  <a:cubicBezTo>
                    <a:pt x="1138558" y="471011"/>
                    <a:pt x="1140406" y="468898"/>
                    <a:pt x="1145160" y="468370"/>
                  </a:cubicBezTo>
                  <a:cubicBezTo>
                    <a:pt x="1183457" y="465729"/>
                    <a:pt x="1220961" y="455957"/>
                    <a:pt x="1258729" y="450410"/>
                  </a:cubicBezTo>
                  <a:cubicBezTo>
                    <a:pt x="1294649" y="445392"/>
                    <a:pt x="1330568" y="440902"/>
                    <a:pt x="1363054" y="422678"/>
                  </a:cubicBezTo>
                  <a:cubicBezTo>
                    <a:pt x="1368336" y="419773"/>
                    <a:pt x="1373883" y="419509"/>
                    <a:pt x="1379693" y="419773"/>
                  </a:cubicBezTo>
                  <a:cubicBezTo>
                    <a:pt x="1411651" y="420830"/>
                    <a:pt x="1442552" y="425584"/>
                    <a:pt x="1471869" y="439053"/>
                  </a:cubicBezTo>
                  <a:cubicBezTo>
                    <a:pt x="1508052" y="455693"/>
                    <a:pt x="1546613" y="463880"/>
                    <a:pt x="1586494" y="465729"/>
                  </a:cubicBezTo>
                  <a:cubicBezTo>
                    <a:pt x="1648297" y="468634"/>
                    <a:pt x="1708250" y="476557"/>
                    <a:pt x="1761601" y="511685"/>
                  </a:cubicBezTo>
                  <a:cubicBezTo>
                    <a:pt x="1769789" y="516967"/>
                    <a:pt x="1775863" y="522249"/>
                    <a:pt x="1779297" y="531757"/>
                  </a:cubicBezTo>
                  <a:cubicBezTo>
                    <a:pt x="1789069" y="559225"/>
                    <a:pt x="1806765" y="580618"/>
                    <a:pt x="1832384" y="594880"/>
                  </a:cubicBezTo>
                  <a:cubicBezTo>
                    <a:pt x="1843741" y="601219"/>
                    <a:pt x="1853777" y="608878"/>
                    <a:pt x="1861964" y="618915"/>
                  </a:cubicBezTo>
                  <a:cubicBezTo>
                    <a:pt x="1866190" y="624197"/>
                    <a:pt x="1870680" y="629215"/>
                    <a:pt x="1876755" y="632649"/>
                  </a:cubicBezTo>
                  <a:cubicBezTo>
                    <a:pt x="1889696" y="639780"/>
                    <a:pt x="1900261" y="634497"/>
                    <a:pt x="1901582" y="619971"/>
                  </a:cubicBezTo>
                  <a:cubicBezTo>
                    <a:pt x="1903430" y="602276"/>
                    <a:pt x="1888904" y="583788"/>
                    <a:pt x="1874906" y="572167"/>
                  </a:cubicBezTo>
                  <a:cubicBezTo>
                    <a:pt x="1880716" y="570846"/>
                    <a:pt x="1890224" y="579562"/>
                    <a:pt x="1893130" y="582203"/>
                  </a:cubicBezTo>
                  <a:cubicBezTo>
                    <a:pt x="1904487" y="592503"/>
                    <a:pt x="1913995" y="604653"/>
                    <a:pt x="1923767" y="616274"/>
                  </a:cubicBezTo>
                  <a:cubicBezTo>
                    <a:pt x="1927729" y="620764"/>
                    <a:pt x="1931690" y="625253"/>
                    <a:pt x="1936973" y="628423"/>
                  </a:cubicBezTo>
                  <a:cubicBezTo>
                    <a:pt x="1942519" y="631856"/>
                    <a:pt x="1947273" y="629479"/>
                    <a:pt x="1951235" y="625518"/>
                  </a:cubicBezTo>
                  <a:cubicBezTo>
                    <a:pt x="1955197" y="621556"/>
                    <a:pt x="1957838" y="617330"/>
                    <a:pt x="1954932" y="611255"/>
                  </a:cubicBezTo>
                  <a:cubicBezTo>
                    <a:pt x="1946217" y="593824"/>
                    <a:pt x="1925352" y="556584"/>
                    <a:pt x="1909769" y="543114"/>
                  </a:cubicBezTo>
                  <a:cubicBezTo>
                    <a:pt x="1909769" y="543114"/>
                    <a:pt x="1951499" y="578241"/>
                    <a:pt x="1964176" y="588013"/>
                  </a:cubicBezTo>
                  <a:cubicBezTo>
                    <a:pt x="1968402" y="591447"/>
                    <a:pt x="1972628" y="594616"/>
                    <a:pt x="1977910" y="596201"/>
                  </a:cubicBezTo>
                  <a:cubicBezTo>
                    <a:pt x="1989267" y="599899"/>
                    <a:pt x="1995870" y="595409"/>
                    <a:pt x="1996662" y="583259"/>
                  </a:cubicBezTo>
                  <a:cubicBezTo>
                    <a:pt x="1997455" y="572695"/>
                    <a:pt x="1992172" y="565036"/>
                    <a:pt x="1985041" y="557904"/>
                  </a:cubicBezTo>
                  <a:cubicBezTo>
                    <a:pt x="1979231" y="552358"/>
                    <a:pt x="1961799" y="535719"/>
                    <a:pt x="1955989" y="529644"/>
                  </a:cubicBezTo>
                  <a:cubicBezTo>
                    <a:pt x="1961271" y="528852"/>
                    <a:pt x="1975533" y="543378"/>
                    <a:pt x="1979231" y="544435"/>
                  </a:cubicBezTo>
                  <a:cubicBezTo>
                    <a:pt x="1986626" y="546548"/>
                    <a:pt x="1996134" y="541794"/>
                    <a:pt x="1995342" y="535983"/>
                  </a:cubicBezTo>
                  <a:cubicBezTo>
                    <a:pt x="1993757" y="522249"/>
                    <a:pt x="1985834" y="513005"/>
                    <a:pt x="1976061" y="501384"/>
                  </a:cubicBezTo>
                  <a:cubicBezTo>
                    <a:pt x="1959158" y="481840"/>
                    <a:pt x="1939085" y="469426"/>
                    <a:pt x="1924295" y="463088"/>
                  </a:cubicBezTo>
                  <a:cubicBezTo>
                    <a:pt x="1893130" y="449882"/>
                    <a:pt x="1873057" y="429281"/>
                    <a:pt x="1840571" y="420301"/>
                  </a:cubicBezTo>
                  <a:cubicBezTo>
                    <a:pt x="1833704" y="418453"/>
                    <a:pt x="1827894" y="414491"/>
                    <a:pt x="1821819" y="410793"/>
                  </a:cubicBezTo>
                  <a:cubicBezTo>
                    <a:pt x="1811255" y="404455"/>
                    <a:pt x="1800954" y="396267"/>
                    <a:pt x="1787748" y="397323"/>
                  </a:cubicBezTo>
                  <a:cubicBezTo>
                    <a:pt x="1776128" y="398116"/>
                    <a:pt x="1765035" y="396003"/>
                    <a:pt x="1754470" y="391777"/>
                  </a:cubicBezTo>
                  <a:cubicBezTo>
                    <a:pt x="1733605" y="383590"/>
                    <a:pt x="1712476" y="376194"/>
                    <a:pt x="1692404" y="366158"/>
                  </a:cubicBezTo>
                  <a:cubicBezTo>
                    <a:pt x="1661766" y="350839"/>
                    <a:pt x="1629016" y="341595"/>
                    <a:pt x="1596530" y="330767"/>
                  </a:cubicBezTo>
                  <a:cubicBezTo>
                    <a:pt x="1570383" y="322051"/>
                    <a:pt x="1543972" y="313335"/>
                    <a:pt x="1518089" y="303299"/>
                  </a:cubicBezTo>
                  <a:cubicBezTo>
                    <a:pt x="1486395" y="290886"/>
                    <a:pt x="1452853" y="283226"/>
                    <a:pt x="1419046" y="285075"/>
                  </a:cubicBezTo>
                  <a:cubicBezTo>
                    <a:pt x="1380485" y="287188"/>
                    <a:pt x="1342717" y="285868"/>
                    <a:pt x="1305741" y="275831"/>
                  </a:cubicBezTo>
                  <a:cubicBezTo>
                    <a:pt x="1258201" y="263154"/>
                    <a:pt x="1210660" y="259456"/>
                    <a:pt x="1162064" y="266851"/>
                  </a:cubicBezTo>
                  <a:cubicBezTo>
                    <a:pt x="1147009" y="269228"/>
                    <a:pt x="1132219" y="268172"/>
                    <a:pt x="1117693" y="264210"/>
                  </a:cubicBezTo>
                  <a:cubicBezTo>
                    <a:pt x="1102110" y="259984"/>
                    <a:pt x="1086527" y="256815"/>
                    <a:pt x="1070680" y="255230"/>
                  </a:cubicBezTo>
                  <a:cubicBezTo>
                    <a:pt x="1030007" y="251269"/>
                    <a:pt x="989862" y="250212"/>
                    <a:pt x="952357" y="272134"/>
                  </a:cubicBezTo>
                  <a:cubicBezTo>
                    <a:pt x="938624" y="280057"/>
                    <a:pt x="922777" y="284283"/>
                    <a:pt x="906930" y="287452"/>
                  </a:cubicBezTo>
                  <a:cubicBezTo>
                    <a:pt x="894781" y="289829"/>
                    <a:pt x="882103" y="295111"/>
                    <a:pt x="870218" y="291414"/>
                  </a:cubicBezTo>
                  <a:cubicBezTo>
                    <a:pt x="858333" y="287980"/>
                    <a:pt x="847240" y="287980"/>
                    <a:pt x="835883" y="291414"/>
                  </a:cubicBezTo>
                  <a:cubicBezTo>
                    <a:pt x="831129" y="292999"/>
                    <a:pt x="827696" y="292470"/>
                    <a:pt x="824791" y="288245"/>
                  </a:cubicBezTo>
                  <a:cubicBezTo>
                    <a:pt x="816603" y="275567"/>
                    <a:pt x="809736" y="262626"/>
                    <a:pt x="811585" y="246515"/>
                  </a:cubicBezTo>
                  <a:cubicBezTo>
                    <a:pt x="812377" y="240704"/>
                    <a:pt x="811849" y="234365"/>
                    <a:pt x="810528" y="228555"/>
                  </a:cubicBezTo>
                  <a:cubicBezTo>
                    <a:pt x="807095" y="210595"/>
                    <a:pt x="811849" y="194484"/>
                    <a:pt x="813434" y="176525"/>
                  </a:cubicBezTo>
                  <a:cubicBezTo>
                    <a:pt x="817924" y="117627"/>
                    <a:pt x="792833" y="85934"/>
                    <a:pt x="769327" y="48958"/>
                  </a:cubicBezTo>
                  <a:cubicBezTo>
                    <a:pt x="754272" y="25187"/>
                    <a:pt x="727597" y="13038"/>
                    <a:pt x="699865" y="5643"/>
                  </a:cubicBezTo>
                  <a:cubicBezTo>
                    <a:pt x="652060" y="-7298"/>
                    <a:pt x="606897" y="3266"/>
                    <a:pt x="564639" y="24659"/>
                  </a:cubicBezTo>
                  <a:cubicBezTo>
                    <a:pt x="536379" y="39714"/>
                    <a:pt x="509703" y="59786"/>
                    <a:pt x="493592" y="90688"/>
                  </a:cubicBezTo>
                  <a:cubicBezTo>
                    <a:pt x="486461" y="104422"/>
                    <a:pt x="478538" y="126079"/>
                    <a:pt x="485405" y="139813"/>
                  </a:cubicBezTo>
                  <a:cubicBezTo>
                    <a:pt x="490687" y="150377"/>
                    <a:pt x="495705" y="153283"/>
                    <a:pt x="494121" y="164904"/>
                  </a:cubicBezTo>
                  <a:cubicBezTo>
                    <a:pt x="492800" y="174148"/>
                    <a:pt x="492536" y="183656"/>
                    <a:pt x="493064" y="192900"/>
                  </a:cubicBezTo>
                  <a:cubicBezTo>
                    <a:pt x="494121" y="206633"/>
                    <a:pt x="490951" y="223273"/>
                    <a:pt x="499139" y="235422"/>
                  </a:cubicBezTo>
                  <a:cubicBezTo>
                    <a:pt x="510231" y="251797"/>
                    <a:pt x="511552" y="267115"/>
                    <a:pt x="503629" y="284811"/>
                  </a:cubicBezTo>
                  <a:cubicBezTo>
                    <a:pt x="500459" y="291414"/>
                    <a:pt x="492272" y="304355"/>
                    <a:pt x="506270" y="312279"/>
                  </a:cubicBezTo>
                  <a:cubicBezTo>
                    <a:pt x="515778" y="317561"/>
                    <a:pt x="522117" y="319938"/>
                    <a:pt x="530040" y="326541"/>
                  </a:cubicBezTo>
                  <a:cubicBezTo>
                    <a:pt x="536907" y="332087"/>
                    <a:pt x="534266" y="333936"/>
                    <a:pt x="536115" y="341595"/>
                  </a:cubicBezTo>
                  <a:cubicBezTo>
                    <a:pt x="536907" y="345557"/>
                    <a:pt x="558300" y="336841"/>
                    <a:pt x="559092" y="340803"/>
                  </a:cubicBezTo>
                  <a:cubicBezTo>
                    <a:pt x="559885" y="346085"/>
                    <a:pt x="536379" y="349783"/>
                    <a:pt x="540605" y="356650"/>
                  </a:cubicBezTo>
                  <a:cubicBezTo>
                    <a:pt x="553018" y="376458"/>
                    <a:pt x="546679" y="385967"/>
                    <a:pt x="547471" y="392305"/>
                  </a:cubicBezTo>
                  <a:cubicBezTo>
                    <a:pt x="549584" y="410529"/>
                    <a:pt x="560413" y="418981"/>
                    <a:pt x="578637" y="418453"/>
                  </a:cubicBezTo>
                  <a:cubicBezTo>
                    <a:pt x="586824" y="418188"/>
                    <a:pt x="594748" y="416076"/>
                    <a:pt x="602671" y="413434"/>
                  </a:cubicBezTo>
                  <a:cubicBezTo>
                    <a:pt x="616141" y="408944"/>
                    <a:pt x="629875" y="405775"/>
                    <a:pt x="644401" y="404983"/>
                  </a:cubicBezTo>
                  <a:cubicBezTo>
                    <a:pt x="657607" y="404190"/>
                    <a:pt x="666851" y="409473"/>
                    <a:pt x="673718" y="420301"/>
                  </a:cubicBezTo>
                  <a:cubicBezTo>
                    <a:pt x="682169" y="433771"/>
                    <a:pt x="687188" y="448297"/>
                    <a:pt x="689829" y="463880"/>
                  </a:cubicBezTo>
                  <a:cubicBezTo>
                    <a:pt x="691149" y="471803"/>
                    <a:pt x="689036" y="477086"/>
                    <a:pt x="682698" y="481312"/>
                  </a:cubicBezTo>
                  <a:cubicBezTo>
                    <a:pt x="677151" y="485009"/>
                    <a:pt x="671605" y="488971"/>
                    <a:pt x="665794" y="492140"/>
                  </a:cubicBezTo>
                  <a:cubicBezTo>
                    <a:pt x="601351" y="527531"/>
                    <a:pt x="560149" y="580618"/>
                    <a:pt x="544038" y="652457"/>
                  </a:cubicBezTo>
                  <a:cubicBezTo>
                    <a:pt x="538492" y="677812"/>
                    <a:pt x="530568" y="700790"/>
                    <a:pt x="509703" y="717693"/>
                  </a:cubicBezTo>
                  <a:cubicBezTo>
                    <a:pt x="503100" y="722975"/>
                    <a:pt x="500723" y="730106"/>
                    <a:pt x="502836" y="738822"/>
                  </a:cubicBezTo>
                  <a:cubicBezTo>
                    <a:pt x="503893" y="743576"/>
                    <a:pt x="502308" y="748066"/>
                    <a:pt x="499931" y="752028"/>
                  </a:cubicBezTo>
                  <a:cubicBezTo>
                    <a:pt x="489366" y="770252"/>
                    <a:pt x="478274" y="787947"/>
                    <a:pt x="468766" y="806699"/>
                  </a:cubicBezTo>
                  <a:cubicBezTo>
                    <a:pt x="463483" y="817000"/>
                    <a:pt x="457673" y="817528"/>
                    <a:pt x="448429" y="813831"/>
                  </a:cubicBezTo>
                  <a:cubicBezTo>
                    <a:pt x="418584" y="802210"/>
                    <a:pt x="388739" y="790853"/>
                    <a:pt x="358894" y="779760"/>
                  </a:cubicBezTo>
                  <a:cubicBezTo>
                    <a:pt x="346745" y="775270"/>
                    <a:pt x="335917" y="768667"/>
                    <a:pt x="326408" y="759951"/>
                  </a:cubicBezTo>
                  <a:cubicBezTo>
                    <a:pt x="297092" y="732483"/>
                    <a:pt x="269624" y="703167"/>
                    <a:pt x="243213" y="672794"/>
                  </a:cubicBezTo>
                  <a:cubicBezTo>
                    <a:pt x="237402" y="666191"/>
                    <a:pt x="235025" y="656947"/>
                    <a:pt x="237138" y="648231"/>
                  </a:cubicBezTo>
                  <a:cubicBezTo>
                    <a:pt x="242949" y="622612"/>
                    <a:pt x="248495" y="596993"/>
                    <a:pt x="246646" y="570318"/>
                  </a:cubicBezTo>
                  <a:cubicBezTo>
                    <a:pt x="245854" y="557376"/>
                    <a:pt x="249816" y="544171"/>
                    <a:pt x="259852" y="533606"/>
                  </a:cubicBezTo>
                  <a:cubicBezTo>
                    <a:pt x="263549" y="529644"/>
                    <a:pt x="267247" y="525419"/>
                    <a:pt x="264342" y="519344"/>
                  </a:cubicBezTo>
                  <a:cubicBezTo>
                    <a:pt x="261172" y="513005"/>
                    <a:pt x="255626" y="509572"/>
                    <a:pt x="248759" y="510100"/>
                  </a:cubicBezTo>
                  <a:cubicBezTo>
                    <a:pt x="227366" y="510892"/>
                    <a:pt x="209406" y="520664"/>
                    <a:pt x="204124" y="543906"/>
                  </a:cubicBezTo>
                  <a:cubicBezTo>
                    <a:pt x="203067" y="548925"/>
                    <a:pt x="202011" y="553679"/>
                    <a:pt x="200955" y="559225"/>
                  </a:cubicBezTo>
                  <a:cubicBezTo>
                    <a:pt x="184844" y="545755"/>
                    <a:pt x="177184" y="532021"/>
                    <a:pt x="165563" y="508251"/>
                  </a:cubicBezTo>
                  <a:cubicBezTo>
                    <a:pt x="154471" y="485801"/>
                    <a:pt x="143642" y="467842"/>
                    <a:pt x="130700" y="449882"/>
                  </a:cubicBezTo>
                  <a:cubicBezTo>
                    <a:pt x="125418" y="442487"/>
                    <a:pt x="114589" y="427696"/>
                    <a:pt x="105345" y="431394"/>
                  </a:cubicBezTo>
                  <a:cubicBezTo>
                    <a:pt x="95045" y="435356"/>
                    <a:pt x="92404" y="445920"/>
                    <a:pt x="94517" y="450410"/>
                  </a:cubicBezTo>
                  <a:cubicBezTo>
                    <a:pt x="94781" y="450938"/>
                    <a:pt x="110099" y="486330"/>
                    <a:pt x="113005" y="495045"/>
                  </a:cubicBezTo>
                  <a:cubicBezTo>
                    <a:pt x="109043" y="490556"/>
                    <a:pt x="84745" y="443015"/>
                    <a:pt x="80255" y="439053"/>
                  </a:cubicBezTo>
                  <a:cubicBezTo>
                    <a:pt x="73652" y="432715"/>
                    <a:pt x="65200" y="433507"/>
                    <a:pt x="58333" y="437205"/>
                  </a:cubicBezTo>
                  <a:cubicBezTo>
                    <a:pt x="51730" y="440638"/>
                    <a:pt x="51730" y="448826"/>
                    <a:pt x="53843" y="455428"/>
                  </a:cubicBezTo>
                  <a:cubicBezTo>
                    <a:pt x="55692" y="461767"/>
                    <a:pt x="58861" y="467842"/>
                    <a:pt x="61503" y="474180"/>
                  </a:cubicBezTo>
                  <a:cubicBezTo>
                    <a:pt x="62031" y="476822"/>
                    <a:pt x="79991" y="510892"/>
                    <a:pt x="81047" y="513269"/>
                  </a:cubicBezTo>
                  <a:cubicBezTo>
                    <a:pt x="79991" y="511421"/>
                    <a:pt x="58069" y="474709"/>
                    <a:pt x="57541" y="473916"/>
                  </a:cubicBezTo>
                  <a:cubicBezTo>
                    <a:pt x="53051" y="466785"/>
                    <a:pt x="47769" y="459654"/>
                    <a:pt x="37996" y="463352"/>
                  </a:cubicBezTo>
                  <a:cubicBezTo>
                    <a:pt x="27696" y="467314"/>
                    <a:pt x="30337" y="476822"/>
                    <a:pt x="31658" y="484745"/>
                  </a:cubicBezTo>
                  <a:cubicBezTo>
                    <a:pt x="34035" y="499799"/>
                    <a:pt x="41958" y="512477"/>
                    <a:pt x="49882" y="525154"/>
                  </a:cubicBezTo>
                  <a:cubicBezTo>
                    <a:pt x="58861" y="539681"/>
                    <a:pt x="67577" y="554207"/>
                    <a:pt x="76029" y="568997"/>
                  </a:cubicBezTo>
                  <a:cubicBezTo>
                    <a:pt x="78406" y="572959"/>
                    <a:pt x="80255" y="577977"/>
                    <a:pt x="76029" y="581939"/>
                  </a:cubicBezTo>
                  <a:cubicBezTo>
                    <a:pt x="71803" y="585901"/>
                    <a:pt x="67049" y="583259"/>
                    <a:pt x="63351" y="580618"/>
                  </a:cubicBezTo>
                  <a:cubicBezTo>
                    <a:pt x="57541" y="576657"/>
                    <a:pt x="32186" y="554735"/>
                    <a:pt x="25055" y="548396"/>
                  </a:cubicBezTo>
                  <a:cubicBezTo>
                    <a:pt x="18716" y="542850"/>
                    <a:pt x="11057" y="539945"/>
                    <a:pt x="3926" y="546548"/>
                  </a:cubicBezTo>
                  <a:cubicBezTo>
                    <a:pt x="-2941" y="552886"/>
                    <a:pt x="492" y="558697"/>
                    <a:pt x="4454" y="566092"/>
                  </a:cubicBezTo>
                  <a:cubicBezTo>
                    <a:pt x="6567" y="570054"/>
                    <a:pt x="67577" y="623141"/>
                    <a:pt x="71803" y="628951"/>
                  </a:cubicBezTo>
                  <a:cubicBezTo>
                    <a:pt x="83952" y="646118"/>
                    <a:pt x="95309" y="658268"/>
                    <a:pt x="106930" y="675699"/>
                  </a:cubicBezTo>
                  <a:cubicBezTo>
                    <a:pt x="113005" y="684679"/>
                    <a:pt x="119079" y="693395"/>
                    <a:pt x="127267" y="700262"/>
                  </a:cubicBezTo>
                  <a:cubicBezTo>
                    <a:pt x="158168" y="726673"/>
                    <a:pt x="181938" y="758631"/>
                    <a:pt x="203860" y="792701"/>
                  </a:cubicBezTo>
                  <a:cubicBezTo>
                    <a:pt x="244269" y="854768"/>
                    <a:pt x="294451" y="908383"/>
                    <a:pt x="347538" y="959621"/>
                  </a:cubicBezTo>
                  <a:cubicBezTo>
                    <a:pt x="371572" y="982599"/>
                    <a:pt x="398247" y="1001879"/>
                    <a:pt x="424659" y="1021688"/>
                  </a:cubicBezTo>
                  <a:cubicBezTo>
                    <a:pt x="450014" y="1040968"/>
                    <a:pt x="459522" y="1042289"/>
                    <a:pt x="484612" y="1023008"/>
                  </a:cubicBezTo>
                  <a:cubicBezTo>
                    <a:pt x="486725" y="1021424"/>
                    <a:pt x="488574" y="1020103"/>
                    <a:pt x="490423" y="1018518"/>
                  </a:cubicBezTo>
                  <a:cubicBezTo>
                    <a:pt x="509703" y="1002408"/>
                    <a:pt x="528984" y="986297"/>
                    <a:pt x="545887" y="967280"/>
                  </a:cubicBezTo>
                  <a:cubicBezTo>
                    <a:pt x="569921" y="940605"/>
                    <a:pt x="597917" y="917627"/>
                    <a:pt x="621687" y="890688"/>
                  </a:cubicBezTo>
                  <a:cubicBezTo>
                    <a:pt x="645986" y="863484"/>
                    <a:pt x="676887" y="842091"/>
                    <a:pt x="695903" y="810133"/>
                  </a:cubicBezTo>
                  <a:cubicBezTo>
                    <a:pt x="698809" y="805115"/>
                    <a:pt x="700921" y="808020"/>
                    <a:pt x="702506" y="811189"/>
                  </a:cubicBezTo>
                  <a:cubicBezTo>
                    <a:pt x="706732" y="819905"/>
                    <a:pt x="712278" y="827564"/>
                    <a:pt x="717825" y="835488"/>
                  </a:cubicBezTo>
                  <a:cubicBezTo>
                    <a:pt x="737369" y="863748"/>
                    <a:pt x="753216" y="894121"/>
                    <a:pt x="767214" y="925022"/>
                  </a:cubicBezTo>
                  <a:cubicBezTo>
                    <a:pt x="787815" y="969657"/>
                    <a:pt x="809208" y="1013764"/>
                    <a:pt x="835619" y="1055230"/>
                  </a:cubicBezTo>
                  <a:cubicBezTo>
                    <a:pt x="839053" y="1060777"/>
                    <a:pt x="843543" y="1070285"/>
                    <a:pt x="845391" y="1076623"/>
                  </a:cubicBezTo>
                  <a:cubicBezTo>
                    <a:pt x="853315" y="1104884"/>
                    <a:pt x="857012" y="1133936"/>
                    <a:pt x="859654" y="1163253"/>
                  </a:cubicBezTo>
                  <a:cubicBezTo>
                    <a:pt x="860446" y="1172497"/>
                    <a:pt x="856484" y="1176987"/>
                    <a:pt x="847504" y="1180156"/>
                  </a:cubicBezTo>
                  <a:cubicBezTo>
                    <a:pt x="818716" y="1189928"/>
                    <a:pt x="789135" y="1194946"/>
                    <a:pt x="759819" y="1202077"/>
                  </a:cubicBezTo>
                  <a:cubicBezTo>
                    <a:pt x="721522" y="1211586"/>
                    <a:pt x="685339" y="1227432"/>
                    <a:pt x="648891" y="1242487"/>
                  </a:cubicBezTo>
                  <a:cubicBezTo>
                    <a:pt x="612179" y="1257805"/>
                    <a:pt x="574675" y="1271275"/>
                    <a:pt x="538492" y="1287650"/>
                  </a:cubicBezTo>
                  <a:cubicBezTo>
                    <a:pt x="500195" y="1305082"/>
                    <a:pt x="462427" y="1323306"/>
                    <a:pt x="429413" y="1349981"/>
                  </a:cubicBezTo>
                  <a:cubicBezTo>
                    <a:pt x="391380" y="1380354"/>
                    <a:pt x="377118" y="1419443"/>
                    <a:pt x="387155" y="1467511"/>
                  </a:cubicBezTo>
                  <a:cubicBezTo>
                    <a:pt x="394550" y="1502639"/>
                    <a:pt x="409868" y="1534068"/>
                    <a:pt x="428884" y="1563649"/>
                  </a:cubicBezTo>
                  <a:cubicBezTo>
                    <a:pt x="499931" y="1673256"/>
                    <a:pt x="576788" y="1778637"/>
                    <a:pt x="659456" y="1879793"/>
                  </a:cubicBezTo>
                  <a:cubicBezTo>
                    <a:pt x="667115" y="1889037"/>
                    <a:pt x="674510" y="1898809"/>
                    <a:pt x="680321" y="1909373"/>
                  </a:cubicBezTo>
                  <a:cubicBezTo>
                    <a:pt x="695903" y="1938162"/>
                    <a:pt x="708581" y="1968271"/>
                    <a:pt x="721522" y="1998380"/>
                  </a:cubicBezTo>
                  <a:cubicBezTo>
                    <a:pt x="721786" y="1999172"/>
                    <a:pt x="721258" y="2000228"/>
                    <a:pt x="720994" y="2001021"/>
                  </a:cubicBezTo>
                  <a:cubicBezTo>
                    <a:pt x="718617" y="2001285"/>
                    <a:pt x="718353" y="1999700"/>
                    <a:pt x="717825" y="1998380"/>
                  </a:cubicBezTo>
                  <a:cubicBezTo>
                    <a:pt x="708317" y="1979364"/>
                    <a:pt x="694054" y="1965101"/>
                    <a:pt x="676359" y="1953745"/>
                  </a:cubicBezTo>
                  <a:cubicBezTo>
                    <a:pt x="672925" y="1951632"/>
                    <a:pt x="669756" y="1950575"/>
                    <a:pt x="666587" y="1952952"/>
                  </a:cubicBezTo>
                  <a:cubicBezTo>
                    <a:pt x="663153" y="1955593"/>
                    <a:pt x="664474" y="1959291"/>
                    <a:pt x="666058" y="1962724"/>
                  </a:cubicBezTo>
                  <a:cubicBezTo>
                    <a:pt x="667907" y="1966158"/>
                    <a:pt x="670284" y="1969327"/>
                    <a:pt x="673982" y="1971176"/>
                  </a:cubicBezTo>
                  <a:cubicBezTo>
                    <a:pt x="677679" y="1972761"/>
                    <a:pt x="680849" y="1975402"/>
                    <a:pt x="682962" y="1978571"/>
                  </a:cubicBezTo>
                  <a:cubicBezTo>
                    <a:pt x="691677" y="1992305"/>
                    <a:pt x="701450" y="2005511"/>
                    <a:pt x="707788" y="2020829"/>
                  </a:cubicBezTo>
                  <a:cubicBezTo>
                    <a:pt x="712278" y="2031394"/>
                    <a:pt x="710429" y="2041430"/>
                    <a:pt x="702770" y="2048297"/>
                  </a:cubicBezTo>
                  <a:cubicBezTo>
                    <a:pt x="692206" y="2057805"/>
                    <a:pt x="682962" y="2059390"/>
                    <a:pt x="671869" y="2054372"/>
                  </a:cubicBezTo>
                  <a:cubicBezTo>
                    <a:pt x="653645" y="2046184"/>
                    <a:pt x="634365" y="2041166"/>
                    <a:pt x="614556" y="2038789"/>
                  </a:cubicBezTo>
                  <a:cubicBezTo>
                    <a:pt x="610595" y="2038261"/>
                    <a:pt x="605048" y="2038261"/>
                    <a:pt x="604520" y="2041958"/>
                  </a:cubicBezTo>
                  <a:cubicBezTo>
                    <a:pt x="604256" y="2044599"/>
                    <a:pt x="605576" y="2050938"/>
                    <a:pt x="611387" y="2051731"/>
                  </a:cubicBezTo>
                  <a:cubicBezTo>
                    <a:pt x="638591" y="2055692"/>
                    <a:pt x="660776" y="2076029"/>
                    <a:pt x="690621" y="2074708"/>
                  </a:cubicBezTo>
                  <a:cubicBezTo>
                    <a:pt x="685867" y="2082632"/>
                    <a:pt x="681641" y="2089499"/>
                    <a:pt x="677415" y="2096630"/>
                  </a:cubicBezTo>
                  <a:cubicBezTo>
                    <a:pt x="673454" y="2102969"/>
                    <a:pt x="669756" y="2109836"/>
                    <a:pt x="669492" y="2117231"/>
                  </a:cubicBezTo>
                  <a:cubicBezTo>
                    <a:pt x="668435" y="2141529"/>
                    <a:pt x="653909" y="2157376"/>
                    <a:pt x="635157" y="2169261"/>
                  </a:cubicBezTo>
                  <a:cubicBezTo>
                    <a:pt x="609538" y="2185108"/>
                    <a:pt x="582863" y="2199634"/>
                    <a:pt x="552754" y="2205709"/>
                  </a:cubicBezTo>
                  <a:cubicBezTo>
                    <a:pt x="535322" y="2209406"/>
                    <a:pt x="527927" y="2224989"/>
                    <a:pt x="533738" y="2242157"/>
                  </a:cubicBezTo>
                  <a:cubicBezTo>
                    <a:pt x="538756" y="2256419"/>
                    <a:pt x="548792" y="2265134"/>
                    <a:pt x="563846" y="2267511"/>
                  </a:cubicBezTo>
                  <a:cubicBezTo>
                    <a:pt x="613764" y="2274643"/>
                    <a:pt x="662625" y="2274114"/>
                    <a:pt x="710429" y="2254042"/>
                  </a:cubicBezTo>
                  <a:cubicBezTo>
                    <a:pt x="730766" y="2245326"/>
                    <a:pt x="752159" y="2237667"/>
                    <a:pt x="773553" y="2231856"/>
                  </a:cubicBezTo>
                  <a:cubicBezTo>
                    <a:pt x="824262" y="2217594"/>
                    <a:pt x="871803" y="2194880"/>
                    <a:pt x="921984" y="2178769"/>
                  </a:cubicBezTo>
                  <a:cubicBezTo>
                    <a:pt x="940472" y="2172959"/>
                    <a:pt x="957111" y="2163715"/>
                    <a:pt x="972430" y="2151566"/>
                  </a:cubicBezTo>
                  <a:cubicBezTo>
                    <a:pt x="979033" y="2146283"/>
                    <a:pt x="984843" y="2141265"/>
                    <a:pt x="989333" y="2134398"/>
                  </a:cubicBezTo>
                  <a:cubicBezTo>
                    <a:pt x="994087" y="2127531"/>
                    <a:pt x="993295" y="2121721"/>
                    <a:pt x="987749" y="2115382"/>
                  </a:cubicBezTo>
                  <a:cubicBezTo>
                    <a:pt x="973751" y="2099535"/>
                    <a:pt x="962130" y="2082104"/>
                    <a:pt x="952093" y="2063616"/>
                  </a:cubicBezTo>
                  <a:cubicBezTo>
                    <a:pt x="944170" y="2049089"/>
                    <a:pt x="934662" y="2035356"/>
                    <a:pt x="923041" y="2023735"/>
                  </a:cubicBezTo>
                  <a:cubicBezTo>
                    <a:pt x="912212" y="2012642"/>
                    <a:pt x="903496" y="2000228"/>
                    <a:pt x="889763" y="1990984"/>
                  </a:cubicBezTo>
                  <a:cubicBezTo>
                    <a:pt x="874972" y="1981212"/>
                    <a:pt x="869426" y="1961668"/>
                    <a:pt x="858861" y="1947142"/>
                  </a:cubicBezTo>
                  <a:cubicBezTo>
                    <a:pt x="844071" y="1926805"/>
                    <a:pt x="833771" y="1903827"/>
                    <a:pt x="821093" y="1882170"/>
                  </a:cubicBezTo>
                  <a:cubicBezTo>
                    <a:pt x="799436" y="1845458"/>
                    <a:pt x="778571" y="1808218"/>
                    <a:pt x="759555" y="1770186"/>
                  </a:cubicBezTo>
                  <a:cubicBezTo>
                    <a:pt x="744236" y="1739548"/>
                    <a:pt x="729446" y="1709440"/>
                    <a:pt x="725748" y="1675105"/>
                  </a:cubicBezTo>
                  <a:cubicBezTo>
                    <a:pt x="723635" y="1656353"/>
                    <a:pt x="716504" y="1638393"/>
                    <a:pt x="709109" y="1620961"/>
                  </a:cubicBezTo>
                  <a:cubicBezTo>
                    <a:pt x="692734" y="1583193"/>
                    <a:pt x="670020" y="1548859"/>
                    <a:pt x="643609" y="1517165"/>
                  </a:cubicBezTo>
                  <a:cubicBezTo>
                    <a:pt x="641496" y="1514788"/>
                    <a:pt x="639647" y="1511883"/>
                    <a:pt x="635949" y="1507128"/>
                  </a:cubicBezTo>
                  <a:cubicBezTo>
                    <a:pt x="689036" y="1522711"/>
                    <a:pt x="740274" y="1525881"/>
                    <a:pt x="792041" y="1524560"/>
                  </a:cubicBezTo>
                  <a:cubicBezTo>
                    <a:pt x="858597" y="1522711"/>
                    <a:pt x="924626" y="1516372"/>
                    <a:pt x="990654" y="1507393"/>
                  </a:cubicBezTo>
                  <a:cubicBezTo>
                    <a:pt x="996464" y="1506600"/>
                    <a:pt x="999634" y="1507657"/>
                    <a:pt x="1002275" y="1512939"/>
                  </a:cubicBezTo>
                  <a:cubicBezTo>
                    <a:pt x="1012839" y="1534068"/>
                    <a:pt x="1026045" y="1553613"/>
                    <a:pt x="1039779" y="1572893"/>
                  </a:cubicBezTo>
                  <a:cubicBezTo>
                    <a:pt x="1086527" y="1637601"/>
                    <a:pt x="1139878" y="1696762"/>
                    <a:pt x="1190852" y="1758036"/>
                  </a:cubicBezTo>
                  <a:cubicBezTo>
                    <a:pt x="1218848" y="1791579"/>
                    <a:pt x="1249749" y="1823008"/>
                    <a:pt x="1274840" y="1858664"/>
                  </a:cubicBezTo>
                  <a:cubicBezTo>
                    <a:pt x="1291479" y="1882170"/>
                    <a:pt x="1305213" y="1907525"/>
                    <a:pt x="1320268" y="1932087"/>
                  </a:cubicBezTo>
                  <a:cubicBezTo>
                    <a:pt x="1339020" y="1962460"/>
                    <a:pt x="1362526" y="1987815"/>
                    <a:pt x="1398709" y="1997323"/>
                  </a:cubicBezTo>
                  <a:cubicBezTo>
                    <a:pt x="1416141" y="2001813"/>
                    <a:pt x="1430403" y="2011321"/>
                    <a:pt x="1443873" y="2022678"/>
                  </a:cubicBezTo>
                  <a:cubicBezTo>
                    <a:pt x="1528125" y="2096102"/>
                    <a:pt x="1614226" y="2167148"/>
                    <a:pt x="1702440" y="2235554"/>
                  </a:cubicBezTo>
                  <a:cubicBezTo>
                    <a:pt x="1756055" y="2277019"/>
                    <a:pt x="1802275" y="2325616"/>
                    <a:pt x="1842156" y="2380024"/>
                  </a:cubicBezTo>
                  <a:cubicBezTo>
                    <a:pt x="1844269" y="2382665"/>
                    <a:pt x="1847438" y="2385042"/>
                    <a:pt x="1847438" y="2389004"/>
                  </a:cubicBezTo>
                  <a:cubicBezTo>
                    <a:pt x="1846646" y="2389268"/>
                    <a:pt x="1846118" y="2390060"/>
                    <a:pt x="1845589" y="2389796"/>
                  </a:cubicBezTo>
                  <a:cubicBezTo>
                    <a:pt x="1833704" y="2387683"/>
                    <a:pt x="1822876" y="2392437"/>
                    <a:pt x="1818914" y="2401681"/>
                  </a:cubicBezTo>
                  <a:cubicBezTo>
                    <a:pt x="1815216" y="2409869"/>
                    <a:pt x="1818386" y="2418584"/>
                    <a:pt x="1828950" y="2426244"/>
                  </a:cubicBezTo>
                  <a:cubicBezTo>
                    <a:pt x="1836874" y="2432054"/>
                    <a:pt x="1843477" y="2438657"/>
                    <a:pt x="1847702" y="2447637"/>
                  </a:cubicBezTo>
                  <a:cubicBezTo>
                    <a:pt x="1848759" y="2449750"/>
                    <a:pt x="1850079" y="2452655"/>
                    <a:pt x="1852192" y="2453447"/>
                  </a:cubicBezTo>
                  <a:cubicBezTo>
                    <a:pt x="1869360" y="2460843"/>
                    <a:pt x="1870944" y="2475369"/>
                    <a:pt x="1872001" y="2491480"/>
                  </a:cubicBezTo>
                  <a:cubicBezTo>
                    <a:pt x="1873057" y="2507062"/>
                    <a:pt x="1874378" y="2522909"/>
                    <a:pt x="1882301" y="2536907"/>
                  </a:cubicBezTo>
                  <a:cubicBezTo>
                    <a:pt x="1889168" y="2549321"/>
                    <a:pt x="1898148" y="2551962"/>
                    <a:pt x="1910825" y="2545887"/>
                  </a:cubicBezTo>
                  <a:cubicBezTo>
                    <a:pt x="1912410" y="2545095"/>
                    <a:pt x="1913731" y="2544038"/>
                    <a:pt x="1916372" y="2544831"/>
                  </a:cubicBezTo>
                  <a:cubicBezTo>
                    <a:pt x="1915844" y="2554075"/>
                    <a:pt x="1916108" y="2564375"/>
                    <a:pt x="1922711" y="2571770"/>
                  </a:cubicBezTo>
                  <a:cubicBezTo>
                    <a:pt x="1932747" y="2583127"/>
                    <a:pt x="1933011" y="2596069"/>
                    <a:pt x="1931690" y="2609802"/>
                  </a:cubicBezTo>
                  <a:cubicBezTo>
                    <a:pt x="1930106" y="2627234"/>
                    <a:pt x="1927200" y="2644137"/>
                    <a:pt x="1919277" y="2660248"/>
                  </a:cubicBezTo>
                  <a:cubicBezTo>
                    <a:pt x="1913995" y="2670813"/>
                    <a:pt x="1911882" y="2682434"/>
                    <a:pt x="1909241" y="2693791"/>
                  </a:cubicBezTo>
                  <a:cubicBezTo>
                    <a:pt x="1905279" y="2711222"/>
                    <a:pt x="1910297" y="2724956"/>
                    <a:pt x="1925616" y="2734464"/>
                  </a:cubicBezTo>
                  <a:cubicBezTo>
                    <a:pt x="1934331" y="2734464"/>
                    <a:pt x="1941199" y="2734464"/>
                    <a:pt x="1949914" y="2734464"/>
                  </a:cubicBezTo>
                  <a:cubicBezTo>
                    <a:pt x="1954932" y="2731823"/>
                    <a:pt x="1961535" y="2732351"/>
                    <a:pt x="1965761" y="2728654"/>
                  </a:cubicBezTo>
                  <a:cubicBezTo>
                    <a:pt x="1981872" y="2713863"/>
                    <a:pt x="2000624" y="2701450"/>
                    <a:pt x="2012773" y="2682698"/>
                  </a:cubicBezTo>
                  <a:cubicBezTo>
                    <a:pt x="2025451" y="2662889"/>
                    <a:pt x="2036543" y="2642289"/>
                    <a:pt x="2044467" y="2620103"/>
                  </a:cubicBezTo>
                  <a:cubicBezTo>
                    <a:pt x="2053975" y="2593163"/>
                    <a:pt x="2065596" y="2566752"/>
                    <a:pt x="2072199" y="2538492"/>
                  </a:cubicBezTo>
                  <a:cubicBezTo>
                    <a:pt x="2082235" y="2495177"/>
                    <a:pt x="2093856" y="2452919"/>
                    <a:pt x="2104685" y="2409604"/>
                  </a:cubicBezTo>
                  <a:cubicBezTo>
                    <a:pt x="2114457" y="2369987"/>
                    <a:pt x="2137963" y="2331691"/>
                    <a:pt x="2128455" y="2306600"/>
                  </a:cubicBezTo>
                  <a:cubicBezTo>
                    <a:pt x="2118683" y="2279397"/>
                    <a:pt x="2076689" y="2267247"/>
                    <a:pt x="2029941" y="2268832"/>
                  </a:cubicBezTo>
                  <a:close/>
                  <a:moveTo>
                    <a:pt x="65200" y="483689"/>
                  </a:moveTo>
                  <a:cubicBezTo>
                    <a:pt x="65993" y="485273"/>
                    <a:pt x="67049" y="486858"/>
                    <a:pt x="67841" y="488179"/>
                  </a:cubicBezTo>
                  <a:cubicBezTo>
                    <a:pt x="66785" y="487122"/>
                    <a:pt x="65993" y="485537"/>
                    <a:pt x="65200" y="483689"/>
                  </a:cubicBezTo>
                  <a:close/>
                  <a:moveTo>
                    <a:pt x="1847966" y="2414094"/>
                  </a:moveTo>
                  <a:cubicBezTo>
                    <a:pt x="1843741" y="2412510"/>
                    <a:pt x="1838194" y="2413302"/>
                    <a:pt x="1835817" y="2408284"/>
                  </a:cubicBezTo>
                  <a:cubicBezTo>
                    <a:pt x="1835553" y="2408020"/>
                    <a:pt x="1836874" y="2406435"/>
                    <a:pt x="1837666" y="2406435"/>
                  </a:cubicBezTo>
                  <a:cubicBezTo>
                    <a:pt x="1842948" y="2406171"/>
                    <a:pt x="1846646" y="2409076"/>
                    <a:pt x="1849815" y="2413566"/>
                  </a:cubicBezTo>
                  <a:cubicBezTo>
                    <a:pt x="1848495" y="2413830"/>
                    <a:pt x="1848231" y="2414094"/>
                    <a:pt x="1847966" y="2414094"/>
                  </a:cubicBezTo>
                  <a:close/>
                  <a:moveTo>
                    <a:pt x="1891017" y="2500724"/>
                  </a:moveTo>
                  <a:cubicBezTo>
                    <a:pt x="1897092" y="2508647"/>
                    <a:pt x="1901582" y="2517363"/>
                    <a:pt x="1901846" y="2530833"/>
                  </a:cubicBezTo>
                  <a:cubicBezTo>
                    <a:pt x="1892338" y="2520796"/>
                    <a:pt x="1892602" y="2510232"/>
                    <a:pt x="1891017" y="2500724"/>
                  </a:cubicBezTo>
                  <a:close/>
                </a:path>
              </a:pathLst>
            </a:custGeom>
            <a:solidFill>
              <a:schemeClr val="accent2">
                <a:alpha val="70000"/>
              </a:schemeClr>
            </a:solidFill>
            <a:ln w="2632" cap="flat">
              <a:noFill/>
              <a:prstDash val="solid"/>
              <a:miter/>
            </a:ln>
          </p:spPr>
          <p:txBody>
            <a:bodyPr rtlCol="0" anchor="ctr"/>
            <a:lstStyle/>
            <a:p>
              <a:endParaRPr lang="en-US"/>
            </a:p>
          </p:txBody>
        </p:sp>
        <p:sp>
          <p:nvSpPr>
            <p:cNvPr id="8" name="Graphic 232">
              <a:extLst>
                <a:ext uri="{FF2B5EF4-FFF2-40B4-BE49-F238E27FC236}">
                  <a16:creationId xmlns:a16="http://schemas.microsoft.com/office/drawing/2014/main" id="{997F8231-64C3-4FD1-B542-A3550BF32360}"/>
                </a:ext>
              </a:extLst>
            </p:cNvPr>
            <p:cNvSpPr/>
            <p:nvPr/>
          </p:nvSpPr>
          <p:spPr>
            <a:xfrm rot="460064" flipH="1">
              <a:off x="3167238" y="1168158"/>
              <a:ext cx="4013443" cy="4499377"/>
            </a:xfrm>
            <a:custGeom>
              <a:avLst/>
              <a:gdLst>
                <a:gd name="connsiteX0" fmla="*/ 3002233 w 3017885"/>
                <a:gd name="connsiteY0" fmla="*/ 604118 h 3383280"/>
                <a:gd name="connsiteX1" fmla="*/ 2957573 w 3017885"/>
                <a:gd name="connsiteY1" fmla="*/ 595321 h 3383280"/>
                <a:gd name="connsiteX2" fmla="*/ 2930507 w 3017885"/>
                <a:gd name="connsiteY2" fmla="*/ 593291 h 3383280"/>
                <a:gd name="connsiteX3" fmla="*/ 2852692 w 3017885"/>
                <a:gd name="connsiteY3" fmla="*/ 682610 h 3383280"/>
                <a:gd name="connsiteX4" fmla="*/ 2849308 w 3017885"/>
                <a:gd name="connsiteY4" fmla="*/ 734036 h 3383280"/>
                <a:gd name="connsiteX5" fmla="*/ 2806002 w 3017885"/>
                <a:gd name="connsiteY5" fmla="*/ 671107 h 3383280"/>
                <a:gd name="connsiteX6" fmla="*/ 2851338 w 3017885"/>
                <a:gd name="connsiteY6" fmla="*/ 815234 h 3383280"/>
                <a:gd name="connsiteX7" fmla="*/ 2824272 w 3017885"/>
                <a:gd name="connsiteY7" fmla="*/ 947182 h 3383280"/>
                <a:gd name="connsiteX8" fmla="*/ 2705857 w 3017885"/>
                <a:gd name="connsiteY8" fmla="*/ 1185365 h 3383280"/>
                <a:gd name="connsiteX9" fmla="*/ 2705857 w 3017885"/>
                <a:gd name="connsiteY9" fmla="*/ 1185365 h 3383280"/>
                <a:gd name="connsiteX10" fmla="*/ 2705857 w 3017885"/>
                <a:gd name="connsiteY10" fmla="*/ 1185365 h 3383280"/>
                <a:gd name="connsiteX11" fmla="*/ 2668641 w 3017885"/>
                <a:gd name="connsiteY11" fmla="*/ 1163035 h 3383280"/>
                <a:gd name="connsiteX12" fmla="*/ 2389182 w 3017885"/>
                <a:gd name="connsiteY12" fmla="*/ 878840 h 3383280"/>
                <a:gd name="connsiteX13" fmla="*/ 2363470 w 3017885"/>
                <a:gd name="connsiteY13" fmla="*/ 845007 h 3383280"/>
                <a:gd name="connsiteX14" fmla="*/ 2327607 w 3017885"/>
                <a:gd name="connsiteY14" fmla="*/ 706293 h 3383280"/>
                <a:gd name="connsiteX15" fmla="*/ 2380386 w 3017885"/>
                <a:gd name="connsiteY15" fmla="*/ 775988 h 3383280"/>
                <a:gd name="connsiteX16" fmla="*/ 2415572 w 3017885"/>
                <a:gd name="connsiteY16" fmla="*/ 784785 h 3383280"/>
                <a:gd name="connsiteX17" fmla="*/ 2477824 w 3017885"/>
                <a:gd name="connsiteY17" fmla="*/ 738772 h 3383280"/>
                <a:gd name="connsiteX18" fmla="*/ 2477824 w 3017885"/>
                <a:gd name="connsiteY18" fmla="*/ 725916 h 3383280"/>
                <a:gd name="connsiteX19" fmla="*/ 2488651 w 3017885"/>
                <a:gd name="connsiteY19" fmla="*/ 726592 h 3383280"/>
                <a:gd name="connsiteX20" fmla="*/ 2495417 w 3017885"/>
                <a:gd name="connsiteY20" fmla="*/ 723886 h 3383280"/>
                <a:gd name="connsiteX21" fmla="*/ 2518424 w 3017885"/>
                <a:gd name="connsiteY21" fmla="*/ 708999 h 3383280"/>
                <a:gd name="connsiteX22" fmla="*/ 2533987 w 3017885"/>
                <a:gd name="connsiteY22" fmla="*/ 697496 h 3383280"/>
                <a:gd name="connsiteX23" fmla="*/ 2542783 w 3017885"/>
                <a:gd name="connsiteY23" fmla="*/ 655543 h 3383280"/>
                <a:gd name="connsiteX24" fmla="*/ 2561730 w 3017885"/>
                <a:gd name="connsiteY24" fmla="*/ 639304 h 3383280"/>
                <a:gd name="connsiteX25" fmla="*/ 2617892 w 3017885"/>
                <a:gd name="connsiteY25" fmla="*/ 590584 h 3383280"/>
                <a:gd name="connsiteX26" fmla="*/ 2642252 w 3017885"/>
                <a:gd name="connsiteY26" fmla="*/ 552015 h 3383280"/>
                <a:gd name="connsiteX27" fmla="*/ 2642928 w 3017885"/>
                <a:gd name="connsiteY27" fmla="*/ 445780 h 3383280"/>
                <a:gd name="connsiteX28" fmla="*/ 2642928 w 3017885"/>
                <a:gd name="connsiteY28" fmla="*/ 445780 h 3383280"/>
                <a:gd name="connsiteX29" fmla="*/ 2575263 w 3017885"/>
                <a:gd name="connsiteY29" fmla="*/ 341575 h 3383280"/>
                <a:gd name="connsiteX30" fmla="*/ 2575263 w 3017885"/>
                <a:gd name="connsiteY30" fmla="*/ 341575 h 3383280"/>
                <a:gd name="connsiteX31" fmla="*/ 2548873 w 3017885"/>
                <a:gd name="connsiteY31" fmla="*/ 316539 h 3383280"/>
                <a:gd name="connsiteX32" fmla="*/ 2525867 w 3017885"/>
                <a:gd name="connsiteY32" fmla="*/ 307066 h 3383280"/>
                <a:gd name="connsiteX33" fmla="*/ 2330990 w 3017885"/>
                <a:gd name="connsiteY33" fmla="*/ 236017 h 3383280"/>
                <a:gd name="connsiteX34" fmla="*/ 2171299 w 3017885"/>
                <a:gd name="connsiteY34" fmla="*/ 257670 h 3383280"/>
                <a:gd name="connsiteX35" fmla="*/ 2012285 w 3017885"/>
                <a:gd name="connsiteY35" fmla="*/ 332778 h 3383280"/>
                <a:gd name="connsiteX36" fmla="*/ 1904697 w 3017885"/>
                <a:gd name="connsiteY36" fmla="*/ 313155 h 3383280"/>
                <a:gd name="connsiteX37" fmla="*/ 1904697 w 3017885"/>
                <a:gd name="connsiteY37" fmla="*/ 313155 h 3383280"/>
                <a:gd name="connsiteX38" fmla="*/ 1782222 w 3017885"/>
                <a:gd name="connsiteY38" fmla="*/ 250903 h 3383280"/>
                <a:gd name="connsiteX39" fmla="*/ 1762599 w 3017885"/>
                <a:gd name="connsiteY39" fmla="*/ 208274 h 3383280"/>
                <a:gd name="connsiteX40" fmla="*/ 1639448 w 3017885"/>
                <a:gd name="connsiteY40" fmla="*/ 164291 h 3383280"/>
                <a:gd name="connsiteX41" fmla="*/ 1705083 w 3017885"/>
                <a:gd name="connsiteY41" fmla="*/ 234663 h 3383280"/>
                <a:gd name="connsiteX42" fmla="*/ 1731473 w 3017885"/>
                <a:gd name="connsiteY42" fmla="*/ 295562 h 3383280"/>
                <a:gd name="connsiteX43" fmla="*/ 1797108 w 3017885"/>
                <a:gd name="connsiteY43" fmla="*/ 376761 h 3383280"/>
                <a:gd name="connsiteX44" fmla="*/ 2019051 w 3017885"/>
                <a:gd name="connsiteY44" fmla="*/ 523596 h 3383280"/>
                <a:gd name="connsiteX45" fmla="*/ 1754479 w 3017885"/>
                <a:gd name="connsiteY45" fmla="*/ 395031 h 3383280"/>
                <a:gd name="connsiteX46" fmla="*/ 1493966 w 3017885"/>
                <a:gd name="connsiteY46" fmla="*/ 286089 h 3383280"/>
                <a:gd name="connsiteX47" fmla="*/ 1044667 w 3017885"/>
                <a:gd name="connsiteY47" fmla="*/ 152788 h 3383280"/>
                <a:gd name="connsiteX48" fmla="*/ 872796 w 3017885"/>
                <a:gd name="connsiteY48" fmla="*/ 116249 h 3383280"/>
                <a:gd name="connsiteX49" fmla="*/ 872796 w 3017885"/>
                <a:gd name="connsiteY49" fmla="*/ 116249 h 3383280"/>
                <a:gd name="connsiteX50" fmla="*/ 872796 w 3017885"/>
                <a:gd name="connsiteY50" fmla="*/ 116249 h 3383280"/>
                <a:gd name="connsiteX51" fmla="*/ 861970 w 3017885"/>
                <a:gd name="connsiteY51" fmla="*/ 102715 h 3383280"/>
                <a:gd name="connsiteX52" fmla="*/ 677243 w 3017885"/>
                <a:gd name="connsiteY52" fmla="*/ 38433 h 3383280"/>
                <a:gd name="connsiteX53" fmla="*/ 619727 w 3017885"/>
                <a:gd name="connsiteY53" fmla="*/ 9337 h 3383280"/>
                <a:gd name="connsiteX54" fmla="*/ 571008 w 3017885"/>
                <a:gd name="connsiteY54" fmla="*/ 24900 h 3383280"/>
                <a:gd name="connsiteX55" fmla="*/ 571008 w 3017885"/>
                <a:gd name="connsiteY55" fmla="*/ 24900 h 3383280"/>
                <a:gd name="connsiteX56" fmla="*/ 559505 w 3017885"/>
                <a:gd name="connsiteY56" fmla="*/ 35727 h 3383280"/>
                <a:gd name="connsiteX57" fmla="*/ 559505 w 3017885"/>
                <a:gd name="connsiteY57" fmla="*/ 35727 h 3383280"/>
                <a:gd name="connsiteX58" fmla="*/ 493192 w 3017885"/>
                <a:gd name="connsiteY58" fmla="*/ 104069 h 3383280"/>
                <a:gd name="connsiteX59" fmla="*/ 493192 w 3017885"/>
                <a:gd name="connsiteY59" fmla="*/ 104069 h 3383280"/>
                <a:gd name="connsiteX60" fmla="*/ 485072 w 3017885"/>
                <a:gd name="connsiteY60" fmla="*/ 139255 h 3383280"/>
                <a:gd name="connsiteX61" fmla="*/ 547325 w 3017885"/>
                <a:gd name="connsiteY61" fmla="*/ 169704 h 3383280"/>
                <a:gd name="connsiteX62" fmla="*/ 612960 w 3017885"/>
                <a:gd name="connsiteY62" fmla="*/ 192034 h 3383280"/>
                <a:gd name="connsiteX63" fmla="*/ 610254 w 3017885"/>
                <a:gd name="connsiteY63" fmla="*/ 220454 h 3383280"/>
                <a:gd name="connsiteX64" fmla="*/ 586571 w 3017885"/>
                <a:gd name="connsiteY64" fmla="*/ 244813 h 3383280"/>
                <a:gd name="connsiteX65" fmla="*/ 612960 w 3017885"/>
                <a:gd name="connsiteY65" fmla="*/ 254286 h 3383280"/>
                <a:gd name="connsiteX66" fmla="*/ 732052 w 3017885"/>
                <a:gd name="connsiteY66" fmla="*/ 236693 h 3383280"/>
                <a:gd name="connsiteX67" fmla="*/ 1008127 w 3017885"/>
                <a:gd name="connsiteY67" fmla="*/ 273909 h 3383280"/>
                <a:gd name="connsiteX68" fmla="*/ 1008127 w 3017885"/>
                <a:gd name="connsiteY68" fmla="*/ 273909 h 3383280"/>
                <a:gd name="connsiteX69" fmla="*/ 1313299 w 3017885"/>
                <a:gd name="connsiteY69" fmla="*/ 379468 h 3383280"/>
                <a:gd name="connsiteX70" fmla="*/ 1410738 w 3017885"/>
                <a:gd name="connsiteY70" fmla="*/ 421420 h 3383280"/>
                <a:gd name="connsiteX71" fmla="*/ 1777485 w 3017885"/>
                <a:gd name="connsiteY71" fmla="*/ 609531 h 3383280"/>
                <a:gd name="connsiteX72" fmla="*/ 1704407 w 3017885"/>
                <a:gd name="connsiteY72" fmla="*/ 711029 h 3383280"/>
                <a:gd name="connsiteX73" fmla="*/ 1612381 w 3017885"/>
                <a:gd name="connsiteY73" fmla="*/ 831474 h 3383280"/>
                <a:gd name="connsiteX74" fmla="*/ 1571105 w 3017885"/>
                <a:gd name="connsiteY74" fmla="*/ 891020 h 3383280"/>
                <a:gd name="connsiteX75" fmla="*/ 1439834 w 3017885"/>
                <a:gd name="connsiteY75" fmla="*/ 1104843 h 3383280"/>
                <a:gd name="connsiteX76" fmla="*/ 1439834 w 3017885"/>
                <a:gd name="connsiteY76" fmla="*/ 1104843 h 3383280"/>
                <a:gd name="connsiteX77" fmla="*/ 1439834 w 3017885"/>
                <a:gd name="connsiteY77" fmla="*/ 1104843 h 3383280"/>
                <a:gd name="connsiteX78" fmla="*/ 1388408 w 3017885"/>
                <a:gd name="connsiteY78" fmla="*/ 1175215 h 3383280"/>
                <a:gd name="connsiteX79" fmla="*/ 1388408 w 3017885"/>
                <a:gd name="connsiteY79" fmla="*/ 1175215 h 3383280"/>
                <a:gd name="connsiteX80" fmla="*/ 1388408 w 3017885"/>
                <a:gd name="connsiteY80" fmla="*/ 1175215 h 3383280"/>
                <a:gd name="connsiteX81" fmla="*/ 1390438 w 3017885"/>
                <a:gd name="connsiteY81" fmla="*/ 1183335 h 3383280"/>
                <a:gd name="connsiteX82" fmla="*/ 1374875 w 3017885"/>
                <a:gd name="connsiteY82" fmla="*/ 1200252 h 3383280"/>
                <a:gd name="connsiteX83" fmla="*/ 1324126 w 3017885"/>
                <a:gd name="connsiteY83" fmla="*/ 1236791 h 3383280"/>
                <a:gd name="connsiteX84" fmla="*/ 1203681 w 3017885"/>
                <a:gd name="connsiteY84" fmla="*/ 1327463 h 3383280"/>
                <a:gd name="connsiteX85" fmla="*/ 1085266 w 3017885"/>
                <a:gd name="connsiteY85" fmla="*/ 1497304 h 3383280"/>
                <a:gd name="connsiteX86" fmla="*/ 1005421 w 3017885"/>
                <a:gd name="connsiteY86" fmla="*/ 1774056 h 3383280"/>
                <a:gd name="connsiteX87" fmla="*/ 1005421 w 3017885"/>
                <a:gd name="connsiteY87" fmla="*/ 1774056 h 3383280"/>
                <a:gd name="connsiteX88" fmla="*/ 1005421 w 3017885"/>
                <a:gd name="connsiteY88" fmla="*/ 1774056 h 3383280"/>
                <a:gd name="connsiteX89" fmla="*/ 952642 w 3017885"/>
                <a:gd name="connsiteY89" fmla="*/ 1830218 h 3383280"/>
                <a:gd name="connsiteX90" fmla="*/ 794981 w 3017885"/>
                <a:gd name="connsiteY90" fmla="*/ 2026448 h 3383280"/>
                <a:gd name="connsiteX91" fmla="*/ 734759 w 3017885"/>
                <a:gd name="connsiteY91" fmla="*/ 2065695 h 3383280"/>
                <a:gd name="connsiteX92" fmla="*/ 650853 w 3017885"/>
                <a:gd name="connsiteY92" fmla="*/ 2144187 h 3383280"/>
                <a:gd name="connsiteX93" fmla="*/ 610930 w 3017885"/>
                <a:gd name="connsiteY93" fmla="*/ 2171930 h 3383280"/>
                <a:gd name="connsiteX94" fmla="*/ 566271 w 3017885"/>
                <a:gd name="connsiteY94" fmla="*/ 2206439 h 3383280"/>
                <a:gd name="connsiteX95" fmla="*/ 430263 w 3017885"/>
                <a:gd name="connsiteY95" fmla="*/ 2381693 h 3383280"/>
                <a:gd name="connsiteX96" fmla="*/ 333502 w 3017885"/>
                <a:gd name="connsiteY96" fmla="*/ 2566420 h 3383280"/>
                <a:gd name="connsiteX97" fmla="*/ 174487 w 3017885"/>
                <a:gd name="connsiteY97" fmla="*/ 2816106 h 3383280"/>
                <a:gd name="connsiteX98" fmla="*/ 128475 w 3017885"/>
                <a:gd name="connsiteY98" fmla="*/ 2819489 h 3383280"/>
                <a:gd name="connsiteX99" fmla="*/ 29006 w 3017885"/>
                <a:gd name="connsiteY99" fmla="*/ 2834376 h 3383280"/>
                <a:gd name="connsiteX100" fmla="*/ 17503 w 3017885"/>
                <a:gd name="connsiteY100" fmla="*/ 2836406 h 3383280"/>
                <a:gd name="connsiteX101" fmla="*/ 1940 w 3017885"/>
                <a:gd name="connsiteY101" fmla="*/ 2841142 h 3383280"/>
                <a:gd name="connsiteX102" fmla="*/ 31713 w 3017885"/>
                <a:gd name="connsiteY102" fmla="*/ 3159171 h 3383280"/>
                <a:gd name="connsiteX103" fmla="*/ 60809 w 3017885"/>
                <a:gd name="connsiteY103" fmla="*/ 3276909 h 3383280"/>
                <a:gd name="connsiteX104" fmla="*/ 60809 w 3017885"/>
                <a:gd name="connsiteY104" fmla="*/ 3276909 h 3383280"/>
                <a:gd name="connsiteX105" fmla="*/ 123738 w 3017885"/>
                <a:gd name="connsiteY105" fmla="*/ 3372317 h 3383280"/>
                <a:gd name="connsiteX106" fmla="*/ 189374 w 3017885"/>
                <a:gd name="connsiteY106" fmla="*/ 3368934 h 3383280"/>
                <a:gd name="connsiteX107" fmla="*/ 189374 w 3017885"/>
                <a:gd name="connsiteY107" fmla="*/ 3368934 h 3383280"/>
                <a:gd name="connsiteX108" fmla="*/ 189374 w 3017885"/>
                <a:gd name="connsiteY108" fmla="*/ 3368934 h 3383280"/>
                <a:gd name="connsiteX109" fmla="*/ 189374 w 3017885"/>
                <a:gd name="connsiteY109" fmla="*/ 3368934 h 3383280"/>
                <a:gd name="connsiteX110" fmla="*/ 189374 w 3017885"/>
                <a:gd name="connsiteY110" fmla="*/ 3368934 h 3383280"/>
                <a:gd name="connsiteX111" fmla="*/ 229297 w 3017885"/>
                <a:gd name="connsiteY111" fmla="*/ 3186237 h 3383280"/>
                <a:gd name="connsiteX112" fmla="*/ 242830 w 3017885"/>
                <a:gd name="connsiteY112" fmla="*/ 3132781 h 3383280"/>
                <a:gd name="connsiteX113" fmla="*/ 374778 w 3017885"/>
                <a:gd name="connsiteY113" fmla="*/ 2987977 h 3383280"/>
                <a:gd name="connsiteX114" fmla="*/ 374778 w 3017885"/>
                <a:gd name="connsiteY114" fmla="*/ 2987977 h 3383280"/>
                <a:gd name="connsiteX115" fmla="*/ 388311 w 3017885"/>
                <a:gd name="connsiteY115" fmla="*/ 2990683 h 3383280"/>
                <a:gd name="connsiteX116" fmla="*/ 367334 w 3017885"/>
                <a:gd name="connsiteY116" fmla="*/ 2945348 h 3383280"/>
                <a:gd name="connsiteX117" fmla="*/ 346358 w 3017885"/>
                <a:gd name="connsiteY117" fmla="*/ 2874975 h 3383280"/>
                <a:gd name="connsiteX118" fmla="*/ 439060 w 3017885"/>
                <a:gd name="connsiteY118" fmla="*/ 2734231 h 3383280"/>
                <a:gd name="connsiteX119" fmla="*/ 439060 w 3017885"/>
                <a:gd name="connsiteY119" fmla="*/ 2734231 h 3383280"/>
                <a:gd name="connsiteX120" fmla="*/ 558828 w 3017885"/>
                <a:gd name="connsiteY120" fmla="*/ 2578600 h 3383280"/>
                <a:gd name="connsiteX121" fmla="*/ 808514 w 3017885"/>
                <a:gd name="connsiteY121" fmla="*/ 2329591 h 3383280"/>
                <a:gd name="connsiteX122" fmla="*/ 953995 w 3017885"/>
                <a:gd name="connsiteY122" fmla="*/ 2247715 h 3383280"/>
                <a:gd name="connsiteX123" fmla="*/ 1151579 w 3017885"/>
                <a:gd name="connsiteY123" fmla="*/ 2091407 h 3383280"/>
                <a:gd name="connsiteX124" fmla="*/ 1151579 w 3017885"/>
                <a:gd name="connsiteY124" fmla="*/ 2091407 h 3383280"/>
                <a:gd name="connsiteX125" fmla="*/ 1151579 w 3017885"/>
                <a:gd name="connsiteY125" fmla="*/ 2091407 h 3383280"/>
                <a:gd name="connsiteX126" fmla="*/ 1443894 w 3017885"/>
                <a:gd name="connsiteY126" fmla="*/ 1784206 h 3383280"/>
                <a:gd name="connsiteX127" fmla="*/ 1519003 w 3017885"/>
                <a:gd name="connsiteY127" fmla="*/ 1746990 h 3383280"/>
                <a:gd name="connsiteX128" fmla="*/ 1916877 w 3017885"/>
                <a:gd name="connsiteY128" fmla="*/ 1736840 h 3383280"/>
                <a:gd name="connsiteX129" fmla="*/ 1916877 w 3017885"/>
                <a:gd name="connsiteY129" fmla="*/ 1736840 h 3383280"/>
                <a:gd name="connsiteX130" fmla="*/ 1916877 w 3017885"/>
                <a:gd name="connsiteY130" fmla="*/ 1736840 h 3383280"/>
                <a:gd name="connsiteX131" fmla="*/ 1916877 w 3017885"/>
                <a:gd name="connsiteY131" fmla="*/ 1736840 h 3383280"/>
                <a:gd name="connsiteX132" fmla="*/ 1916877 w 3017885"/>
                <a:gd name="connsiteY132" fmla="*/ 1736840 h 3383280"/>
                <a:gd name="connsiteX133" fmla="*/ 1916877 w 3017885"/>
                <a:gd name="connsiteY133" fmla="*/ 1736840 h 3383280"/>
                <a:gd name="connsiteX134" fmla="*/ 2014992 w 3017885"/>
                <a:gd name="connsiteY134" fmla="*/ 1736840 h 3383280"/>
                <a:gd name="connsiteX135" fmla="*/ 2033938 w 3017885"/>
                <a:gd name="connsiteY135" fmla="*/ 1772702 h 3383280"/>
                <a:gd name="connsiteX136" fmla="*/ 1876277 w 3017885"/>
                <a:gd name="connsiteY136" fmla="*/ 2129300 h 3383280"/>
                <a:gd name="connsiteX137" fmla="*/ 1803875 w 3017885"/>
                <a:gd name="connsiteY137" fmla="*/ 2301171 h 3383280"/>
                <a:gd name="connsiteX138" fmla="*/ 1803875 w 3017885"/>
                <a:gd name="connsiteY138" fmla="*/ 2301171 h 3383280"/>
                <a:gd name="connsiteX139" fmla="*/ 1635388 w 3017885"/>
                <a:gd name="connsiteY139" fmla="*/ 2355980 h 3383280"/>
                <a:gd name="connsiteX140" fmla="*/ 1635388 w 3017885"/>
                <a:gd name="connsiteY140" fmla="*/ 2355980 h 3383280"/>
                <a:gd name="connsiteX141" fmla="*/ 1635388 w 3017885"/>
                <a:gd name="connsiteY141" fmla="*/ 2355980 h 3383280"/>
                <a:gd name="connsiteX142" fmla="*/ 1598172 w 3017885"/>
                <a:gd name="connsiteY142" fmla="*/ 2383046 h 3383280"/>
                <a:gd name="connsiteX143" fmla="*/ 1651627 w 3017885"/>
                <a:gd name="connsiteY143" fmla="*/ 2462892 h 3383280"/>
                <a:gd name="connsiteX144" fmla="*/ 1656364 w 3017885"/>
                <a:gd name="connsiteY144" fmla="*/ 2458832 h 3383280"/>
                <a:gd name="connsiteX145" fmla="*/ 1657041 w 3017885"/>
                <a:gd name="connsiteY145" fmla="*/ 2458832 h 3383280"/>
                <a:gd name="connsiteX146" fmla="*/ 1651627 w 3017885"/>
                <a:gd name="connsiteY146" fmla="*/ 2462215 h 3383280"/>
                <a:gd name="connsiteX147" fmla="*/ 1718616 w 3017885"/>
                <a:gd name="connsiteY147" fmla="*/ 2561683 h 3383280"/>
                <a:gd name="connsiteX148" fmla="*/ 1718616 w 3017885"/>
                <a:gd name="connsiteY148" fmla="*/ 2561683 h 3383280"/>
                <a:gd name="connsiteX149" fmla="*/ 1795078 w 3017885"/>
                <a:gd name="connsiteY149" fmla="*/ 2660475 h 3383280"/>
                <a:gd name="connsiteX150" fmla="*/ 1956799 w 3017885"/>
                <a:gd name="connsiteY150" fmla="*/ 2828286 h 3383280"/>
                <a:gd name="connsiteX151" fmla="*/ 1956799 w 3017885"/>
                <a:gd name="connsiteY151" fmla="*/ 2828286 h 3383280"/>
                <a:gd name="connsiteX152" fmla="*/ 1956799 w 3017885"/>
                <a:gd name="connsiteY152" fmla="*/ 2828286 h 3383280"/>
                <a:gd name="connsiteX153" fmla="*/ 1981835 w 3017885"/>
                <a:gd name="connsiteY153" fmla="*/ 2828286 h 3383280"/>
                <a:gd name="connsiteX154" fmla="*/ 1942589 w 3017885"/>
                <a:gd name="connsiteY154" fmla="*/ 2642882 h 3383280"/>
                <a:gd name="connsiteX155" fmla="*/ 1930410 w 3017885"/>
                <a:gd name="connsiteY155" fmla="*/ 2555594 h 3383280"/>
                <a:gd name="connsiteX156" fmla="*/ 1930410 w 3017885"/>
                <a:gd name="connsiteY156" fmla="*/ 2555594 h 3383280"/>
                <a:gd name="connsiteX157" fmla="*/ 2006872 w 3017885"/>
                <a:gd name="connsiteY157" fmla="*/ 2380340 h 3383280"/>
                <a:gd name="connsiteX158" fmla="*/ 2006872 w 3017885"/>
                <a:gd name="connsiteY158" fmla="*/ 2380340 h 3383280"/>
                <a:gd name="connsiteX159" fmla="*/ 2006872 w 3017885"/>
                <a:gd name="connsiteY159" fmla="*/ 2380340 h 3383280"/>
                <a:gd name="connsiteX160" fmla="*/ 2004165 w 3017885"/>
                <a:gd name="connsiteY160" fmla="*/ 2344477 h 3383280"/>
                <a:gd name="connsiteX161" fmla="*/ 1985219 w 3017885"/>
                <a:gd name="connsiteY161" fmla="*/ 2277488 h 3383280"/>
                <a:gd name="connsiteX162" fmla="*/ 2006872 w 3017885"/>
                <a:gd name="connsiteY162" fmla="*/ 2218619 h 3383280"/>
                <a:gd name="connsiteX163" fmla="*/ 2006872 w 3017885"/>
                <a:gd name="connsiteY163" fmla="*/ 2218619 h 3383280"/>
                <a:gd name="connsiteX164" fmla="*/ 2006872 w 3017885"/>
                <a:gd name="connsiteY164" fmla="*/ 2218619 h 3383280"/>
                <a:gd name="connsiteX165" fmla="*/ 2270091 w 3017885"/>
                <a:gd name="connsiteY165" fmla="*/ 1875554 h 3383280"/>
                <a:gd name="connsiteX166" fmla="*/ 2349936 w 3017885"/>
                <a:gd name="connsiteY166" fmla="*/ 1759169 h 3383280"/>
                <a:gd name="connsiteX167" fmla="*/ 2274151 w 3017885"/>
                <a:gd name="connsiteY167" fmla="*/ 1507453 h 3383280"/>
                <a:gd name="connsiteX168" fmla="*/ 2274151 w 3017885"/>
                <a:gd name="connsiteY168" fmla="*/ 1507453 h 3383280"/>
                <a:gd name="connsiteX169" fmla="*/ 2274151 w 3017885"/>
                <a:gd name="connsiteY169" fmla="*/ 1507453 h 3383280"/>
                <a:gd name="connsiteX170" fmla="*/ 1945296 w 3017885"/>
                <a:gd name="connsiteY170" fmla="*/ 1388362 h 3383280"/>
                <a:gd name="connsiteX171" fmla="*/ 1732149 w 3017885"/>
                <a:gd name="connsiteY171" fmla="*/ 1349792 h 3383280"/>
                <a:gd name="connsiteX172" fmla="*/ 1784252 w 3017885"/>
                <a:gd name="connsiteY172" fmla="*/ 1299720 h 3383280"/>
                <a:gd name="connsiteX173" fmla="*/ 1879660 w 3017885"/>
                <a:gd name="connsiteY173" fmla="*/ 1227318 h 3383280"/>
                <a:gd name="connsiteX174" fmla="*/ 1879660 w 3017885"/>
                <a:gd name="connsiteY174" fmla="*/ 1227318 h 3383280"/>
                <a:gd name="connsiteX175" fmla="*/ 1914170 w 3017885"/>
                <a:gd name="connsiteY175" fmla="*/ 1197545 h 3383280"/>
                <a:gd name="connsiteX176" fmla="*/ 1914170 w 3017885"/>
                <a:gd name="connsiteY176" fmla="*/ 1197545 h 3383280"/>
                <a:gd name="connsiteX177" fmla="*/ 2063711 w 3017885"/>
                <a:gd name="connsiteY177" fmla="*/ 1167095 h 3383280"/>
                <a:gd name="connsiteX178" fmla="*/ 2063711 w 3017885"/>
                <a:gd name="connsiteY178" fmla="*/ 1167095 h 3383280"/>
                <a:gd name="connsiteX179" fmla="*/ 2063711 w 3017885"/>
                <a:gd name="connsiteY179" fmla="*/ 1167095 h 3383280"/>
                <a:gd name="connsiteX180" fmla="*/ 2155736 w 3017885"/>
                <a:gd name="connsiteY180" fmla="*/ 1083867 h 3383280"/>
                <a:gd name="connsiteX181" fmla="*/ 2230845 w 3017885"/>
                <a:gd name="connsiteY181" fmla="*/ 1037854 h 3383280"/>
                <a:gd name="connsiteX182" fmla="*/ 2364146 w 3017885"/>
                <a:gd name="connsiteY182" fmla="*/ 1141383 h 3383280"/>
                <a:gd name="connsiteX183" fmla="*/ 2697738 w 3017885"/>
                <a:gd name="connsiteY183" fmla="*/ 1371446 h 3383280"/>
                <a:gd name="connsiteX184" fmla="*/ 2697738 w 3017885"/>
                <a:gd name="connsiteY184" fmla="*/ 1371446 h 3383280"/>
                <a:gd name="connsiteX185" fmla="*/ 2697738 w 3017885"/>
                <a:gd name="connsiteY185" fmla="*/ 1371446 h 3383280"/>
                <a:gd name="connsiteX186" fmla="*/ 2827655 w 3017885"/>
                <a:gd name="connsiteY186" fmla="*/ 1326786 h 3383280"/>
                <a:gd name="connsiteX187" fmla="*/ 2931184 w 3017885"/>
                <a:gd name="connsiteY187" fmla="*/ 997255 h 3383280"/>
                <a:gd name="connsiteX188" fmla="*/ 2931184 w 3017885"/>
                <a:gd name="connsiteY188" fmla="*/ 997255 h 3383280"/>
                <a:gd name="connsiteX189" fmla="*/ 2931184 w 3017885"/>
                <a:gd name="connsiteY189" fmla="*/ 997255 h 3383280"/>
                <a:gd name="connsiteX190" fmla="*/ 2969753 w 3017885"/>
                <a:gd name="connsiteY190" fmla="*/ 824031 h 3383280"/>
                <a:gd name="connsiteX191" fmla="*/ 3015766 w 3017885"/>
                <a:gd name="connsiteY191" fmla="*/ 692083 h 3383280"/>
                <a:gd name="connsiteX192" fmla="*/ 3023209 w 3017885"/>
                <a:gd name="connsiteY192" fmla="*/ 632537 h 3383280"/>
                <a:gd name="connsiteX193" fmla="*/ 3002233 w 3017885"/>
                <a:gd name="connsiteY193" fmla="*/ 604118 h 3383280"/>
                <a:gd name="connsiteX194" fmla="*/ 1985219 w 3017885"/>
                <a:gd name="connsiteY194" fmla="*/ 1663084 h 3383280"/>
                <a:gd name="connsiteX195" fmla="*/ 1985219 w 3017885"/>
                <a:gd name="connsiteY195" fmla="*/ 1663084 h 3383280"/>
                <a:gd name="connsiteX196" fmla="*/ 1985219 w 3017885"/>
                <a:gd name="connsiteY196" fmla="*/ 1663084 h 3383280"/>
                <a:gd name="connsiteX197" fmla="*/ 1985219 w 3017885"/>
                <a:gd name="connsiteY197" fmla="*/ 1663084 h 3383280"/>
                <a:gd name="connsiteX198" fmla="*/ 1985219 w 3017885"/>
                <a:gd name="connsiteY198" fmla="*/ 1663084 h 3383280"/>
                <a:gd name="connsiteX199" fmla="*/ 2294451 w 3017885"/>
                <a:gd name="connsiteY199" fmla="*/ 413977 h 3383280"/>
                <a:gd name="connsiteX200" fmla="*/ 2366853 w 3017885"/>
                <a:gd name="connsiteY200" fmla="*/ 330749 h 3383280"/>
                <a:gd name="connsiteX201" fmla="*/ 2432488 w 3017885"/>
                <a:gd name="connsiteY201" fmla="*/ 325335 h 3383280"/>
                <a:gd name="connsiteX202" fmla="*/ 2387152 w 3017885"/>
                <a:gd name="connsiteY202" fmla="*/ 349695 h 3383280"/>
                <a:gd name="connsiteX203" fmla="*/ 2294451 w 3017885"/>
                <a:gd name="connsiteY203" fmla="*/ 413977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Lst>
              <a:rect l="l" t="t" r="r" b="b"/>
              <a:pathLst>
                <a:path w="3017885" h="3383280">
                  <a:moveTo>
                    <a:pt x="3002233" y="604118"/>
                  </a:moveTo>
                  <a:cubicBezTo>
                    <a:pt x="2989376" y="604794"/>
                    <a:pt x="2970430" y="594644"/>
                    <a:pt x="2957573" y="595321"/>
                  </a:cubicBezTo>
                  <a:cubicBezTo>
                    <a:pt x="2957573" y="595321"/>
                    <a:pt x="2930507" y="593291"/>
                    <a:pt x="2930507" y="593291"/>
                  </a:cubicBezTo>
                  <a:cubicBezTo>
                    <a:pt x="2880435" y="577728"/>
                    <a:pt x="2856752" y="665017"/>
                    <a:pt x="2852692" y="682610"/>
                  </a:cubicBezTo>
                  <a:cubicBezTo>
                    <a:pt x="2852692" y="682610"/>
                    <a:pt x="2852692" y="726592"/>
                    <a:pt x="2849308" y="734036"/>
                  </a:cubicBezTo>
                  <a:cubicBezTo>
                    <a:pt x="2826979" y="719149"/>
                    <a:pt x="2844572" y="681256"/>
                    <a:pt x="2806002" y="671107"/>
                  </a:cubicBezTo>
                  <a:cubicBezTo>
                    <a:pt x="2800589" y="731329"/>
                    <a:pt x="2806002" y="776665"/>
                    <a:pt x="2851338" y="815234"/>
                  </a:cubicBezTo>
                  <a:cubicBezTo>
                    <a:pt x="2872991" y="836211"/>
                    <a:pt x="2831715" y="925529"/>
                    <a:pt x="2824272" y="947182"/>
                  </a:cubicBezTo>
                  <a:cubicBezTo>
                    <a:pt x="2793823" y="1037177"/>
                    <a:pt x="2762697" y="1102813"/>
                    <a:pt x="2705857" y="1185365"/>
                  </a:cubicBezTo>
                  <a:cubicBezTo>
                    <a:pt x="2705857" y="1185365"/>
                    <a:pt x="2705857" y="1185365"/>
                    <a:pt x="2705857" y="1185365"/>
                  </a:cubicBezTo>
                  <a:cubicBezTo>
                    <a:pt x="2705857" y="1185365"/>
                    <a:pt x="2705857" y="1185365"/>
                    <a:pt x="2705857" y="1185365"/>
                  </a:cubicBezTo>
                  <a:cubicBezTo>
                    <a:pt x="2688264" y="1186718"/>
                    <a:pt x="2679468" y="1173185"/>
                    <a:pt x="2668641" y="1163035"/>
                  </a:cubicBezTo>
                  <a:cubicBezTo>
                    <a:pt x="2569173" y="1071687"/>
                    <a:pt x="2469704" y="990488"/>
                    <a:pt x="2389182" y="878840"/>
                  </a:cubicBezTo>
                  <a:lnTo>
                    <a:pt x="2363470" y="845007"/>
                  </a:lnTo>
                  <a:cubicBezTo>
                    <a:pt x="2307307" y="743509"/>
                    <a:pt x="2199042" y="713059"/>
                    <a:pt x="2327607" y="706293"/>
                  </a:cubicBezTo>
                  <a:cubicBezTo>
                    <a:pt x="2328960" y="706293"/>
                    <a:pt x="2358733" y="756365"/>
                    <a:pt x="2380386" y="775988"/>
                  </a:cubicBezTo>
                  <a:cubicBezTo>
                    <a:pt x="2387829" y="782078"/>
                    <a:pt x="2412189" y="785461"/>
                    <a:pt x="2415572" y="784785"/>
                  </a:cubicBezTo>
                  <a:cubicBezTo>
                    <a:pt x="2431135" y="782755"/>
                    <a:pt x="2464291" y="736065"/>
                    <a:pt x="2477824" y="738772"/>
                  </a:cubicBezTo>
                  <a:cubicBezTo>
                    <a:pt x="2488651" y="740125"/>
                    <a:pt x="2477148" y="729976"/>
                    <a:pt x="2477824" y="725916"/>
                  </a:cubicBezTo>
                  <a:cubicBezTo>
                    <a:pt x="2479854" y="721856"/>
                    <a:pt x="2484591" y="725239"/>
                    <a:pt x="2488651" y="726592"/>
                  </a:cubicBezTo>
                  <a:cubicBezTo>
                    <a:pt x="2494741" y="729299"/>
                    <a:pt x="2496094" y="726592"/>
                    <a:pt x="2495417" y="723886"/>
                  </a:cubicBezTo>
                  <a:cubicBezTo>
                    <a:pt x="2498801" y="715089"/>
                    <a:pt x="2506920" y="708999"/>
                    <a:pt x="2518424" y="708999"/>
                  </a:cubicBezTo>
                  <a:cubicBezTo>
                    <a:pt x="2525867" y="708999"/>
                    <a:pt x="2531280" y="704939"/>
                    <a:pt x="2533987" y="697496"/>
                  </a:cubicBezTo>
                  <a:cubicBezTo>
                    <a:pt x="2536017" y="683286"/>
                    <a:pt x="2533987" y="668400"/>
                    <a:pt x="2542783" y="655543"/>
                  </a:cubicBezTo>
                  <a:cubicBezTo>
                    <a:pt x="2547520" y="647424"/>
                    <a:pt x="2556993" y="640657"/>
                    <a:pt x="2561730" y="639304"/>
                  </a:cubicBezTo>
                  <a:cubicBezTo>
                    <a:pt x="2594886" y="628477"/>
                    <a:pt x="2612479" y="597351"/>
                    <a:pt x="2617892" y="590584"/>
                  </a:cubicBezTo>
                  <a:cubicBezTo>
                    <a:pt x="2623982" y="583141"/>
                    <a:pt x="2640898" y="556075"/>
                    <a:pt x="2642252" y="552015"/>
                  </a:cubicBezTo>
                  <a:cubicBezTo>
                    <a:pt x="2661875" y="522242"/>
                    <a:pt x="2642928" y="445780"/>
                    <a:pt x="2642928" y="445780"/>
                  </a:cubicBezTo>
                  <a:cubicBezTo>
                    <a:pt x="2642928" y="445780"/>
                    <a:pt x="2642928" y="445780"/>
                    <a:pt x="2642928" y="445780"/>
                  </a:cubicBezTo>
                  <a:cubicBezTo>
                    <a:pt x="2622629" y="409241"/>
                    <a:pt x="2621952" y="360521"/>
                    <a:pt x="2575263" y="341575"/>
                  </a:cubicBezTo>
                  <a:lnTo>
                    <a:pt x="2575263" y="341575"/>
                  </a:lnTo>
                  <a:cubicBezTo>
                    <a:pt x="2552933" y="323982"/>
                    <a:pt x="2571203" y="334132"/>
                    <a:pt x="2548873" y="316539"/>
                  </a:cubicBezTo>
                  <a:cubicBezTo>
                    <a:pt x="2540753" y="309096"/>
                    <a:pt x="2525867" y="307066"/>
                    <a:pt x="2525867" y="307066"/>
                  </a:cubicBezTo>
                  <a:cubicBezTo>
                    <a:pt x="2510980" y="210980"/>
                    <a:pt x="2424369" y="157525"/>
                    <a:pt x="2330990" y="236017"/>
                  </a:cubicBezTo>
                  <a:cubicBezTo>
                    <a:pt x="2287007" y="272556"/>
                    <a:pt x="2220695" y="232633"/>
                    <a:pt x="2171299" y="257670"/>
                  </a:cubicBezTo>
                  <a:cubicBezTo>
                    <a:pt x="2109724" y="270526"/>
                    <a:pt x="2076567" y="330749"/>
                    <a:pt x="2012285" y="332778"/>
                  </a:cubicBezTo>
                  <a:cubicBezTo>
                    <a:pt x="1976422" y="333455"/>
                    <a:pt x="1904697" y="313155"/>
                    <a:pt x="1904697" y="313155"/>
                  </a:cubicBezTo>
                  <a:cubicBezTo>
                    <a:pt x="1904697" y="313155"/>
                    <a:pt x="1904697" y="313155"/>
                    <a:pt x="1904697" y="313155"/>
                  </a:cubicBezTo>
                  <a:cubicBezTo>
                    <a:pt x="1871541" y="300299"/>
                    <a:pt x="1797108" y="283383"/>
                    <a:pt x="1782222" y="250903"/>
                  </a:cubicBezTo>
                  <a:cubicBezTo>
                    <a:pt x="1782222" y="250903"/>
                    <a:pt x="1762599" y="208274"/>
                    <a:pt x="1762599" y="208274"/>
                  </a:cubicBezTo>
                  <a:cubicBezTo>
                    <a:pt x="1727413" y="154141"/>
                    <a:pt x="1663130" y="169028"/>
                    <a:pt x="1639448" y="164291"/>
                  </a:cubicBezTo>
                  <a:cubicBezTo>
                    <a:pt x="1684783" y="189327"/>
                    <a:pt x="1686813" y="208274"/>
                    <a:pt x="1705083" y="234663"/>
                  </a:cubicBezTo>
                  <a:cubicBezTo>
                    <a:pt x="1713880" y="254963"/>
                    <a:pt x="1724706" y="271879"/>
                    <a:pt x="1731473" y="295562"/>
                  </a:cubicBezTo>
                  <a:cubicBezTo>
                    <a:pt x="1743653" y="314509"/>
                    <a:pt x="1776809" y="354431"/>
                    <a:pt x="1797108" y="376761"/>
                  </a:cubicBezTo>
                  <a:cubicBezTo>
                    <a:pt x="1865451" y="426157"/>
                    <a:pt x="2044088" y="491793"/>
                    <a:pt x="2019051" y="523596"/>
                  </a:cubicBezTo>
                  <a:cubicBezTo>
                    <a:pt x="1976422" y="488409"/>
                    <a:pt x="1754479" y="395031"/>
                    <a:pt x="1754479" y="395031"/>
                  </a:cubicBezTo>
                  <a:cubicBezTo>
                    <a:pt x="1667867" y="358491"/>
                    <a:pt x="1580578" y="322629"/>
                    <a:pt x="1493966" y="286089"/>
                  </a:cubicBezTo>
                  <a:cubicBezTo>
                    <a:pt x="1345779" y="237370"/>
                    <a:pt x="1197591" y="187974"/>
                    <a:pt x="1044667" y="152788"/>
                  </a:cubicBezTo>
                  <a:cubicBezTo>
                    <a:pt x="991888" y="135872"/>
                    <a:pt x="875503" y="119632"/>
                    <a:pt x="872796" y="116249"/>
                  </a:cubicBezTo>
                  <a:cubicBezTo>
                    <a:pt x="872796" y="116249"/>
                    <a:pt x="872796" y="116249"/>
                    <a:pt x="872796" y="116249"/>
                  </a:cubicBezTo>
                  <a:cubicBezTo>
                    <a:pt x="872796" y="116249"/>
                    <a:pt x="872796" y="116249"/>
                    <a:pt x="872796" y="116249"/>
                  </a:cubicBezTo>
                  <a:cubicBezTo>
                    <a:pt x="869413" y="111512"/>
                    <a:pt x="865353" y="107452"/>
                    <a:pt x="861970" y="102715"/>
                  </a:cubicBezTo>
                  <a:cubicBezTo>
                    <a:pt x="793628" y="100685"/>
                    <a:pt x="733405" y="75649"/>
                    <a:pt x="677243" y="38433"/>
                  </a:cubicBezTo>
                  <a:cubicBezTo>
                    <a:pt x="658296" y="28960"/>
                    <a:pt x="639350" y="19487"/>
                    <a:pt x="619727" y="9337"/>
                  </a:cubicBezTo>
                  <a:cubicBezTo>
                    <a:pt x="598751" y="-1490"/>
                    <a:pt x="578451" y="-9609"/>
                    <a:pt x="571008" y="24900"/>
                  </a:cubicBezTo>
                  <a:cubicBezTo>
                    <a:pt x="571008" y="24900"/>
                    <a:pt x="571008" y="24900"/>
                    <a:pt x="571008" y="24900"/>
                  </a:cubicBezTo>
                  <a:cubicBezTo>
                    <a:pt x="566948" y="28283"/>
                    <a:pt x="562888" y="31667"/>
                    <a:pt x="559505" y="35727"/>
                  </a:cubicBezTo>
                  <a:cubicBezTo>
                    <a:pt x="559505" y="35727"/>
                    <a:pt x="559505" y="35727"/>
                    <a:pt x="559505" y="35727"/>
                  </a:cubicBezTo>
                  <a:cubicBezTo>
                    <a:pt x="503342" y="24900"/>
                    <a:pt x="499959" y="66176"/>
                    <a:pt x="493192" y="104069"/>
                  </a:cubicBezTo>
                  <a:lnTo>
                    <a:pt x="493192" y="104069"/>
                  </a:lnTo>
                  <a:cubicBezTo>
                    <a:pt x="459360" y="108129"/>
                    <a:pt x="464096" y="124368"/>
                    <a:pt x="485072" y="139255"/>
                  </a:cubicBezTo>
                  <a:cubicBezTo>
                    <a:pt x="504019" y="152111"/>
                    <a:pt x="526348" y="159555"/>
                    <a:pt x="547325" y="169704"/>
                  </a:cubicBezTo>
                  <a:cubicBezTo>
                    <a:pt x="568978" y="177148"/>
                    <a:pt x="591308" y="183914"/>
                    <a:pt x="612960" y="192034"/>
                  </a:cubicBezTo>
                  <a:cubicBezTo>
                    <a:pt x="644087" y="204214"/>
                    <a:pt x="614990" y="210980"/>
                    <a:pt x="610254" y="220454"/>
                  </a:cubicBezTo>
                  <a:cubicBezTo>
                    <a:pt x="597397" y="223837"/>
                    <a:pt x="583864" y="229250"/>
                    <a:pt x="586571" y="244813"/>
                  </a:cubicBezTo>
                  <a:cubicBezTo>
                    <a:pt x="589278" y="259023"/>
                    <a:pt x="603487" y="254963"/>
                    <a:pt x="612960" y="254286"/>
                  </a:cubicBezTo>
                  <a:cubicBezTo>
                    <a:pt x="652883" y="249550"/>
                    <a:pt x="694159" y="255640"/>
                    <a:pt x="732052" y="236693"/>
                  </a:cubicBezTo>
                  <a:cubicBezTo>
                    <a:pt x="847083" y="204214"/>
                    <a:pt x="916779" y="256993"/>
                    <a:pt x="1008127" y="273909"/>
                  </a:cubicBezTo>
                  <a:lnTo>
                    <a:pt x="1008127" y="273909"/>
                  </a:lnTo>
                  <a:cubicBezTo>
                    <a:pt x="1108273" y="313832"/>
                    <a:pt x="1209771" y="349695"/>
                    <a:pt x="1313299" y="379468"/>
                  </a:cubicBezTo>
                  <a:cubicBezTo>
                    <a:pt x="1315329" y="384204"/>
                    <a:pt x="1383672" y="404504"/>
                    <a:pt x="1410738" y="421420"/>
                  </a:cubicBezTo>
                  <a:cubicBezTo>
                    <a:pt x="1498026" y="478260"/>
                    <a:pt x="1782222" y="578405"/>
                    <a:pt x="1777485" y="609531"/>
                  </a:cubicBezTo>
                  <a:cubicBezTo>
                    <a:pt x="1746359" y="681933"/>
                    <a:pt x="1708466" y="706293"/>
                    <a:pt x="1704407" y="711029"/>
                  </a:cubicBezTo>
                  <a:cubicBezTo>
                    <a:pt x="1673280" y="750952"/>
                    <a:pt x="1623208" y="775988"/>
                    <a:pt x="1612381" y="831474"/>
                  </a:cubicBezTo>
                  <a:cubicBezTo>
                    <a:pt x="1612381" y="831474"/>
                    <a:pt x="1581932" y="869367"/>
                    <a:pt x="1571105" y="891020"/>
                  </a:cubicBezTo>
                  <a:cubicBezTo>
                    <a:pt x="1531183" y="964775"/>
                    <a:pt x="1489230" y="1037177"/>
                    <a:pt x="1439834" y="1104843"/>
                  </a:cubicBezTo>
                  <a:cubicBezTo>
                    <a:pt x="1439834" y="1104843"/>
                    <a:pt x="1439834" y="1104843"/>
                    <a:pt x="1439834" y="1104843"/>
                  </a:cubicBezTo>
                  <a:cubicBezTo>
                    <a:pt x="1439834" y="1104843"/>
                    <a:pt x="1439834" y="1104843"/>
                    <a:pt x="1439834" y="1104843"/>
                  </a:cubicBezTo>
                  <a:cubicBezTo>
                    <a:pt x="1418858" y="1125819"/>
                    <a:pt x="1376228" y="1130556"/>
                    <a:pt x="1388408" y="1175215"/>
                  </a:cubicBezTo>
                  <a:cubicBezTo>
                    <a:pt x="1388408" y="1175215"/>
                    <a:pt x="1388408" y="1175215"/>
                    <a:pt x="1388408" y="1175215"/>
                  </a:cubicBezTo>
                  <a:cubicBezTo>
                    <a:pt x="1388408" y="1175215"/>
                    <a:pt x="1388408" y="1175215"/>
                    <a:pt x="1388408" y="1175215"/>
                  </a:cubicBezTo>
                  <a:cubicBezTo>
                    <a:pt x="1389762" y="1177922"/>
                    <a:pt x="1390438" y="1180628"/>
                    <a:pt x="1390438" y="1183335"/>
                  </a:cubicBezTo>
                  <a:cubicBezTo>
                    <a:pt x="1385025" y="1189425"/>
                    <a:pt x="1376228" y="1197545"/>
                    <a:pt x="1374875" y="1200252"/>
                  </a:cubicBezTo>
                  <a:cubicBezTo>
                    <a:pt x="1364049" y="1222581"/>
                    <a:pt x="1349162" y="1207018"/>
                    <a:pt x="1324126" y="1236791"/>
                  </a:cubicBezTo>
                  <a:cubicBezTo>
                    <a:pt x="1293000" y="1278744"/>
                    <a:pt x="1251047" y="1307163"/>
                    <a:pt x="1203681" y="1327463"/>
                  </a:cubicBezTo>
                  <a:cubicBezTo>
                    <a:pt x="1130602" y="1360619"/>
                    <a:pt x="1102859" y="1425578"/>
                    <a:pt x="1085266" y="1497304"/>
                  </a:cubicBezTo>
                  <a:cubicBezTo>
                    <a:pt x="1067673" y="1560909"/>
                    <a:pt x="1065643" y="1701654"/>
                    <a:pt x="1005421" y="1774056"/>
                  </a:cubicBezTo>
                  <a:cubicBezTo>
                    <a:pt x="1005421" y="1774056"/>
                    <a:pt x="1005421" y="1774056"/>
                    <a:pt x="1005421" y="1774056"/>
                  </a:cubicBezTo>
                  <a:cubicBezTo>
                    <a:pt x="1005421" y="1774056"/>
                    <a:pt x="1005421" y="1774056"/>
                    <a:pt x="1005421" y="1774056"/>
                  </a:cubicBezTo>
                  <a:cubicBezTo>
                    <a:pt x="987828" y="1793002"/>
                    <a:pt x="970911" y="1811949"/>
                    <a:pt x="952642" y="1830218"/>
                  </a:cubicBezTo>
                  <a:cubicBezTo>
                    <a:pt x="893096" y="1889764"/>
                    <a:pt x="859263" y="1970286"/>
                    <a:pt x="794981" y="2026448"/>
                  </a:cubicBezTo>
                  <a:cubicBezTo>
                    <a:pt x="776035" y="2040658"/>
                    <a:pt x="759118" y="2056898"/>
                    <a:pt x="734759" y="2065695"/>
                  </a:cubicBezTo>
                  <a:cubicBezTo>
                    <a:pt x="696866" y="2079228"/>
                    <a:pt x="667770" y="2105617"/>
                    <a:pt x="650853" y="2144187"/>
                  </a:cubicBezTo>
                  <a:cubicBezTo>
                    <a:pt x="637320" y="2153660"/>
                    <a:pt x="624464" y="2163133"/>
                    <a:pt x="610930" y="2171930"/>
                  </a:cubicBezTo>
                  <a:cubicBezTo>
                    <a:pt x="589954" y="2187493"/>
                    <a:pt x="583188" y="2190876"/>
                    <a:pt x="566271" y="2206439"/>
                  </a:cubicBezTo>
                  <a:cubicBezTo>
                    <a:pt x="516199" y="2252452"/>
                    <a:pt x="462066" y="2314704"/>
                    <a:pt x="430263" y="2381693"/>
                  </a:cubicBezTo>
                  <a:cubicBezTo>
                    <a:pt x="395754" y="2443945"/>
                    <a:pt x="368011" y="2504168"/>
                    <a:pt x="333502" y="2566420"/>
                  </a:cubicBezTo>
                  <a:cubicBezTo>
                    <a:pt x="303052" y="2635439"/>
                    <a:pt x="213733" y="2811370"/>
                    <a:pt x="174487" y="2816106"/>
                  </a:cubicBezTo>
                  <a:cubicBezTo>
                    <a:pt x="174487" y="2816106"/>
                    <a:pt x="160278" y="2815429"/>
                    <a:pt x="128475" y="2819489"/>
                  </a:cubicBezTo>
                  <a:cubicBezTo>
                    <a:pt x="94642" y="2824226"/>
                    <a:pt x="58103" y="2807986"/>
                    <a:pt x="29006" y="2834376"/>
                  </a:cubicBezTo>
                  <a:cubicBezTo>
                    <a:pt x="29006" y="2834376"/>
                    <a:pt x="17503" y="2836406"/>
                    <a:pt x="17503" y="2836406"/>
                  </a:cubicBezTo>
                  <a:cubicBezTo>
                    <a:pt x="9383" y="2837759"/>
                    <a:pt x="3970" y="2835052"/>
                    <a:pt x="1940" y="2841142"/>
                  </a:cubicBezTo>
                  <a:cubicBezTo>
                    <a:pt x="-8886" y="2959557"/>
                    <a:pt x="29006" y="3048199"/>
                    <a:pt x="31713" y="3159171"/>
                  </a:cubicBezTo>
                  <a:cubicBezTo>
                    <a:pt x="33066" y="3167967"/>
                    <a:pt x="43216" y="3249166"/>
                    <a:pt x="60809" y="3276909"/>
                  </a:cubicBezTo>
                  <a:cubicBezTo>
                    <a:pt x="60809" y="3276909"/>
                    <a:pt x="60809" y="3276909"/>
                    <a:pt x="60809" y="3276909"/>
                  </a:cubicBezTo>
                  <a:cubicBezTo>
                    <a:pt x="81786" y="3320215"/>
                    <a:pt x="112235" y="3356078"/>
                    <a:pt x="123738" y="3372317"/>
                  </a:cubicBezTo>
                  <a:cubicBezTo>
                    <a:pt x="136595" y="3387204"/>
                    <a:pt x="168397" y="3389910"/>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189374" y="3368934"/>
                    <a:pt x="189374" y="3368934"/>
                    <a:pt x="189374" y="3368934"/>
                  </a:cubicBezTo>
                  <a:cubicBezTo>
                    <a:pt x="219823" y="3312095"/>
                    <a:pt x="196817" y="3243076"/>
                    <a:pt x="229297" y="3186237"/>
                  </a:cubicBezTo>
                  <a:cubicBezTo>
                    <a:pt x="250950" y="3172704"/>
                    <a:pt x="250950" y="3153757"/>
                    <a:pt x="242830" y="3132781"/>
                  </a:cubicBezTo>
                  <a:cubicBezTo>
                    <a:pt x="263129" y="3018426"/>
                    <a:pt x="273279" y="3007600"/>
                    <a:pt x="374778" y="2987977"/>
                  </a:cubicBezTo>
                  <a:cubicBezTo>
                    <a:pt x="374778" y="2987977"/>
                    <a:pt x="374778" y="2987977"/>
                    <a:pt x="374778" y="2987977"/>
                  </a:cubicBezTo>
                  <a:cubicBezTo>
                    <a:pt x="379514" y="2988653"/>
                    <a:pt x="383574" y="2990007"/>
                    <a:pt x="388311" y="2990683"/>
                  </a:cubicBezTo>
                  <a:cubicBezTo>
                    <a:pt x="396431" y="2991360"/>
                    <a:pt x="384927" y="2947377"/>
                    <a:pt x="367334" y="2945348"/>
                  </a:cubicBezTo>
                  <a:cubicBezTo>
                    <a:pt x="296285" y="2938581"/>
                    <a:pt x="331472" y="2906778"/>
                    <a:pt x="346358" y="2874975"/>
                  </a:cubicBezTo>
                  <a:cubicBezTo>
                    <a:pt x="369364" y="2822873"/>
                    <a:pt x="409287" y="2781597"/>
                    <a:pt x="439060" y="2734231"/>
                  </a:cubicBezTo>
                  <a:lnTo>
                    <a:pt x="439060" y="2734231"/>
                  </a:lnTo>
                  <a:cubicBezTo>
                    <a:pt x="478983" y="2682805"/>
                    <a:pt x="518905" y="2630702"/>
                    <a:pt x="558828" y="2578600"/>
                  </a:cubicBezTo>
                  <a:cubicBezTo>
                    <a:pt x="558828" y="2578600"/>
                    <a:pt x="707016" y="2394549"/>
                    <a:pt x="808514" y="2329591"/>
                  </a:cubicBezTo>
                  <a:cubicBezTo>
                    <a:pt x="862647" y="2313351"/>
                    <a:pt x="917456" y="2276135"/>
                    <a:pt x="953995" y="2247715"/>
                  </a:cubicBezTo>
                  <a:cubicBezTo>
                    <a:pt x="1031810" y="2211176"/>
                    <a:pt x="1098123" y="2159073"/>
                    <a:pt x="1151579" y="2091407"/>
                  </a:cubicBezTo>
                  <a:cubicBezTo>
                    <a:pt x="1151579" y="2091407"/>
                    <a:pt x="1151579" y="2091407"/>
                    <a:pt x="1151579" y="2091407"/>
                  </a:cubicBezTo>
                  <a:cubicBezTo>
                    <a:pt x="1151579" y="2091407"/>
                    <a:pt x="1151579" y="2091407"/>
                    <a:pt x="1151579" y="2091407"/>
                  </a:cubicBezTo>
                  <a:cubicBezTo>
                    <a:pt x="1258490" y="1998029"/>
                    <a:pt x="1364725" y="1903974"/>
                    <a:pt x="1443894" y="1784206"/>
                  </a:cubicBezTo>
                  <a:cubicBezTo>
                    <a:pt x="1462840" y="1755786"/>
                    <a:pt x="1483817" y="1746313"/>
                    <a:pt x="1519003" y="1746990"/>
                  </a:cubicBezTo>
                  <a:cubicBezTo>
                    <a:pt x="1651627" y="1751050"/>
                    <a:pt x="1784929" y="1759169"/>
                    <a:pt x="1916877" y="1736840"/>
                  </a:cubicBezTo>
                  <a:cubicBezTo>
                    <a:pt x="1916877" y="1736840"/>
                    <a:pt x="1916877" y="1736840"/>
                    <a:pt x="1916877" y="1736840"/>
                  </a:cubicBezTo>
                  <a:lnTo>
                    <a:pt x="1916877" y="1736840"/>
                  </a:lnTo>
                  <a:cubicBezTo>
                    <a:pt x="1916877" y="1736840"/>
                    <a:pt x="1916877" y="1736840"/>
                    <a:pt x="1916877" y="1736840"/>
                  </a:cubicBezTo>
                  <a:cubicBezTo>
                    <a:pt x="1916877" y="1736840"/>
                    <a:pt x="1916877" y="1736840"/>
                    <a:pt x="1916877" y="1736840"/>
                  </a:cubicBezTo>
                  <a:lnTo>
                    <a:pt x="1916877" y="1736840"/>
                  </a:lnTo>
                  <a:cubicBezTo>
                    <a:pt x="1949356" y="1736840"/>
                    <a:pt x="1981835" y="1736840"/>
                    <a:pt x="2014992" y="1736840"/>
                  </a:cubicBezTo>
                  <a:cubicBezTo>
                    <a:pt x="2044764" y="1736840"/>
                    <a:pt x="2049501" y="1749696"/>
                    <a:pt x="2033938" y="1772702"/>
                  </a:cubicBezTo>
                  <a:cubicBezTo>
                    <a:pt x="1959506" y="1882321"/>
                    <a:pt x="1939206" y="2014945"/>
                    <a:pt x="1876277" y="2129300"/>
                  </a:cubicBezTo>
                  <a:cubicBezTo>
                    <a:pt x="1847858" y="2186139"/>
                    <a:pt x="1807258" y="2235535"/>
                    <a:pt x="1803875" y="2301171"/>
                  </a:cubicBezTo>
                  <a:cubicBezTo>
                    <a:pt x="1803875" y="2301171"/>
                    <a:pt x="1803875" y="2301171"/>
                    <a:pt x="1803875" y="2301171"/>
                  </a:cubicBezTo>
                  <a:cubicBezTo>
                    <a:pt x="1745682" y="2314027"/>
                    <a:pt x="1697640" y="2355303"/>
                    <a:pt x="1635388" y="2355980"/>
                  </a:cubicBezTo>
                  <a:cubicBezTo>
                    <a:pt x="1635388" y="2355980"/>
                    <a:pt x="1635388" y="2355980"/>
                    <a:pt x="1635388" y="2355980"/>
                  </a:cubicBezTo>
                  <a:cubicBezTo>
                    <a:pt x="1635388" y="2355980"/>
                    <a:pt x="1635388" y="2355980"/>
                    <a:pt x="1635388" y="2355980"/>
                  </a:cubicBezTo>
                  <a:cubicBezTo>
                    <a:pt x="1632004" y="2355303"/>
                    <a:pt x="1595465" y="2362747"/>
                    <a:pt x="1598172" y="2383046"/>
                  </a:cubicBezTo>
                  <a:cubicBezTo>
                    <a:pt x="1599525" y="2395903"/>
                    <a:pt x="1634711" y="2448682"/>
                    <a:pt x="1651627" y="2462892"/>
                  </a:cubicBezTo>
                  <a:cubicBezTo>
                    <a:pt x="1651627" y="2462892"/>
                    <a:pt x="1656364" y="2458832"/>
                    <a:pt x="1656364" y="2458832"/>
                  </a:cubicBezTo>
                  <a:cubicBezTo>
                    <a:pt x="1656364" y="2458832"/>
                    <a:pt x="1657041" y="2458832"/>
                    <a:pt x="1657041" y="2458832"/>
                  </a:cubicBezTo>
                  <a:cubicBezTo>
                    <a:pt x="1655011" y="2460185"/>
                    <a:pt x="1653657" y="2461538"/>
                    <a:pt x="1651627" y="2462215"/>
                  </a:cubicBezTo>
                  <a:cubicBezTo>
                    <a:pt x="1659747" y="2504844"/>
                    <a:pt x="1688843" y="2533264"/>
                    <a:pt x="1718616" y="2561683"/>
                  </a:cubicBezTo>
                  <a:cubicBezTo>
                    <a:pt x="1718616" y="2561683"/>
                    <a:pt x="1718616" y="2561683"/>
                    <a:pt x="1718616" y="2561683"/>
                  </a:cubicBezTo>
                  <a:cubicBezTo>
                    <a:pt x="1744329" y="2594840"/>
                    <a:pt x="1769365" y="2627319"/>
                    <a:pt x="1795078" y="2660475"/>
                  </a:cubicBezTo>
                  <a:cubicBezTo>
                    <a:pt x="1837031" y="2728141"/>
                    <a:pt x="1874247" y="2799866"/>
                    <a:pt x="1956799" y="2828286"/>
                  </a:cubicBezTo>
                  <a:cubicBezTo>
                    <a:pt x="1956799" y="2828286"/>
                    <a:pt x="1956799" y="2828286"/>
                    <a:pt x="1956799" y="2828286"/>
                  </a:cubicBezTo>
                  <a:cubicBezTo>
                    <a:pt x="1956799" y="2828286"/>
                    <a:pt x="1956799" y="2828286"/>
                    <a:pt x="1956799" y="2828286"/>
                  </a:cubicBezTo>
                  <a:cubicBezTo>
                    <a:pt x="1964919" y="2828286"/>
                    <a:pt x="1973716" y="2828286"/>
                    <a:pt x="1981835" y="2828286"/>
                  </a:cubicBezTo>
                  <a:cubicBezTo>
                    <a:pt x="1987249" y="2762650"/>
                    <a:pt x="1952739" y="2705135"/>
                    <a:pt x="1942589" y="2642882"/>
                  </a:cubicBezTo>
                  <a:cubicBezTo>
                    <a:pt x="1949356" y="2612433"/>
                    <a:pt x="1940560" y="2584013"/>
                    <a:pt x="1930410" y="2555594"/>
                  </a:cubicBezTo>
                  <a:cubicBezTo>
                    <a:pt x="1930410" y="2555594"/>
                    <a:pt x="1930410" y="2555594"/>
                    <a:pt x="1930410" y="2555594"/>
                  </a:cubicBezTo>
                  <a:cubicBezTo>
                    <a:pt x="1927703" y="2484545"/>
                    <a:pt x="1941236" y="2420939"/>
                    <a:pt x="2006872" y="2380340"/>
                  </a:cubicBezTo>
                  <a:cubicBezTo>
                    <a:pt x="2006872" y="2380340"/>
                    <a:pt x="2006872" y="2380340"/>
                    <a:pt x="2006872" y="2380340"/>
                  </a:cubicBezTo>
                  <a:cubicBezTo>
                    <a:pt x="2006872" y="2380340"/>
                    <a:pt x="2006872" y="2380340"/>
                    <a:pt x="2006872" y="2380340"/>
                  </a:cubicBezTo>
                  <a:cubicBezTo>
                    <a:pt x="2025142" y="2366807"/>
                    <a:pt x="2029201" y="2347860"/>
                    <a:pt x="2004165" y="2344477"/>
                  </a:cubicBezTo>
                  <a:cubicBezTo>
                    <a:pt x="1938529" y="2336357"/>
                    <a:pt x="1967626" y="2306584"/>
                    <a:pt x="1985219" y="2277488"/>
                  </a:cubicBezTo>
                  <a:cubicBezTo>
                    <a:pt x="1996045" y="2259218"/>
                    <a:pt x="2009578" y="2242302"/>
                    <a:pt x="2006872" y="2218619"/>
                  </a:cubicBezTo>
                  <a:cubicBezTo>
                    <a:pt x="2006872" y="2218619"/>
                    <a:pt x="2006872" y="2218619"/>
                    <a:pt x="2006872" y="2218619"/>
                  </a:cubicBezTo>
                  <a:cubicBezTo>
                    <a:pt x="2006872" y="2218619"/>
                    <a:pt x="2006872" y="2218619"/>
                    <a:pt x="2006872" y="2218619"/>
                  </a:cubicBezTo>
                  <a:cubicBezTo>
                    <a:pt x="2097544" y="2106294"/>
                    <a:pt x="2193629" y="1998706"/>
                    <a:pt x="2270091" y="1875554"/>
                  </a:cubicBezTo>
                  <a:cubicBezTo>
                    <a:pt x="2284977" y="1828865"/>
                    <a:pt x="2322870" y="1797739"/>
                    <a:pt x="2349936" y="1759169"/>
                  </a:cubicBezTo>
                  <a:cubicBezTo>
                    <a:pt x="2437225" y="1633311"/>
                    <a:pt x="2416249" y="1561586"/>
                    <a:pt x="2274151" y="1507453"/>
                  </a:cubicBezTo>
                  <a:cubicBezTo>
                    <a:pt x="2274151" y="1507453"/>
                    <a:pt x="2274151" y="1507453"/>
                    <a:pt x="2274151" y="1507453"/>
                  </a:cubicBezTo>
                  <a:cubicBezTo>
                    <a:pt x="2274151" y="1507453"/>
                    <a:pt x="2274151" y="1507453"/>
                    <a:pt x="2274151" y="1507453"/>
                  </a:cubicBezTo>
                  <a:cubicBezTo>
                    <a:pt x="2268738" y="1500687"/>
                    <a:pt x="2054914" y="1406632"/>
                    <a:pt x="1945296" y="1388362"/>
                  </a:cubicBezTo>
                  <a:cubicBezTo>
                    <a:pt x="1874247" y="1376859"/>
                    <a:pt x="1799815" y="1380919"/>
                    <a:pt x="1732149" y="1349792"/>
                  </a:cubicBezTo>
                  <a:cubicBezTo>
                    <a:pt x="1733503" y="1315960"/>
                    <a:pt x="1763276" y="1312576"/>
                    <a:pt x="1784252" y="1299720"/>
                  </a:cubicBezTo>
                  <a:cubicBezTo>
                    <a:pt x="1818085" y="1278744"/>
                    <a:pt x="1864097" y="1272654"/>
                    <a:pt x="1879660" y="1227318"/>
                  </a:cubicBezTo>
                  <a:cubicBezTo>
                    <a:pt x="1879660" y="1227318"/>
                    <a:pt x="1879660" y="1227318"/>
                    <a:pt x="1879660" y="1227318"/>
                  </a:cubicBezTo>
                  <a:cubicBezTo>
                    <a:pt x="1891164" y="1217845"/>
                    <a:pt x="1902667" y="1207695"/>
                    <a:pt x="1914170" y="1197545"/>
                  </a:cubicBezTo>
                  <a:cubicBezTo>
                    <a:pt x="1914170" y="1197545"/>
                    <a:pt x="1914170" y="1197545"/>
                    <a:pt x="1914170" y="1197545"/>
                  </a:cubicBezTo>
                  <a:cubicBezTo>
                    <a:pt x="1962889" y="1181305"/>
                    <a:pt x="2016345" y="1188748"/>
                    <a:pt x="2063711" y="1167095"/>
                  </a:cubicBezTo>
                  <a:cubicBezTo>
                    <a:pt x="2063711" y="1167095"/>
                    <a:pt x="2063711" y="1167095"/>
                    <a:pt x="2063711" y="1167095"/>
                  </a:cubicBezTo>
                  <a:cubicBezTo>
                    <a:pt x="2063711" y="1167095"/>
                    <a:pt x="2063711" y="1167095"/>
                    <a:pt x="2063711" y="1167095"/>
                  </a:cubicBezTo>
                  <a:cubicBezTo>
                    <a:pt x="2111753" y="1158299"/>
                    <a:pt x="2138143" y="1125819"/>
                    <a:pt x="2155736" y="1083867"/>
                  </a:cubicBezTo>
                  <a:cubicBezTo>
                    <a:pt x="2169946" y="1050034"/>
                    <a:pt x="2190246" y="1028381"/>
                    <a:pt x="2230845" y="1037854"/>
                  </a:cubicBezTo>
                  <a:cubicBezTo>
                    <a:pt x="2280917" y="1065597"/>
                    <a:pt x="2324223" y="1100783"/>
                    <a:pt x="2364146" y="1141383"/>
                  </a:cubicBezTo>
                  <a:cubicBezTo>
                    <a:pt x="2459555" y="1240851"/>
                    <a:pt x="2573233" y="1313930"/>
                    <a:pt x="2697738" y="1371446"/>
                  </a:cubicBezTo>
                  <a:cubicBezTo>
                    <a:pt x="2697738" y="1371446"/>
                    <a:pt x="2697738" y="1371446"/>
                    <a:pt x="2697738" y="1371446"/>
                  </a:cubicBezTo>
                  <a:cubicBezTo>
                    <a:pt x="2697738" y="1371446"/>
                    <a:pt x="2697738" y="1371446"/>
                    <a:pt x="2697738" y="1371446"/>
                  </a:cubicBezTo>
                  <a:cubicBezTo>
                    <a:pt x="2758637" y="1407308"/>
                    <a:pt x="2795853" y="1394452"/>
                    <a:pt x="2827655" y="1326786"/>
                  </a:cubicBezTo>
                  <a:cubicBezTo>
                    <a:pt x="2837129" y="1271977"/>
                    <a:pt x="2919004" y="1056124"/>
                    <a:pt x="2931184" y="997255"/>
                  </a:cubicBezTo>
                  <a:lnTo>
                    <a:pt x="2931184" y="997255"/>
                  </a:lnTo>
                  <a:lnTo>
                    <a:pt x="2931184" y="997255"/>
                  </a:lnTo>
                  <a:cubicBezTo>
                    <a:pt x="2946070" y="942446"/>
                    <a:pt x="2969753" y="824031"/>
                    <a:pt x="2969753" y="824031"/>
                  </a:cubicBezTo>
                  <a:cubicBezTo>
                    <a:pt x="2979226" y="790198"/>
                    <a:pt x="3013059" y="728622"/>
                    <a:pt x="3015766" y="692083"/>
                  </a:cubicBezTo>
                  <a:cubicBezTo>
                    <a:pt x="3022532" y="664340"/>
                    <a:pt x="3023209" y="646070"/>
                    <a:pt x="3023209" y="632537"/>
                  </a:cubicBezTo>
                  <a:cubicBezTo>
                    <a:pt x="3023886" y="616974"/>
                    <a:pt x="3002233" y="604118"/>
                    <a:pt x="3002233" y="604118"/>
                  </a:cubicBezTo>
                  <a:close/>
                  <a:moveTo>
                    <a:pt x="1985219" y="1663084"/>
                  </a:moveTo>
                  <a:cubicBezTo>
                    <a:pt x="1985219" y="1663084"/>
                    <a:pt x="1985219" y="1663084"/>
                    <a:pt x="1985219" y="1663084"/>
                  </a:cubicBezTo>
                  <a:cubicBezTo>
                    <a:pt x="1985219" y="1663084"/>
                    <a:pt x="1984542" y="1663084"/>
                    <a:pt x="1985219" y="1663084"/>
                  </a:cubicBezTo>
                  <a:cubicBezTo>
                    <a:pt x="1984542" y="1663084"/>
                    <a:pt x="1984542" y="1663084"/>
                    <a:pt x="1985219" y="1663084"/>
                  </a:cubicBezTo>
                  <a:cubicBezTo>
                    <a:pt x="1984542" y="1663084"/>
                    <a:pt x="1985219" y="1663084"/>
                    <a:pt x="1985219" y="1663084"/>
                  </a:cubicBezTo>
                  <a:close/>
                  <a:moveTo>
                    <a:pt x="2294451" y="413977"/>
                  </a:moveTo>
                  <a:cubicBezTo>
                    <a:pt x="2280241" y="426157"/>
                    <a:pt x="2341816" y="341575"/>
                    <a:pt x="2366853" y="330749"/>
                  </a:cubicBezTo>
                  <a:cubicBezTo>
                    <a:pt x="2391889" y="319922"/>
                    <a:pt x="2424369" y="307742"/>
                    <a:pt x="2432488" y="325335"/>
                  </a:cubicBezTo>
                  <a:cubicBezTo>
                    <a:pt x="2439932" y="342252"/>
                    <a:pt x="2412189" y="338868"/>
                    <a:pt x="2387152" y="349695"/>
                  </a:cubicBezTo>
                  <a:cubicBezTo>
                    <a:pt x="2362116" y="359845"/>
                    <a:pt x="2343846" y="370671"/>
                    <a:pt x="2294451" y="413977"/>
                  </a:cubicBezTo>
                  <a:close/>
                </a:path>
              </a:pathLst>
            </a:custGeom>
            <a:solidFill>
              <a:schemeClr val="accent4">
                <a:alpha val="70000"/>
              </a:schemeClr>
            </a:solidFill>
            <a:ln w="6755" cap="flat">
              <a:noFill/>
              <a:prstDash val="solid"/>
              <a:miter/>
            </a:ln>
          </p:spPr>
          <p:txBody>
            <a:bodyPr rtlCol="0" anchor="ctr"/>
            <a:lstStyle/>
            <a:p>
              <a:endParaRPr lang="en-US" dirty="0"/>
            </a:p>
          </p:txBody>
        </p:sp>
        <p:sp>
          <p:nvSpPr>
            <p:cNvPr id="9" name="Oval 8">
              <a:extLst>
                <a:ext uri="{FF2B5EF4-FFF2-40B4-BE49-F238E27FC236}">
                  <a16:creationId xmlns:a16="http://schemas.microsoft.com/office/drawing/2014/main" id="{EB2A827C-87CC-4158-A4C5-DF9EF3DB7937}"/>
                </a:ext>
              </a:extLst>
            </p:cNvPr>
            <p:cNvSpPr/>
            <p:nvPr/>
          </p:nvSpPr>
          <p:spPr>
            <a:xfrm>
              <a:off x="2379393" y="5741784"/>
              <a:ext cx="5164030" cy="501155"/>
            </a:xfrm>
            <a:prstGeom prst="ellipse">
              <a:avLst/>
            </a:prstGeom>
            <a:solidFill>
              <a:schemeClr val="bg1">
                <a:lumMod val="65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 name="TextBox 9"/>
          <p:cNvSpPr txBox="1"/>
          <p:nvPr/>
        </p:nvSpPr>
        <p:spPr>
          <a:xfrm>
            <a:off x="2277414" y="1981200"/>
            <a:ext cx="184731" cy="369332"/>
          </a:xfrm>
          <a:prstGeom prst="rect">
            <a:avLst/>
          </a:prstGeom>
          <a:noFill/>
        </p:spPr>
        <p:txBody>
          <a:bodyPr wrap="none" rtlCol="0">
            <a:spAutoFit/>
          </a:bodyPr>
          <a:lstStyle/>
          <a:p>
            <a:endParaRPr lang="en-GB" dirty="0"/>
          </a:p>
        </p:txBody>
      </p:sp>
      <p:sp>
        <p:nvSpPr>
          <p:cNvPr id="2" name="Rectangle 1"/>
          <p:cNvSpPr/>
          <p:nvPr/>
        </p:nvSpPr>
        <p:spPr>
          <a:xfrm>
            <a:off x="0" y="0"/>
            <a:ext cx="12192000" cy="1138773"/>
          </a:xfrm>
          <a:prstGeom prst="rect">
            <a:avLst/>
          </a:prstGeom>
        </p:spPr>
        <p:txBody>
          <a:bodyPr wrap="square">
            <a:spAutoFit/>
          </a:bodyPr>
          <a:lstStyle/>
          <a:p>
            <a:pPr algn="just">
              <a:spcAft>
                <a:spcPts val="0"/>
              </a:spcAft>
            </a:pPr>
            <a:r>
              <a:rPr lang="sr-Cyrl-CS" sz="2000" b="1" dirty="0">
                <a:latin typeface="Times New Roman" panose="02020603050405020304" pitchFamily="18" charset="0"/>
                <a:ea typeface="Times New Roman" panose="02020603050405020304" pitchFamily="18" charset="0"/>
              </a:rPr>
              <a:t>САДРЖАЈИ  И  ИСХОДИ  ПРОГРАМА</a:t>
            </a:r>
          </a:p>
          <a:p>
            <a:pPr algn="just">
              <a:spcAft>
                <a:spcPts val="0"/>
              </a:spcAft>
            </a:pPr>
            <a:endParaRPr lang="sr-Cyrl-CS" b="1" dirty="0">
              <a:latin typeface="Times New Roman" panose="02020603050405020304" pitchFamily="18" charset="0"/>
              <a:ea typeface="Times New Roman" panose="02020603050405020304" pitchFamily="18" charset="0"/>
            </a:endParaRPr>
          </a:p>
          <a:p>
            <a:pPr algn="just"/>
            <a:r>
              <a:rPr lang="sr-Cyrl-CS" b="1" dirty="0">
                <a:latin typeface="Times New Roman" panose="02020603050405020304" pitchFamily="18" charset="0"/>
                <a:ea typeface="Times New Roman" panose="02020603050405020304" pitchFamily="18" charset="0"/>
              </a:rPr>
              <a:t> </a:t>
            </a:r>
            <a:endParaRPr lang="en-GB" sz="1200" dirty="0"/>
          </a:p>
          <a:p>
            <a:pPr algn="just">
              <a:spcAft>
                <a:spcPts val="0"/>
              </a:spcAft>
            </a:pPr>
            <a:endParaRPr lang="en-GB" sz="1200" dirty="0">
              <a:effectLst/>
              <a:latin typeface="Times New Roman" panose="02020603050405020304" pitchFamily="18" charset="0"/>
              <a:ea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721237756"/>
              </p:ext>
            </p:extLst>
          </p:nvPr>
        </p:nvGraphicFramePr>
        <p:xfrm>
          <a:off x="90152" y="418284"/>
          <a:ext cx="12011695" cy="9901127"/>
        </p:xfrm>
        <a:graphic>
          <a:graphicData uri="http://schemas.openxmlformats.org/drawingml/2006/table">
            <a:tbl>
              <a:tblPr firstRow="1" firstCol="1" bandRow="1"/>
              <a:tblGrid>
                <a:gridCol w="4209912">
                  <a:extLst>
                    <a:ext uri="{9D8B030D-6E8A-4147-A177-3AD203B41FA5}">
                      <a16:colId xmlns:a16="http://schemas.microsoft.com/office/drawing/2014/main" val="20000"/>
                    </a:ext>
                  </a:extLst>
                </a:gridCol>
                <a:gridCol w="4031482">
                  <a:extLst>
                    <a:ext uri="{9D8B030D-6E8A-4147-A177-3AD203B41FA5}">
                      <a16:colId xmlns:a16="http://schemas.microsoft.com/office/drawing/2014/main" val="20001"/>
                    </a:ext>
                  </a:extLst>
                </a:gridCol>
                <a:gridCol w="3770301">
                  <a:extLst>
                    <a:ext uri="{9D8B030D-6E8A-4147-A177-3AD203B41FA5}">
                      <a16:colId xmlns:a16="http://schemas.microsoft.com/office/drawing/2014/main" val="20002"/>
                    </a:ext>
                  </a:extLst>
                </a:gridCol>
              </a:tblGrid>
              <a:tr h="633361">
                <a:tc gridSpan="3">
                  <a:txBody>
                    <a:bodyPr/>
                    <a:lstStyle/>
                    <a:p>
                      <a:pPr algn="just">
                        <a:spcAft>
                          <a:spcPts val="0"/>
                        </a:spcAf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Тема</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1. </a:t>
                      </a:r>
                      <a:r>
                        <a:rPr lang="sr-Cyrl-RS" sz="1800" b="1" dirty="0">
                          <a:effectLst/>
                          <a:latin typeface="Times New Roman" panose="02020603050405020304" pitchFamily="18" charset="0"/>
                          <a:ea typeface="Times New Roman" panose="02020603050405020304" pitchFamily="18" charset="0"/>
                          <a:cs typeface="Times New Roman" panose="02020603050405020304" pitchFamily="18" charset="0"/>
                        </a:rPr>
                        <a:t>ПРОЦЈЕНА И УТИЦАЈ НА РАЗВОЈ МОТОРИЧКИХ И ФУНКЦИОНАЛНИХ СПОСОБНОСТИ И МОРФОЛОШКИХ КАРАКТЕРИСТИКА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tabLst>
                          <a:tab pos="90170" algn="l"/>
                        </a:tabLs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668" marR="296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9078167">
                <a:tc>
                  <a:txBody>
                    <a:bodyPr/>
                    <a:lstStyle/>
                    <a:p>
                      <a:pPr marL="90170" algn="just">
                        <a:spcAft>
                          <a:spcPts val="0"/>
                        </a:spcAft>
                        <a:tabLst>
                          <a:tab pos="90170" algn="l"/>
                        </a:tabLs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Уч</a:t>
                      </a:r>
                      <a:r>
                        <a:rPr lang="en-US" sz="1800" b="1" spc="5" dirty="0" err="1">
                          <a:effectLst/>
                          <a:latin typeface="Times New Roman" panose="02020603050405020304" pitchFamily="18" charset="0"/>
                          <a:ea typeface="Times New Roman" panose="02020603050405020304" pitchFamily="18" charset="0"/>
                          <a:cs typeface="Times New Roman" panose="02020603050405020304" pitchFamily="18" charset="0"/>
                        </a:rPr>
                        <a:t>ен</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ик</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је</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способан</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да</a:t>
                      </a:r>
                      <a:r>
                        <a:rPr lang="sr-Cyrl-RS" sz="18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мјери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висину, тежину тијела, анализира односе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предности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и слабости  у  развоју и држању тијела</a:t>
                      </a:r>
                      <a:r>
                        <a:rPr lang="sr-Cyrl-BA"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Calibri" panose="020F0502020204030204" pitchFamily="34" charset="0"/>
                          <a:cs typeface="Times New Roman" panose="02020603050405020304" pitchFamily="18" charset="0"/>
                        </a:rPr>
                        <a:t>препозна</a:t>
                      </a:r>
                      <a:r>
                        <a:rPr lang="sr-Cyrl-BA" sz="1800" dirty="0">
                          <a:effectLst/>
                          <a:latin typeface="Times New Roman" panose="02020603050405020304" pitchFamily="18" charset="0"/>
                          <a:ea typeface="Calibri" panose="020F0502020204030204" pitchFamily="34" charset="0"/>
                          <a:cs typeface="Times New Roman" panose="02020603050405020304" pitchFamily="18" charset="0"/>
                        </a:rPr>
                        <a:t> специфичне вјежбе за развој моторичких и функционалних способности: снаге, брзине, гипкости, равнотеже, прецизности, спретности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изводи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специфичне вјежбе за развој моторичких и функционалних способности: снаге, брзине, гипкости, равнотеже, прецизности, спретности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покаже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напредак у извођењу вјежби за развој моторичких и функционалних способности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самостално</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провјерава своје способности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упоређује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своје</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моторичке способности и морфолошке карактеристике након иницијалног и финалног мјерења и тестирања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правилно</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држи тијело</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побољша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свој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соматски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статус</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прихвата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и вреднује себе и друге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поштује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други пол, физички изглед и различитости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668" marR="296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marL="111760" algn="just">
                        <a:spcAft>
                          <a:spcPts val="0"/>
                        </a:spcAft>
                        <a:tabLst>
                          <a:tab pos="111760" algn="l"/>
                          <a:tab pos="291465" algn="l"/>
                        </a:tabLs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висина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тежина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тјелесна композиција, БМИ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гипкост, претклон у сиједу</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снага опружача ногу, скок </a:t>
                      </a:r>
                      <a:b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у даљ из мјеста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снага трбушних мишића, лежање, сијед 30с</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мишићна издржљивост руку и раменог појаса, издржај </a:t>
                      </a:r>
                      <a:b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у згибу</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агилност, 4х10 м</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аеробна издржљивост,</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637540" algn="just">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шатл   ран</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динамометрија шаке, </a:t>
                      </a:r>
                      <a:b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стисак динамометра јачом </a:t>
                      </a:r>
                      <a:b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и слабијом руком</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11760" algn="just">
                        <a:spcAft>
                          <a:spcPts val="0"/>
                        </a:spcAft>
                        <a:tabLst>
                          <a:tab pos="111760" algn="l"/>
                          <a:tab pos="291465" algn="l"/>
                        </a:tabLs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668" marR="296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Математика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појам величине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мјерне јединице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поређење добијених вриједности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врсте кретања (праволинијско, косо, вијугаво)</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668" marR="296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61487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499116916"/>
              </p:ext>
            </p:extLst>
          </p:nvPr>
        </p:nvGraphicFramePr>
        <p:xfrm>
          <a:off x="0" y="0"/>
          <a:ext cx="11745532" cy="7680960"/>
        </p:xfrm>
        <a:graphic>
          <a:graphicData uri="http://schemas.openxmlformats.org/drawingml/2006/table">
            <a:tbl>
              <a:tblPr firstRow="1" firstCol="1" bandRow="1"/>
              <a:tblGrid>
                <a:gridCol w="4308345">
                  <a:extLst>
                    <a:ext uri="{9D8B030D-6E8A-4147-A177-3AD203B41FA5}">
                      <a16:colId xmlns:a16="http://schemas.microsoft.com/office/drawing/2014/main" val="20000"/>
                    </a:ext>
                  </a:extLst>
                </a:gridCol>
                <a:gridCol w="7437187">
                  <a:extLst>
                    <a:ext uri="{9D8B030D-6E8A-4147-A177-3AD203B41FA5}">
                      <a16:colId xmlns:a16="http://schemas.microsoft.com/office/drawing/2014/main" val="20001"/>
                    </a:ext>
                  </a:extLst>
                </a:gridCol>
              </a:tblGrid>
              <a:tr h="193885">
                <a:tc gridSpan="2">
                  <a:txBody>
                    <a:bodyPr/>
                    <a:lstStyle/>
                    <a:p>
                      <a:pPr algn="just">
                        <a:spcAft>
                          <a:spcPts val="0"/>
                        </a:spcAf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Тема</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АТЛЕТИКА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hMerge="1">
                  <a:txBody>
                    <a:bodyPr/>
                    <a:lstStyle/>
                    <a:p>
                      <a:endParaRPr lang="en-GB"/>
                    </a:p>
                  </a:txBody>
                  <a:tcPr/>
                </a:tc>
                <a:extLst>
                  <a:ext uri="{0D108BD9-81ED-4DB2-BD59-A6C34878D82A}">
                    <a16:rowId xmlns:a16="http://schemas.microsoft.com/office/drawing/2014/main" val="10000"/>
                  </a:ext>
                </a:extLst>
              </a:tr>
              <a:tr h="6398209">
                <a:tc>
                  <a:txBody>
                    <a:bodyPr/>
                    <a:lstStyle/>
                    <a:p>
                      <a:pPr marL="90170" algn="just">
                        <a:spcAft>
                          <a:spcPts val="0"/>
                        </a:spcAft>
                        <a:tabLst>
                          <a:tab pos="90170" algn="l"/>
                        </a:tabLst>
                      </a:pP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Уч</a:t>
                      </a:r>
                      <a:r>
                        <a:rPr lang="en-US" sz="1800" b="1" spc="5" dirty="0" err="1">
                          <a:effectLst/>
                          <a:latin typeface="Times New Roman" panose="02020603050405020304" pitchFamily="18" charset="0"/>
                          <a:ea typeface="Times New Roman" panose="02020603050405020304" pitchFamily="18" charset="0"/>
                          <a:cs typeface="Times New Roman" panose="02020603050405020304" pitchFamily="18" charset="0"/>
                        </a:rPr>
                        <a:t>ен</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ик</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је</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способан</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cs typeface="Times New Roman" panose="02020603050405020304" pitchFamily="18" charset="0"/>
                        </a:rPr>
                        <a:t>да</a:t>
                      </a:r>
                      <a:r>
                        <a:rPr lang="sr-Cyrl-RS" sz="18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опише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разлику између ходања и трчања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препозна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и разликује технике трчања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прикаже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технику високог-</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полувисоког</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старта и истрајног трчања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прикаже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технику ниског старта и спринтерског трчања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опише и прикаже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технику скока у даљ </a:t>
                      </a:r>
                      <a:r>
                        <a:rPr lang="sr-Cyrl-BA" sz="1800">
                          <a:effectLst/>
                          <a:latin typeface="Times New Roman" panose="02020603050405020304" pitchFamily="18" charset="0"/>
                          <a:ea typeface="Times New Roman" panose="02020603050405020304" pitchFamily="18" charset="0"/>
                          <a:cs typeface="Times New Roman" panose="02020603050405020304" pitchFamily="18" charset="0"/>
                        </a:rPr>
                        <a:t>и у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вис</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опише и прикаже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технику бацања (кугле, медицинке, камена)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упозна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начине савладавања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препрека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пореди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себе и друге и стиче представу о сопственим способностима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развија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вјештине и способности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примијени</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усвојене моторичке вјештине ван наставе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21590" lvl="0" indent="-342900" algn="just">
                        <a:spcAft>
                          <a:spcPts val="0"/>
                        </a:spcAft>
                        <a:buFont typeface="Wingdings" panose="05000000000000000000" pitchFamily="2" charset="2"/>
                        <a:buChar char=""/>
                      </a:pP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унапређује</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и усавршава природне</a:t>
                      </a:r>
                      <a:b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b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(филогенетске) облике кретања као неопходну базу за учење и усавршавање изведених (онтогенетских) кретања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2159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усваја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активан и здрав живот</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2159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зна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негативне посљедице гојазности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2159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зна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штетне посљедице дуготрајног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кориштења</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рачунара</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marL="21590" algn="just">
                        <a:spcAft>
                          <a:spcPts val="0"/>
                        </a:spcAft>
                        <a:tabLst>
                          <a:tab pos="201930" algn="l"/>
                        </a:tabLs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ходање</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техника истрајног трчања и високи-</a:t>
                      </a: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полувисоки</a:t>
                      </a: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 старт</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спринтерска техника трчања и ниски старт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техника скока у даљ и у вис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техника бацања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(техника избачаја лоптице, медицинке 1кг, кугле 3 и 4 кг)</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комбиновани полигони у складу са реализованим  моторичким садржајима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(атлетски полигон, полигон за усавршавање технике кретања, такмичарски полигон, забавно- рекреативни, шаљиви)</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sr-Cyrl-BA" sz="1800" b="1" dirty="0" err="1">
                          <a:effectLst/>
                          <a:latin typeface="Times New Roman" panose="02020603050405020304" pitchFamily="18" charset="0"/>
                          <a:ea typeface="Times New Roman" panose="02020603050405020304" pitchFamily="18" charset="0"/>
                          <a:cs typeface="Times New Roman" panose="02020603050405020304" pitchFamily="18" charset="0"/>
                        </a:rPr>
                        <a:t>тробој</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endPar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endPar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endPar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spcAft>
                          <a:spcPts val="0"/>
                        </a:spcAft>
                      </a:pPr>
                      <a:r>
                        <a:rPr lang="sr-Cyrl-BA" sz="1800" b="1" dirty="0">
                          <a:effectLst/>
                          <a:latin typeface="Times New Roman" panose="02020603050405020304" pitchFamily="18" charset="0"/>
                          <a:ea typeface="Times New Roman" panose="02020603050405020304" pitchFamily="18" charset="0"/>
                          <a:cs typeface="Times New Roman" panose="02020603050405020304" pitchFamily="18" charset="0"/>
                        </a:rPr>
                        <a:t>Напомена: </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технике скока у даљ и у вис изводити само тамо гдје постоје одговарајући услови (јама са пијеском, спужвасто </a:t>
                      </a:r>
                      <a:r>
                        <a:rPr lang="sr-Cyrl-BA" sz="1800" dirty="0" err="1">
                          <a:effectLst/>
                          <a:latin typeface="Times New Roman" panose="02020603050405020304" pitchFamily="18" charset="0"/>
                          <a:ea typeface="Times New Roman" panose="02020603050405020304" pitchFamily="18" charset="0"/>
                          <a:cs typeface="Times New Roman" panose="02020603050405020304" pitchFamily="18" charset="0"/>
                        </a:rPr>
                        <a:t>доскочиште</a:t>
                      </a: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tabLst>
                          <a:tab pos="291465" algn="l"/>
                        </a:tabLs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Дужину истрајног и спринтерског трчања    одређује наставник узимајући у обзир мјесто гдје се изводи настава, услове за рад, састав одјељења и ниво обучености ученика.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291465" algn="just">
                        <a:spcAft>
                          <a:spcPts val="0"/>
                        </a:spcAft>
                        <a:tabLst>
                          <a:tab pos="291465" algn="l"/>
                        </a:tabLst>
                      </a:pPr>
                      <a:r>
                        <a:rPr lang="sr-Cyrl-BA"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392" marR="543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32114019"/>
      </p:ext>
    </p:extLst>
  </p:cSld>
  <p:clrMapOvr>
    <a:masterClrMapping/>
  </p:clrMapOvr>
</p:sld>
</file>

<file path=ppt/theme/theme1.xml><?xml version="1.0" encoding="utf-8"?>
<a:theme xmlns:a="http://schemas.openxmlformats.org/drawingml/2006/main" name="Cover and End Slide Master">
  <a:themeElements>
    <a:clrScheme name="ALLPPT-COLOR">
      <a:dk1>
        <a:sysClr val="windowText" lastClr="000000"/>
      </a:dk1>
      <a:lt1>
        <a:sysClr val="window" lastClr="FFFFFF"/>
      </a:lt1>
      <a:dk2>
        <a:srgbClr val="44546A"/>
      </a:dk2>
      <a:lt2>
        <a:srgbClr val="E7E6E6"/>
      </a:lt2>
      <a:accent1>
        <a:srgbClr val="8AC7D3"/>
      </a:accent1>
      <a:accent2>
        <a:srgbClr val="307689"/>
      </a:accent2>
      <a:accent3>
        <a:srgbClr val="F7C76A"/>
      </a:accent3>
      <a:accent4>
        <a:srgbClr val="F47758"/>
      </a:accent4>
      <a:accent5>
        <a:srgbClr val="C1C3C4"/>
      </a:accent5>
      <a:accent6>
        <a:srgbClr val="506272"/>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COLOR">
      <a:dk1>
        <a:sysClr val="windowText" lastClr="000000"/>
      </a:dk1>
      <a:lt1>
        <a:sysClr val="window" lastClr="FFFFFF"/>
      </a:lt1>
      <a:dk2>
        <a:srgbClr val="44546A"/>
      </a:dk2>
      <a:lt2>
        <a:srgbClr val="E7E6E6"/>
      </a:lt2>
      <a:accent1>
        <a:srgbClr val="8AC7D3"/>
      </a:accent1>
      <a:accent2>
        <a:srgbClr val="307689"/>
      </a:accent2>
      <a:accent3>
        <a:srgbClr val="F7C76A"/>
      </a:accent3>
      <a:accent4>
        <a:srgbClr val="F47758"/>
      </a:accent4>
      <a:accent5>
        <a:srgbClr val="C1C3C4"/>
      </a:accent5>
      <a:accent6>
        <a:srgbClr val="506272"/>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COLOR">
      <a:dk1>
        <a:sysClr val="windowText" lastClr="000000"/>
      </a:dk1>
      <a:lt1>
        <a:sysClr val="window" lastClr="FFFFFF"/>
      </a:lt1>
      <a:dk2>
        <a:srgbClr val="44546A"/>
      </a:dk2>
      <a:lt2>
        <a:srgbClr val="E7E6E6"/>
      </a:lt2>
      <a:accent1>
        <a:srgbClr val="8AC7D3"/>
      </a:accent1>
      <a:accent2>
        <a:srgbClr val="307689"/>
      </a:accent2>
      <a:accent3>
        <a:srgbClr val="F7C76A"/>
      </a:accent3>
      <a:accent4>
        <a:srgbClr val="F47758"/>
      </a:accent4>
      <a:accent5>
        <a:srgbClr val="C1C3C4"/>
      </a:accent5>
      <a:accent6>
        <a:srgbClr val="506272"/>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4202</TotalTime>
  <Words>4409</Words>
  <Application>Microsoft Office PowerPoint</Application>
  <PresentationFormat>Widescreen</PresentationFormat>
  <Paragraphs>503</Paragraphs>
  <Slides>31</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31</vt:i4>
      </vt:variant>
    </vt:vector>
  </HeadingPairs>
  <TitlesOfParts>
    <vt:vector size="39" baseType="lpstr">
      <vt:lpstr>Arial</vt:lpstr>
      <vt:lpstr>Calibri</vt:lpstr>
      <vt:lpstr>Courier New</vt:lpstr>
      <vt:lpstr>Times New Roman</vt:lpstr>
      <vt:lpstr>Wingdings</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Dragan Mrdić</cp:lastModifiedBy>
  <cp:revision>192</cp:revision>
  <cp:lastPrinted>2021-08-16T11:20:40Z</cp:lastPrinted>
  <dcterms:created xsi:type="dcterms:W3CDTF">2019-01-14T06:35:35Z</dcterms:created>
  <dcterms:modified xsi:type="dcterms:W3CDTF">2022-08-23T09:07:51Z</dcterms:modified>
</cp:coreProperties>
</file>