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7" r:id="rId2"/>
    <p:sldId id="289" r:id="rId3"/>
    <p:sldId id="290" r:id="rId4"/>
    <p:sldId id="283" r:id="rId5"/>
    <p:sldId id="258" r:id="rId6"/>
    <p:sldId id="259" r:id="rId7"/>
    <p:sldId id="261" r:id="rId8"/>
    <p:sldId id="287" r:id="rId9"/>
    <p:sldId id="299" r:id="rId10"/>
    <p:sldId id="262" r:id="rId11"/>
    <p:sldId id="300" r:id="rId12"/>
    <p:sldId id="286" r:id="rId13"/>
    <p:sldId id="266" r:id="rId14"/>
    <p:sldId id="302" r:id="rId15"/>
    <p:sldId id="292" r:id="rId16"/>
    <p:sldId id="285" r:id="rId17"/>
    <p:sldId id="291" r:id="rId18"/>
    <p:sldId id="294" r:id="rId19"/>
    <p:sldId id="295" r:id="rId20"/>
    <p:sldId id="296" r:id="rId21"/>
    <p:sldId id="297" r:id="rId22"/>
    <p:sldId id="277" r:id="rId23"/>
    <p:sldId id="278" r:id="rId24"/>
    <p:sldId id="280" r:id="rId25"/>
    <p:sldId id="301" r:id="rId26"/>
    <p:sldId id="303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A6FF"/>
    <a:srgbClr val="5F6529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116B2-C273-442D-9DDA-5BFC78271F53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EC577-D94F-41C9-A4EF-ED33A909546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78D01-3630-4D97-A0C0-24250C45A1A0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E48EED-29C5-418C-9251-FA1677ABE2C7}" type="slidenum">
              <a:rPr lang="en-US"/>
              <a:pPr/>
              <a:t>25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2256B-D683-40AA-A3A0-67756C63AE1C}" type="datetimeFigureOut">
              <a:rPr lang="en-US" smtClean="0"/>
              <a:pPr/>
              <a:t>9/22/2017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32955-205F-438D-B6D6-FB5C1D2C0C1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sz.edu.rs/test/dokumenta/su/ocenjivanje_ucenika.ppt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8610600" cy="4724400"/>
          </a:xfrm>
        </p:spPr>
        <p:txBody>
          <a:bodyPr>
            <a:normAutofit/>
          </a:bodyPr>
          <a:lstStyle/>
          <a:p>
            <a:pPr algn="ctr"/>
            <a:r>
              <a:rPr lang="sr-Cyrl-RS" sz="4000" b="1" i="1" dirty="0" smtClean="0">
                <a:latin typeface="Comic Sans MS" pitchFamily="66" charset="0"/>
              </a:rPr>
              <a:t/>
            </a:r>
            <a:br>
              <a:rPr lang="sr-Cyrl-RS" sz="4000" b="1" i="1" dirty="0" smtClean="0">
                <a:latin typeface="Comic Sans MS" pitchFamily="66" charset="0"/>
              </a:rPr>
            </a:br>
            <a:r>
              <a:rPr lang="sr-Cyrl-RS" sz="4000" b="1" i="1" dirty="0">
                <a:latin typeface="Comic Sans MS" pitchFamily="66" charset="0"/>
              </a:rPr>
              <a:t/>
            </a:r>
            <a:br>
              <a:rPr lang="sr-Cyrl-RS" sz="4000" b="1" i="1" dirty="0">
                <a:latin typeface="Comic Sans MS" pitchFamily="66" charset="0"/>
              </a:rPr>
            </a:br>
            <a:r>
              <a:rPr lang="sr-Cyrl-RS" sz="4000" b="1" i="1" dirty="0" smtClean="0">
                <a:latin typeface="Comic Sans MS" pitchFamily="66" charset="0"/>
              </a:rPr>
              <a:t/>
            </a:r>
            <a:br>
              <a:rPr lang="sr-Cyrl-RS" sz="4000" b="1" i="1" dirty="0" smtClean="0">
                <a:latin typeface="Comic Sans MS" pitchFamily="66" charset="0"/>
              </a:rPr>
            </a:br>
            <a:r>
              <a:rPr lang="sr-Cyrl-RS" sz="4000" b="1" i="1" dirty="0" smtClean="0">
                <a:latin typeface="Comic Sans MS" pitchFamily="66" charset="0"/>
              </a:rPr>
              <a:t>ПРАЋЕЊЕ И ОЦЈЕЊИВАЊЕ </a:t>
            </a:r>
            <a:r>
              <a:rPr lang="sr-Cyrl-RS" sz="2800" b="1" i="1" dirty="0" smtClean="0">
                <a:latin typeface="Comic Sans MS" pitchFamily="66" charset="0"/>
              </a:rPr>
              <a:t>(ПАЋЕЊЕ И УЦЈЕЊИВАЊЕ) </a:t>
            </a:r>
            <a:br>
              <a:rPr lang="sr-Cyrl-RS" sz="2800" b="1" i="1" dirty="0" smtClean="0">
                <a:latin typeface="Comic Sans MS" pitchFamily="66" charset="0"/>
              </a:rPr>
            </a:br>
            <a:r>
              <a:rPr lang="sr-Cyrl-RS" sz="4000" b="1" i="1" dirty="0" smtClean="0">
                <a:latin typeface="Comic Sans MS" pitchFamily="66" charset="0"/>
              </a:rPr>
              <a:t>УЧЕНИКА</a:t>
            </a:r>
            <a:endParaRPr lang="en-US" sz="40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562600"/>
            <a:ext cx="6400800" cy="106680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sr-Cyrl-RS" sz="2600" dirty="0" smtClean="0">
                <a:latin typeface="Times New Roman" pitchFamily="18" charset="0"/>
                <a:cs typeface="Times New Roman" pitchFamily="18" charset="0"/>
              </a:rPr>
              <a:t>Милисав Кнежевић, Горан Јанковић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Инспектори-просвјетни савјетници за математику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Републички педагошки завод Републике Српске</a:t>
            </a:r>
          </a:p>
          <a:p>
            <a:pPr algn="ctr"/>
            <a:r>
              <a:rPr lang="sr-Cyrl-RS" sz="1800" dirty="0" smtClean="0">
                <a:latin typeface="Times New Roman" pitchFamily="18" charset="0"/>
                <a:cs typeface="Times New Roman" pitchFamily="18" charset="0"/>
              </a:rPr>
              <a:t>Август 2017</a:t>
            </a:r>
            <a:r>
              <a:rPr lang="sr-Cyrl-R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1" descr="RS_Ambl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88913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828800" y="1066800"/>
            <a:ext cx="533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РЕПУБЛИКА СРПСКА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МИНИСТАРСТВО ПРОСВЈЕТЕ И КУЛТУРЕ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dirty="0" smtClean="0"/>
              <a:t>РЕПУБЛИЧКИ ПЕДАГОШКИ ЗАВОД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813264"/>
          </a:xfrm>
        </p:spPr>
        <p:txBody>
          <a:bodyPr>
            <a:normAutofit/>
          </a:bodyPr>
          <a:lstStyle/>
          <a:p>
            <a:r>
              <a:rPr lang="sr-Cyrl-CS" sz="3600" b="1" dirty="0" smtClean="0">
                <a:latin typeface="Comic Sans MS" pitchFamily="66" charset="0"/>
              </a:rPr>
              <a:t>ПРИНЦИПИ ОЦЈЕЊИВАЊА</a:t>
            </a:r>
            <a:endParaRPr lang="sr-Latn-CS" sz="2800" b="1" dirty="0" smtClean="0">
              <a:latin typeface="Comic Sans MS" pitchFamily="66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777288" cy="51816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sr-Latn-RS" sz="2800" dirty="0" smtClean="0">
                <a:latin typeface="Comic Sans MS" pitchFamily="66" charset="0"/>
              </a:rPr>
              <a:t> </a:t>
            </a:r>
            <a:endParaRPr lang="sr-Cyrl-CS" sz="22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релевантност/валидност </a:t>
            </a:r>
            <a:r>
              <a:rPr lang="sr-Latn-RS" sz="3500" dirty="0" smtClean="0">
                <a:latin typeface="Comic Sans MS" pitchFamily="66" charset="0"/>
              </a:rPr>
              <a:t>- </a:t>
            </a:r>
            <a:r>
              <a:rPr lang="sr-Cyrl-RS" sz="2000" dirty="0" smtClean="0">
                <a:latin typeface="Comic Sans MS" pitchFamily="66" charset="0"/>
              </a:rPr>
              <a:t>мјери оно што желимо;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објективност –</a:t>
            </a: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RS" sz="2200" dirty="0" smtClean="0">
                <a:latin typeface="Comic Sans MS" pitchFamily="66" charset="0"/>
              </a:rPr>
              <a:t>не зависи од инструмента и оног који очитава;</a:t>
            </a:r>
            <a:endParaRPr lang="sr-Cyrl-CS" sz="15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правичност – </a:t>
            </a:r>
            <a:r>
              <a:rPr lang="sr-Cyrl-CS" sz="2000" dirty="0" smtClean="0">
                <a:latin typeface="Comic Sans MS" pitchFamily="66" charset="0"/>
              </a:rPr>
              <a:t>узастопна мјерења исте величине дају исти резултат</a:t>
            </a:r>
            <a:endParaRPr lang="sr-Cyrl-CS" sz="35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осјетљивост – </a:t>
            </a:r>
            <a:r>
              <a:rPr lang="sr-Cyrl-CS" sz="2200" dirty="0" smtClean="0">
                <a:latin typeface="Comic Sans MS" pitchFamily="66" charset="0"/>
              </a:rPr>
              <a:t>мјери довољно мале разлике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разноврсност начина оцењивања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CS" sz="3500" dirty="0" smtClean="0">
                <a:latin typeface="Comic Sans MS" pitchFamily="66" charset="0"/>
              </a:rPr>
              <a:t>инструктивност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CS" sz="3500" dirty="0" smtClean="0">
                <a:latin typeface="Comic Sans MS" pitchFamily="66" charset="0"/>
              </a:rPr>
              <a:t>јавност 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CS" sz="3500" dirty="0" smtClean="0">
                <a:latin typeface="Comic Sans MS" pitchFamily="66" charset="0"/>
              </a:rPr>
              <a:t>редовност</a:t>
            </a:r>
          </a:p>
          <a:p>
            <a:pPr marL="274320" indent="-274320">
              <a:buFont typeface="Wingdings" pitchFamily="2" charset="2"/>
              <a:buChar char="Ø"/>
              <a:defRPr/>
            </a:pPr>
            <a:r>
              <a:rPr lang="sr-Latn-RS" sz="3500" dirty="0" smtClean="0">
                <a:latin typeface="Comic Sans MS" pitchFamily="66" charset="0"/>
              </a:rPr>
              <a:t> </a:t>
            </a:r>
            <a:r>
              <a:rPr lang="sr-Cyrl-CS" sz="3500" dirty="0" smtClean="0">
                <a:latin typeface="Comic Sans MS" pitchFamily="66" charset="0"/>
              </a:rPr>
              <a:t>благовременост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sr-Cyrl-CS" sz="3500" dirty="0" smtClean="0">
                <a:latin typeface="Comic Sans MS" pitchFamily="66" charset="0"/>
              </a:rPr>
              <a:t>...</a:t>
            </a:r>
          </a:p>
          <a:p>
            <a:pPr marL="274320" indent="-274320" algn="r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sr-Latn-CS" sz="28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sr-Latn-CS" dirty="0" smtClean="0">
              <a:latin typeface="Comic Sans MS" pitchFamily="66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A6716D-5C87-4E76-B7FB-90641E019249}" type="slidenum">
              <a:rPr lang="sr-Latn-CS" smtClean="0"/>
              <a:pPr/>
              <a:t>10</a:t>
            </a:fld>
            <a:endParaRPr lang="sr-Latn-CS" smtClean="0"/>
          </a:p>
        </p:txBody>
      </p:sp>
      <p:pic>
        <p:nvPicPr>
          <p:cNvPr id="6" name="Picture 2" descr="FB_20160812_14_31_57_Saved_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808220"/>
            <a:ext cx="2410392" cy="1592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sr-Cyrl-RS" sz="3200" b="1" dirty="0" smtClean="0">
                <a:latin typeface="Comic Sans MS" pitchFamily="66" charset="0"/>
              </a:rPr>
              <a:t>ЕФИКАСНО И ТРАДИЦИОНАЛНО ОЦЈЕЊИВАЊЕ</a:t>
            </a:r>
            <a:endParaRPr lang="en-US" sz="3200" b="1" dirty="0" smtClean="0">
              <a:latin typeface="Comic Sans MS" pitchFamily="66" charset="0"/>
            </a:endParaRPr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04800" y="1371600"/>
            <a:ext cx="4191000" cy="4953000"/>
          </a:xfrm>
        </p:spPr>
        <p:txBody>
          <a:bodyPr>
            <a:no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Cyrl-RS" sz="2000" b="1" dirty="0" smtClean="0">
                <a:latin typeface="Comic Sans MS" pitchFamily="66" charset="0"/>
              </a:rPr>
              <a:t>Континуирано</a:t>
            </a:r>
            <a:r>
              <a:rPr lang="hr-HR" sz="2000" dirty="0" smtClean="0">
                <a:latin typeface="Comic Sans MS" pitchFamily="66" charset="0"/>
              </a:rPr>
              <a:t> – </a:t>
            </a:r>
            <a:r>
              <a:rPr lang="sr-Cyrl-RS" sz="2000" dirty="0" smtClean="0">
                <a:latin typeface="Comic Sans MS" pitchFamily="66" charset="0"/>
              </a:rPr>
              <a:t>више</a:t>
            </a:r>
            <a:r>
              <a:rPr lang="hr-HR" sz="2000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формативно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Користи се </a:t>
            </a:r>
            <a:r>
              <a:rPr lang="sr-Cyrl-RS" sz="2000" b="1" dirty="0" smtClean="0">
                <a:latin typeface="Comic Sans MS" pitchFamily="66" charset="0"/>
              </a:rPr>
              <a:t>различитим изворима и начинима</a:t>
            </a:r>
            <a:r>
              <a:rPr lang="hr-HR" sz="2000" b="1" dirty="0" smtClean="0">
                <a:latin typeface="Comic Sans MS" pitchFamily="66" charset="0"/>
              </a:rPr>
              <a:t> </a:t>
            </a:r>
            <a:r>
              <a:rPr lang="sr-Cyrl-RS" sz="2000" b="1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да се процијени напредовање дјетета (ученика)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Прати све </a:t>
            </a:r>
            <a:r>
              <a:rPr lang="sr-Cyrl-RS" sz="2000" b="1" dirty="0" smtClean="0">
                <a:latin typeface="Comic Sans MS" pitchFamily="66" charset="0"/>
              </a:rPr>
              <a:t>нивое мишљења </a:t>
            </a:r>
            <a:r>
              <a:rPr lang="sr-Cyrl-RS" sz="2000" dirty="0" smtClean="0">
                <a:latin typeface="Comic Sans MS" pitchFamily="66" charset="0"/>
              </a:rPr>
              <a:t>и подстиче критичко мишљење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Има јасне </a:t>
            </a:r>
            <a:r>
              <a:rPr lang="sr-Cyrl-RS" sz="2000" b="1" dirty="0" smtClean="0">
                <a:latin typeface="Comic Sans MS" pitchFamily="66" charset="0"/>
              </a:rPr>
              <a:t>критеријуме </a:t>
            </a:r>
            <a:r>
              <a:rPr lang="sr-Cyrl-RS" sz="2000" dirty="0" smtClean="0">
                <a:latin typeface="Comic Sans MS" pitchFamily="66" charset="0"/>
              </a:rPr>
              <a:t>и</a:t>
            </a:r>
            <a:r>
              <a:rPr lang="sr-Cyrl-RS" sz="2000" b="1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исходе</a:t>
            </a:r>
            <a:endParaRPr lang="hr-HR" sz="2000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RS" sz="2000" dirty="0" smtClean="0">
                <a:latin typeface="Comic Sans MS" pitchFamily="66" charset="0"/>
              </a:rPr>
              <a:t>Укључује </a:t>
            </a:r>
            <a:r>
              <a:rPr lang="sr-Cyrl-RS" sz="2000" b="1" dirty="0" smtClean="0">
                <a:latin typeface="Comic Sans MS" pitchFamily="66" charset="0"/>
              </a:rPr>
              <a:t>ученике</a:t>
            </a:r>
            <a:r>
              <a:rPr lang="hr-HR" sz="2000" dirty="0" smtClean="0">
                <a:latin typeface="Comic Sans MS" pitchFamily="66" charset="0"/>
              </a:rPr>
              <a:t> </a:t>
            </a:r>
            <a:r>
              <a:rPr lang="sr-Cyrl-RS" sz="2000" dirty="0" smtClean="0">
                <a:latin typeface="Comic Sans MS" pitchFamily="66" charset="0"/>
              </a:rPr>
              <a:t>и подстиче на самооцјењивање</a:t>
            </a:r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524000"/>
            <a:ext cx="4267200" cy="47244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Једнократно</a:t>
            </a:r>
            <a:r>
              <a:rPr lang="hr-HR" sz="2200" dirty="0" smtClean="0">
                <a:latin typeface="Comic Sans MS" pitchFamily="66" charset="0"/>
              </a:rPr>
              <a:t> – </a:t>
            </a:r>
            <a:r>
              <a:rPr lang="sr-Cyrl-RS" sz="2200" dirty="0" smtClean="0">
                <a:latin typeface="Comic Sans MS" pitchFamily="66" charset="0"/>
              </a:rPr>
              <a:t>сумативно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Углавном писмено и усмено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Углавном се фокусира на памћење чињеница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Критеријуми су често субјективни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sr-Cyrl-RS" sz="2200" dirty="0" smtClean="0">
                <a:latin typeface="Comic Sans MS" pitchFamily="66" charset="0"/>
              </a:rPr>
              <a:t>Формално укључује ученике </a:t>
            </a:r>
            <a:r>
              <a:rPr lang="hr-HR" sz="2200" dirty="0" smtClean="0">
                <a:latin typeface="Comic Sans MS" pitchFamily="66" charset="0"/>
              </a:rPr>
              <a:t>– </a:t>
            </a:r>
            <a:r>
              <a:rPr lang="sr-Cyrl-RS" sz="2200" dirty="0" smtClean="0">
                <a:latin typeface="Comic Sans MS" pitchFamily="66" charset="0"/>
              </a:rPr>
              <a:t>не оснажује самопроцјењивање</a:t>
            </a:r>
            <a:endParaRPr lang="hr-HR" sz="2200" dirty="0" smtClean="0">
              <a:latin typeface="Comic Sans MS" pitchFamily="66" charset="0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endParaRPr lang="en-US" sz="2000" dirty="0" smtClean="0">
              <a:latin typeface="Verdana" pitchFamily="34" charset="0"/>
            </a:endParaRPr>
          </a:p>
        </p:txBody>
      </p:sp>
      <p:sp>
        <p:nvSpPr>
          <p:cNvPr id="5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03021-748D-4457-8DCD-ECDAC6420688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1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 autoUpdateAnimBg="0"/>
      <p:bldP spid="3174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 eaLnBrk="1" hangingPunct="1"/>
            <a:r>
              <a:rPr lang="en-US" sz="4000" dirty="0" smtClean="0">
                <a:latin typeface="Comic Sans MS" pitchFamily="66" charset="0"/>
              </a:rPr>
              <a:t>ШТА ЈЕ НОВО ?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42875" y="1524000"/>
            <a:ext cx="9001125" cy="5119688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ученик се оспособљава за објективну процјену сопствених постигнућа и постигнућа других ученика;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оцјењивање без дискриминације и издвајања по било ком основу;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уважавање индивидуалних разлика, потреба, узраста, претходних постигнућа ученика;</a:t>
            </a:r>
          </a:p>
          <a:p>
            <a:pPr eaLnBrk="1" hangingPunct="1">
              <a:defRPr/>
            </a:pPr>
            <a:r>
              <a:rPr lang="sr-Cyrl-CS" dirty="0" smtClean="0">
                <a:latin typeface="Comic Sans MS" pitchFamily="66" charset="0"/>
              </a:rPr>
              <a:t>уважавање тренутних услова у којима се оцјењивање одвија</a:t>
            </a:r>
            <a:r>
              <a:rPr lang="sr-Cyrl-RS" dirty="0" smtClean="0">
                <a:latin typeface="Comic Sans MS" pitchFamily="66" charset="0"/>
              </a:rPr>
              <a:t>.</a:t>
            </a:r>
            <a:endParaRPr lang="en-US" dirty="0" smtClean="0">
              <a:latin typeface="Comic Sans MS" pitchFamily="66" charset="0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73D3ED-BDAB-47DE-9CC3-5DDBDC197C87}" type="slidenum">
              <a:rPr lang="sr-Latn-CS" smtClean="0"/>
              <a:pPr/>
              <a:t>12</a:t>
            </a:fld>
            <a:endParaRPr lang="sr-Latn-CS" smtClean="0"/>
          </a:p>
        </p:txBody>
      </p:sp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228600"/>
            <a:ext cx="12906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458200" cy="1219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b="1" dirty="0" smtClean="0">
                <a:latin typeface="Comic Sans MS" pitchFamily="66" charset="0"/>
              </a:rPr>
              <a:t>ЗАШТО ЈЕ ВАЖНО</a:t>
            </a:r>
            <a:r>
              <a:rPr lang="sr-Cyrl-RS" sz="4000" b="1" dirty="0" smtClean="0">
                <a:latin typeface="Comic Sans MS" pitchFamily="66" charset="0"/>
              </a:rPr>
              <a:t>?</a:t>
            </a:r>
            <a:r>
              <a:rPr lang="en-US" sz="4000" b="1" dirty="0" smtClean="0">
                <a:latin typeface="Comic Sans MS" pitchFamily="66" charset="0"/>
              </a:rPr>
              <a:t> </a:t>
            </a:r>
            <a:r>
              <a:rPr lang="sr-Cyrl-RS" sz="3000" b="1" dirty="0" smtClean="0">
                <a:latin typeface="Comic Sans MS" pitchFamily="66" charset="0"/>
              </a:rPr>
              <a:t/>
            </a:r>
            <a:br>
              <a:rPr lang="sr-Cyrl-RS" sz="3000" b="1" dirty="0" smtClean="0">
                <a:latin typeface="Comic Sans MS" pitchFamily="66" charset="0"/>
              </a:rPr>
            </a:br>
            <a:r>
              <a:rPr lang="sr-Cyrl-RS" sz="2400" b="1" dirty="0" smtClean="0">
                <a:latin typeface="Comic Sans MS" pitchFamily="66" charset="0"/>
              </a:rPr>
              <a:t>(</a:t>
            </a:r>
            <a:r>
              <a:rPr lang="en-US" sz="2400" b="1" dirty="0" smtClean="0">
                <a:latin typeface="Comic Sans MS" pitchFamily="66" charset="0"/>
              </a:rPr>
              <a:t>О</a:t>
            </a:r>
            <a:r>
              <a:rPr lang="sr-Cyrl-CS" sz="2400" b="1" dirty="0" smtClean="0">
                <a:latin typeface="Comic Sans MS" pitchFamily="66" charset="0"/>
              </a:rPr>
              <a:t>СПОСОБЉАВАЊЕ ЗА ОБЈЕКТИВНУ ПРОЦЈЕНУ СОПСТВЕНИХ ПОСТИГНУЋА)</a:t>
            </a:r>
            <a:endParaRPr lang="en-US" sz="2400" b="1" dirty="0" smtClean="0">
              <a:latin typeface="Comic Sans MS" pitchFamily="66" charset="0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610600" cy="4724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sr-Cyrl-RS" sz="2800" dirty="0" smtClean="0">
                <a:latin typeface="Comic Sans MS" pitchFamily="66" charset="0"/>
              </a:rPr>
              <a:t>   </a:t>
            </a:r>
            <a:r>
              <a:rPr lang="en-US" sz="2800" dirty="0" smtClean="0">
                <a:latin typeface="Comic Sans MS" pitchFamily="66" charset="0"/>
              </a:rPr>
              <a:t>Важно је да ученици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самостално</a:t>
            </a:r>
            <a:r>
              <a:rPr lang="en-US" sz="2800" dirty="0" smtClean="0">
                <a:latin typeface="Comic Sans MS" pitchFamily="66" charset="0"/>
              </a:rPr>
              <a:t> управљају процесом учења, да издвајају и проц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ењују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критеријуме усп</a:t>
            </a:r>
            <a:r>
              <a:rPr lang="sr-Cyrl-R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ј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ешности, </a:t>
            </a:r>
            <a:r>
              <a:rPr lang="en-US" sz="2800" dirty="0" smtClean="0">
                <a:latin typeface="Comic Sans MS" pitchFamily="66" charset="0"/>
              </a:rPr>
              <a:t>да ум</a:t>
            </a:r>
            <a:r>
              <a:rPr lang="sr-Cyrl-RS" sz="2800" dirty="0" smtClean="0">
                <a:latin typeface="Comic Sans MS" pitchFamily="66" charset="0"/>
              </a:rPr>
              <a:t>и</a:t>
            </a:r>
            <a:r>
              <a:rPr lang="en-US" sz="2800" dirty="0" smtClean="0">
                <a:latin typeface="Comic Sans MS" pitchFamily="66" charset="0"/>
              </a:rPr>
              <a:t>ју да користе резултате самопроц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ене за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боље планирање </a:t>
            </a:r>
            <a:r>
              <a:rPr lang="en-US" sz="2800" dirty="0" smtClean="0">
                <a:latin typeface="Comic Sans MS" pitchFamily="66" charset="0"/>
              </a:rPr>
              <a:t>и повећање сопствене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ефикасности</a:t>
            </a:r>
            <a:r>
              <a:rPr lang="en-US" sz="2800" dirty="0" smtClean="0">
                <a:latin typeface="Comic Sans MS" pitchFamily="66" charset="0"/>
              </a:rPr>
              <a:t> и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самопоуздања</a:t>
            </a:r>
            <a:r>
              <a:rPr lang="en-US" sz="2800" dirty="0" smtClean="0">
                <a:latin typeface="Comic Sans MS" pitchFamily="66" charset="0"/>
              </a:rPr>
              <a:t>, да буду аутономни и самостални у доношењу одлука –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школи и ван ње.</a:t>
            </a:r>
            <a:endParaRPr lang="en-US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i="1" dirty="0" smtClean="0">
                <a:solidFill>
                  <a:srgbClr val="0070C0"/>
                </a:solidFill>
                <a:latin typeface="Comic Sans MS" pitchFamily="66" charset="0"/>
              </a:rPr>
              <a:t>   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Као наставници, о оц</a:t>
            </a:r>
            <a:r>
              <a:rPr lang="sr-Cyrl-RS" sz="2400" b="1" i="1" dirty="0" smtClean="0">
                <a:solidFill>
                  <a:srgbClr val="0070C0"/>
                </a:solidFill>
                <a:latin typeface="Comic Sans MS" pitchFamily="66" charset="0"/>
              </a:rPr>
              <a:t>ј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е</a:t>
            </a:r>
            <a:r>
              <a:rPr lang="sr-Cyrl-CS" sz="2400" b="1" i="1" dirty="0" smtClean="0">
                <a:solidFill>
                  <a:srgbClr val="0070C0"/>
                </a:solidFill>
                <a:latin typeface="Comic Sans MS" pitchFamily="66" charset="0"/>
              </a:rPr>
              <a:t>њ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ивању би </a:t>
            </a:r>
            <a:endParaRPr lang="sr-Cyrl-RS" sz="2400" b="1" i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RS" sz="2400" b="1" i="1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требало да мислите као о нечему </a:t>
            </a:r>
            <a:endParaRPr lang="sr-Cyrl-RS" sz="2400" b="1" i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RS" sz="2400" b="1" i="1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што радите </a:t>
            </a:r>
            <a:r>
              <a:rPr lang="en-US" sz="2400" b="1" i="1" u="sng" dirty="0" smtClean="0">
                <a:solidFill>
                  <a:srgbClr val="0070C0"/>
                </a:solidFill>
                <a:latin typeface="Comic Sans MS" pitchFamily="66" charset="0"/>
              </a:rPr>
              <a:t>са ученицима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, а н</a:t>
            </a:r>
            <a:r>
              <a:rPr lang="sr-Cyrl-CS" sz="2400" b="1" i="1" dirty="0" smtClean="0">
                <a:solidFill>
                  <a:srgbClr val="0070C0"/>
                </a:solidFill>
                <a:latin typeface="Comic Sans MS" pitchFamily="66" charset="0"/>
              </a:rPr>
              <a:t>е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 о </a:t>
            </a:r>
            <a:endParaRPr lang="sr-Cyrl-RS" sz="2400" b="1" i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RS" sz="2400" b="1" i="1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нечему што радите </a:t>
            </a:r>
            <a:r>
              <a:rPr lang="en-US" sz="2400" b="1" i="1" u="sng" dirty="0" smtClean="0">
                <a:solidFill>
                  <a:srgbClr val="0070C0"/>
                </a:solidFill>
                <a:latin typeface="Comic Sans MS" pitchFamily="66" charset="0"/>
              </a:rPr>
              <a:t>ученицима</a:t>
            </a:r>
            <a:r>
              <a:rPr lang="en-US" sz="2400" b="1" i="1" dirty="0" smtClean="0">
                <a:solidFill>
                  <a:srgbClr val="0070C0"/>
                </a:solidFill>
                <a:latin typeface="Comic Sans MS" pitchFamily="66" charset="0"/>
              </a:rPr>
              <a:t>. </a:t>
            </a:r>
            <a:r>
              <a:rPr lang="sr-Cyrl-CS" sz="2400" b="1" i="1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400" b="1" i="1" dirty="0" smtClean="0">
                <a:solidFill>
                  <a:srgbClr val="0070C0"/>
                </a:solidFill>
                <a:latin typeface="Comic Sans MS" pitchFamily="66" charset="0"/>
              </a:rPr>
              <a:t>                           </a:t>
            </a:r>
            <a:r>
              <a:rPr lang="en-US" sz="2000" b="1" i="1" dirty="0" smtClean="0">
                <a:solidFill>
                  <a:srgbClr val="0070C0"/>
                </a:solidFill>
                <a:latin typeface="Comic Sans MS" pitchFamily="66" charset="0"/>
              </a:rPr>
              <a:t>(J. E. Ormrod)</a:t>
            </a:r>
          </a:p>
          <a:p>
            <a:pPr eaLnBrk="1" hangingPunct="1">
              <a:defRPr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D311A5-B65C-446A-8BE5-5B56F60E4671}" type="slidenum">
              <a:rPr lang="sr-Latn-CS" smtClean="0"/>
              <a:pPr/>
              <a:t>13</a:t>
            </a:fld>
            <a:endParaRPr lang="sr-Latn-CS" smtClean="0"/>
          </a:p>
        </p:txBody>
      </p:sp>
      <p:pic>
        <p:nvPicPr>
          <p:cNvPr id="8197" name="Picture 5" descr="fu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4800600"/>
            <a:ext cx="22479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60864"/>
          </a:xfrm>
        </p:spPr>
        <p:txBody>
          <a:bodyPr>
            <a:normAutofit/>
          </a:bodyPr>
          <a:lstStyle/>
          <a:p>
            <a:pPr algn="ctr"/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b="1" dirty="0" smtClean="0">
                <a:latin typeface="Comic Sans MS" pitchFamily="66" charset="0"/>
                <a:cs typeface="Times New Roman" pitchFamily="18" charset="0"/>
              </a:rPr>
              <a:t>Закон члан 147.</a:t>
            </a:r>
            <a:endParaRPr lang="en-US" sz="3200" b="1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876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Стручни актив наставника обавља сљедеће послове: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1) планира наставне садржаје,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2) предлаже програме рада додатне и допунске наставе,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3) предлаже мјере за унапређивање васпитно-образовног рада,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</a:t>
            </a:r>
            <a:r>
              <a:rPr lang="sr-Cyrl-BA" sz="3400" dirty="0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4) врши уједначавање критеријума за оцјењивање ученика,</a:t>
            </a:r>
            <a:endParaRPr lang="en-US" sz="3400" dirty="0" smtClean="0">
              <a:solidFill>
                <a:srgbClr val="0070C0"/>
              </a:solidFill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5) предлаже нове облике рада у настави,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6) анализира резултате рада наставника и ученика,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7) предлаже мјере за унапређивање рада у оквиру актива и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3400" dirty="0" smtClean="0">
                <a:latin typeface="Comic Sans MS" pitchFamily="66" charset="0"/>
                <a:cs typeface="Times New Roman" pitchFamily="18" charset="0"/>
              </a:rPr>
              <a:t>     8) разматра и даје стручно мишљење о квалитету понуђених дјечјих часописа, те предлаже наставничком вијећу избор часописа који ће бити понуђен ученицима.</a:t>
            </a:r>
            <a:endParaRPr lang="en-US" sz="34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2995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b="1" dirty="0" smtClean="0">
                <a:latin typeface="Comic Sans MS" pitchFamily="66" charset="0"/>
              </a:rPr>
              <a:t>ПРАВИЛНИК</a:t>
            </a:r>
            <a:r>
              <a:rPr lang="sr-Cyrl-RS" sz="4400" b="1" dirty="0" smtClean="0">
                <a:latin typeface="Comic Sans MS" pitchFamily="66" charset="0"/>
              </a:rPr>
              <a:t/>
            </a:r>
            <a:br>
              <a:rPr lang="sr-Cyrl-RS" sz="4400" b="1" dirty="0" smtClean="0">
                <a:latin typeface="Comic Sans MS" pitchFamily="66" charset="0"/>
              </a:rPr>
            </a:br>
            <a:r>
              <a:rPr lang="ru-RU" sz="2200" b="1" dirty="0" smtClean="0">
                <a:latin typeface="Comic Sans MS" pitchFamily="66" charset="0"/>
              </a:rPr>
              <a:t>О ОЦЈЕЊИВАЊУ УЧЕНИКА У ОСНОВНОЈ ШКОЛИ</a:t>
            </a:r>
            <a:endParaRPr lang="bs-Latn-B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23528" y="1143000"/>
            <a:ext cx="8301608" cy="531033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ЧЛАН 13.</a:t>
            </a:r>
          </a:p>
          <a:p>
            <a:pPr marL="0" indent="0">
              <a:buNone/>
            </a:pPr>
            <a:endParaRPr lang="ru-RU" sz="80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8000" dirty="0" smtClean="0">
                <a:latin typeface="Comic Sans MS" pitchFamily="66" charset="0"/>
              </a:rPr>
              <a:t>        (</a:t>
            </a:r>
            <a:r>
              <a:rPr lang="ru-RU" sz="8000" dirty="0" smtClean="0">
                <a:effectLst/>
                <a:latin typeface="Comic Sans MS" pitchFamily="66" charset="0"/>
              </a:rPr>
              <a:t>1) Провјера знања и постигнућа ученика обавља се на сваком часу.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</a:t>
            </a:r>
            <a:r>
              <a:rPr lang="sr-Latn-RS" sz="8000" dirty="0" smtClean="0">
                <a:effectLst/>
                <a:latin typeface="Comic Sans MS" pitchFamily="66" charset="0"/>
              </a:rPr>
              <a:t>   </a:t>
            </a:r>
            <a:r>
              <a:rPr lang="ru-RU" sz="8000" dirty="0" smtClean="0">
                <a:effectLst/>
                <a:latin typeface="Comic Sans MS" pitchFamily="66" charset="0"/>
              </a:rPr>
              <a:t>(2) Ученик се у складу са планом и програмом наставног предмета оцјењује на основу: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а) усмене провјере знања и постигнућа,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б) писмене провјере знања и постигнућа и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в) практичног рада.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</a:t>
            </a:r>
            <a:r>
              <a:rPr lang="sr-Latn-RS" sz="8000" dirty="0" smtClean="0">
                <a:effectLst/>
                <a:latin typeface="Comic Sans MS" pitchFamily="66" charset="0"/>
              </a:rPr>
              <a:t>  </a:t>
            </a:r>
            <a:r>
              <a:rPr lang="ru-RU" sz="8000" dirty="0" smtClean="0">
                <a:effectLst/>
                <a:latin typeface="Comic Sans MS" pitchFamily="66" charset="0"/>
              </a:rPr>
              <a:t> (3) Ученик се оцјењује и на основу активности и његових резултата рада, а нарочито из: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а) излагања и представљања: изложбе радова, резултата истраживања, модела, цртежа, постера, дизајнерских рјешења;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б) учешћа у дебати и дискусији;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в)  писања есеја;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г) домаћих задатака;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д) учешћа у различитим облицима групног рада и </a:t>
            </a:r>
          </a:p>
          <a:p>
            <a:pPr marL="0" indent="0">
              <a:buNone/>
            </a:pPr>
            <a:r>
              <a:rPr lang="ru-RU" sz="8000" dirty="0" smtClean="0">
                <a:effectLst/>
                <a:latin typeface="Comic Sans MS" pitchFamily="66" charset="0"/>
              </a:rPr>
              <a:t>     ђ) рада на пројектима у складу са програмом наставног предмета. </a:t>
            </a:r>
          </a:p>
          <a:p>
            <a:pPr marL="0" indent="0">
              <a:buNone/>
            </a:pPr>
            <a:endParaRPr lang="ru-RU" dirty="0" smtClean="0">
              <a:effectLst/>
              <a:latin typeface="Times New Roman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848600" y="533400"/>
            <a:ext cx="1009650" cy="1600200"/>
            <a:chOff x="167" y="3961"/>
            <a:chExt cx="1281" cy="1503"/>
          </a:xfrm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167" y="4616"/>
              <a:ext cx="845" cy="848"/>
            </a:xfrm>
            <a:custGeom>
              <a:avLst/>
              <a:gdLst>
                <a:gd name="T0" fmla="*/ 1 w 2533"/>
                <a:gd name="T1" fmla="*/ 0 h 2544"/>
                <a:gd name="T2" fmla="*/ 1 w 2533"/>
                <a:gd name="T3" fmla="*/ 0 h 2544"/>
                <a:gd name="T4" fmla="*/ 1 w 2533"/>
                <a:gd name="T5" fmla="*/ 1 h 2544"/>
                <a:gd name="T6" fmla="*/ 1 w 2533"/>
                <a:gd name="T7" fmla="*/ 1 h 2544"/>
                <a:gd name="T8" fmla="*/ 1 w 2533"/>
                <a:gd name="T9" fmla="*/ 1 h 2544"/>
                <a:gd name="T10" fmla="*/ 1 w 2533"/>
                <a:gd name="T11" fmla="*/ 1 h 2544"/>
                <a:gd name="T12" fmla="*/ 1 w 2533"/>
                <a:gd name="T13" fmla="*/ 1 h 2544"/>
                <a:gd name="T14" fmla="*/ 1 w 2533"/>
                <a:gd name="T15" fmla="*/ 1 h 2544"/>
                <a:gd name="T16" fmla="*/ 1 w 2533"/>
                <a:gd name="T17" fmla="*/ 1 h 2544"/>
                <a:gd name="T18" fmla="*/ 2 w 2533"/>
                <a:gd name="T19" fmla="*/ 1 h 2544"/>
                <a:gd name="T20" fmla="*/ 2 w 2533"/>
                <a:gd name="T21" fmla="*/ 1 h 2544"/>
                <a:gd name="T22" fmla="*/ 3 w 2533"/>
                <a:gd name="T23" fmla="*/ 1 h 2544"/>
                <a:gd name="T24" fmla="*/ 3 w 2533"/>
                <a:gd name="T25" fmla="*/ 2 h 2544"/>
                <a:gd name="T26" fmla="*/ 3 w 2533"/>
                <a:gd name="T27" fmla="*/ 2 h 2544"/>
                <a:gd name="T28" fmla="*/ 3 w 2533"/>
                <a:gd name="T29" fmla="*/ 2 h 2544"/>
                <a:gd name="T30" fmla="*/ 3 w 2533"/>
                <a:gd name="T31" fmla="*/ 2 h 2544"/>
                <a:gd name="T32" fmla="*/ 3 w 2533"/>
                <a:gd name="T33" fmla="*/ 2 h 2544"/>
                <a:gd name="T34" fmla="*/ 3 w 2533"/>
                <a:gd name="T35" fmla="*/ 2 h 2544"/>
                <a:gd name="T36" fmla="*/ 3 w 2533"/>
                <a:gd name="T37" fmla="*/ 3 h 2544"/>
                <a:gd name="T38" fmla="*/ 3 w 2533"/>
                <a:gd name="T39" fmla="*/ 3 h 2544"/>
                <a:gd name="T40" fmla="*/ 3 w 2533"/>
                <a:gd name="T41" fmla="*/ 3 h 2544"/>
                <a:gd name="T42" fmla="*/ 3 w 2533"/>
                <a:gd name="T43" fmla="*/ 3 h 2544"/>
                <a:gd name="T44" fmla="*/ 3 w 2533"/>
                <a:gd name="T45" fmla="*/ 3 h 2544"/>
                <a:gd name="T46" fmla="*/ 2 w 2533"/>
                <a:gd name="T47" fmla="*/ 3 h 2544"/>
                <a:gd name="T48" fmla="*/ 1 w 2533"/>
                <a:gd name="T49" fmla="*/ 3 h 2544"/>
                <a:gd name="T50" fmla="*/ 1 w 2533"/>
                <a:gd name="T51" fmla="*/ 3 h 2544"/>
                <a:gd name="T52" fmla="*/ 1 w 2533"/>
                <a:gd name="T53" fmla="*/ 3 h 2544"/>
                <a:gd name="T54" fmla="*/ 1 w 2533"/>
                <a:gd name="T55" fmla="*/ 3 h 2544"/>
                <a:gd name="T56" fmla="*/ 1 w 2533"/>
                <a:gd name="T57" fmla="*/ 3 h 2544"/>
                <a:gd name="T58" fmla="*/ 1 w 2533"/>
                <a:gd name="T59" fmla="*/ 3 h 2544"/>
                <a:gd name="T60" fmla="*/ 1 w 2533"/>
                <a:gd name="T61" fmla="*/ 3 h 2544"/>
                <a:gd name="T62" fmla="*/ 1 w 2533"/>
                <a:gd name="T63" fmla="*/ 2 h 2544"/>
                <a:gd name="T64" fmla="*/ 1 w 2533"/>
                <a:gd name="T65" fmla="*/ 2 h 2544"/>
                <a:gd name="T66" fmla="*/ 1 w 2533"/>
                <a:gd name="T67" fmla="*/ 1 h 2544"/>
                <a:gd name="T68" fmla="*/ 1 w 2533"/>
                <a:gd name="T69" fmla="*/ 1 h 2544"/>
                <a:gd name="T70" fmla="*/ 1 w 2533"/>
                <a:gd name="T71" fmla="*/ 1 h 2544"/>
                <a:gd name="T72" fmla="*/ 1 w 2533"/>
                <a:gd name="T73" fmla="*/ 1 h 2544"/>
                <a:gd name="T74" fmla="*/ 0 w 2533"/>
                <a:gd name="T75" fmla="*/ 1 h 2544"/>
                <a:gd name="T76" fmla="*/ 0 w 2533"/>
                <a:gd name="T77" fmla="*/ 1 h 2544"/>
                <a:gd name="T78" fmla="*/ 1 w 2533"/>
                <a:gd name="T79" fmla="*/ 0 h 2544"/>
                <a:gd name="T80" fmla="*/ 2 w 2533"/>
                <a:gd name="T81" fmla="*/ 3 h 2544"/>
                <a:gd name="T82" fmla="*/ 2 w 2533"/>
                <a:gd name="T83" fmla="*/ 3 h 2544"/>
                <a:gd name="T84" fmla="*/ 2 w 2533"/>
                <a:gd name="T85" fmla="*/ 3 h 2544"/>
                <a:gd name="T86" fmla="*/ 2 w 2533"/>
                <a:gd name="T87" fmla="*/ 3 h 2544"/>
                <a:gd name="T88" fmla="*/ 2 w 2533"/>
                <a:gd name="T89" fmla="*/ 2 h 2544"/>
                <a:gd name="T90" fmla="*/ 2 w 2533"/>
                <a:gd name="T91" fmla="*/ 3 h 2544"/>
                <a:gd name="T92" fmla="*/ 2 w 2533"/>
                <a:gd name="T93" fmla="*/ 3 h 2544"/>
                <a:gd name="T94" fmla="*/ 3 w 2533"/>
                <a:gd name="T95" fmla="*/ 3 h 2544"/>
                <a:gd name="T96" fmla="*/ 3 w 2533"/>
                <a:gd name="T97" fmla="*/ 3 h 2544"/>
                <a:gd name="T98" fmla="*/ 2 w 2533"/>
                <a:gd name="T99" fmla="*/ 2 h 2544"/>
                <a:gd name="T100" fmla="*/ 2 w 2533"/>
                <a:gd name="T101" fmla="*/ 2 h 2544"/>
                <a:gd name="T102" fmla="*/ 1 w 2533"/>
                <a:gd name="T103" fmla="*/ 2 h 2544"/>
                <a:gd name="T104" fmla="*/ 2 w 2533"/>
                <a:gd name="T105" fmla="*/ 2 h 2544"/>
                <a:gd name="T106" fmla="*/ 2 w 2533"/>
                <a:gd name="T107" fmla="*/ 2 h 2544"/>
                <a:gd name="T108" fmla="*/ 2 w 2533"/>
                <a:gd name="T109" fmla="*/ 2 h 2544"/>
                <a:gd name="T110" fmla="*/ 2 w 2533"/>
                <a:gd name="T111" fmla="*/ 2 h 2544"/>
                <a:gd name="T112" fmla="*/ 2 w 2533"/>
                <a:gd name="T113" fmla="*/ 2 h 2544"/>
                <a:gd name="T114" fmla="*/ 2 w 2533"/>
                <a:gd name="T115" fmla="*/ 2 h 2544"/>
                <a:gd name="T116" fmla="*/ 2 w 2533"/>
                <a:gd name="T117" fmla="*/ 2 h 2544"/>
                <a:gd name="T118" fmla="*/ 1 w 2533"/>
                <a:gd name="T119" fmla="*/ 2 h 2544"/>
                <a:gd name="T120" fmla="*/ 1 w 2533"/>
                <a:gd name="T121" fmla="*/ 3 h 2544"/>
                <a:gd name="T122" fmla="*/ 1 w 2533"/>
                <a:gd name="T123" fmla="*/ 2 h 2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33"/>
                <a:gd name="T187" fmla="*/ 0 h 2544"/>
                <a:gd name="T188" fmla="*/ 2533 w 2533"/>
                <a:gd name="T189" fmla="*/ 2544 h 25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33" h="2544">
                  <a:moveTo>
                    <a:pt x="691" y="15"/>
                  </a:moveTo>
                  <a:lnTo>
                    <a:pt x="710" y="18"/>
                  </a:lnTo>
                  <a:lnTo>
                    <a:pt x="729" y="23"/>
                  </a:lnTo>
                  <a:lnTo>
                    <a:pt x="748" y="27"/>
                  </a:lnTo>
                  <a:lnTo>
                    <a:pt x="769" y="32"/>
                  </a:lnTo>
                  <a:lnTo>
                    <a:pt x="788" y="36"/>
                  </a:lnTo>
                  <a:lnTo>
                    <a:pt x="807" y="43"/>
                  </a:lnTo>
                  <a:lnTo>
                    <a:pt x="827" y="49"/>
                  </a:lnTo>
                  <a:lnTo>
                    <a:pt x="846" y="58"/>
                  </a:lnTo>
                  <a:lnTo>
                    <a:pt x="853" y="64"/>
                  </a:lnTo>
                  <a:lnTo>
                    <a:pt x="857" y="73"/>
                  </a:lnTo>
                  <a:lnTo>
                    <a:pt x="857" y="84"/>
                  </a:lnTo>
                  <a:lnTo>
                    <a:pt x="856" y="94"/>
                  </a:lnTo>
                  <a:lnTo>
                    <a:pt x="846" y="94"/>
                  </a:lnTo>
                  <a:lnTo>
                    <a:pt x="837" y="95"/>
                  </a:lnTo>
                  <a:lnTo>
                    <a:pt x="828" y="98"/>
                  </a:lnTo>
                  <a:lnTo>
                    <a:pt x="819" y="102"/>
                  </a:lnTo>
                  <a:lnTo>
                    <a:pt x="809" y="104"/>
                  </a:lnTo>
                  <a:lnTo>
                    <a:pt x="800" y="108"/>
                  </a:lnTo>
                  <a:lnTo>
                    <a:pt x="791" y="111"/>
                  </a:lnTo>
                  <a:lnTo>
                    <a:pt x="782" y="114"/>
                  </a:lnTo>
                  <a:lnTo>
                    <a:pt x="787" y="125"/>
                  </a:lnTo>
                  <a:lnTo>
                    <a:pt x="797" y="136"/>
                  </a:lnTo>
                  <a:lnTo>
                    <a:pt x="807" y="146"/>
                  </a:lnTo>
                  <a:lnTo>
                    <a:pt x="819" y="158"/>
                  </a:lnTo>
                  <a:lnTo>
                    <a:pt x="827" y="168"/>
                  </a:lnTo>
                  <a:lnTo>
                    <a:pt x="833" y="178"/>
                  </a:lnTo>
                  <a:lnTo>
                    <a:pt x="834" y="190"/>
                  </a:lnTo>
                  <a:lnTo>
                    <a:pt x="833" y="204"/>
                  </a:lnTo>
                  <a:lnTo>
                    <a:pt x="814" y="207"/>
                  </a:lnTo>
                  <a:lnTo>
                    <a:pt x="823" y="227"/>
                  </a:lnTo>
                  <a:lnTo>
                    <a:pt x="832" y="250"/>
                  </a:lnTo>
                  <a:lnTo>
                    <a:pt x="838" y="273"/>
                  </a:lnTo>
                  <a:lnTo>
                    <a:pt x="846" y="296"/>
                  </a:lnTo>
                  <a:lnTo>
                    <a:pt x="851" y="319"/>
                  </a:lnTo>
                  <a:lnTo>
                    <a:pt x="856" y="342"/>
                  </a:lnTo>
                  <a:lnTo>
                    <a:pt x="862" y="365"/>
                  </a:lnTo>
                  <a:lnTo>
                    <a:pt x="870" y="390"/>
                  </a:lnTo>
                  <a:lnTo>
                    <a:pt x="878" y="387"/>
                  </a:lnTo>
                  <a:lnTo>
                    <a:pt x="888" y="385"/>
                  </a:lnTo>
                  <a:lnTo>
                    <a:pt x="897" y="381"/>
                  </a:lnTo>
                  <a:lnTo>
                    <a:pt x="907" y="377"/>
                  </a:lnTo>
                  <a:lnTo>
                    <a:pt x="918" y="373"/>
                  </a:lnTo>
                  <a:lnTo>
                    <a:pt x="928" y="373"/>
                  </a:lnTo>
                  <a:lnTo>
                    <a:pt x="938" y="374"/>
                  </a:lnTo>
                  <a:lnTo>
                    <a:pt x="948" y="382"/>
                  </a:lnTo>
                  <a:lnTo>
                    <a:pt x="953" y="401"/>
                  </a:lnTo>
                  <a:lnTo>
                    <a:pt x="956" y="422"/>
                  </a:lnTo>
                  <a:lnTo>
                    <a:pt x="955" y="441"/>
                  </a:lnTo>
                  <a:lnTo>
                    <a:pt x="951" y="463"/>
                  </a:lnTo>
                  <a:lnTo>
                    <a:pt x="943" y="482"/>
                  </a:lnTo>
                  <a:lnTo>
                    <a:pt x="934" y="501"/>
                  </a:lnTo>
                  <a:lnTo>
                    <a:pt x="923" y="517"/>
                  </a:lnTo>
                  <a:lnTo>
                    <a:pt x="911" y="532"/>
                  </a:lnTo>
                  <a:lnTo>
                    <a:pt x="914" y="545"/>
                  </a:lnTo>
                  <a:lnTo>
                    <a:pt x="916" y="559"/>
                  </a:lnTo>
                  <a:lnTo>
                    <a:pt x="919" y="573"/>
                  </a:lnTo>
                  <a:lnTo>
                    <a:pt x="923" y="587"/>
                  </a:lnTo>
                  <a:lnTo>
                    <a:pt x="924" y="601"/>
                  </a:lnTo>
                  <a:lnTo>
                    <a:pt x="926" y="615"/>
                  </a:lnTo>
                  <a:lnTo>
                    <a:pt x="928" y="629"/>
                  </a:lnTo>
                  <a:lnTo>
                    <a:pt x="930" y="645"/>
                  </a:lnTo>
                  <a:lnTo>
                    <a:pt x="923" y="650"/>
                  </a:lnTo>
                  <a:lnTo>
                    <a:pt x="916" y="656"/>
                  </a:lnTo>
                  <a:lnTo>
                    <a:pt x="909" y="661"/>
                  </a:lnTo>
                  <a:lnTo>
                    <a:pt x="900" y="664"/>
                  </a:lnTo>
                  <a:lnTo>
                    <a:pt x="885" y="696"/>
                  </a:lnTo>
                  <a:lnTo>
                    <a:pt x="869" y="727"/>
                  </a:lnTo>
                  <a:lnTo>
                    <a:pt x="850" y="755"/>
                  </a:lnTo>
                  <a:lnTo>
                    <a:pt x="827" y="782"/>
                  </a:lnTo>
                  <a:lnTo>
                    <a:pt x="800" y="805"/>
                  </a:lnTo>
                  <a:lnTo>
                    <a:pt x="770" y="824"/>
                  </a:lnTo>
                  <a:lnTo>
                    <a:pt x="739" y="839"/>
                  </a:lnTo>
                  <a:lnTo>
                    <a:pt x="706" y="851"/>
                  </a:lnTo>
                  <a:lnTo>
                    <a:pt x="704" y="861"/>
                  </a:lnTo>
                  <a:lnTo>
                    <a:pt x="704" y="873"/>
                  </a:lnTo>
                  <a:lnTo>
                    <a:pt x="704" y="884"/>
                  </a:lnTo>
                  <a:lnTo>
                    <a:pt x="706" y="897"/>
                  </a:lnTo>
                  <a:lnTo>
                    <a:pt x="706" y="909"/>
                  </a:lnTo>
                  <a:lnTo>
                    <a:pt x="709" y="920"/>
                  </a:lnTo>
                  <a:lnTo>
                    <a:pt x="711" y="930"/>
                  </a:lnTo>
                  <a:lnTo>
                    <a:pt x="714" y="942"/>
                  </a:lnTo>
                  <a:lnTo>
                    <a:pt x="734" y="947"/>
                  </a:lnTo>
                  <a:lnTo>
                    <a:pt x="755" y="955"/>
                  </a:lnTo>
                  <a:lnTo>
                    <a:pt x="773" y="964"/>
                  </a:lnTo>
                  <a:lnTo>
                    <a:pt x="792" y="976"/>
                  </a:lnTo>
                  <a:lnTo>
                    <a:pt x="807" y="989"/>
                  </a:lnTo>
                  <a:lnTo>
                    <a:pt x="823" y="1005"/>
                  </a:lnTo>
                  <a:lnTo>
                    <a:pt x="836" y="1023"/>
                  </a:lnTo>
                  <a:lnTo>
                    <a:pt x="847" y="1043"/>
                  </a:lnTo>
                  <a:lnTo>
                    <a:pt x="853" y="1052"/>
                  </a:lnTo>
                  <a:lnTo>
                    <a:pt x="861" y="1062"/>
                  </a:lnTo>
                  <a:lnTo>
                    <a:pt x="869" y="1071"/>
                  </a:lnTo>
                  <a:lnTo>
                    <a:pt x="877" y="1082"/>
                  </a:lnTo>
                  <a:lnTo>
                    <a:pt x="884" y="1090"/>
                  </a:lnTo>
                  <a:lnTo>
                    <a:pt x="893" y="1099"/>
                  </a:lnTo>
                  <a:lnTo>
                    <a:pt x="902" y="1107"/>
                  </a:lnTo>
                  <a:lnTo>
                    <a:pt x="911" y="1116"/>
                  </a:lnTo>
                  <a:lnTo>
                    <a:pt x="921" y="1116"/>
                  </a:lnTo>
                  <a:lnTo>
                    <a:pt x="933" y="1112"/>
                  </a:lnTo>
                  <a:lnTo>
                    <a:pt x="942" y="1107"/>
                  </a:lnTo>
                  <a:lnTo>
                    <a:pt x="952" y="1101"/>
                  </a:lnTo>
                  <a:lnTo>
                    <a:pt x="961" y="1092"/>
                  </a:lnTo>
                  <a:lnTo>
                    <a:pt x="970" y="1084"/>
                  </a:lnTo>
                  <a:lnTo>
                    <a:pt x="979" y="1076"/>
                  </a:lnTo>
                  <a:lnTo>
                    <a:pt x="991" y="1074"/>
                  </a:lnTo>
                  <a:lnTo>
                    <a:pt x="998" y="1069"/>
                  </a:lnTo>
                  <a:lnTo>
                    <a:pt x="1003" y="1064"/>
                  </a:lnTo>
                  <a:lnTo>
                    <a:pt x="1006" y="1056"/>
                  </a:lnTo>
                  <a:lnTo>
                    <a:pt x="1008" y="1048"/>
                  </a:lnTo>
                  <a:lnTo>
                    <a:pt x="1008" y="1039"/>
                  </a:lnTo>
                  <a:lnTo>
                    <a:pt x="1010" y="1030"/>
                  </a:lnTo>
                  <a:lnTo>
                    <a:pt x="1010" y="1023"/>
                  </a:lnTo>
                  <a:lnTo>
                    <a:pt x="1015" y="1016"/>
                  </a:lnTo>
                  <a:lnTo>
                    <a:pt x="1030" y="988"/>
                  </a:lnTo>
                  <a:lnTo>
                    <a:pt x="1049" y="962"/>
                  </a:lnTo>
                  <a:lnTo>
                    <a:pt x="1071" y="938"/>
                  </a:lnTo>
                  <a:lnTo>
                    <a:pt x="1096" y="919"/>
                  </a:lnTo>
                  <a:lnTo>
                    <a:pt x="1121" y="901"/>
                  </a:lnTo>
                  <a:lnTo>
                    <a:pt x="1148" y="887"/>
                  </a:lnTo>
                  <a:lnTo>
                    <a:pt x="1176" y="878"/>
                  </a:lnTo>
                  <a:lnTo>
                    <a:pt x="1207" y="874"/>
                  </a:lnTo>
                  <a:lnTo>
                    <a:pt x="1217" y="868"/>
                  </a:lnTo>
                  <a:lnTo>
                    <a:pt x="1228" y="866"/>
                  </a:lnTo>
                  <a:lnTo>
                    <a:pt x="1238" y="866"/>
                  </a:lnTo>
                  <a:lnTo>
                    <a:pt x="1249" y="870"/>
                  </a:lnTo>
                  <a:lnTo>
                    <a:pt x="1258" y="871"/>
                  </a:lnTo>
                  <a:lnTo>
                    <a:pt x="1269" y="873"/>
                  </a:lnTo>
                  <a:lnTo>
                    <a:pt x="1277" y="868"/>
                  </a:lnTo>
                  <a:lnTo>
                    <a:pt x="1288" y="860"/>
                  </a:lnTo>
                  <a:lnTo>
                    <a:pt x="1307" y="856"/>
                  </a:lnTo>
                  <a:lnTo>
                    <a:pt x="1329" y="855"/>
                  </a:lnTo>
                  <a:lnTo>
                    <a:pt x="1351" y="854"/>
                  </a:lnTo>
                  <a:lnTo>
                    <a:pt x="1374" y="855"/>
                  </a:lnTo>
                  <a:lnTo>
                    <a:pt x="1394" y="855"/>
                  </a:lnTo>
                  <a:lnTo>
                    <a:pt x="1416" y="855"/>
                  </a:lnTo>
                  <a:lnTo>
                    <a:pt x="1436" y="856"/>
                  </a:lnTo>
                  <a:lnTo>
                    <a:pt x="1458" y="857"/>
                  </a:lnTo>
                  <a:lnTo>
                    <a:pt x="1471" y="864"/>
                  </a:lnTo>
                  <a:lnTo>
                    <a:pt x="1486" y="870"/>
                  </a:lnTo>
                  <a:lnTo>
                    <a:pt x="1500" y="878"/>
                  </a:lnTo>
                  <a:lnTo>
                    <a:pt x="1516" y="888"/>
                  </a:lnTo>
                  <a:lnTo>
                    <a:pt x="1529" y="898"/>
                  </a:lnTo>
                  <a:lnTo>
                    <a:pt x="1540" y="911"/>
                  </a:lnTo>
                  <a:lnTo>
                    <a:pt x="1548" y="925"/>
                  </a:lnTo>
                  <a:lnTo>
                    <a:pt x="1554" y="944"/>
                  </a:lnTo>
                  <a:lnTo>
                    <a:pt x="1540" y="961"/>
                  </a:lnTo>
                  <a:lnTo>
                    <a:pt x="1543" y="965"/>
                  </a:lnTo>
                  <a:lnTo>
                    <a:pt x="1582" y="964"/>
                  </a:lnTo>
                  <a:lnTo>
                    <a:pt x="1623" y="962"/>
                  </a:lnTo>
                  <a:lnTo>
                    <a:pt x="1662" y="962"/>
                  </a:lnTo>
                  <a:lnTo>
                    <a:pt x="1702" y="962"/>
                  </a:lnTo>
                  <a:lnTo>
                    <a:pt x="1739" y="962"/>
                  </a:lnTo>
                  <a:lnTo>
                    <a:pt x="1777" y="964"/>
                  </a:lnTo>
                  <a:lnTo>
                    <a:pt x="1816" y="965"/>
                  </a:lnTo>
                  <a:lnTo>
                    <a:pt x="1855" y="969"/>
                  </a:lnTo>
                  <a:lnTo>
                    <a:pt x="1865" y="979"/>
                  </a:lnTo>
                  <a:lnTo>
                    <a:pt x="1876" y="993"/>
                  </a:lnTo>
                  <a:lnTo>
                    <a:pt x="1883" y="1007"/>
                  </a:lnTo>
                  <a:lnTo>
                    <a:pt x="1890" y="1025"/>
                  </a:lnTo>
                  <a:lnTo>
                    <a:pt x="1892" y="1042"/>
                  </a:lnTo>
                  <a:lnTo>
                    <a:pt x="1896" y="1060"/>
                  </a:lnTo>
                  <a:lnTo>
                    <a:pt x="1898" y="1078"/>
                  </a:lnTo>
                  <a:lnTo>
                    <a:pt x="1899" y="1097"/>
                  </a:lnTo>
                  <a:lnTo>
                    <a:pt x="1898" y="1107"/>
                  </a:lnTo>
                  <a:lnTo>
                    <a:pt x="1898" y="1120"/>
                  </a:lnTo>
                  <a:lnTo>
                    <a:pt x="1895" y="1131"/>
                  </a:lnTo>
                  <a:lnTo>
                    <a:pt x="1890" y="1142"/>
                  </a:lnTo>
                  <a:lnTo>
                    <a:pt x="1914" y="1143"/>
                  </a:lnTo>
                  <a:lnTo>
                    <a:pt x="1941" y="1144"/>
                  </a:lnTo>
                  <a:lnTo>
                    <a:pt x="1968" y="1146"/>
                  </a:lnTo>
                  <a:lnTo>
                    <a:pt x="1996" y="1147"/>
                  </a:lnTo>
                  <a:lnTo>
                    <a:pt x="2024" y="1147"/>
                  </a:lnTo>
                  <a:lnTo>
                    <a:pt x="2054" y="1148"/>
                  </a:lnTo>
                  <a:lnTo>
                    <a:pt x="2082" y="1149"/>
                  </a:lnTo>
                  <a:lnTo>
                    <a:pt x="2111" y="1151"/>
                  </a:lnTo>
                  <a:lnTo>
                    <a:pt x="2156" y="1148"/>
                  </a:lnTo>
                  <a:lnTo>
                    <a:pt x="2200" y="1149"/>
                  </a:lnTo>
                  <a:lnTo>
                    <a:pt x="2242" y="1149"/>
                  </a:lnTo>
                  <a:lnTo>
                    <a:pt x="2286" y="1152"/>
                  </a:lnTo>
                  <a:lnTo>
                    <a:pt x="2327" y="1153"/>
                  </a:lnTo>
                  <a:lnTo>
                    <a:pt x="2368" y="1156"/>
                  </a:lnTo>
                  <a:lnTo>
                    <a:pt x="2410" y="1158"/>
                  </a:lnTo>
                  <a:lnTo>
                    <a:pt x="2452" y="1161"/>
                  </a:lnTo>
                  <a:lnTo>
                    <a:pt x="2461" y="1162"/>
                  </a:lnTo>
                  <a:lnTo>
                    <a:pt x="2471" y="1162"/>
                  </a:lnTo>
                  <a:lnTo>
                    <a:pt x="2482" y="1161"/>
                  </a:lnTo>
                  <a:lnTo>
                    <a:pt x="2492" y="1161"/>
                  </a:lnTo>
                  <a:lnTo>
                    <a:pt x="2500" y="1161"/>
                  </a:lnTo>
                  <a:lnTo>
                    <a:pt x="2509" y="1163"/>
                  </a:lnTo>
                  <a:lnTo>
                    <a:pt x="2514" y="1169"/>
                  </a:lnTo>
                  <a:lnTo>
                    <a:pt x="2519" y="1180"/>
                  </a:lnTo>
                  <a:lnTo>
                    <a:pt x="2525" y="1187"/>
                  </a:lnTo>
                  <a:lnTo>
                    <a:pt x="2525" y="1197"/>
                  </a:lnTo>
                  <a:lnTo>
                    <a:pt x="2524" y="1210"/>
                  </a:lnTo>
                  <a:lnTo>
                    <a:pt x="2527" y="1222"/>
                  </a:lnTo>
                  <a:lnTo>
                    <a:pt x="2525" y="1230"/>
                  </a:lnTo>
                  <a:lnTo>
                    <a:pt x="2527" y="1238"/>
                  </a:lnTo>
                  <a:lnTo>
                    <a:pt x="2527" y="1245"/>
                  </a:lnTo>
                  <a:lnTo>
                    <a:pt x="2529" y="1254"/>
                  </a:lnTo>
                  <a:lnTo>
                    <a:pt x="2529" y="1262"/>
                  </a:lnTo>
                  <a:lnTo>
                    <a:pt x="2530" y="1270"/>
                  </a:lnTo>
                  <a:lnTo>
                    <a:pt x="2530" y="1277"/>
                  </a:lnTo>
                  <a:lnTo>
                    <a:pt x="2529" y="1285"/>
                  </a:lnTo>
                  <a:lnTo>
                    <a:pt x="2528" y="1294"/>
                  </a:lnTo>
                  <a:lnTo>
                    <a:pt x="2524" y="1302"/>
                  </a:lnTo>
                  <a:lnTo>
                    <a:pt x="2516" y="1306"/>
                  </a:lnTo>
                  <a:lnTo>
                    <a:pt x="2510" y="1307"/>
                  </a:lnTo>
                  <a:lnTo>
                    <a:pt x="2506" y="1322"/>
                  </a:lnTo>
                  <a:lnTo>
                    <a:pt x="2506" y="1339"/>
                  </a:lnTo>
                  <a:lnTo>
                    <a:pt x="2507" y="1354"/>
                  </a:lnTo>
                  <a:lnTo>
                    <a:pt x="2510" y="1371"/>
                  </a:lnTo>
                  <a:lnTo>
                    <a:pt x="2512" y="1386"/>
                  </a:lnTo>
                  <a:lnTo>
                    <a:pt x="2515" y="1402"/>
                  </a:lnTo>
                  <a:lnTo>
                    <a:pt x="2518" y="1418"/>
                  </a:lnTo>
                  <a:lnTo>
                    <a:pt x="2519" y="1435"/>
                  </a:lnTo>
                  <a:lnTo>
                    <a:pt x="2519" y="1468"/>
                  </a:lnTo>
                  <a:lnTo>
                    <a:pt x="2519" y="1504"/>
                  </a:lnTo>
                  <a:lnTo>
                    <a:pt x="2518" y="1539"/>
                  </a:lnTo>
                  <a:lnTo>
                    <a:pt x="2518" y="1576"/>
                  </a:lnTo>
                  <a:lnTo>
                    <a:pt x="2514" y="1611"/>
                  </a:lnTo>
                  <a:lnTo>
                    <a:pt x="2509" y="1646"/>
                  </a:lnTo>
                  <a:lnTo>
                    <a:pt x="2501" y="1681"/>
                  </a:lnTo>
                  <a:lnTo>
                    <a:pt x="2489" y="1714"/>
                  </a:lnTo>
                  <a:lnTo>
                    <a:pt x="2477" y="1723"/>
                  </a:lnTo>
                  <a:lnTo>
                    <a:pt x="2462" y="1731"/>
                  </a:lnTo>
                  <a:lnTo>
                    <a:pt x="2447" y="1735"/>
                  </a:lnTo>
                  <a:lnTo>
                    <a:pt x="2433" y="1739"/>
                  </a:lnTo>
                  <a:lnTo>
                    <a:pt x="2416" y="1739"/>
                  </a:lnTo>
                  <a:lnTo>
                    <a:pt x="2401" y="1739"/>
                  </a:lnTo>
                  <a:lnTo>
                    <a:pt x="2386" y="1740"/>
                  </a:lnTo>
                  <a:lnTo>
                    <a:pt x="2372" y="1744"/>
                  </a:lnTo>
                  <a:lnTo>
                    <a:pt x="2147" y="1748"/>
                  </a:lnTo>
                  <a:lnTo>
                    <a:pt x="2147" y="1755"/>
                  </a:lnTo>
                  <a:lnTo>
                    <a:pt x="2149" y="1766"/>
                  </a:lnTo>
                  <a:lnTo>
                    <a:pt x="2147" y="1773"/>
                  </a:lnTo>
                  <a:lnTo>
                    <a:pt x="2146" y="1783"/>
                  </a:lnTo>
                  <a:lnTo>
                    <a:pt x="2143" y="1792"/>
                  </a:lnTo>
                  <a:lnTo>
                    <a:pt x="2142" y="1803"/>
                  </a:lnTo>
                  <a:lnTo>
                    <a:pt x="2141" y="1813"/>
                  </a:lnTo>
                  <a:lnTo>
                    <a:pt x="2142" y="1824"/>
                  </a:lnTo>
                  <a:lnTo>
                    <a:pt x="2142" y="1865"/>
                  </a:lnTo>
                  <a:lnTo>
                    <a:pt x="2143" y="1908"/>
                  </a:lnTo>
                  <a:lnTo>
                    <a:pt x="2142" y="1950"/>
                  </a:lnTo>
                  <a:lnTo>
                    <a:pt x="2141" y="1992"/>
                  </a:lnTo>
                  <a:lnTo>
                    <a:pt x="2137" y="2035"/>
                  </a:lnTo>
                  <a:lnTo>
                    <a:pt x="2135" y="2077"/>
                  </a:lnTo>
                  <a:lnTo>
                    <a:pt x="2133" y="2119"/>
                  </a:lnTo>
                  <a:lnTo>
                    <a:pt x="2133" y="2161"/>
                  </a:lnTo>
                  <a:lnTo>
                    <a:pt x="2128" y="2184"/>
                  </a:lnTo>
                  <a:lnTo>
                    <a:pt x="2126" y="2209"/>
                  </a:lnTo>
                  <a:lnTo>
                    <a:pt x="2124" y="2233"/>
                  </a:lnTo>
                  <a:lnTo>
                    <a:pt x="2124" y="2257"/>
                  </a:lnTo>
                  <a:lnTo>
                    <a:pt x="2124" y="2280"/>
                  </a:lnTo>
                  <a:lnTo>
                    <a:pt x="2124" y="2306"/>
                  </a:lnTo>
                  <a:lnTo>
                    <a:pt x="2123" y="2330"/>
                  </a:lnTo>
                  <a:lnTo>
                    <a:pt x="2123" y="2359"/>
                  </a:lnTo>
                  <a:lnTo>
                    <a:pt x="2129" y="2362"/>
                  </a:lnTo>
                  <a:lnTo>
                    <a:pt x="2167" y="2361"/>
                  </a:lnTo>
                  <a:lnTo>
                    <a:pt x="2206" y="2362"/>
                  </a:lnTo>
                  <a:lnTo>
                    <a:pt x="2245" y="2364"/>
                  </a:lnTo>
                  <a:lnTo>
                    <a:pt x="2286" y="2369"/>
                  </a:lnTo>
                  <a:lnTo>
                    <a:pt x="2323" y="2373"/>
                  </a:lnTo>
                  <a:lnTo>
                    <a:pt x="2361" y="2380"/>
                  </a:lnTo>
                  <a:lnTo>
                    <a:pt x="2398" y="2389"/>
                  </a:lnTo>
                  <a:lnTo>
                    <a:pt x="2434" y="2401"/>
                  </a:lnTo>
                  <a:lnTo>
                    <a:pt x="2447" y="2402"/>
                  </a:lnTo>
                  <a:lnTo>
                    <a:pt x="2461" y="2406"/>
                  </a:lnTo>
                  <a:lnTo>
                    <a:pt x="2474" y="2410"/>
                  </a:lnTo>
                  <a:lnTo>
                    <a:pt x="2488" y="2415"/>
                  </a:lnTo>
                  <a:lnTo>
                    <a:pt x="2500" y="2420"/>
                  </a:lnTo>
                  <a:lnTo>
                    <a:pt x="2511" y="2429"/>
                  </a:lnTo>
                  <a:lnTo>
                    <a:pt x="2521" y="2438"/>
                  </a:lnTo>
                  <a:lnTo>
                    <a:pt x="2533" y="2450"/>
                  </a:lnTo>
                  <a:lnTo>
                    <a:pt x="2533" y="2462"/>
                  </a:lnTo>
                  <a:lnTo>
                    <a:pt x="2529" y="2471"/>
                  </a:lnTo>
                  <a:lnTo>
                    <a:pt x="2521" y="2476"/>
                  </a:lnTo>
                  <a:lnTo>
                    <a:pt x="2512" y="2482"/>
                  </a:lnTo>
                  <a:lnTo>
                    <a:pt x="2501" y="2483"/>
                  </a:lnTo>
                  <a:lnTo>
                    <a:pt x="2489" y="2485"/>
                  </a:lnTo>
                  <a:lnTo>
                    <a:pt x="2479" y="2487"/>
                  </a:lnTo>
                  <a:lnTo>
                    <a:pt x="2471" y="2492"/>
                  </a:lnTo>
                  <a:lnTo>
                    <a:pt x="2416" y="2498"/>
                  </a:lnTo>
                  <a:lnTo>
                    <a:pt x="2364" y="2503"/>
                  </a:lnTo>
                  <a:lnTo>
                    <a:pt x="2311" y="2506"/>
                  </a:lnTo>
                  <a:lnTo>
                    <a:pt x="2260" y="2510"/>
                  </a:lnTo>
                  <a:lnTo>
                    <a:pt x="2209" y="2511"/>
                  </a:lnTo>
                  <a:lnTo>
                    <a:pt x="2158" y="2515"/>
                  </a:lnTo>
                  <a:lnTo>
                    <a:pt x="2105" y="2519"/>
                  </a:lnTo>
                  <a:lnTo>
                    <a:pt x="2054" y="2524"/>
                  </a:lnTo>
                  <a:lnTo>
                    <a:pt x="2031" y="2525"/>
                  </a:lnTo>
                  <a:lnTo>
                    <a:pt x="2008" y="2526"/>
                  </a:lnTo>
                  <a:lnTo>
                    <a:pt x="1985" y="2528"/>
                  </a:lnTo>
                  <a:lnTo>
                    <a:pt x="1962" y="2529"/>
                  </a:lnTo>
                  <a:lnTo>
                    <a:pt x="1939" y="2529"/>
                  </a:lnTo>
                  <a:lnTo>
                    <a:pt x="1917" y="2530"/>
                  </a:lnTo>
                  <a:lnTo>
                    <a:pt x="1895" y="2530"/>
                  </a:lnTo>
                  <a:lnTo>
                    <a:pt x="1874" y="2532"/>
                  </a:lnTo>
                  <a:lnTo>
                    <a:pt x="1863" y="2533"/>
                  </a:lnTo>
                  <a:lnTo>
                    <a:pt x="1854" y="2535"/>
                  </a:lnTo>
                  <a:lnTo>
                    <a:pt x="1845" y="2535"/>
                  </a:lnTo>
                  <a:lnTo>
                    <a:pt x="1837" y="2537"/>
                  </a:lnTo>
                  <a:lnTo>
                    <a:pt x="1828" y="2537"/>
                  </a:lnTo>
                  <a:lnTo>
                    <a:pt x="1819" y="2538"/>
                  </a:lnTo>
                  <a:lnTo>
                    <a:pt x="1809" y="2539"/>
                  </a:lnTo>
                  <a:lnTo>
                    <a:pt x="1800" y="2542"/>
                  </a:lnTo>
                  <a:lnTo>
                    <a:pt x="1714" y="2537"/>
                  </a:lnTo>
                  <a:lnTo>
                    <a:pt x="1630" y="2537"/>
                  </a:lnTo>
                  <a:lnTo>
                    <a:pt x="1543" y="2538"/>
                  </a:lnTo>
                  <a:lnTo>
                    <a:pt x="1456" y="2542"/>
                  </a:lnTo>
                  <a:lnTo>
                    <a:pt x="1367" y="2543"/>
                  </a:lnTo>
                  <a:lnTo>
                    <a:pt x="1279" y="2544"/>
                  </a:lnTo>
                  <a:lnTo>
                    <a:pt x="1190" y="2544"/>
                  </a:lnTo>
                  <a:lnTo>
                    <a:pt x="1105" y="2542"/>
                  </a:lnTo>
                  <a:lnTo>
                    <a:pt x="1093" y="2538"/>
                  </a:lnTo>
                  <a:lnTo>
                    <a:pt x="1085" y="2533"/>
                  </a:lnTo>
                  <a:lnTo>
                    <a:pt x="1078" y="2526"/>
                  </a:lnTo>
                  <a:lnTo>
                    <a:pt x="1070" y="2521"/>
                  </a:lnTo>
                  <a:lnTo>
                    <a:pt x="1061" y="2515"/>
                  </a:lnTo>
                  <a:lnTo>
                    <a:pt x="1053" y="2512"/>
                  </a:lnTo>
                  <a:lnTo>
                    <a:pt x="1043" y="2511"/>
                  </a:lnTo>
                  <a:lnTo>
                    <a:pt x="1033" y="2515"/>
                  </a:lnTo>
                  <a:lnTo>
                    <a:pt x="1012" y="2515"/>
                  </a:lnTo>
                  <a:lnTo>
                    <a:pt x="993" y="2516"/>
                  </a:lnTo>
                  <a:lnTo>
                    <a:pt x="975" y="2515"/>
                  </a:lnTo>
                  <a:lnTo>
                    <a:pt x="957" y="2514"/>
                  </a:lnTo>
                  <a:lnTo>
                    <a:pt x="938" y="2511"/>
                  </a:lnTo>
                  <a:lnTo>
                    <a:pt x="921" y="2511"/>
                  </a:lnTo>
                  <a:lnTo>
                    <a:pt x="902" y="2511"/>
                  </a:lnTo>
                  <a:lnTo>
                    <a:pt x="885" y="2515"/>
                  </a:lnTo>
                  <a:lnTo>
                    <a:pt x="836" y="2512"/>
                  </a:lnTo>
                  <a:lnTo>
                    <a:pt x="788" y="2512"/>
                  </a:lnTo>
                  <a:lnTo>
                    <a:pt x="741" y="2512"/>
                  </a:lnTo>
                  <a:lnTo>
                    <a:pt x="695" y="2515"/>
                  </a:lnTo>
                  <a:lnTo>
                    <a:pt x="647" y="2516"/>
                  </a:lnTo>
                  <a:lnTo>
                    <a:pt x="600" y="2520"/>
                  </a:lnTo>
                  <a:lnTo>
                    <a:pt x="552" y="2524"/>
                  </a:lnTo>
                  <a:lnTo>
                    <a:pt x="505" y="2532"/>
                  </a:lnTo>
                  <a:lnTo>
                    <a:pt x="497" y="2530"/>
                  </a:lnTo>
                  <a:lnTo>
                    <a:pt x="488" y="2528"/>
                  </a:lnTo>
                  <a:lnTo>
                    <a:pt x="479" y="2520"/>
                  </a:lnTo>
                  <a:lnTo>
                    <a:pt x="474" y="2511"/>
                  </a:lnTo>
                  <a:lnTo>
                    <a:pt x="476" y="2503"/>
                  </a:lnTo>
                  <a:lnTo>
                    <a:pt x="476" y="2496"/>
                  </a:lnTo>
                  <a:lnTo>
                    <a:pt x="474" y="2489"/>
                  </a:lnTo>
                  <a:lnTo>
                    <a:pt x="474" y="2484"/>
                  </a:lnTo>
                  <a:lnTo>
                    <a:pt x="473" y="2471"/>
                  </a:lnTo>
                  <a:lnTo>
                    <a:pt x="481" y="2461"/>
                  </a:lnTo>
                  <a:lnTo>
                    <a:pt x="481" y="2452"/>
                  </a:lnTo>
                  <a:lnTo>
                    <a:pt x="485" y="2446"/>
                  </a:lnTo>
                  <a:lnTo>
                    <a:pt x="490" y="2441"/>
                  </a:lnTo>
                  <a:lnTo>
                    <a:pt x="499" y="2441"/>
                  </a:lnTo>
                  <a:lnTo>
                    <a:pt x="508" y="2443"/>
                  </a:lnTo>
                  <a:lnTo>
                    <a:pt x="518" y="2444"/>
                  </a:lnTo>
                  <a:lnTo>
                    <a:pt x="527" y="2443"/>
                  </a:lnTo>
                  <a:lnTo>
                    <a:pt x="540" y="2443"/>
                  </a:lnTo>
                  <a:lnTo>
                    <a:pt x="595" y="2441"/>
                  </a:lnTo>
                  <a:lnTo>
                    <a:pt x="654" y="2438"/>
                  </a:lnTo>
                  <a:lnTo>
                    <a:pt x="711" y="2433"/>
                  </a:lnTo>
                  <a:lnTo>
                    <a:pt x="771" y="2428"/>
                  </a:lnTo>
                  <a:lnTo>
                    <a:pt x="830" y="2423"/>
                  </a:lnTo>
                  <a:lnTo>
                    <a:pt x="889" y="2419"/>
                  </a:lnTo>
                  <a:lnTo>
                    <a:pt x="947" y="2416"/>
                  </a:lnTo>
                  <a:lnTo>
                    <a:pt x="1005" y="2419"/>
                  </a:lnTo>
                  <a:lnTo>
                    <a:pt x="1011" y="2418"/>
                  </a:lnTo>
                  <a:lnTo>
                    <a:pt x="1019" y="2416"/>
                  </a:lnTo>
                  <a:lnTo>
                    <a:pt x="1025" y="2411"/>
                  </a:lnTo>
                  <a:lnTo>
                    <a:pt x="1030" y="2406"/>
                  </a:lnTo>
                  <a:lnTo>
                    <a:pt x="1033" y="2398"/>
                  </a:lnTo>
                  <a:lnTo>
                    <a:pt x="1035" y="2392"/>
                  </a:lnTo>
                  <a:lnTo>
                    <a:pt x="1037" y="2385"/>
                  </a:lnTo>
                  <a:lnTo>
                    <a:pt x="1038" y="2379"/>
                  </a:lnTo>
                  <a:lnTo>
                    <a:pt x="1038" y="2341"/>
                  </a:lnTo>
                  <a:lnTo>
                    <a:pt x="1038" y="2305"/>
                  </a:lnTo>
                  <a:lnTo>
                    <a:pt x="1035" y="2270"/>
                  </a:lnTo>
                  <a:lnTo>
                    <a:pt x="1033" y="2236"/>
                  </a:lnTo>
                  <a:lnTo>
                    <a:pt x="1029" y="2201"/>
                  </a:lnTo>
                  <a:lnTo>
                    <a:pt x="1026" y="2166"/>
                  </a:lnTo>
                  <a:lnTo>
                    <a:pt x="1024" y="2131"/>
                  </a:lnTo>
                  <a:lnTo>
                    <a:pt x="1024" y="2096"/>
                  </a:lnTo>
                  <a:lnTo>
                    <a:pt x="1020" y="2090"/>
                  </a:lnTo>
                  <a:lnTo>
                    <a:pt x="1017" y="2083"/>
                  </a:lnTo>
                  <a:lnTo>
                    <a:pt x="1016" y="2076"/>
                  </a:lnTo>
                  <a:lnTo>
                    <a:pt x="1016" y="2069"/>
                  </a:lnTo>
                  <a:lnTo>
                    <a:pt x="1015" y="2061"/>
                  </a:lnTo>
                  <a:lnTo>
                    <a:pt x="1015" y="2054"/>
                  </a:lnTo>
                  <a:lnTo>
                    <a:pt x="1015" y="2046"/>
                  </a:lnTo>
                  <a:lnTo>
                    <a:pt x="1015" y="2040"/>
                  </a:lnTo>
                  <a:lnTo>
                    <a:pt x="953" y="2037"/>
                  </a:lnTo>
                  <a:lnTo>
                    <a:pt x="894" y="2037"/>
                  </a:lnTo>
                  <a:lnTo>
                    <a:pt x="836" y="2036"/>
                  </a:lnTo>
                  <a:lnTo>
                    <a:pt x="778" y="2036"/>
                  </a:lnTo>
                  <a:lnTo>
                    <a:pt x="719" y="2036"/>
                  </a:lnTo>
                  <a:lnTo>
                    <a:pt x="661" y="2037"/>
                  </a:lnTo>
                  <a:lnTo>
                    <a:pt x="602" y="2040"/>
                  </a:lnTo>
                  <a:lnTo>
                    <a:pt x="542" y="2045"/>
                  </a:lnTo>
                  <a:lnTo>
                    <a:pt x="531" y="2041"/>
                  </a:lnTo>
                  <a:lnTo>
                    <a:pt x="519" y="2038"/>
                  </a:lnTo>
                  <a:lnTo>
                    <a:pt x="508" y="2035"/>
                  </a:lnTo>
                  <a:lnTo>
                    <a:pt x="499" y="2029"/>
                  </a:lnTo>
                  <a:lnTo>
                    <a:pt x="490" y="2027"/>
                  </a:lnTo>
                  <a:lnTo>
                    <a:pt x="478" y="2014"/>
                  </a:lnTo>
                  <a:lnTo>
                    <a:pt x="468" y="2001"/>
                  </a:lnTo>
                  <a:lnTo>
                    <a:pt x="459" y="1988"/>
                  </a:lnTo>
                  <a:lnTo>
                    <a:pt x="452" y="1976"/>
                  </a:lnTo>
                  <a:lnTo>
                    <a:pt x="445" y="1960"/>
                  </a:lnTo>
                  <a:lnTo>
                    <a:pt x="441" y="1946"/>
                  </a:lnTo>
                  <a:lnTo>
                    <a:pt x="437" y="1931"/>
                  </a:lnTo>
                  <a:lnTo>
                    <a:pt x="438" y="1917"/>
                  </a:lnTo>
                  <a:lnTo>
                    <a:pt x="432" y="1909"/>
                  </a:lnTo>
                  <a:lnTo>
                    <a:pt x="431" y="1903"/>
                  </a:lnTo>
                  <a:lnTo>
                    <a:pt x="431" y="1896"/>
                  </a:lnTo>
                  <a:lnTo>
                    <a:pt x="435" y="1890"/>
                  </a:lnTo>
                  <a:lnTo>
                    <a:pt x="438" y="1877"/>
                  </a:lnTo>
                  <a:lnTo>
                    <a:pt x="437" y="1865"/>
                  </a:lnTo>
                  <a:lnTo>
                    <a:pt x="433" y="1794"/>
                  </a:lnTo>
                  <a:lnTo>
                    <a:pt x="433" y="1723"/>
                  </a:lnTo>
                  <a:lnTo>
                    <a:pt x="433" y="1653"/>
                  </a:lnTo>
                  <a:lnTo>
                    <a:pt x="435" y="1582"/>
                  </a:lnTo>
                  <a:lnTo>
                    <a:pt x="433" y="1511"/>
                  </a:lnTo>
                  <a:lnTo>
                    <a:pt x="431" y="1440"/>
                  </a:lnTo>
                  <a:lnTo>
                    <a:pt x="423" y="1371"/>
                  </a:lnTo>
                  <a:lnTo>
                    <a:pt x="413" y="1302"/>
                  </a:lnTo>
                  <a:lnTo>
                    <a:pt x="405" y="1270"/>
                  </a:lnTo>
                  <a:lnTo>
                    <a:pt x="400" y="1238"/>
                  </a:lnTo>
                  <a:lnTo>
                    <a:pt x="394" y="1206"/>
                  </a:lnTo>
                  <a:lnTo>
                    <a:pt x="390" y="1174"/>
                  </a:lnTo>
                  <a:lnTo>
                    <a:pt x="385" y="1142"/>
                  </a:lnTo>
                  <a:lnTo>
                    <a:pt x="382" y="1110"/>
                  </a:lnTo>
                  <a:lnTo>
                    <a:pt x="378" y="1078"/>
                  </a:lnTo>
                  <a:lnTo>
                    <a:pt x="378" y="1046"/>
                  </a:lnTo>
                  <a:lnTo>
                    <a:pt x="382" y="1037"/>
                  </a:lnTo>
                  <a:lnTo>
                    <a:pt x="390" y="1030"/>
                  </a:lnTo>
                  <a:lnTo>
                    <a:pt x="397" y="1023"/>
                  </a:lnTo>
                  <a:lnTo>
                    <a:pt x="405" y="1016"/>
                  </a:lnTo>
                  <a:lnTo>
                    <a:pt x="414" y="1019"/>
                  </a:lnTo>
                  <a:lnTo>
                    <a:pt x="424" y="1023"/>
                  </a:lnTo>
                  <a:lnTo>
                    <a:pt x="435" y="1025"/>
                  </a:lnTo>
                  <a:lnTo>
                    <a:pt x="446" y="1029"/>
                  </a:lnTo>
                  <a:lnTo>
                    <a:pt x="455" y="1033"/>
                  </a:lnTo>
                  <a:lnTo>
                    <a:pt x="464" y="1039"/>
                  </a:lnTo>
                  <a:lnTo>
                    <a:pt x="472" y="1046"/>
                  </a:lnTo>
                  <a:lnTo>
                    <a:pt x="481" y="1055"/>
                  </a:lnTo>
                  <a:lnTo>
                    <a:pt x="509" y="1116"/>
                  </a:lnTo>
                  <a:lnTo>
                    <a:pt x="510" y="1108"/>
                  </a:lnTo>
                  <a:lnTo>
                    <a:pt x="513" y="1101"/>
                  </a:lnTo>
                  <a:lnTo>
                    <a:pt x="513" y="1093"/>
                  </a:lnTo>
                  <a:lnTo>
                    <a:pt x="514" y="1087"/>
                  </a:lnTo>
                  <a:lnTo>
                    <a:pt x="514" y="1078"/>
                  </a:lnTo>
                  <a:lnTo>
                    <a:pt x="514" y="1070"/>
                  </a:lnTo>
                  <a:lnTo>
                    <a:pt x="514" y="1062"/>
                  </a:lnTo>
                  <a:lnTo>
                    <a:pt x="518" y="1057"/>
                  </a:lnTo>
                  <a:lnTo>
                    <a:pt x="518" y="1049"/>
                  </a:lnTo>
                  <a:lnTo>
                    <a:pt x="519" y="1042"/>
                  </a:lnTo>
                  <a:lnTo>
                    <a:pt x="519" y="1034"/>
                  </a:lnTo>
                  <a:lnTo>
                    <a:pt x="520" y="1028"/>
                  </a:lnTo>
                  <a:lnTo>
                    <a:pt x="518" y="1015"/>
                  </a:lnTo>
                  <a:lnTo>
                    <a:pt x="509" y="1006"/>
                  </a:lnTo>
                  <a:lnTo>
                    <a:pt x="501" y="1005"/>
                  </a:lnTo>
                  <a:lnTo>
                    <a:pt x="495" y="1005"/>
                  </a:lnTo>
                  <a:lnTo>
                    <a:pt x="491" y="1001"/>
                  </a:lnTo>
                  <a:lnTo>
                    <a:pt x="490" y="996"/>
                  </a:lnTo>
                  <a:lnTo>
                    <a:pt x="488" y="987"/>
                  </a:lnTo>
                  <a:lnTo>
                    <a:pt x="491" y="982"/>
                  </a:lnTo>
                  <a:lnTo>
                    <a:pt x="495" y="976"/>
                  </a:lnTo>
                  <a:lnTo>
                    <a:pt x="499" y="973"/>
                  </a:lnTo>
                  <a:lnTo>
                    <a:pt x="508" y="964"/>
                  </a:lnTo>
                  <a:lnTo>
                    <a:pt x="517" y="956"/>
                  </a:lnTo>
                  <a:lnTo>
                    <a:pt x="511" y="943"/>
                  </a:lnTo>
                  <a:lnTo>
                    <a:pt x="509" y="930"/>
                  </a:lnTo>
                  <a:lnTo>
                    <a:pt x="506" y="918"/>
                  </a:lnTo>
                  <a:lnTo>
                    <a:pt x="505" y="906"/>
                  </a:lnTo>
                  <a:lnTo>
                    <a:pt x="501" y="893"/>
                  </a:lnTo>
                  <a:lnTo>
                    <a:pt x="499" y="882"/>
                  </a:lnTo>
                  <a:lnTo>
                    <a:pt x="493" y="870"/>
                  </a:lnTo>
                  <a:lnTo>
                    <a:pt x="490" y="860"/>
                  </a:lnTo>
                  <a:lnTo>
                    <a:pt x="470" y="869"/>
                  </a:lnTo>
                  <a:lnTo>
                    <a:pt x="451" y="878"/>
                  </a:lnTo>
                  <a:lnTo>
                    <a:pt x="432" y="884"/>
                  </a:lnTo>
                  <a:lnTo>
                    <a:pt x="413" y="892"/>
                  </a:lnTo>
                  <a:lnTo>
                    <a:pt x="391" y="896"/>
                  </a:lnTo>
                  <a:lnTo>
                    <a:pt x="371" y="898"/>
                  </a:lnTo>
                  <a:lnTo>
                    <a:pt x="350" y="898"/>
                  </a:lnTo>
                  <a:lnTo>
                    <a:pt x="330" y="897"/>
                  </a:lnTo>
                  <a:lnTo>
                    <a:pt x="314" y="889"/>
                  </a:lnTo>
                  <a:lnTo>
                    <a:pt x="299" y="882"/>
                  </a:lnTo>
                  <a:lnTo>
                    <a:pt x="283" y="873"/>
                  </a:lnTo>
                  <a:lnTo>
                    <a:pt x="269" y="865"/>
                  </a:lnTo>
                  <a:lnTo>
                    <a:pt x="254" y="856"/>
                  </a:lnTo>
                  <a:lnTo>
                    <a:pt x="240" y="847"/>
                  </a:lnTo>
                  <a:lnTo>
                    <a:pt x="226" y="839"/>
                  </a:lnTo>
                  <a:lnTo>
                    <a:pt x="212" y="832"/>
                  </a:lnTo>
                  <a:lnTo>
                    <a:pt x="176" y="802"/>
                  </a:lnTo>
                  <a:lnTo>
                    <a:pt x="146" y="772"/>
                  </a:lnTo>
                  <a:lnTo>
                    <a:pt x="122" y="736"/>
                  </a:lnTo>
                  <a:lnTo>
                    <a:pt x="103" y="700"/>
                  </a:lnTo>
                  <a:lnTo>
                    <a:pt x="87" y="660"/>
                  </a:lnTo>
                  <a:lnTo>
                    <a:pt x="77" y="619"/>
                  </a:lnTo>
                  <a:lnTo>
                    <a:pt x="71" y="576"/>
                  </a:lnTo>
                  <a:lnTo>
                    <a:pt x="71" y="533"/>
                  </a:lnTo>
                  <a:lnTo>
                    <a:pt x="60" y="532"/>
                  </a:lnTo>
                  <a:lnTo>
                    <a:pt x="52" y="536"/>
                  </a:lnTo>
                  <a:lnTo>
                    <a:pt x="43" y="540"/>
                  </a:lnTo>
                  <a:lnTo>
                    <a:pt x="35" y="545"/>
                  </a:lnTo>
                  <a:lnTo>
                    <a:pt x="26" y="547"/>
                  </a:lnTo>
                  <a:lnTo>
                    <a:pt x="17" y="550"/>
                  </a:lnTo>
                  <a:lnTo>
                    <a:pt x="8" y="547"/>
                  </a:lnTo>
                  <a:lnTo>
                    <a:pt x="0" y="542"/>
                  </a:lnTo>
                  <a:lnTo>
                    <a:pt x="13" y="464"/>
                  </a:lnTo>
                  <a:lnTo>
                    <a:pt x="34" y="389"/>
                  </a:lnTo>
                  <a:lnTo>
                    <a:pt x="59" y="316"/>
                  </a:lnTo>
                  <a:lnTo>
                    <a:pt x="94" y="248"/>
                  </a:lnTo>
                  <a:lnTo>
                    <a:pt x="134" y="182"/>
                  </a:lnTo>
                  <a:lnTo>
                    <a:pt x="182" y="123"/>
                  </a:lnTo>
                  <a:lnTo>
                    <a:pt x="237" y="70"/>
                  </a:lnTo>
                  <a:lnTo>
                    <a:pt x="301" y="23"/>
                  </a:lnTo>
                  <a:lnTo>
                    <a:pt x="328" y="18"/>
                  </a:lnTo>
                  <a:lnTo>
                    <a:pt x="355" y="15"/>
                  </a:lnTo>
                  <a:lnTo>
                    <a:pt x="381" y="11"/>
                  </a:lnTo>
                  <a:lnTo>
                    <a:pt x="408" y="7"/>
                  </a:lnTo>
                  <a:lnTo>
                    <a:pt x="433" y="3"/>
                  </a:lnTo>
                  <a:lnTo>
                    <a:pt x="460" y="2"/>
                  </a:lnTo>
                  <a:lnTo>
                    <a:pt x="487" y="0"/>
                  </a:lnTo>
                  <a:lnTo>
                    <a:pt x="518" y="2"/>
                  </a:lnTo>
                  <a:lnTo>
                    <a:pt x="540" y="2"/>
                  </a:lnTo>
                  <a:lnTo>
                    <a:pt x="561" y="3"/>
                  </a:lnTo>
                  <a:lnTo>
                    <a:pt x="583" y="3"/>
                  </a:lnTo>
                  <a:lnTo>
                    <a:pt x="605" y="3"/>
                  </a:lnTo>
                  <a:lnTo>
                    <a:pt x="625" y="3"/>
                  </a:lnTo>
                  <a:lnTo>
                    <a:pt x="647" y="6"/>
                  </a:lnTo>
                  <a:lnTo>
                    <a:pt x="669" y="8"/>
                  </a:lnTo>
                  <a:lnTo>
                    <a:pt x="691" y="15"/>
                  </a:lnTo>
                  <a:close/>
                  <a:moveTo>
                    <a:pt x="1385" y="1941"/>
                  </a:moveTo>
                  <a:lnTo>
                    <a:pt x="1385" y="1941"/>
                  </a:lnTo>
                  <a:lnTo>
                    <a:pt x="1377" y="1942"/>
                  </a:lnTo>
                  <a:lnTo>
                    <a:pt x="1370" y="1944"/>
                  </a:lnTo>
                  <a:lnTo>
                    <a:pt x="1362" y="1944"/>
                  </a:lnTo>
                  <a:lnTo>
                    <a:pt x="1356" y="1944"/>
                  </a:lnTo>
                  <a:lnTo>
                    <a:pt x="1348" y="1944"/>
                  </a:lnTo>
                  <a:lnTo>
                    <a:pt x="1340" y="1944"/>
                  </a:lnTo>
                  <a:lnTo>
                    <a:pt x="1333" y="1944"/>
                  </a:lnTo>
                  <a:lnTo>
                    <a:pt x="1326" y="1947"/>
                  </a:lnTo>
                  <a:lnTo>
                    <a:pt x="1320" y="1955"/>
                  </a:lnTo>
                  <a:lnTo>
                    <a:pt x="1318" y="1967"/>
                  </a:lnTo>
                  <a:lnTo>
                    <a:pt x="1317" y="1978"/>
                  </a:lnTo>
                  <a:lnTo>
                    <a:pt x="1318" y="1990"/>
                  </a:lnTo>
                  <a:lnTo>
                    <a:pt x="1317" y="2000"/>
                  </a:lnTo>
                  <a:lnTo>
                    <a:pt x="1316" y="2011"/>
                  </a:lnTo>
                  <a:lnTo>
                    <a:pt x="1312" y="2020"/>
                  </a:lnTo>
                  <a:lnTo>
                    <a:pt x="1307" y="2029"/>
                  </a:lnTo>
                  <a:lnTo>
                    <a:pt x="1286" y="2032"/>
                  </a:lnTo>
                  <a:lnTo>
                    <a:pt x="1266" y="2033"/>
                  </a:lnTo>
                  <a:lnTo>
                    <a:pt x="1245" y="2033"/>
                  </a:lnTo>
                  <a:lnTo>
                    <a:pt x="1226" y="2035"/>
                  </a:lnTo>
                  <a:lnTo>
                    <a:pt x="1206" y="2033"/>
                  </a:lnTo>
                  <a:lnTo>
                    <a:pt x="1185" y="2032"/>
                  </a:lnTo>
                  <a:lnTo>
                    <a:pt x="1166" y="2032"/>
                  </a:lnTo>
                  <a:lnTo>
                    <a:pt x="1148" y="2035"/>
                  </a:lnTo>
                  <a:lnTo>
                    <a:pt x="1149" y="2070"/>
                  </a:lnTo>
                  <a:lnTo>
                    <a:pt x="1151" y="2106"/>
                  </a:lnTo>
                  <a:lnTo>
                    <a:pt x="1151" y="2142"/>
                  </a:lnTo>
                  <a:lnTo>
                    <a:pt x="1153" y="2178"/>
                  </a:lnTo>
                  <a:lnTo>
                    <a:pt x="1155" y="2214"/>
                  </a:lnTo>
                  <a:lnTo>
                    <a:pt x="1157" y="2250"/>
                  </a:lnTo>
                  <a:lnTo>
                    <a:pt x="1161" y="2287"/>
                  </a:lnTo>
                  <a:lnTo>
                    <a:pt x="1166" y="2325"/>
                  </a:lnTo>
                  <a:lnTo>
                    <a:pt x="1188" y="2274"/>
                  </a:lnTo>
                  <a:lnTo>
                    <a:pt x="1213" y="2224"/>
                  </a:lnTo>
                  <a:lnTo>
                    <a:pt x="1240" y="2175"/>
                  </a:lnTo>
                  <a:lnTo>
                    <a:pt x="1270" y="2128"/>
                  </a:lnTo>
                  <a:lnTo>
                    <a:pt x="1299" y="2079"/>
                  </a:lnTo>
                  <a:lnTo>
                    <a:pt x="1329" y="2033"/>
                  </a:lnTo>
                  <a:lnTo>
                    <a:pt x="1357" y="1987"/>
                  </a:lnTo>
                  <a:lnTo>
                    <a:pt x="1385" y="1941"/>
                  </a:lnTo>
                  <a:close/>
                  <a:moveTo>
                    <a:pt x="2003" y="1753"/>
                  </a:moveTo>
                  <a:lnTo>
                    <a:pt x="2003" y="1753"/>
                  </a:lnTo>
                  <a:lnTo>
                    <a:pt x="1972" y="1750"/>
                  </a:lnTo>
                  <a:lnTo>
                    <a:pt x="1941" y="1751"/>
                  </a:lnTo>
                  <a:lnTo>
                    <a:pt x="1910" y="1751"/>
                  </a:lnTo>
                  <a:lnTo>
                    <a:pt x="1881" y="1754"/>
                  </a:lnTo>
                  <a:lnTo>
                    <a:pt x="1849" y="1754"/>
                  </a:lnTo>
                  <a:lnTo>
                    <a:pt x="1817" y="1757"/>
                  </a:lnTo>
                  <a:lnTo>
                    <a:pt x="1785" y="1757"/>
                  </a:lnTo>
                  <a:lnTo>
                    <a:pt x="1753" y="1759"/>
                  </a:lnTo>
                  <a:lnTo>
                    <a:pt x="1753" y="1776"/>
                  </a:lnTo>
                  <a:lnTo>
                    <a:pt x="1753" y="1794"/>
                  </a:lnTo>
                  <a:lnTo>
                    <a:pt x="1751" y="1810"/>
                  </a:lnTo>
                  <a:lnTo>
                    <a:pt x="1750" y="1830"/>
                  </a:lnTo>
                  <a:lnTo>
                    <a:pt x="1748" y="1846"/>
                  </a:lnTo>
                  <a:lnTo>
                    <a:pt x="1746" y="1864"/>
                  </a:lnTo>
                  <a:lnTo>
                    <a:pt x="1744" y="1881"/>
                  </a:lnTo>
                  <a:lnTo>
                    <a:pt x="1744" y="1900"/>
                  </a:lnTo>
                  <a:lnTo>
                    <a:pt x="1734" y="1935"/>
                  </a:lnTo>
                  <a:lnTo>
                    <a:pt x="1728" y="1972"/>
                  </a:lnTo>
                  <a:lnTo>
                    <a:pt x="1723" y="2009"/>
                  </a:lnTo>
                  <a:lnTo>
                    <a:pt x="1723" y="2047"/>
                  </a:lnTo>
                  <a:lnTo>
                    <a:pt x="1722" y="2086"/>
                  </a:lnTo>
                  <a:lnTo>
                    <a:pt x="1723" y="2124"/>
                  </a:lnTo>
                  <a:lnTo>
                    <a:pt x="1723" y="2161"/>
                  </a:lnTo>
                  <a:lnTo>
                    <a:pt x="1725" y="2200"/>
                  </a:lnTo>
                  <a:lnTo>
                    <a:pt x="1722" y="2213"/>
                  </a:lnTo>
                  <a:lnTo>
                    <a:pt x="1721" y="2227"/>
                  </a:lnTo>
                  <a:lnTo>
                    <a:pt x="1718" y="2239"/>
                  </a:lnTo>
                  <a:lnTo>
                    <a:pt x="1718" y="2254"/>
                  </a:lnTo>
                  <a:lnTo>
                    <a:pt x="1718" y="2266"/>
                  </a:lnTo>
                  <a:lnTo>
                    <a:pt x="1718" y="2279"/>
                  </a:lnTo>
                  <a:lnTo>
                    <a:pt x="1719" y="2292"/>
                  </a:lnTo>
                  <a:lnTo>
                    <a:pt x="1723" y="2306"/>
                  </a:lnTo>
                  <a:lnTo>
                    <a:pt x="1731" y="2307"/>
                  </a:lnTo>
                  <a:lnTo>
                    <a:pt x="1741" y="2311"/>
                  </a:lnTo>
                  <a:lnTo>
                    <a:pt x="1751" y="2315"/>
                  </a:lnTo>
                  <a:lnTo>
                    <a:pt x="1763" y="2319"/>
                  </a:lnTo>
                  <a:lnTo>
                    <a:pt x="1773" y="2323"/>
                  </a:lnTo>
                  <a:lnTo>
                    <a:pt x="1785" y="2327"/>
                  </a:lnTo>
                  <a:lnTo>
                    <a:pt x="1796" y="2330"/>
                  </a:lnTo>
                  <a:lnTo>
                    <a:pt x="1808" y="2336"/>
                  </a:lnTo>
                  <a:lnTo>
                    <a:pt x="1825" y="2341"/>
                  </a:lnTo>
                  <a:lnTo>
                    <a:pt x="1844" y="2346"/>
                  </a:lnTo>
                  <a:lnTo>
                    <a:pt x="1863" y="2350"/>
                  </a:lnTo>
                  <a:lnTo>
                    <a:pt x="1882" y="2356"/>
                  </a:lnTo>
                  <a:lnTo>
                    <a:pt x="1899" y="2360"/>
                  </a:lnTo>
                  <a:lnTo>
                    <a:pt x="1917" y="2369"/>
                  </a:lnTo>
                  <a:lnTo>
                    <a:pt x="1931" y="2380"/>
                  </a:lnTo>
                  <a:lnTo>
                    <a:pt x="1946" y="2396"/>
                  </a:lnTo>
                  <a:lnTo>
                    <a:pt x="1946" y="2401"/>
                  </a:lnTo>
                  <a:lnTo>
                    <a:pt x="1949" y="2405"/>
                  </a:lnTo>
                  <a:lnTo>
                    <a:pt x="1953" y="2405"/>
                  </a:lnTo>
                  <a:lnTo>
                    <a:pt x="1958" y="2405"/>
                  </a:lnTo>
                  <a:lnTo>
                    <a:pt x="1968" y="2401"/>
                  </a:lnTo>
                  <a:lnTo>
                    <a:pt x="1978" y="2401"/>
                  </a:lnTo>
                  <a:lnTo>
                    <a:pt x="1981" y="2371"/>
                  </a:lnTo>
                  <a:lnTo>
                    <a:pt x="1983" y="2343"/>
                  </a:lnTo>
                  <a:lnTo>
                    <a:pt x="1983" y="2315"/>
                  </a:lnTo>
                  <a:lnTo>
                    <a:pt x="1985" y="2287"/>
                  </a:lnTo>
                  <a:lnTo>
                    <a:pt x="1985" y="2257"/>
                  </a:lnTo>
                  <a:lnTo>
                    <a:pt x="1986" y="2229"/>
                  </a:lnTo>
                  <a:lnTo>
                    <a:pt x="1986" y="2201"/>
                  </a:lnTo>
                  <a:lnTo>
                    <a:pt x="1988" y="2173"/>
                  </a:lnTo>
                  <a:lnTo>
                    <a:pt x="1988" y="2119"/>
                  </a:lnTo>
                  <a:lnTo>
                    <a:pt x="1990" y="2067"/>
                  </a:lnTo>
                  <a:lnTo>
                    <a:pt x="1991" y="2013"/>
                  </a:lnTo>
                  <a:lnTo>
                    <a:pt x="1995" y="1960"/>
                  </a:lnTo>
                  <a:lnTo>
                    <a:pt x="1996" y="1906"/>
                  </a:lnTo>
                  <a:lnTo>
                    <a:pt x="1999" y="1854"/>
                  </a:lnTo>
                  <a:lnTo>
                    <a:pt x="2000" y="1803"/>
                  </a:lnTo>
                  <a:lnTo>
                    <a:pt x="2003" y="1753"/>
                  </a:lnTo>
                  <a:close/>
                  <a:moveTo>
                    <a:pt x="1329" y="1130"/>
                  </a:moveTo>
                  <a:lnTo>
                    <a:pt x="1329" y="1130"/>
                  </a:lnTo>
                  <a:lnTo>
                    <a:pt x="1327" y="1117"/>
                  </a:lnTo>
                  <a:lnTo>
                    <a:pt x="1322" y="1108"/>
                  </a:lnTo>
                  <a:lnTo>
                    <a:pt x="1308" y="1114"/>
                  </a:lnTo>
                  <a:lnTo>
                    <a:pt x="1294" y="1119"/>
                  </a:lnTo>
                  <a:lnTo>
                    <a:pt x="1280" y="1124"/>
                  </a:lnTo>
                  <a:lnTo>
                    <a:pt x="1267" y="1130"/>
                  </a:lnTo>
                  <a:lnTo>
                    <a:pt x="1252" y="1134"/>
                  </a:lnTo>
                  <a:lnTo>
                    <a:pt x="1238" y="1138"/>
                  </a:lnTo>
                  <a:lnTo>
                    <a:pt x="1224" y="1142"/>
                  </a:lnTo>
                  <a:lnTo>
                    <a:pt x="1212" y="1147"/>
                  </a:lnTo>
                  <a:lnTo>
                    <a:pt x="1211" y="1153"/>
                  </a:lnTo>
                  <a:lnTo>
                    <a:pt x="1215" y="1161"/>
                  </a:lnTo>
                  <a:lnTo>
                    <a:pt x="1219" y="1167"/>
                  </a:lnTo>
                  <a:lnTo>
                    <a:pt x="1224" y="1175"/>
                  </a:lnTo>
                  <a:lnTo>
                    <a:pt x="1226" y="1180"/>
                  </a:lnTo>
                  <a:lnTo>
                    <a:pt x="1228" y="1187"/>
                  </a:lnTo>
                  <a:lnTo>
                    <a:pt x="1224" y="1193"/>
                  </a:lnTo>
                  <a:lnTo>
                    <a:pt x="1217" y="1201"/>
                  </a:lnTo>
                  <a:lnTo>
                    <a:pt x="1198" y="1208"/>
                  </a:lnTo>
                  <a:lnTo>
                    <a:pt x="1181" y="1220"/>
                  </a:lnTo>
                  <a:lnTo>
                    <a:pt x="1166" y="1230"/>
                  </a:lnTo>
                  <a:lnTo>
                    <a:pt x="1151" y="1243"/>
                  </a:lnTo>
                  <a:lnTo>
                    <a:pt x="1134" y="1254"/>
                  </a:lnTo>
                  <a:lnTo>
                    <a:pt x="1117" y="1267"/>
                  </a:lnTo>
                  <a:lnTo>
                    <a:pt x="1101" y="1277"/>
                  </a:lnTo>
                  <a:lnTo>
                    <a:pt x="1085" y="1289"/>
                  </a:lnTo>
                  <a:lnTo>
                    <a:pt x="1075" y="1292"/>
                  </a:lnTo>
                  <a:lnTo>
                    <a:pt x="1079" y="1301"/>
                  </a:lnTo>
                  <a:lnTo>
                    <a:pt x="1084" y="1311"/>
                  </a:lnTo>
                  <a:lnTo>
                    <a:pt x="1089" y="1321"/>
                  </a:lnTo>
                  <a:lnTo>
                    <a:pt x="1096" y="1331"/>
                  </a:lnTo>
                  <a:lnTo>
                    <a:pt x="1101" y="1340"/>
                  </a:lnTo>
                  <a:lnTo>
                    <a:pt x="1106" y="1351"/>
                  </a:lnTo>
                  <a:lnTo>
                    <a:pt x="1111" y="1361"/>
                  </a:lnTo>
                  <a:lnTo>
                    <a:pt x="1117" y="1372"/>
                  </a:lnTo>
                  <a:lnTo>
                    <a:pt x="1137" y="1402"/>
                  </a:lnTo>
                  <a:lnTo>
                    <a:pt x="1157" y="1431"/>
                  </a:lnTo>
                  <a:lnTo>
                    <a:pt x="1176" y="1461"/>
                  </a:lnTo>
                  <a:lnTo>
                    <a:pt x="1197" y="1490"/>
                  </a:lnTo>
                  <a:lnTo>
                    <a:pt x="1216" y="1518"/>
                  </a:lnTo>
                  <a:lnTo>
                    <a:pt x="1236" y="1546"/>
                  </a:lnTo>
                  <a:lnTo>
                    <a:pt x="1257" y="1575"/>
                  </a:lnTo>
                  <a:lnTo>
                    <a:pt x="1280" y="1603"/>
                  </a:lnTo>
                  <a:lnTo>
                    <a:pt x="1280" y="1611"/>
                  </a:lnTo>
                  <a:lnTo>
                    <a:pt x="1284" y="1619"/>
                  </a:lnTo>
                  <a:lnTo>
                    <a:pt x="1285" y="1627"/>
                  </a:lnTo>
                  <a:lnTo>
                    <a:pt x="1283" y="1636"/>
                  </a:lnTo>
                  <a:lnTo>
                    <a:pt x="1277" y="1643"/>
                  </a:lnTo>
                  <a:lnTo>
                    <a:pt x="1272" y="1650"/>
                  </a:lnTo>
                  <a:lnTo>
                    <a:pt x="1266" y="1655"/>
                  </a:lnTo>
                  <a:lnTo>
                    <a:pt x="1260" y="1660"/>
                  </a:lnTo>
                  <a:lnTo>
                    <a:pt x="1252" y="1664"/>
                  </a:lnTo>
                  <a:lnTo>
                    <a:pt x="1244" y="1668"/>
                  </a:lnTo>
                  <a:lnTo>
                    <a:pt x="1236" y="1672"/>
                  </a:lnTo>
                  <a:lnTo>
                    <a:pt x="1230" y="1677"/>
                  </a:lnTo>
                  <a:lnTo>
                    <a:pt x="1244" y="1689"/>
                  </a:lnTo>
                  <a:lnTo>
                    <a:pt x="1262" y="1698"/>
                  </a:lnTo>
                  <a:lnTo>
                    <a:pt x="1280" y="1704"/>
                  </a:lnTo>
                  <a:lnTo>
                    <a:pt x="1303" y="1708"/>
                  </a:lnTo>
                  <a:lnTo>
                    <a:pt x="1324" y="1708"/>
                  </a:lnTo>
                  <a:lnTo>
                    <a:pt x="1347" y="1708"/>
                  </a:lnTo>
                  <a:lnTo>
                    <a:pt x="1368" y="1707"/>
                  </a:lnTo>
                  <a:lnTo>
                    <a:pt x="1390" y="1707"/>
                  </a:lnTo>
                  <a:lnTo>
                    <a:pt x="1413" y="1703"/>
                  </a:lnTo>
                  <a:lnTo>
                    <a:pt x="1436" y="1700"/>
                  </a:lnTo>
                  <a:lnTo>
                    <a:pt x="1459" y="1696"/>
                  </a:lnTo>
                  <a:lnTo>
                    <a:pt x="1482" y="1694"/>
                  </a:lnTo>
                  <a:lnTo>
                    <a:pt x="1504" y="1690"/>
                  </a:lnTo>
                  <a:lnTo>
                    <a:pt x="1527" y="1687"/>
                  </a:lnTo>
                  <a:lnTo>
                    <a:pt x="1550" y="1682"/>
                  </a:lnTo>
                  <a:lnTo>
                    <a:pt x="1573" y="1678"/>
                  </a:lnTo>
                  <a:lnTo>
                    <a:pt x="1532" y="1575"/>
                  </a:lnTo>
                  <a:lnTo>
                    <a:pt x="1520" y="1544"/>
                  </a:lnTo>
                  <a:lnTo>
                    <a:pt x="1509" y="1513"/>
                  </a:lnTo>
                  <a:lnTo>
                    <a:pt x="1502" y="1482"/>
                  </a:lnTo>
                  <a:lnTo>
                    <a:pt x="1494" y="1453"/>
                  </a:lnTo>
                  <a:lnTo>
                    <a:pt x="1485" y="1422"/>
                  </a:lnTo>
                  <a:lnTo>
                    <a:pt x="1477" y="1391"/>
                  </a:lnTo>
                  <a:lnTo>
                    <a:pt x="1468" y="1361"/>
                  </a:lnTo>
                  <a:lnTo>
                    <a:pt x="1458" y="1334"/>
                  </a:lnTo>
                  <a:lnTo>
                    <a:pt x="1457" y="1325"/>
                  </a:lnTo>
                  <a:lnTo>
                    <a:pt x="1456" y="1316"/>
                  </a:lnTo>
                  <a:lnTo>
                    <a:pt x="1454" y="1307"/>
                  </a:lnTo>
                  <a:lnTo>
                    <a:pt x="1454" y="1299"/>
                  </a:lnTo>
                  <a:lnTo>
                    <a:pt x="1452" y="1290"/>
                  </a:lnTo>
                  <a:lnTo>
                    <a:pt x="1450" y="1281"/>
                  </a:lnTo>
                  <a:lnTo>
                    <a:pt x="1448" y="1274"/>
                  </a:lnTo>
                  <a:lnTo>
                    <a:pt x="1447" y="1266"/>
                  </a:lnTo>
                  <a:lnTo>
                    <a:pt x="1435" y="1258"/>
                  </a:lnTo>
                  <a:lnTo>
                    <a:pt x="1425" y="1254"/>
                  </a:lnTo>
                  <a:lnTo>
                    <a:pt x="1412" y="1253"/>
                  </a:lnTo>
                  <a:lnTo>
                    <a:pt x="1399" y="1254"/>
                  </a:lnTo>
                  <a:lnTo>
                    <a:pt x="1385" y="1254"/>
                  </a:lnTo>
                  <a:lnTo>
                    <a:pt x="1372" y="1254"/>
                  </a:lnTo>
                  <a:lnTo>
                    <a:pt x="1359" y="1253"/>
                  </a:lnTo>
                  <a:lnTo>
                    <a:pt x="1349" y="1252"/>
                  </a:lnTo>
                  <a:lnTo>
                    <a:pt x="1340" y="1254"/>
                  </a:lnTo>
                  <a:lnTo>
                    <a:pt x="1333" y="1256"/>
                  </a:lnTo>
                  <a:lnTo>
                    <a:pt x="1325" y="1254"/>
                  </a:lnTo>
                  <a:lnTo>
                    <a:pt x="1318" y="1254"/>
                  </a:lnTo>
                  <a:lnTo>
                    <a:pt x="1311" y="1251"/>
                  </a:lnTo>
                  <a:lnTo>
                    <a:pt x="1304" y="1248"/>
                  </a:lnTo>
                  <a:lnTo>
                    <a:pt x="1298" y="1247"/>
                  </a:lnTo>
                  <a:lnTo>
                    <a:pt x="1292" y="1247"/>
                  </a:lnTo>
                  <a:lnTo>
                    <a:pt x="1289" y="1235"/>
                  </a:lnTo>
                  <a:lnTo>
                    <a:pt x="1292" y="1224"/>
                  </a:lnTo>
                  <a:lnTo>
                    <a:pt x="1289" y="1212"/>
                  </a:lnTo>
                  <a:lnTo>
                    <a:pt x="1289" y="1202"/>
                  </a:lnTo>
                  <a:lnTo>
                    <a:pt x="1289" y="1192"/>
                  </a:lnTo>
                  <a:lnTo>
                    <a:pt x="1289" y="1181"/>
                  </a:lnTo>
                  <a:lnTo>
                    <a:pt x="1289" y="1170"/>
                  </a:lnTo>
                  <a:lnTo>
                    <a:pt x="1289" y="1160"/>
                  </a:lnTo>
                  <a:lnTo>
                    <a:pt x="1290" y="1149"/>
                  </a:lnTo>
                  <a:lnTo>
                    <a:pt x="1292" y="1139"/>
                  </a:lnTo>
                  <a:lnTo>
                    <a:pt x="1295" y="1133"/>
                  </a:lnTo>
                  <a:lnTo>
                    <a:pt x="1301" y="1130"/>
                  </a:lnTo>
                  <a:lnTo>
                    <a:pt x="1306" y="1130"/>
                  </a:lnTo>
                  <a:lnTo>
                    <a:pt x="1311" y="1133"/>
                  </a:lnTo>
                  <a:lnTo>
                    <a:pt x="1318" y="1135"/>
                  </a:lnTo>
                  <a:lnTo>
                    <a:pt x="1329" y="1130"/>
                  </a:lnTo>
                  <a:close/>
                  <a:moveTo>
                    <a:pt x="608" y="1570"/>
                  </a:moveTo>
                  <a:lnTo>
                    <a:pt x="608" y="1570"/>
                  </a:lnTo>
                  <a:lnTo>
                    <a:pt x="604" y="1561"/>
                  </a:lnTo>
                  <a:lnTo>
                    <a:pt x="600" y="1553"/>
                  </a:lnTo>
                  <a:lnTo>
                    <a:pt x="596" y="1545"/>
                  </a:lnTo>
                  <a:lnTo>
                    <a:pt x="592" y="1538"/>
                  </a:lnTo>
                  <a:lnTo>
                    <a:pt x="587" y="1530"/>
                  </a:lnTo>
                  <a:lnTo>
                    <a:pt x="583" y="1522"/>
                  </a:lnTo>
                  <a:lnTo>
                    <a:pt x="578" y="1514"/>
                  </a:lnTo>
                  <a:lnTo>
                    <a:pt x="573" y="1508"/>
                  </a:lnTo>
                  <a:lnTo>
                    <a:pt x="579" y="1552"/>
                  </a:lnTo>
                  <a:lnTo>
                    <a:pt x="587" y="1596"/>
                  </a:lnTo>
                  <a:lnTo>
                    <a:pt x="593" y="1643"/>
                  </a:lnTo>
                  <a:lnTo>
                    <a:pt x="600" y="1690"/>
                  </a:lnTo>
                  <a:lnTo>
                    <a:pt x="605" y="1736"/>
                  </a:lnTo>
                  <a:lnTo>
                    <a:pt x="611" y="1785"/>
                  </a:lnTo>
                  <a:lnTo>
                    <a:pt x="618" y="1832"/>
                  </a:lnTo>
                  <a:lnTo>
                    <a:pt x="624" y="1881"/>
                  </a:lnTo>
                  <a:lnTo>
                    <a:pt x="642" y="1883"/>
                  </a:lnTo>
                  <a:lnTo>
                    <a:pt x="661" y="1886"/>
                  </a:lnTo>
                  <a:lnTo>
                    <a:pt x="681" y="1888"/>
                  </a:lnTo>
                  <a:lnTo>
                    <a:pt x="701" y="1892"/>
                  </a:lnTo>
                  <a:lnTo>
                    <a:pt x="720" y="1894"/>
                  </a:lnTo>
                  <a:lnTo>
                    <a:pt x="742" y="1896"/>
                  </a:lnTo>
                  <a:lnTo>
                    <a:pt x="763" y="1897"/>
                  </a:lnTo>
                  <a:lnTo>
                    <a:pt x="784" y="1899"/>
                  </a:lnTo>
                  <a:lnTo>
                    <a:pt x="778" y="1888"/>
                  </a:lnTo>
                  <a:lnTo>
                    <a:pt x="771" y="1881"/>
                  </a:lnTo>
                  <a:lnTo>
                    <a:pt x="764" y="1873"/>
                  </a:lnTo>
                  <a:lnTo>
                    <a:pt x="756" y="1867"/>
                  </a:lnTo>
                  <a:lnTo>
                    <a:pt x="747" y="1860"/>
                  </a:lnTo>
                  <a:lnTo>
                    <a:pt x="738" y="1855"/>
                  </a:lnTo>
                  <a:lnTo>
                    <a:pt x="730" y="1849"/>
                  </a:lnTo>
                  <a:lnTo>
                    <a:pt x="723" y="1844"/>
                  </a:lnTo>
                  <a:lnTo>
                    <a:pt x="709" y="1826"/>
                  </a:lnTo>
                  <a:lnTo>
                    <a:pt x="698" y="1809"/>
                  </a:lnTo>
                  <a:lnTo>
                    <a:pt x="687" y="1791"/>
                  </a:lnTo>
                  <a:lnTo>
                    <a:pt x="679" y="1773"/>
                  </a:lnTo>
                  <a:lnTo>
                    <a:pt x="670" y="1754"/>
                  </a:lnTo>
                  <a:lnTo>
                    <a:pt x="664" y="1735"/>
                  </a:lnTo>
                  <a:lnTo>
                    <a:pt x="657" y="1716"/>
                  </a:lnTo>
                  <a:lnTo>
                    <a:pt x="655" y="1698"/>
                  </a:lnTo>
                  <a:lnTo>
                    <a:pt x="648" y="1681"/>
                  </a:lnTo>
                  <a:lnTo>
                    <a:pt x="643" y="1664"/>
                  </a:lnTo>
                  <a:lnTo>
                    <a:pt x="637" y="1648"/>
                  </a:lnTo>
                  <a:lnTo>
                    <a:pt x="632" y="1632"/>
                  </a:lnTo>
                  <a:lnTo>
                    <a:pt x="625" y="1616"/>
                  </a:lnTo>
                  <a:lnTo>
                    <a:pt x="619" y="1600"/>
                  </a:lnTo>
                  <a:lnTo>
                    <a:pt x="613" y="1585"/>
                  </a:lnTo>
                  <a:lnTo>
                    <a:pt x="608" y="15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2" y="4626"/>
              <a:ext cx="254" cy="280"/>
            </a:xfrm>
            <a:custGeom>
              <a:avLst/>
              <a:gdLst>
                <a:gd name="T0" fmla="*/ 1 w 762"/>
                <a:gd name="T1" fmla="*/ 0 h 838"/>
                <a:gd name="T2" fmla="*/ 1 w 762"/>
                <a:gd name="T3" fmla="*/ 0 h 838"/>
                <a:gd name="T4" fmla="*/ 1 w 762"/>
                <a:gd name="T5" fmla="*/ 0 h 838"/>
                <a:gd name="T6" fmla="*/ 1 w 762"/>
                <a:gd name="T7" fmla="*/ 0 h 838"/>
                <a:gd name="T8" fmla="*/ 1 w 762"/>
                <a:gd name="T9" fmla="*/ 0 h 838"/>
                <a:gd name="T10" fmla="*/ 1 w 762"/>
                <a:gd name="T11" fmla="*/ 0 h 838"/>
                <a:gd name="T12" fmla="*/ 1 w 762"/>
                <a:gd name="T13" fmla="*/ 0 h 838"/>
                <a:gd name="T14" fmla="*/ 1 w 762"/>
                <a:gd name="T15" fmla="*/ 0 h 838"/>
                <a:gd name="T16" fmla="*/ 1 w 762"/>
                <a:gd name="T17" fmla="*/ 0 h 838"/>
                <a:gd name="T18" fmla="*/ 1 w 762"/>
                <a:gd name="T19" fmla="*/ 0 h 838"/>
                <a:gd name="T20" fmla="*/ 1 w 762"/>
                <a:gd name="T21" fmla="*/ 0 h 838"/>
                <a:gd name="T22" fmla="*/ 1 w 762"/>
                <a:gd name="T23" fmla="*/ 0 h 838"/>
                <a:gd name="T24" fmla="*/ 1 w 762"/>
                <a:gd name="T25" fmla="*/ 0 h 838"/>
                <a:gd name="T26" fmla="*/ 1 w 762"/>
                <a:gd name="T27" fmla="*/ 0 h 838"/>
                <a:gd name="T28" fmla="*/ 1 w 762"/>
                <a:gd name="T29" fmla="*/ 0 h 838"/>
                <a:gd name="T30" fmla="*/ 1 w 762"/>
                <a:gd name="T31" fmla="*/ 0 h 838"/>
                <a:gd name="T32" fmla="*/ 1 w 762"/>
                <a:gd name="T33" fmla="*/ 0 h 838"/>
                <a:gd name="T34" fmla="*/ 1 w 762"/>
                <a:gd name="T35" fmla="*/ 0 h 838"/>
                <a:gd name="T36" fmla="*/ 1 w 762"/>
                <a:gd name="T37" fmla="*/ 1 h 838"/>
                <a:gd name="T38" fmla="*/ 1 w 762"/>
                <a:gd name="T39" fmla="*/ 1 h 838"/>
                <a:gd name="T40" fmla="*/ 1 w 762"/>
                <a:gd name="T41" fmla="*/ 1 h 838"/>
                <a:gd name="T42" fmla="*/ 0 w 762"/>
                <a:gd name="T43" fmla="*/ 1 h 838"/>
                <a:gd name="T44" fmla="*/ 0 w 762"/>
                <a:gd name="T45" fmla="*/ 1 h 838"/>
                <a:gd name="T46" fmla="*/ 0 w 762"/>
                <a:gd name="T47" fmla="*/ 1 h 838"/>
                <a:gd name="T48" fmla="*/ 0 w 762"/>
                <a:gd name="T49" fmla="*/ 1 h 838"/>
                <a:gd name="T50" fmla="*/ 0 w 762"/>
                <a:gd name="T51" fmla="*/ 1 h 838"/>
                <a:gd name="T52" fmla="*/ 0 w 762"/>
                <a:gd name="T53" fmla="*/ 1 h 838"/>
                <a:gd name="T54" fmla="*/ 0 w 762"/>
                <a:gd name="T55" fmla="*/ 1 h 838"/>
                <a:gd name="T56" fmla="*/ 1 w 762"/>
                <a:gd name="T57" fmla="*/ 1 h 838"/>
                <a:gd name="T58" fmla="*/ 1 w 762"/>
                <a:gd name="T59" fmla="*/ 1 h 838"/>
                <a:gd name="T60" fmla="*/ 1 w 762"/>
                <a:gd name="T61" fmla="*/ 1 h 838"/>
                <a:gd name="T62" fmla="*/ 1 w 762"/>
                <a:gd name="T63" fmla="*/ 1 h 838"/>
                <a:gd name="T64" fmla="*/ 1 w 762"/>
                <a:gd name="T65" fmla="*/ 1 h 838"/>
                <a:gd name="T66" fmla="*/ 1 w 762"/>
                <a:gd name="T67" fmla="*/ 1 h 838"/>
                <a:gd name="T68" fmla="*/ 1 w 762"/>
                <a:gd name="T69" fmla="*/ 1 h 838"/>
                <a:gd name="T70" fmla="*/ 1 w 762"/>
                <a:gd name="T71" fmla="*/ 1 h 838"/>
                <a:gd name="T72" fmla="*/ 0 w 762"/>
                <a:gd name="T73" fmla="*/ 1 h 838"/>
                <a:gd name="T74" fmla="*/ 0 w 762"/>
                <a:gd name="T75" fmla="*/ 1 h 838"/>
                <a:gd name="T76" fmla="*/ 0 w 762"/>
                <a:gd name="T77" fmla="*/ 1 h 838"/>
                <a:gd name="T78" fmla="*/ 0 w 762"/>
                <a:gd name="T79" fmla="*/ 1 h 838"/>
                <a:gd name="T80" fmla="*/ 0 w 762"/>
                <a:gd name="T81" fmla="*/ 1 h 838"/>
                <a:gd name="T82" fmla="*/ 0 w 762"/>
                <a:gd name="T83" fmla="*/ 1 h 838"/>
                <a:gd name="T84" fmla="*/ 0 w 762"/>
                <a:gd name="T85" fmla="*/ 1 h 838"/>
                <a:gd name="T86" fmla="*/ 0 w 762"/>
                <a:gd name="T87" fmla="*/ 1 h 838"/>
                <a:gd name="T88" fmla="*/ 0 w 762"/>
                <a:gd name="T89" fmla="*/ 1 h 838"/>
                <a:gd name="T90" fmla="*/ 0 w 762"/>
                <a:gd name="T91" fmla="*/ 1 h 838"/>
                <a:gd name="T92" fmla="*/ 0 w 762"/>
                <a:gd name="T93" fmla="*/ 1 h 838"/>
                <a:gd name="T94" fmla="*/ 0 w 762"/>
                <a:gd name="T95" fmla="*/ 1 h 838"/>
                <a:gd name="T96" fmla="*/ 0 w 762"/>
                <a:gd name="T97" fmla="*/ 1 h 838"/>
                <a:gd name="T98" fmla="*/ 0 w 762"/>
                <a:gd name="T99" fmla="*/ 0 h 838"/>
                <a:gd name="T100" fmla="*/ 0 w 762"/>
                <a:gd name="T101" fmla="*/ 0 h 838"/>
                <a:gd name="T102" fmla="*/ 0 w 762"/>
                <a:gd name="T103" fmla="*/ 0 h 838"/>
                <a:gd name="T104" fmla="*/ 0 w 762"/>
                <a:gd name="T105" fmla="*/ 0 h 838"/>
                <a:gd name="T106" fmla="*/ 0 w 762"/>
                <a:gd name="T107" fmla="*/ 0 h 838"/>
                <a:gd name="T108" fmla="*/ 0 w 762"/>
                <a:gd name="T109" fmla="*/ 0 h 838"/>
                <a:gd name="T110" fmla="*/ 0 w 762"/>
                <a:gd name="T111" fmla="*/ 0 h 838"/>
                <a:gd name="T112" fmla="*/ 0 w 762"/>
                <a:gd name="T113" fmla="*/ 0 h 838"/>
                <a:gd name="T114" fmla="*/ 0 w 762"/>
                <a:gd name="T115" fmla="*/ 0 h 838"/>
                <a:gd name="T116" fmla="*/ 1 w 762"/>
                <a:gd name="T117" fmla="*/ 0 h 838"/>
                <a:gd name="T118" fmla="*/ 1 w 762"/>
                <a:gd name="T119" fmla="*/ 0 h 838"/>
                <a:gd name="T120" fmla="*/ 1 w 762"/>
                <a:gd name="T121" fmla="*/ 0 h 838"/>
                <a:gd name="T122" fmla="*/ 1 w 762"/>
                <a:gd name="T123" fmla="*/ 0 h 8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62"/>
                <a:gd name="T187" fmla="*/ 0 h 838"/>
                <a:gd name="T188" fmla="*/ 762 w 762"/>
                <a:gd name="T189" fmla="*/ 838 h 8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62" h="838">
                  <a:moveTo>
                    <a:pt x="659" y="18"/>
                  </a:moveTo>
                  <a:lnTo>
                    <a:pt x="671" y="19"/>
                  </a:lnTo>
                  <a:lnTo>
                    <a:pt x="684" y="22"/>
                  </a:lnTo>
                  <a:lnTo>
                    <a:pt x="696" y="23"/>
                  </a:lnTo>
                  <a:lnTo>
                    <a:pt x="709" y="27"/>
                  </a:lnTo>
                  <a:lnTo>
                    <a:pt x="721" y="29"/>
                  </a:lnTo>
                  <a:lnTo>
                    <a:pt x="734" y="33"/>
                  </a:lnTo>
                  <a:lnTo>
                    <a:pt x="746" y="37"/>
                  </a:lnTo>
                  <a:lnTo>
                    <a:pt x="761" y="42"/>
                  </a:lnTo>
                  <a:lnTo>
                    <a:pt x="762" y="43"/>
                  </a:lnTo>
                  <a:lnTo>
                    <a:pt x="752" y="47"/>
                  </a:lnTo>
                  <a:lnTo>
                    <a:pt x="741" y="51"/>
                  </a:lnTo>
                  <a:lnTo>
                    <a:pt x="731" y="52"/>
                  </a:lnTo>
                  <a:lnTo>
                    <a:pt x="721" y="55"/>
                  </a:lnTo>
                  <a:lnTo>
                    <a:pt x="709" y="56"/>
                  </a:lnTo>
                  <a:lnTo>
                    <a:pt x="699" y="58"/>
                  </a:lnTo>
                  <a:lnTo>
                    <a:pt x="687" y="59"/>
                  </a:lnTo>
                  <a:lnTo>
                    <a:pt x="677" y="61"/>
                  </a:lnTo>
                  <a:lnTo>
                    <a:pt x="671" y="68"/>
                  </a:lnTo>
                  <a:lnTo>
                    <a:pt x="671" y="75"/>
                  </a:lnTo>
                  <a:lnTo>
                    <a:pt x="673" y="82"/>
                  </a:lnTo>
                  <a:lnTo>
                    <a:pt x="681" y="88"/>
                  </a:lnTo>
                  <a:lnTo>
                    <a:pt x="685" y="93"/>
                  </a:lnTo>
                  <a:lnTo>
                    <a:pt x="690" y="95"/>
                  </a:lnTo>
                  <a:lnTo>
                    <a:pt x="695" y="93"/>
                  </a:lnTo>
                  <a:lnTo>
                    <a:pt x="702" y="92"/>
                  </a:lnTo>
                  <a:lnTo>
                    <a:pt x="705" y="90"/>
                  </a:lnTo>
                  <a:lnTo>
                    <a:pt x="711" y="91"/>
                  </a:lnTo>
                  <a:lnTo>
                    <a:pt x="714" y="93"/>
                  </a:lnTo>
                  <a:lnTo>
                    <a:pt x="718" y="102"/>
                  </a:lnTo>
                  <a:lnTo>
                    <a:pt x="728" y="110"/>
                  </a:lnTo>
                  <a:lnTo>
                    <a:pt x="739" y="122"/>
                  </a:lnTo>
                  <a:lnTo>
                    <a:pt x="748" y="133"/>
                  </a:lnTo>
                  <a:lnTo>
                    <a:pt x="757" y="146"/>
                  </a:lnTo>
                  <a:lnTo>
                    <a:pt x="726" y="146"/>
                  </a:lnTo>
                  <a:lnTo>
                    <a:pt x="695" y="146"/>
                  </a:lnTo>
                  <a:lnTo>
                    <a:pt x="663" y="146"/>
                  </a:lnTo>
                  <a:lnTo>
                    <a:pt x="631" y="146"/>
                  </a:lnTo>
                  <a:lnTo>
                    <a:pt x="598" y="145"/>
                  </a:lnTo>
                  <a:lnTo>
                    <a:pt x="566" y="146"/>
                  </a:lnTo>
                  <a:lnTo>
                    <a:pt x="535" y="146"/>
                  </a:lnTo>
                  <a:lnTo>
                    <a:pt x="507" y="150"/>
                  </a:lnTo>
                  <a:lnTo>
                    <a:pt x="494" y="154"/>
                  </a:lnTo>
                  <a:lnTo>
                    <a:pt x="483" y="161"/>
                  </a:lnTo>
                  <a:lnTo>
                    <a:pt x="475" y="165"/>
                  </a:lnTo>
                  <a:lnTo>
                    <a:pt x="471" y="170"/>
                  </a:lnTo>
                  <a:lnTo>
                    <a:pt x="467" y="177"/>
                  </a:lnTo>
                  <a:lnTo>
                    <a:pt x="466" y="184"/>
                  </a:lnTo>
                  <a:lnTo>
                    <a:pt x="471" y="202"/>
                  </a:lnTo>
                  <a:lnTo>
                    <a:pt x="476" y="221"/>
                  </a:lnTo>
                  <a:lnTo>
                    <a:pt x="479" y="242"/>
                  </a:lnTo>
                  <a:lnTo>
                    <a:pt x="480" y="264"/>
                  </a:lnTo>
                  <a:lnTo>
                    <a:pt x="480" y="283"/>
                  </a:lnTo>
                  <a:lnTo>
                    <a:pt x="480" y="305"/>
                  </a:lnTo>
                  <a:lnTo>
                    <a:pt x="480" y="325"/>
                  </a:lnTo>
                  <a:lnTo>
                    <a:pt x="480" y="347"/>
                  </a:lnTo>
                  <a:lnTo>
                    <a:pt x="476" y="368"/>
                  </a:lnTo>
                  <a:lnTo>
                    <a:pt x="468" y="384"/>
                  </a:lnTo>
                  <a:lnTo>
                    <a:pt x="454" y="396"/>
                  </a:lnTo>
                  <a:lnTo>
                    <a:pt x="440" y="407"/>
                  </a:lnTo>
                  <a:lnTo>
                    <a:pt x="422" y="416"/>
                  </a:lnTo>
                  <a:lnTo>
                    <a:pt x="406" y="426"/>
                  </a:lnTo>
                  <a:lnTo>
                    <a:pt x="390" y="438"/>
                  </a:lnTo>
                  <a:lnTo>
                    <a:pt x="380" y="455"/>
                  </a:lnTo>
                  <a:lnTo>
                    <a:pt x="362" y="457"/>
                  </a:lnTo>
                  <a:lnTo>
                    <a:pt x="348" y="464"/>
                  </a:lnTo>
                  <a:lnTo>
                    <a:pt x="333" y="470"/>
                  </a:lnTo>
                  <a:lnTo>
                    <a:pt x="321" y="482"/>
                  </a:lnTo>
                  <a:lnTo>
                    <a:pt x="308" y="493"/>
                  </a:lnTo>
                  <a:lnTo>
                    <a:pt x="298" y="507"/>
                  </a:lnTo>
                  <a:lnTo>
                    <a:pt x="289" y="521"/>
                  </a:lnTo>
                  <a:lnTo>
                    <a:pt x="283" y="537"/>
                  </a:lnTo>
                  <a:lnTo>
                    <a:pt x="283" y="548"/>
                  </a:lnTo>
                  <a:lnTo>
                    <a:pt x="283" y="561"/>
                  </a:lnTo>
                  <a:lnTo>
                    <a:pt x="281" y="574"/>
                  </a:lnTo>
                  <a:lnTo>
                    <a:pt x="283" y="588"/>
                  </a:lnTo>
                  <a:lnTo>
                    <a:pt x="283" y="601"/>
                  </a:lnTo>
                  <a:lnTo>
                    <a:pt x="285" y="613"/>
                  </a:lnTo>
                  <a:lnTo>
                    <a:pt x="290" y="625"/>
                  </a:lnTo>
                  <a:lnTo>
                    <a:pt x="301" y="638"/>
                  </a:lnTo>
                  <a:lnTo>
                    <a:pt x="311" y="645"/>
                  </a:lnTo>
                  <a:lnTo>
                    <a:pt x="322" y="653"/>
                  </a:lnTo>
                  <a:lnTo>
                    <a:pt x="335" y="660"/>
                  </a:lnTo>
                  <a:lnTo>
                    <a:pt x="348" y="665"/>
                  </a:lnTo>
                  <a:lnTo>
                    <a:pt x="361" y="667"/>
                  </a:lnTo>
                  <a:lnTo>
                    <a:pt x="375" y="671"/>
                  </a:lnTo>
                  <a:lnTo>
                    <a:pt x="389" y="671"/>
                  </a:lnTo>
                  <a:lnTo>
                    <a:pt x="404" y="672"/>
                  </a:lnTo>
                  <a:lnTo>
                    <a:pt x="411" y="666"/>
                  </a:lnTo>
                  <a:lnTo>
                    <a:pt x="421" y="665"/>
                  </a:lnTo>
                  <a:lnTo>
                    <a:pt x="430" y="662"/>
                  </a:lnTo>
                  <a:lnTo>
                    <a:pt x="438" y="656"/>
                  </a:lnTo>
                  <a:lnTo>
                    <a:pt x="445" y="669"/>
                  </a:lnTo>
                  <a:lnTo>
                    <a:pt x="450" y="684"/>
                  </a:lnTo>
                  <a:lnTo>
                    <a:pt x="452" y="699"/>
                  </a:lnTo>
                  <a:lnTo>
                    <a:pt x="453" y="715"/>
                  </a:lnTo>
                  <a:lnTo>
                    <a:pt x="450" y="730"/>
                  </a:lnTo>
                  <a:lnTo>
                    <a:pt x="448" y="747"/>
                  </a:lnTo>
                  <a:lnTo>
                    <a:pt x="444" y="762"/>
                  </a:lnTo>
                  <a:lnTo>
                    <a:pt x="440" y="779"/>
                  </a:lnTo>
                  <a:lnTo>
                    <a:pt x="434" y="784"/>
                  </a:lnTo>
                  <a:lnTo>
                    <a:pt x="430" y="793"/>
                  </a:lnTo>
                  <a:lnTo>
                    <a:pt x="426" y="800"/>
                  </a:lnTo>
                  <a:lnTo>
                    <a:pt x="424" y="811"/>
                  </a:lnTo>
                  <a:lnTo>
                    <a:pt x="411" y="815"/>
                  </a:lnTo>
                  <a:lnTo>
                    <a:pt x="399" y="821"/>
                  </a:lnTo>
                  <a:lnTo>
                    <a:pt x="386" y="825"/>
                  </a:lnTo>
                  <a:lnTo>
                    <a:pt x="375" y="830"/>
                  </a:lnTo>
                  <a:lnTo>
                    <a:pt x="367" y="832"/>
                  </a:lnTo>
                  <a:lnTo>
                    <a:pt x="360" y="835"/>
                  </a:lnTo>
                  <a:lnTo>
                    <a:pt x="351" y="836"/>
                  </a:lnTo>
                  <a:lnTo>
                    <a:pt x="342" y="838"/>
                  </a:lnTo>
                  <a:lnTo>
                    <a:pt x="331" y="836"/>
                  </a:lnTo>
                  <a:lnTo>
                    <a:pt x="321" y="836"/>
                  </a:lnTo>
                  <a:lnTo>
                    <a:pt x="312" y="836"/>
                  </a:lnTo>
                  <a:lnTo>
                    <a:pt x="304" y="836"/>
                  </a:lnTo>
                  <a:lnTo>
                    <a:pt x="272" y="825"/>
                  </a:lnTo>
                  <a:lnTo>
                    <a:pt x="243" y="812"/>
                  </a:lnTo>
                  <a:lnTo>
                    <a:pt x="215" y="794"/>
                  </a:lnTo>
                  <a:lnTo>
                    <a:pt x="189" y="776"/>
                  </a:lnTo>
                  <a:lnTo>
                    <a:pt x="162" y="754"/>
                  </a:lnTo>
                  <a:lnTo>
                    <a:pt x="139" y="731"/>
                  </a:lnTo>
                  <a:lnTo>
                    <a:pt x="116" y="707"/>
                  </a:lnTo>
                  <a:lnTo>
                    <a:pt x="94" y="684"/>
                  </a:lnTo>
                  <a:lnTo>
                    <a:pt x="82" y="661"/>
                  </a:lnTo>
                  <a:lnTo>
                    <a:pt x="74" y="639"/>
                  </a:lnTo>
                  <a:lnTo>
                    <a:pt x="66" y="615"/>
                  </a:lnTo>
                  <a:lnTo>
                    <a:pt x="62" y="590"/>
                  </a:lnTo>
                  <a:lnTo>
                    <a:pt x="58" y="565"/>
                  </a:lnTo>
                  <a:lnTo>
                    <a:pt x="57" y="539"/>
                  </a:lnTo>
                  <a:lnTo>
                    <a:pt x="56" y="514"/>
                  </a:lnTo>
                  <a:lnTo>
                    <a:pt x="56" y="488"/>
                  </a:lnTo>
                  <a:lnTo>
                    <a:pt x="58" y="480"/>
                  </a:lnTo>
                  <a:lnTo>
                    <a:pt x="61" y="473"/>
                  </a:lnTo>
                  <a:lnTo>
                    <a:pt x="60" y="466"/>
                  </a:lnTo>
                  <a:lnTo>
                    <a:pt x="60" y="460"/>
                  </a:lnTo>
                  <a:lnTo>
                    <a:pt x="53" y="446"/>
                  </a:lnTo>
                  <a:lnTo>
                    <a:pt x="48" y="433"/>
                  </a:lnTo>
                  <a:lnTo>
                    <a:pt x="41" y="435"/>
                  </a:lnTo>
                  <a:lnTo>
                    <a:pt x="34" y="441"/>
                  </a:lnTo>
                  <a:lnTo>
                    <a:pt x="29" y="447"/>
                  </a:lnTo>
                  <a:lnTo>
                    <a:pt x="25" y="453"/>
                  </a:lnTo>
                  <a:lnTo>
                    <a:pt x="19" y="458"/>
                  </a:lnTo>
                  <a:lnTo>
                    <a:pt x="14" y="464"/>
                  </a:lnTo>
                  <a:lnTo>
                    <a:pt x="6" y="466"/>
                  </a:lnTo>
                  <a:lnTo>
                    <a:pt x="0" y="469"/>
                  </a:lnTo>
                  <a:lnTo>
                    <a:pt x="2" y="438"/>
                  </a:lnTo>
                  <a:lnTo>
                    <a:pt x="6" y="410"/>
                  </a:lnTo>
                  <a:lnTo>
                    <a:pt x="12" y="380"/>
                  </a:lnTo>
                  <a:lnTo>
                    <a:pt x="21" y="353"/>
                  </a:lnTo>
                  <a:lnTo>
                    <a:pt x="30" y="325"/>
                  </a:lnTo>
                  <a:lnTo>
                    <a:pt x="42" y="298"/>
                  </a:lnTo>
                  <a:lnTo>
                    <a:pt x="55" y="271"/>
                  </a:lnTo>
                  <a:lnTo>
                    <a:pt x="71" y="248"/>
                  </a:lnTo>
                  <a:lnTo>
                    <a:pt x="79" y="230"/>
                  </a:lnTo>
                  <a:lnTo>
                    <a:pt x="91" y="213"/>
                  </a:lnTo>
                  <a:lnTo>
                    <a:pt x="102" y="195"/>
                  </a:lnTo>
                  <a:lnTo>
                    <a:pt x="114" y="178"/>
                  </a:lnTo>
                  <a:lnTo>
                    <a:pt x="125" y="160"/>
                  </a:lnTo>
                  <a:lnTo>
                    <a:pt x="138" y="145"/>
                  </a:lnTo>
                  <a:lnTo>
                    <a:pt x="149" y="128"/>
                  </a:lnTo>
                  <a:lnTo>
                    <a:pt x="164" y="113"/>
                  </a:lnTo>
                  <a:lnTo>
                    <a:pt x="174" y="105"/>
                  </a:lnTo>
                  <a:lnTo>
                    <a:pt x="185" y="97"/>
                  </a:lnTo>
                  <a:lnTo>
                    <a:pt x="197" y="90"/>
                  </a:lnTo>
                  <a:lnTo>
                    <a:pt x="208" y="82"/>
                  </a:lnTo>
                  <a:lnTo>
                    <a:pt x="219" y="73"/>
                  </a:lnTo>
                  <a:lnTo>
                    <a:pt x="229" y="65"/>
                  </a:lnTo>
                  <a:lnTo>
                    <a:pt x="238" y="56"/>
                  </a:lnTo>
                  <a:lnTo>
                    <a:pt x="248" y="47"/>
                  </a:lnTo>
                  <a:lnTo>
                    <a:pt x="266" y="36"/>
                  </a:lnTo>
                  <a:lnTo>
                    <a:pt x="285" y="28"/>
                  </a:lnTo>
                  <a:lnTo>
                    <a:pt x="304" y="19"/>
                  </a:lnTo>
                  <a:lnTo>
                    <a:pt x="325" y="14"/>
                  </a:lnTo>
                  <a:lnTo>
                    <a:pt x="344" y="8"/>
                  </a:lnTo>
                  <a:lnTo>
                    <a:pt x="363" y="5"/>
                  </a:lnTo>
                  <a:lnTo>
                    <a:pt x="384" y="1"/>
                  </a:lnTo>
                  <a:lnTo>
                    <a:pt x="406" y="1"/>
                  </a:lnTo>
                  <a:lnTo>
                    <a:pt x="439" y="2"/>
                  </a:lnTo>
                  <a:lnTo>
                    <a:pt x="472" y="2"/>
                  </a:lnTo>
                  <a:lnTo>
                    <a:pt x="503" y="1"/>
                  </a:lnTo>
                  <a:lnTo>
                    <a:pt x="535" y="1"/>
                  </a:lnTo>
                  <a:lnTo>
                    <a:pt x="565" y="0"/>
                  </a:lnTo>
                  <a:lnTo>
                    <a:pt x="595" y="2"/>
                  </a:lnTo>
                  <a:lnTo>
                    <a:pt x="626" y="8"/>
                  </a:lnTo>
                  <a:lnTo>
                    <a:pt x="659" y="18"/>
                  </a:lnTo>
                  <a:close/>
                </a:path>
              </a:pathLst>
            </a:custGeom>
            <a:solidFill>
              <a:srgbClr val="FF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86" y="4681"/>
              <a:ext cx="191" cy="251"/>
            </a:xfrm>
            <a:custGeom>
              <a:avLst/>
              <a:gdLst>
                <a:gd name="T0" fmla="*/ 1 w 573"/>
                <a:gd name="T1" fmla="*/ 0 h 753"/>
                <a:gd name="T2" fmla="*/ 1 w 573"/>
                <a:gd name="T3" fmla="*/ 0 h 753"/>
                <a:gd name="T4" fmla="*/ 1 w 573"/>
                <a:gd name="T5" fmla="*/ 0 h 753"/>
                <a:gd name="T6" fmla="*/ 1 w 573"/>
                <a:gd name="T7" fmla="*/ 0 h 753"/>
                <a:gd name="T8" fmla="*/ 1 w 573"/>
                <a:gd name="T9" fmla="*/ 0 h 753"/>
                <a:gd name="T10" fmla="*/ 1 w 573"/>
                <a:gd name="T11" fmla="*/ 0 h 753"/>
                <a:gd name="T12" fmla="*/ 1 w 573"/>
                <a:gd name="T13" fmla="*/ 0 h 753"/>
                <a:gd name="T14" fmla="*/ 1 w 573"/>
                <a:gd name="T15" fmla="*/ 0 h 753"/>
                <a:gd name="T16" fmla="*/ 1 w 573"/>
                <a:gd name="T17" fmla="*/ 1 h 753"/>
                <a:gd name="T18" fmla="*/ 1 w 573"/>
                <a:gd name="T19" fmla="*/ 1 h 753"/>
                <a:gd name="T20" fmla="*/ 1 w 573"/>
                <a:gd name="T21" fmla="*/ 1 h 753"/>
                <a:gd name="T22" fmla="*/ 1 w 573"/>
                <a:gd name="T23" fmla="*/ 1 h 753"/>
                <a:gd name="T24" fmla="*/ 1 w 573"/>
                <a:gd name="T25" fmla="*/ 1 h 753"/>
                <a:gd name="T26" fmla="*/ 1 w 573"/>
                <a:gd name="T27" fmla="*/ 1 h 753"/>
                <a:gd name="T28" fmla="*/ 1 w 573"/>
                <a:gd name="T29" fmla="*/ 1 h 753"/>
                <a:gd name="T30" fmla="*/ 1 w 573"/>
                <a:gd name="T31" fmla="*/ 1 h 753"/>
                <a:gd name="T32" fmla="*/ 1 w 573"/>
                <a:gd name="T33" fmla="*/ 1 h 753"/>
                <a:gd name="T34" fmla="*/ 1 w 573"/>
                <a:gd name="T35" fmla="*/ 1 h 753"/>
                <a:gd name="T36" fmla="*/ 1 w 573"/>
                <a:gd name="T37" fmla="*/ 1 h 753"/>
                <a:gd name="T38" fmla="*/ 0 w 573"/>
                <a:gd name="T39" fmla="*/ 1 h 753"/>
                <a:gd name="T40" fmla="*/ 0 w 573"/>
                <a:gd name="T41" fmla="*/ 1 h 753"/>
                <a:gd name="T42" fmla="*/ 0 w 573"/>
                <a:gd name="T43" fmla="*/ 1 h 753"/>
                <a:gd name="T44" fmla="*/ 0 w 573"/>
                <a:gd name="T45" fmla="*/ 1 h 753"/>
                <a:gd name="T46" fmla="*/ 0 w 573"/>
                <a:gd name="T47" fmla="*/ 1 h 753"/>
                <a:gd name="T48" fmla="*/ 0 w 573"/>
                <a:gd name="T49" fmla="*/ 1 h 753"/>
                <a:gd name="T50" fmla="*/ 0 w 573"/>
                <a:gd name="T51" fmla="*/ 1 h 753"/>
                <a:gd name="T52" fmla="*/ 0 w 573"/>
                <a:gd name="T53" fmla="*/ 1 h 753"/>
                <a:gd name="T54" fmla="*/ 0 w 573"/>
                <a:gd name="T55" fmla="*/ 1 h 753"/>
                <a:gd name="T56" fmla="*/ 0 w 573"/>
                <a:gd name="T57" fmla="*/ 1 h 753"/>
                <a:gd name="T58" fmla="*/ 0 w 573"/>
                <a:gd name="T59" fmla="*/ 1 h 753"/>
                <a:gd name="T60" fmla="*/ 0 w 573"/>
                <a:gd name="T61" fmla="*/ 1 h 753"/>
                <a:gd name="T62" fmla="*/ 0 w 573"/>
                <a:gd name="T63" fmla="*/ 1 h 753"/>
                <a:gd name="T64" fmla="*/ 0 w 573"/>
                <a:gd name="T65" fmla="*/ 1 h 753"/>
                <a:gd name="T66" fmla="*/ 0 w 573"/>
                <a:gd name="T67" fmla="*/ 1 h 753"/>
                <a:gd name="T68" fmla="*/ 0 w 573"/>
                <a:gd name="T69" fmla="*/ 0 h 753"/>
                <a:gd name="T70" fmla="*/ 0 w 573"/>
                <a:gd name="T71" fmla="*/ 0 h 753"/>
                <a:gd name="T72" fmla="*/ 0 w 573"/>
                <a:gd name="T73" fmla="*/ 0 h 753"/>
                <a:gd name="T74" fmla="*/ 0 w 573"/>
                <a:gd name="T75" fmla="*/ 0 h 753"/>
                <a:gd name="T76" fmla="*/ 0 w 573"/>
                <a:gd name="T77" fmla="*/ 0 h 753"/>
                <a:gd name="T78" fmla="*/ 0 w 573"/>
                <a:gd name="T79" fmla="*/ 0 h 753"/>
                <a:gd name="T80" fmla="*/ 0 w 573"/>
                <a:gd name="T81" fmla="*/ 0 h 753"/>
                <a:gd name="T82" fmla="*/ 0 w 573"/>
                <a:gd name="T83" fmla="*/ 0 h 753"/>
                <a:gd name="T84" fmla="*/ 0 w 573"/>
                <a:gd name="T85" fmla="*/ 0 h 753"/>
                <a:gd name="T86" fmla="*/ 0 w 573"/>
                <a:gd name="T87" fmla="*/ 0 h 753"/>
                <a:gd name="T88" fmla="*/ 0 w 573"/>
                <a:gd name="T89" fmla="*/ 0 h 753"/>
                <a:gd name="T90" fmla="*/ 0 w 573"/>
                <a:gd name="T91" fmla="*/ 0 h 753"/>
                <a:gd name="T92" fmla="*/ 0 w 573"/>
                <a:gd name="T93" fmla="*/ 0 h 753"/>
                <a:gd name="T94" fmla="*/ 0 w 573"/>
                <a:gd name="T95" fmla="*/ 0 h 753"/>
                <a:gd name="T96" fmla="*/ 0 w 573"/>
                <a:gd name="T97" fmla="*/ 0 h 753"/>
                <a:gd name="T98" fmla="*/ 1 w 573"/>
                <a:gd name="T99" fmla="*/ 0 h 75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753"/>
                <a:gd name="T152" fmla="*/ 573 w 573"/>
                <a:gd name="T153" fmla="*/ 753 h 75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753">
                  <a:moveTo>
                    <a:pt x="426" y="11"/>
                  </a:moveTo>
                  <a:lnTo>
                    <a:pt x="440" y="38"/>
                  </a:lnTo>
                  <a:lnTo>
                    <a:pt x="451" y="67"/>
                  </a:lnTo>
                  <a:lnTo>
                    <a:pt x="459" y="98"/>
                  </a:lnTo>
                  <a:lnTo>
                    <a:pt x="467" y="129"/>
                  </a:lnTo>
                  <a:lnTo>
                    <a:pt x="473" y="158"/>
                  </a:lnTo>
                  <a:lnTo>
                    <a:pt x="482" y="189"/>
                  </a:lnTo>
                  <a:lnTo>
                    <a:pt x="491" y="219"/>
                  </a:lnTo>
                  <a:lnTo>
                    <a:pt x="505" y="247"/>
                  </a:lnTo>
                  <a:lnTo>
                    <a:pt x="513" y="242"/>
                  </a:lnTo>
                  <a:lnTo>
                    <a:pt x="522" y="238"/>
                  </a:lnTo>
                  <a:lnTo>
                    <a:pt x="529" y="233"/>
                  </a:lnTo>
                  <a:lnTo>
                    <a:pt x="538" y="228"/>
                  </a:lnTo>
                  <a:lnTo>
                    <a:pt x="546" y="221"/>
                  </a:lnTo>
                  <a:lnTo>
                    <a:pt x="554" y="217"/>
                  </a:lnTo>
                  <a:lnTo>
                    <a:pt x="562" y="213"/>
                  </a:lnTo>
                  <a:lnTo>
                    <a:pt x="572" y="212"/>
                  </a:lnTo>
                  <a:lnTo>
                    <a:pt x="572" y="220"/>
                  </a:lnTo>
                  <a:lnTo>
                    <a:pt x="573" y="229"/>
                  </a:lnTo>
                  <a:lnTo>
                    <a:pt x="572" y="237"/>
                  </a:lnTo>
                  <a:lnTo>
                    <a:pt x="572" y="246"/>
                  </a:lnTo>
                  <a:lnTo>
                    <a:pt x="569" y="253"/>
                  </a:lnTo>
                  <a:lnTo>
                    <a:pt x="568" y="261"/>
                  </a:lnTo>
                  <a:lnTo>
                    <a:pt x="565" y="270"/>
                  </a:lnTo>
                  <a:lnTo>
                    <a:pt x="564" y="279"/>
                  </a:lnTo>
                  <a:lnTo>
                    <a:pt x="559" y="286"/>
                  </a:lnTo>
                  <a:lnTo>
                    <a:pt x="551" y="293"/>
                  </a:lnTo>
                  <a:lnTo>
                    <a:pt x="544" y="298"/>
                  </a:lnTo>
                  <a:lnTo>
                    <a:pt x="536" y="304"/>
                  </a:lnTo>
                  <a:lnTo>
                    <a:pt x="527" y="310"/>
                  </a:lnTo>
                  <a:lnTo>
                    <a:pt x="523" y="317"/>
                  </a:lnTo>
                  <a:lnTo>
                    <a:pt x="522" y="326"/>
                  </a:lnTo>
                  <a:lnTo>
                    <a:pt x="527" y="339"/>
                  </a:lnTo>
                  <a:lnTo>
                    <a:pt x="529" y="351"/>
                  </a:lnTo>
                  <a:lnTo>
                    <a:pt x="532" y="362"/>
                  </a:lnTo>
                  <a:lnTo>
                    <a:pt x="535" y="375"/>
                  </a:lnTo>
                  <a:lnTo>
                    <a:pt x="537" y="388"/>
                  </a:lnTo>
                  <a:lnTo>
                    <a:pt x="538" y="399"/>
                  </a:lnTo>
                  <a:lnTo>
                    <a:pt x="542" y="412"/>
                  </a:lnTo>
                  <a:lnTo>
                    <a:pt x="544" y="425"/>
                  </a:lnTo>
                  <a:lnTo>
                    <a:pt x="547" y="438"/>
                  </a:lnTo>
                  <a:lnTo>
                    <a:pt x="537" y="443"/>
                  </a:lnTo>
                  <a:lnTo>
                    <a:pt x="526" y="444"/>
                  </a:lnTo>
                  <a:lnTo>
                    <a:pt x="513" y="444"/>
                  </a:lnTo>
                  <a:lnTo>
                    <a:pt x="504" y="447"/>
                  </a:lnTo>
                  <a:lnTo>
                    <a:pt x="491" y="448"/>
                  </a:lnTo>
                  <a:lnTo>
                    <a:pt x="482" y="449"/>
                  </a:lnTo>
                  <a:lnTo>
                    <a:pt x="472" y="448"/>
                  </a:lnTo>
                  <a:lnTo>
                    <a:pt x="462" y="447"/>
                  </a:lnTo>
                  <a:lnTo>
                    <a:pt x="455" y="448"/>
                  </a:lnTo>
                  <a:lnTo>
                    <a:pt x="449" y="452"/>
                  </a:lnTo>
                  <a:lnTo>
                    <a:pt x="445" y="454"/>
                  </a:lnTo>
                  <a:lnTo>
                    <a:pt x="444" y="462"/>
                  </a:lnTo>
                  <a:lnTo>
                    <a:pt x="448" y="470"/>
                  </a:lnTo>
                  <a:lnTo>
                    <a:pt x="454" y="479"/>
                  </a:lnTo>
                  <a:lnTo>
                    <a:pt x="467" y="474"/>
                  </a:lnTo>
                  <a:lnTo>
                    <a:pt x="481" y="472"/>
                  </a:lnTo>
                  <a:lnTo>
                    <a:pt x="487" y="471"/>
                  </a:lnTo>
                  <a:lnTo>
                    <a:pt x="494" y="471"/>
                  </a:lnTo>
                  <a:lnTo>
                    <a:pt x="501" y="468"/>
                  </a:lnTo>
                  <a:lnTo>
                    <a:pt x="509" y="467"/>
                  </a:lnTo>
                  <a:lnTo>
                    <a:pt x="504" y="481"/>
                  </a:lnTo>
                  <a:lnTo>
                    <a:pt x="497" y="497"/>
                  </a:lnTo>
                  <a:lnTo>
                    <a:pt x="490" y="512"/>
                  </a:lnTo>
                  <a:lnTo>
                    <a:pt x="483" y="527"/>
                  </a:lnTo>
                  <a:lnTo>
                    <a:pt x="473" y="540"/>
                  </a:lnTo>
                  <a:lnTo>
                    <a:pt x="464" y="554"/>
                  </a:lnTo>
                  <a:lnTo>
                    <a:pt x="454" y="566"/>
                  </a:lnTo>
                  <a:lnTo>
                    <a:pt x="444" y="579"/>
                  </a:lnTo>
                  <a:lnTo>
                    <a:pt x="435" y="582"/>
                  </a:lnTo>
                  <a:lnTo>
                    <a:pt x="427" y="589"/>
                  </a:lnTo>
                  <a:lnTo>
                    <a:pt x="418" y="594"/>
                  </a:lnTo>
                  <a:lnTo>
                    <a:pt x="410" y="600"/>
                  </a:lnTo>
                  <a:lnTo>
                    <a:pt x="401" y="604"/>
                  </a:lnTo>
                  <a:lnTo>
                    <a:pt x="394" y="608"/>
                  </a:lnTo>
                  <a:lnTo>
                    <a:pt x="385" y="611"/>
                  </a:lnTo>
                  <a:lnTo>
                    <a:pt x="377" y="613"/>
                  </a:lnTo>
                  <a:lnTo>
                    <a:pt x="369" y="618"/>
                  </a:lnTo>
                  <a:lnTo>
                    <a:pt x="362" y="621"/>
                  </a:lnTo>
                  <a:lnTo>
                    <a:pt x="353" y="621"/>
                  </a:lnTo>
                  <a:lnTo>
                    <a:pt x="345" y="622"/>
                  </a:lnTo>
                  <a:lnTo>
                    <a:pt x="337" y="622"/>
                  </a:lnTo>
                  <a:lnTo>
                    <a:pt x="330" y="625"/>
                  </a:lnTo>
                  <a:lnTo>
                    <a:pt x="322" y="628"/>
                  </a:lnTo>
                  <a:lnTo>
                    <a:pt x="318" y="636"/>
                  </a:lnTo>
                  <a:lnTo>
                    <a:pt x="317" y="712"/>
                  </a:lnTo>
                  <a:lnTo>
                    <a:pt x="300" y="714"/>
                  </a:lnTo>
                  <a:lnTo>
                    <a:pt x="284" y="718"/>
                  </a:lnTo>
                  <a:lnTo>
                    <a:pt x="268" y="723"/>
                  </a:lnTo>
                  <a:lnTo>
                    <a:pt x="253" y="730"/>
                  </a:lnTo>
                  <a:lnTo>
                    <a:pt x="237" y="735"/>
                  </a:lnTo>
                  <a:lnTo>
                    <a:pt x="223" y="741"/>
                  </a:lnTo>
                  <a:lnTo>
                    <a:pt x="208" y="746"/>
                  </a:lnTo>
                  <a:lnTo>
                    <a:pt x="194" y="753"/>
                  </a:lnTo>
                  <a:lnTo>
                    <a:pt x="189" y="740"/>
                  </a:lnTo>
                  <a:lnTo>
                    <a:pt x="185" y="727"/>
                  </a:lnTo>
                  <a:lnTo>
                    <a:pt x="181" y="714"/>
                  </a:lnTo>
                  <a:lnTo>
                    <a:pt x="178" y="703"/>
                  </a:lnTo>
                  <a:lnTo>
                    <a:pt x="175" y="690"/>
                  </a:lnTo>
                  <a:lnTo>
                    <a:pt x="172" y="677"/>
                  </a:lnTo>
                  <a:lnTo>
                    <a:pt x="170" y="664"/>
                  </a:lnTo>
                  <a:lnTo>
                    <a:pt x="171" y="653"/>
                  </a:lnTo>
                  <a:lnTo>
                    <a:pt x="164" y="644"/>
                  </a:lnTo>
                  <a:lnTo>
                    <a:pt x="158" y="639"/>
                  </a:lnTo>
                  <a:lnTo>
                    <a:pt x="149" y="632"/>
                  </a:lnTo>
                  <a:lnTo>
                    <a:pt x="143" y="627"/>
                  </a:lnTo>
                  <a:lnTo>
                    <a:pt x="148" y="608"/>
                  </a:lnTo>
                  <a:lnTo>
                    <a:pt x="154" y="590"/>
                  </a:lnTo>
                  <a:lnTo>
                    <a:pt x="157" y="571"/>
                  </a:lnTo>
                  <a:lnTo>
                    <a:pt x="161" y="552"/>
                  </a:lnTo>
                  <a:lnTo>
                    <a:pt x="161" y="532"/>
                  </a:lnTo>
                  <a:lnTo>
                    <a:pt x="157" y="514"/>
                  </a:lnTo>
                  <a:lnTo>
                    <a:pt x="149" y="497"/>
                  </a:lnTo>
                  <a:lnTo>
                    <a:pt x="137" y="481"/>
                  </a:lnTo>
                  <a:lnTo>
                    <a:pt x="143" y="479"/>
                  </a:lnTo>
                  <a:lnTo>
                    <a:pt x="143" y="475"/>
                  </a:lnTo>
                  <a:lnTo>
                    <a:pt x="132" y="470"/>
                  </a:lnTo>
                  <a:lnTo>
                    <a:pt x="123" y="468"/>
                  </a:lnTo>
                  <a:lnTo>
                    <a:pt x="114" y="468"/>
                  </a:lnTo>
                  <a:lnTo>
                    <a:pt x="105" y="472"/>
                  </a:lnTo>
                  <a:lnTo>
                    <a:pt x="95" y="474"/>
                  </a:lnTo>
                  <a:lnTo>
                    <a:pt x="86" y="476"/>
                  </a:lnTo>
                  <a:lnTo>
                    <a:pt x="76" y="479"/>
                  </a:lnTo>
                  <a:lnTo>
                    <a:pt x="67" y="480"/>
                  </a:lnTo>
                  <a:lnTo>
                    <a:pt x="58" y="475"/>
                  </a:lnTo>
                  <a:lnTo>
                    <a:pt x="49" y="471"/>
                  </a:lnTo>
                  <a:lnTo>
                    <a:pt x="40" y="467"/>
                  </a:lnTo>
                  <a:lnTo>
                    <a:pt x="32" y="465"/>
                  </a:lnTo>
                  <a:lnTo>
                    <a:pt x="25" y="459"/>
                  </a:lnTo>
                  <a:lnTo>
                    <a:pt x="17" y="454"/>
                  </a:lnTo>
                  <a:lnTo>
                    <a:pt x="11" y="447"/>
                  </a:lnTo>
                  <a:lnTo>
                    <a:pt x="7" y="439"/>
                  </a:lnTo>
                  <a:lnTo>
                    <a:pt x="4" y="425"/>
                  </a:lnTo>
                  <a:lnTo>
                    <a:pt x="2" y="412"/>
                  </a:lnTo>
                  <a:lnTo>
                    <a:pt x="0" y="398"/>
                  </a:lnTo>
                  <a:lnTo>
                    <a:pt x="2" y="386"/>
                  </a:lnTo>
                  <a:lnTo>
                    <a:pt x="2" y="374"/>
                  </a:lnTo>
                  <a:lnTo>
                    <a:pt x="7" y="363"/>
                  </a:lnTo>
                  <a:lnTo>
                    <a:pt x="15" y="353"/>
                  </a:lnTo>
                  <a:lnTo>
                    <a:pt x="26" y="345"/>
                  </a:lnTo>
                  <a:lnTo>
                    <a:pt x="30" y="338"/>
                  </a:lnTo>
                  <a:lnTo>
                    <a:pt x="36" y="333"/>
                  </a:lnTo>
                  <a:lnTo>
                    <a:pt x="44" y="327"/>
                  </a:lnTo>
                  <a:lnTo>
                    <a:pt x="52" y="325"/>
                  </a:lnTo>
                  <a:lnTo>
                    <a:pt x="58" y="321"/>
                  </a:lnTo>
                  <a:lnTo>
                    <a:pt x="66" y="321"/>
                  </a:lnTo>
                  <a:lnTo>
                    <a:pt x="73" y="320"/>
                  </a:lnTo>
                  <a:lnTo>
                    <a:pt x="81" y="321"/>
                  </a:lnTo>
                  <a:lnTo>
                    <a:pt x="89" y="322"/>
                  </a:lnTo>
                  <a:lnTo>
                    <a:pt x="93" y="327"/>
                  </a:lnTo>
                  <a:lnTo>
                    <a:pt x="94" y="333"/>
                  </a:lnTo>
                  <a:lnTo>
                    <a:pt x="95" y="340"/>
                  </a:lnTo>
                  <a:lnTo>
                    <a:pt x="95" y="345"/>
                  </a:lnTo>
                  <a:lnTo>
                    <a:pt x="98" y="352"/>
                  </a:lnTo>
                  <a:lnTo>
                    <a:pt x="103" y="356"/>
                  </a:lnTo>
                  <a:lnTo>
                    <a:pt x="113" y="360"/>
                  </a:lnTo>
                  <a:lnTo>
                    <a:pt x="117" y="357"/>
                  </a:lnTo>
                  <a:lnTo>
                    <a:pt x="123" y="356"/>
                  </a:lnTo>
                  <a:lnTo>
                    <a:pt x="129" y="353"/>
                  </a:lnTo>
                  <a:lnTo>
                    <a:pt x="132" y="349"/>
                  </a:lnTo>
                  <a:lnTo>
                    <a:pt x="129" y="340"/>
                  </a:lnTo>
                  <a:lnTo>
                    <a:pt x="126" y="333"/>
                  </a:lnTo>
                  <a:lnTo>
                    <a:pt x="122" y="324"/>
                  </a:lnTo>
                  <a:lnTo>
                    <a:pt x="118" y="316"/>
                  </a:lnTo>
                  <a:lnTo>
                    <a:pt x="113" y="308"/>
                  </a:lnTo>
                  <a:lnTo>
                    <a:pt x="108" y="302"/>
                  </a:lnTo>
                  <a:lnTo>
                    <a:pt x="100" y="297"/>
                  </a:lnTo>
                  <a:lnTo>
                    <a:pt x="93" y="297"/>
                  </a:lnTo>
                  <a:lnTo>
                    <a:pt x="88" y="295"/>
                  </a:lnTo>
                  <a:lnTo>
                    <a:pt x="102" y="281"/>
                  </a:lnTo>
                  <a:lnTo>
                    <a:pt x="120" y="270"/>
                  </a:lnTo>
                  <a:lnTo>
                    <a:pt x="137" y="258"/>
                  </a:lnTo>
                  <a:lnTo>
                    <a:pt x="157" y="247"/>
                  </a:lnTo>
                  <a:lnTo>
                    <a:pt x="172" y="233"/>
                  </a:lnTo>
                  <a:lnTo>
                    <a:pt x="184" y="217"/>
                  </a:lnTo>
                  <a:lnTo>
                    <a:pt x="190" y="198"/>
                  </a:lnTo>
                  <a:lnTo>
                    <a:pt x="190" y="175"/>
                  </a:lnTo>
                  <a:lnTo>
                    <a:pt x="190" y="158"/>
                  </a:lnTo>
                  <a:lnTo>
                    <a:pt x="191" y="142"/>
                  </a:lnTo>
                  <a:lnTo>
                    <a:pt x="191" y="125"/>
                  </a:lnTo>
                  <a:lnTo>
                    <a:pt x="191" y="110"/>
                  </a:lnTo>
                  <a:lnTo>
                    <a:pt x="190" y="93"/>
                  </a:lnTo>
                  <a:lnTo>
                    <a:pt x="189" y="76"/>
                  </a:lnTo>
                  <a:lnTo>
                    <a:pt x="186" y="61"/>
                  </a:lnTo>
                  <a:lnTo>
                    <a:pt x="185" y="47"/>
                  </a:lnTo>
                  <a:lnTo>
                    <a:pt x="184" y="35"/>
                  </a:lnTo>
                  <a:lnTo>
                    <a:pt x="187" y="28"/>
                  </a:lnTo>
                  <a:lnTo>
                    <a:pt x="193" y="21"/>
                  </a:lnTo>
                  <a:lnTo>
                    <a:pt x="202" y="19"/>
                  </a:lnTo>
                  <a:lnTo>
                    <a:pt x="209" y="15"/>
                  </a:lnTo>
                  <a:lnTo>
                    <a:pt x="219" y="14"/>
                  </a:lnTo>
                  <a:lnTo>
                    <a:pt x="228" y="11"/>
                  </a:lnTo>
                  <a:lnTo>
                    <a:pt x="237" y="10"/>
                  </a:lnTo>
                  <a:lnTo>
                    <a:pt x="259" y="9"/>
                  </a:lnTo>
                  <a:lnTo>
                    <a:pt x="282" y="9"/>
                  </a:lnTo>
                  <a:lnTo>
                    <a:pt x="305" y="6"/>
                  </a:lnTo>
                  <a:lnTo>
                    <a:pt x="328" y="5"/>
                  </a:lnTo>
                  <a:lnTo>
                    <a:pt x="350" y="1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417" y="1"/>
                  </a:lnTo>
                  <a:lnTo>
                    <a:pt x="426" y="11"/>
                  </a:lnTo>
                  <a:close/>
                </a:path>
              </a:pathLst>
            </a:custGeom>
            <a:solidFill>
              <a:srgbClr val="FF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66" y="4690"/>
              <a:ext cx="20" cy="29"/>
            </a:xfrm>
            <a:custGeom>
              <a:avLst/>
              <a:gdLst>
                <a:gd name="T0" fmla="*/ 0 w 58"/>
                <a:gd name="T1" fmla="*/ 0 h 86"/>
                <a:gd name="T2" fmla="*/ 0 w 58"/>
                <a:gd name="T3" fmla="*/ 0 h 86"/>
                <a:gd name="T4" fmla="*/ 0 w 58"/>
                <a:gd name="T5" fmla="*/ 0 h 86"/>
                <a:gd name="T6" fmla="*/ 0 w 58"/>
                <a:gd name="T7" fmla="*/ 0 h 86"/>
                <a:gd name="T8" fmla="*/ 0 w 58"/>
                <a:gd name="T9" fmla="*/ 0 h 86"/>
                <a:gd name="T10" fmla="*/ 0 w 58"/>
                <a:gd name="T11" fmla="*/ 0 h 86"/>
                <a:gd name="T12" fmla="*/ 0 w 58"/>
                <a:gd name="T13" fmla="*/ 0 h 86"/>
                <a:gd name="T14" fmla="*/ 0 w 58"/>
                <a:gd name="T15" fmla="*/ 0 h 86"/>
                <a:gd name="T16" fmla="*/ 0 w 58"/>
                <a:gd name="T17" fmla="*/ 0 h 86"/>
                <a:gd name="T18" fmla="*/ 0 w 58"/>
                <a:gd name="T19" fmla="*/ 0 h 86"/>
                <a:gd name="T20" fmla="*/ 0 w 58"/>
                <a:gd name="T21" fmla="*/ 0 h 86"/>
                <a:gd name="T22" fmla="*/ 0 w 58"/>
                <a:gd name="T23" fmla="*/ 0 h 86"/>
                <a:gd name="T24" fmla="*/ 0 w 58"/>
                <a:gd name="T25" fmla="*/ 0 h 86"/>
                <a:gd name="T26" fmla="*/ 0 w 58"/>
                <a:gd name="T27" fmla="*/ 0 h 86"/>
                <a:gd name="T28" fmla="*/ 0 w 58"/>
                <a:gd name="T29" fmla="*/ 0 h 86"/>
                <a:gd name="T30" fmla="*/ 0 w 58"/>
                <a:gd name="T31" fmla="*/ 0 h 86"/>
                <a:gd name="T32" fmla="*/ 0 w 58"/>
                <a:gd name="T33" fmla="*/ 0 h 86"/>
                <a:gd name="T34" fmla="*/ 0 w 58"/>
                <a:gd name="T35" fmla="*/ 0 h 86"/>
                <a:gd name="T36" fmla="*/ 0 w 58"/>
                <a:gd name="T37" fmla="*/ 0 h 86"/>
                <a:gd name="T38" fmla="*/ 0 w 58"/>
                <a:gd name="T39" fmla="*/ 0 h 8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8"/>
                <a:gd name="T61" fmla="*/ 0 h 86"/>
                <a:gd name="T62" fmla="*/ 58 w 58"/>
                <a:gd name="T63" fmla="*/ 86 h 8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8" h="86">
                  <a:moveTo>
                    <a:pt x="58" y="0"/>
                  </a:moveTo>
                  <a:lnTo>
                    <a:pt x="57" y="8"/>
                  </a:lnTo>
                  <a:lnTo>
                    <a:pt x="51" y="17"/>
                  </a:lnTo>
                  <a:lnTo>
                    <a:pt x="44" y="24"/>
                  </a:lnTo>
                  <a:lnTo>
                    <a:pt x="37" y="35"/>
                  </a:lnTo>
                  <a:lnTo>
                    <a:pt x="30" y="46"/>
                  </a:lnTo>
                  <a:lnTo>
                    <a:pt x="23" y="60"/>
                  </a:lnTo>
                  <a:lnTo>
                    <a:pt x="18" y="72"/>
                  </a:lnTo>
                  <a:lnTo>
                    <a:pt x="13" y="86"/>
                  </a:lnTo>
                  <a:lnTo>
                    <a:pt x="4" y="85"/>
                  </a:lnTo>
                  <a:lnTo>
                    <a:pt x="0" y="79"/>
                  </a:lnTo>
                  <a:lnTo>
                    <a:pt x="3" y="67"/>
                  </a:lnTo>
                  <a:lnTo>
                    <a:pt x="7" y="55"/>
                  </a:lnTo>
                  <a:lnTo>
                    <a:pt x="13" y="45"/>
                  </a:lnTo>
                  <a:lnTo>
                    <a:pt x="21" y="36"/>
                  </a:lnTo>
                  <a:lnTo>
                    <a:pt x="28" y="26"/>
                  </a:lnTo>
                  <a:lnTo>
                    <a:pt x="36" y="17"/>
                  </a:lnTo>
                  <a:lnTo>
                    <a:pt x="44" y="8"/>
                  </a:lnTo>
                  <a:lnTo>
                    <a:pt x="53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76" y="4718"/>
              <a:ext cx="54" cy="70"/>
            </a:xfrm>
            <a:custGeom>
              <a:avLst/>
              <a:gdLst>
                <a:gd name="T0" fmla="*/ 0 w 160"/>
                <a:gd name="T1" fmla="*/ 0 h 210"/>
                <a:gd name="T2" fmla="*/ 0 w 160"/>
                <a:gd name="T3" fmla="*/ 0 h 210"/>
                <a:gd name="T4" fmla="*/ 0 w 160"/>
                <a:gd name="T5" fmla="*/ 0 h 210"/>
                <a:gd name="T6" fmla="*/ 0 w 160"/>
                <a:gd name="T7" fmla="*/ 0 h 210"/>
                <a:gd name="T8" fmla="*/ 0 w 160"/>
                <a:gd name="T9" fmla="*/ 0 h 210"/>
                <a:gd name="T10" fmla="*/ 0 w 160"/>
                <a:gd name="T11" fmla="*/ 0 h 210"/>
                <a:gd name="T12" fmla="*/ 0 w 160"/>
                <a:gd name="T13" fmla="*/ 0 h 210"/>
                <a:gd name="T14" fmla="*/ 0 w 160"/>
                <a:gd name="T15" fmla="*/ 0 h 210"/>
                <a:gd name="T16" fmla="*/ 0 w 160"/>
                <a:gd name="T17" fmla="*/ 0 h 210"/>
                <a:gd name="T18" fmla="*/ 0 w 160"/>
                <a:gd name="T19" fmla="*/ 0 h 210"/>
                <a:gd name="T20" fmla="*/ 0 w 160"/>
                <a:gd name="T21" fmla="*/ 0 h 210"/>
                <a:gd name="T22" fmla="*/ 0 w 160"/>
                <a:gd name="T23" fmla="*/ 0 h 210"/>
                <a:gd name="T24" fmla="*/ 0 w 160"/>
                <a:gd name="T25" fmla="*/ 0 h 210"/>
                <a:gd name="T26" fmla="*/ 0 w 160"/>
                <a:gd name="T27" fmla="*/ 0 h 210"/>
                <a:gd name="T28" fmla="*/ 0 w 160"/>
                <a:gd name="T29" fmla="*/ 0 h 210"/>
                <a:gd name="T30" fmla="*/ 0 w 160"/>
                <a:gd name="T31" fmla="*/ 0 h 210"/>
                <a:gd name="T32" fmla="*/ 0 w 160"/>
                <a:gd name="T33" fmla="*/ 0 h 210"/>
                <a:gd name="T34" fmla="*/ 0 w 160"/>
                <a:gd name="T35" fmla="*/ 0 h 210"/>
                <a:gd name="T36" fmla="*/ 0 w 160"/>
                <a:gd name="T37" fmla="*/ 0 h 210"/>
                <a:gd name="T38" fmla="*/ 0 w 160"/>
                <a:gd name="T39" fmla="*/ 0 h 210"/>
                <a:gd name="T40" fmla="*/ 0 w 160"/>
                <a:gd name="T41" fmla="*/ 0 h 210"/>
                <a:gd name="T42" fmla="*/ 0 w 160"/>
                <a:gd name="T43" fmla="*/ 0 h 210"/>
                <a:gd name="T44" fmla="*/ 0 w 160"/>
                <a:gd name="T45" fmla="*/ 0 h 210"/>
                <a:gd name="T46" fmla="*/ 0 w 160"/>
                <a:gd name="T47" fmla="*/ 0 h 210"/>
                <a:gd name="T48" fmla="*/ 0 w 160"/>
                <a:gd name="T49" fmla="*/ 0 h 210"/>
                <a:gd name="T50" fmla="*/ 0 w 160"/>
                <a:gd name="T51" fmla="*/ 0 h 210"/>
                <a:gd name="T52" fmla="*/ 0 w 160"/>
                <a:gd name="T53" fmla="*/ 0 h 210"/>
                <a:gd name="T54" fmla="*/ 0 w 160"/>
                <a:gd name="T55" fmla="*/ 0 h 210"/>
                <a:gd name="T56" fmla="*/ 0 w 160"/>
                <a:gd name="T57" fmla="*/ 0 h 210"/>
                <a:gd name="T58" fmla="*/ 0 w 160"/>
                <a:gd name="T59" fmla="*/ 0 h 210"/>
                <a:gd name="T60" fmla="*/ 0 w 160"/>
                <a:gd name="T61" fmla="*/ 0 h 210"/>
                <a:gd name="T62" fmla="*/ 0 w 160"/>
                <a:gd name="T63" fmla="*/ 0 h 210"/>
                <a:gd name="T64" fmla="*/ 0 w 160"/>
                <a:gd name="T65" fmla="*/ 0 h 210"/>
                <a:gd name="T66" fmla="*/ 0 w 160"/>
                <a:gd name="T67" fmla="*/ 0 h 210"/>
                <a:gd name="T68" fmla="*/ 0 w 160"/>
                <a:gd name="T69" fmla="*/ 0 h 210"/>
                <a:gd name="T70" fmla="*/ 0 w 160"/>
                <a:gd name="T71" fmla="*/ 0 h 210"/>
                <a:gd name="T72" fmla="*/ 0 w 160"/>
                <a:gd name="T73" fmla="*/ 0 h 210"/>
                <a:gd name="T74" fmla="*/ 0 w 160"/>
                <a:gd name="T75" fmla="*/ 0 h 210"/>
                <a:gd name="T76" fmla="*/ 0 w 160"/>
                <a:gd name="T77" fmla="*/ 0 h 210"/>
                <a:gd name="T78" fmla="*/ 0 w 160"/>
                <a:gd name="T79" fmla="*/ 0 h 210"/>
                <a:gd name="T80" fmla="*/ 0 w 160"/>
                <a:gd name="T81" fmla="*/ 0 h 210"/>
                <a:gd name="T82" fmla="*/ 0 w 160"/>
                <a:gd name="T83" fmla="*/ 0 h 210"/>
                <a:gd name="T84" fmla="*/ 0 w 160"/>
                <a:gd name="T85" fmla="*/ 0 h 210"/>
                <a:gd name="T86" fmla="*/ 0 w 160"/>
                <a:gd name="T87" fmla="*/ 0 h 210"/>
                <a:gd name="T88" fmla="*/ 0 w 160"/>
                <a:gd name="T89" fmla="*/ 0 h 210"/>
                <a:gd name="T90" fmla="*/ 0 w 160"/>
                <a:gd name="T91" fmla="*/ 0 h 210"/>
                <a:gd name="T92" fmla="*/ 0 w 160"/>
                <a:gd name="T93" fmla="*/ 0 h 210"/>
                <a:gd name="T94" fmla="*/ 0 w 160"/>
                <a:gd name="T95" fmla="*/ 0 h 210"/>
                <a:gd name="T96" fmla="*/ 0 w 160"/>
                <a:gd name="T97" fmla="*/ 0 h 21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0"/>
                <a:gd name="T148" fmla="*/ 0 h 210"/>
                <a:gd name="T149" fmla="*/ 160 w 160"/>
                <a:gd name="T150" fmla="*/ 210 h 21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0" h="210">
                  <a:moveTo>
                    <a:pt x="152" y="59"/>
                  </a:moveTo>
                  <a:lnTo>
                    <a:pt x="152" y="72"/>
                  </a:lnTo>
                  <a:lnTo>
                    <a:pt x="155" y="87"/>
                  </a:lnTo>
                  <a:lnTo>
                    <a:pt x="157" y="102"/>
                  </a:lnTo>
                  <a:lnTo>
                    <a:pt x="160" y="120"/>
                  </a:lnTo>
                  <a:lnTo>
                    <a:pt x="160" y="137"/>
                  </a:lnTo>
                  <a:lnTo>
                    <a:pt x="159" y="154"/>
                  </a:lnTo>
                  <a:lnTo>
                    <a:pt x="152" y="169"/>
                  </a:lnTo>
                  <a:lnTo>
                    <a:pt x="143" y="184"/>
                  </a:lnTo>
                  <a:lnTo>
                    <a:pt x="136" y="188"/>
                  </a:lnTo>
                  <a:lnTo>
                    <a:pt x="128" y="193"/>
                  </a:lnTo>
                  <a:lnTo>
                    <a:pt x="120" y="196"/>
                  </a:lnTo>
                  <a:lnTo>
                    <a:pt x="114" y="200"/>
                  </a:lnTo>
                  <a:lnTo>
                    <a:pt x="105" y="201"/>
                  </a:lnTo>
                  <a:lnTo>
                    <a:pt x="97" y="205"/>
                  </a:lnTo>
                  <a:lnTo>
                    <a:pt x="89" y="206"/>
                  </a:lnTo>
                  <a:lnTo>
                    <a:pt x="82" y="210"/>
                  </a:lnTo>
                  <a:lnTo>
                    <a:pt x="70" y="205"/>
                  </a:lnTo>
                  <a:lnTo>
                    <a:pt x="59" y="200"/>
                  </a:lnTo>
                  <a:lnTo>
                    <a:pt x="47" y="193"/>
                  </a:lnTo>
                  <a:lnTo>
                    <a:pt x="38" y="188"/>
                  </a:lnTo>
                  <a:lnTo>
                    <a:pt x="28" y="181"/>
                  </a:lnTo>
                  <a:lnTo>
                    <a:pt x="21" y="173"/>
                  </a:lnTo>
                  <a:lnTo>
                    <a:pt x="15" y="163"/>
                  </a:lnTo>
                  <a:lnTo>
                    <a:pt x="13" y="152"/>
                  </a:lnTo>
                  <a:lnTo>
                    <a:pt x="10" y="138"/>
                  </a:lnTo>
                  <a:lnTo>
                    <a:pt x="7" y="126"/>
                  </a:lnTo>
                  <a:lnTo>
                    <a:pt x="4" y="113"/>
                  </a:lnTo>
                  <a:lnTo>
                    <a:pt x="2" y="101"/>
                  </a:lnTo>
                  <a:lnTo>
                    <a:pt x="0" y="88"/>
                  </a:lnTo>
                  <a:lnTo>
                    <a:pt x="1" y="76"/>
                  </a:lnTo>
                  <a:lnTo>
                    <a:pt x="2" y="63"/>
                  </a:lnTo>
                  <a:lnTo>
                    <a:pt x="7" y="51"/>
                  </a:lnTo>
                  <a:lnTo>
                    <a:pt x="13" y="44"/>
                  </a:lnTo>
                  <a:lnTo>
                    <a:pt x="19" y="36"/>
                  </a:lnTo>
                  <a:lnTo>
                    <a:pt x="24" y="28"/>
                  </a:lnTo>
                  <a:lnTo>
                    <a:pt x="32" y="21"/>
                  </a:lnTo>
                  <a:lnTo>
                    <a:pt x="39" y="13"/>
                  </a:lnTo>
                  <a:lnTo>
                    <a:pt x="47" y="6"/>
                  </a:lnTo>
                  <a:lnTo>
                    <a:pt x="55" y="1"/>
                  </a:lnTo>
                  <a:lnTo>
                    <a:pt x="65" y="1"/>
                  </a:lnTo>
                  <a:lnTo>
                    <a:pt x="78" y="0"/>
                  </a:lnTo>
                  <a:lnTo>
                    <a:pt x="91" y="3"/>
                  </a:lnTo>
                  <a:lnTo>
                    <a:pt x="102" y="8"/>
                  </a:lnTo>
                  <a:lnTo>
                    <a:pt x="114" y="17"/>
                  </a:lnTo>
                  <a:lnTo>
                    <a:pt x="124" y="24"/>
                  </a:lnTo>
                  <a:lnTo>
                    <a:pt x="134" y="36"/>
                  </a:lnTo>
                  <a:lnTo>
                    <a:pt x="143" y="47"/>
                  </a:lnTo>
                  <a:lnTo>
                    <a:pt x="152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3" y="4723"/>
              <a:ext cx="40" cy="57"/>
            </a:xfrm>
            <a:custGeom>
              <a:avLst/>
              <a:gdLst>
                <a:gd name="T0" fmla="*/ 0 w 122"/>
                <a:gd name="T1" fmla="*/ 0 h 169"/>
                <a:gd name="T2" fmla="*/ 0 w 122"/>
                <a:gd name="T3" fmla="*/ 0 h 169"/>
                <a:gd name="T4" fmla="*/ 0 w 122"/>
                <a:gd name="T5" fmla="*/ 0 h 169"/>
                <a:gd name="T6" fmla="*/ 0 w 122"/>
                <a:gd name="T7" fmla="*/ 0 h 169"/>
                <a:gd name="T8" fmla="*/ 0 w 122"/>
                <a:gd name="T9" fmla="*/ 0 h 169"/>
                <a:gd name="T10" fmla="*/ 0 w 122"/>
                <a:gd name="T11" fmla="*/ 0 h 169"/>
                <a:gd name="T12" fmla="*/ 0 w 122"/>
                <a:gd name="T13" fmla="*/ 0 h 169"/>
                <a:gd name="T14" fmla="*/ 0 w 122"/>
                <a:gd name="T15" fmla="*/ 0 h 169"/>
                <a:gd name="T16" fmla="*/ 0 w 122"/>
                <a:gd name="T17" fmla="*/ 0 h 169"/>
                <a:gd name="T18" fmla="*/ 0 w 122"/>
                <a:gd name="T19" fmla="*/ 0 h 169"/>
                <a:gd name="T20" fmla="*/ 0 w 122"/>
                <a:gd name="T21" fmla="*/ 0 h 169"/>
                <a:gd name="T22" fmla="*/ 0 w 122"/>
                <a:gd name="T23" fmla="*/ 0 h 169"/>
                <a:gd name="T24" fmla="*/ 0 w 122"/>
                <a:gd name="T25" fmla="*/ 0 h 169"/>
                <a:gd name="T26" fmla="*/ 0 w 122"/>
                <a:gd name="T27" fmla="*/ 0 h 169"/>
                <a:gd name="T28" fmla="*/ 0 w 122"/>
                <a:gd name="T29" fmla="*/ 0 h 169"/>
                <a:gd name="T30" fmla="*/ 0 w 122"/>
                <a:gd name="T31" fmla="*/ 0 h 169"/>
                <a:gd name="T32" fmla="*/ 0 w 122"/>
                <a:gd name="T33" fmla="*/ 0 h 169"/>
                <a:gd name="T34" fmla="*/ 0 w 122"/>
                <a:gd name="T35" fmla="*/ 0 h 169"/>
                <a:gd name="T36" fmla="*/ 0 w 122"/>
                <a:gd name="T37" fmla="*/ 0 h 169"/>
                <a:gd name="T38" fmla="*/ 0 w 122"/>
                <a:gd name="T39" fmla="*/ 0 h 169"/>
                <a:gd name="T40" fmla="*/ 0 w 122"/>
                <a:gd name="T41" fmla="*/ 0 h 169"/>
                <a:gd name="T42" fmla="*/ 0 w 122"/>
                <a:gd name="T43" fmla="*/ 0 h 169"/>
                <a:gd name="T44" fmla="*/ 0 w 122"/>
                <a:gd name="T45" fmla="*/ 0 h 169"/>
                <a:gd name="T46" fmla="*/ 0 w 122"/>
                <a:gd name="T47" fmla="*/ 0 h 169"/>
                <a:gd name="T48" fmla="*/ 0 w 122"/>
                <a:gd name="T49" fmla="*/ 0 h 169"/>
                <a:gd name="T50" fmla="*/ 0 w 122"/>
                <a:gd name="T51" fmla="*/ 0 h 169"/>
                <a:gd name="T52" fmla="*/ 0 w 122"/>
                <a:gd name="T53" fmla="*/ 0 h 169"/>
                <a:gd name="T54" fmla="*/ 0 w 122"/>
                <a:gd name="T55" fmla="*/ 0 h 169"/>
                <a:gd name="T56" fmla="*/ 0 w 122"/>
                <a:gd name="T57" fmla="*/ 0 h 169"/>
                <a:gd name="T58" fmla="*/ 0 w 122"/>
                <a:gd name="T59" fmla="*/ 0 h 169"/>
                <a:gd name="T60" fmla="*/ 0 w 122"/>
                <a:gd name="T61" fmla="*/ 0 h 169"/>
                <a:gd name="T62" fmla="*/ 0 w 122"/>
                <a:gd name="T63" fmla="*/ 0 h 169"/>
                <a:gd name="T64" fmla="*/ 0 w 122"/>
                <a:gd name="T65" fmla="*/ 0 h 169"/>
                <a:gd name="T66" fmla="*/ 0 w 122"/>
                <a:gd name="T67" fmla="*/ 0 h 169"/>
                <a:gd name="T68" fmla="*/ 0 w 122"/>
                <a:gd name="T69" fmla="*/ 0 h 169"/>
                <a:gd name="T70" fmla="*/ 0 w 122"/>
                <a:gd name="T71" fmla="*/ 0 h 169"/>
                <a:gd name="T72" fmla="*/ 0 w 122"/>
                <a:gd name="T73" fmla="*/ 0 h 169"/>
                <a:gd name="T74" fmla="*/ 0 w 122"/>
                <a:gd name="T75" fmla="*/ 0 h 169"/>
                <a:gd name="T76" fmla="*/ 0 w 122"/>
                <a:gd name="T77" fmla="*/ 0 h 169"/>
                <a:gd name="T78" fmla="*/ 0 w 122"/>
                <a:gd name="T79" fmla="*/ 0 h 169"/>
                <a:gd name="T80" fmla="*/ 0 w 122"/>
                <a:gd name="T81" fmla="*/ 0 h 169"/>
                <a:gd name="T82" fmla="*/ 0 w 122"/>
                <a:gd name="T83" fmla="*/ 0 h 169"/>
                <a:gd name="T84" fmla="*/ 0 w 122"/>
                <a:gd name="T85" fmla="*/ 0 h 169"/>
                <a:gd name="T86" fmla="*/ 0 w 122"/>
                <a:gd name="T87" fmla="*/ 0 h 169"/>
                <a:gd name="T88" fmla="*/ 0 w 122"/>
                <a:gd name="T89" fmla="*/ 0 h 169"/>
                <a:gd name="T90" fmla="*/ 0 w 122"/>
                <a:gd name="T91" fmla="*/ 0 h 16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2"/>
                <a:gd name="T139" fmla="*/ 0 h 169"/>
                <a:gd name="T140" fmla="*/ 122 w 122"/>
                <a:gd name="T141" fmla="*/ 169 h 16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2" h="169">
                  <a:moveTo>
                    <a:pt x="69" y="4"/>
                  </a:moveTo>
                  <a:lnTo>
                    <a:pt x="65" y="11"/>
                  </a:lnTo>
                  <a:lnTo>
                    <a:pt x="64" y="21"/>
                  </a:lnTo>
                  <a:lnTo>
                    <a:pt x="63" y="32"/>
                  </a:lnTo>
                  <a:lnTo>
                    <a:pt x="65" y="43"/>
                  </a:lnTo>
                  <a:lnTo>
                    <a:pt x="67" y="53"/>
                  </a:lnTo>
                  <a:lnTo>
                    <a:pt x="69" y="64"/>
                  </a:lnTo>
                  <a:lnTo>
                    <a:pt x="73" y="74"/>
                  </a:lnTo>
                  <a:lnTo>
                    <a:pt x="77" y="84"/>
                  </a:lnTo>
                  <a:lnTo>
                    <a:pt x="84" y="91"/>
                  </a:lnTo>
                  <a:lnTo>
                    <a:pt x="95" y="96"/>
                  </a:lnTo>
                  <a:lnTo>
                    <a:pt x="106" y="98"/>
                  </a:lnTo>
                  <a:lnTo>
                    <a:pt x="119" y="97"/>
                  </a:lnTo>
                  <a:lnTo>
                    <a:pt x="120" y="94"/>
                  </a:lnTo>
                  <a:lnTo>
                    <a:pt x="120" y="101"/>
                  </a:lnTo>
                  <a:lnTo>
                    <a:pt x="122" y="109"/>
                  </a:lnTo>
                  <a:lnTo>
                    <a:pt x="122" y="116"/>
                  </a:lnTo>
                  <a:lnTo>
                    <a:pt x="122" y="125"/>
                  </a:lnTo>
                  <a:lnTo>
                    <a:pt x="119" y="133"/>
                  </a:lnTo>
                  <a:lnTo>
                    <a:pt x="118" y="141"/>
                  </a:lnTo>
                  <a:lnTo>
                    <a:pt x="114" y="148"/>
                  </a:lnTo>
                  <a:lnTo>
                    <a:pt x="111" y="156"/>
                  </a:lnTo>
                  <a:lnTo>
                    <a:pt x="104" y="158"/>
                  </a:lnTo>
                  <a:lnTo>
                    <a:pt x="96" y="162"/>
                  </a:lnTo>
                  <a:lnTo>
                    <a:pt x="88" y="165"/>
                  </a:lnTo>
                  <a:lnTo>
                    <a:pt x="82" y="167"/>
                  </a:lnTo>
                  <a:lnTo>
                    <a:pt x="74" y="167"/>
                  </a:lnTo>
                  <a:lnTo>
                    <a:pt x="67" y="169"/>
                  </a:lnTo>
                  <a:lnTo>
                    <a:pt x="59" y="169"/>
                  </a:lnTo>
                  <a:lnTo>
                    <a:pt x="51" y="169"/>
                  </a:lnTo>
                  <a:lnTo>
                    <a:pt x="36" y="161"/>
                  </a:lnTo>
                  <a:lnTo>
                    <a:pt x="24" y="151"/>
                  </a:lnTo>
                  <a:lnTo>
                    <a:pt x="15" y="138"/>
                  </a:lnTo>
                  <a:lnTo>
                    <a:pt x="10" y="124"/>
                  </a:lnTo>
                  <a:lnTo>
                    <a:pt x="5" y="107"/>
                  </a:lnTo>
                  <a:lnTo>
                    <a:pt x="2" y="92"/>
                  </a:lnTo>
                  <a:lnTo>
                    <a:pt x="0" y="77"/>
                  </a:lnTo>
                  <a:lnTo>
                    <a:pt x="0" y="61"/>
                  </a:lnTo>
                  <a:lnTo>
                    <a:pt x="2" y="50"/>
                  </a:lnTo>
                  <a:lnTo>
                    <a:pt x="8" y="39"/>
                  </a:lnTo>
                  <a:lnTo>
                    <a:pt x="15" y="28"/>
                  </a:lnTo>
                  <a:lnTo>
                    <a:pt x="24" y="18"/>
                  </a:lnTo>
                  <a:lnTo>
                    <a:pt x="32" y="7"/>
                  </a:lnTo>
                  <a:lnTo>
                    <a:pt x="43" y="2"/>
                  </a:lnTo>
                  <a:lnTo>
                    <a:pt x="55" y="0"/>
                  </a:lnTo>
                  <a:lnTo>
                    <a:pt x="69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96" y="4801"/>
              <a:ext cx="14" cy="10"/>
            </a:xfrm>
            <a:custGeom>
              <a:avLst/>
              <a:gdLst>
                <a:gd name="T0" fmla="*/ 0 w 44"/>
                <a:gd name="T1" fmla="*/ 0 h 31"/>
                <a:gd name="T2" fmla="*/ 0 w 44"/>
                <a:gd name="T3" fmla="*/ 0 h 31"/>
                <a:gd name="T4" fmla="*/ 0 w 44"/>
                <a:gd name="T5" fmla="*/ 0 h 31"/>
                <a:gd name="T6" fmla="*/ 0 w 44"/>
                <a:gd name="T7" fmla="*/ 0 h 31"/>
                <a:gd name="T8" fmla="*/ 0 w 44"/>
                <a:gd name="T9" fmla="*/ 0 h 31"/>
                <a:gd name="T10" fmla="*/ 0 w 44"/>
                <a:gd name="T11" fmla="*/ 0 h 31"/>
                <a:gd name="T12" fmla="*/ 0 w 44"/>
                <a:gd name="T13" fmla="*/ 0 h 31"/>
                <a:gd name="T14" fmla="*/ 0 w 44"/>
                <a:gd name="T15" fmla="*/ 0 h 31"/>
                <a:gd name="T16" fmla="*/ 0 w 44"/>
                <a:gd name="T17" fmla="*/ 0 h 31"/>
                <a:gd name="T18" fmla="*/ 0 w 44"/>
                <a:gd name="T19" fmla="*/ 0 h 31"/>
                <a:gd name="T20" fmla="*/ 0 w 44"/>
                <a:gd name="T21" fmla="*/ 0 h 31"/>
                <a:gd name="T22" fmla="*/ 0 w 44"/>
                <a:gd name="T23" fmla="*/ 0 h 31"/>
                <a:gd name="T24" fmla="*/ 0 w 44"/>
                <a:gd name="T25" fmla="*/ 0 h 31"/>
                <a:gd name="T26" fmla="*/ 0 w 44"/>
                <a:gd name="T27" fmla="*/ 0 h 31"/>
                <a:gd name="T28" fmla="*/ 0 w 44"/>
                <a:gd name="T29" fmla="*/ 0 h 31"/>
                <a:gd name="T30" fmla="*/ 0 w 44"/>
                <a:gd name="T31" fmla="*/ 0 h 31"/>
                <a:gd name="T32" fmla="*/ 0 w 44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4"/>
                <a:gd name="T52" fmla="*/ 0 h 31"/>
                <a:gd name="T53" fmla="*/ 44 w 44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4" h="31">
                  <a:moveTo>
                    <a:pt x="44" y="11"/>
                  </a:moveTo>
                  <a:lnTo>
                    <a:pt x="38" y="18"/>
                  </a:lnTo>
                  <a:lnTo>
                    <a:pt x="29" y="19"/>
                  </a:lnTo>
                  <a:lnTo>
                    <a:pt x="23" y="19"/>
                  </a:lnTo>
                  <a:lnTo>
                    <a:pt x="19" y="20"/>
                  </a:lnTo>
                  <a:lnTo>
                    <a:pt x="14" y="23"/>
                  </a:lnTo>
                  <a:lnTo>
                    <a:pt x="11" y="31"/>
                  </a:lnTo>
                  <a:lnTo>
                    <a:pt x="3" y="29"/>
                  </a:lnTo>
                  <a:lnTo>
                    <a:pt x="0" y="20"/>
                  </a:lnTo>
                  <a:lnTo>
                    <a:pt x="1" y="13"/>
                  </a:lnTo>
                  <a:lnTo>
                    <a:pt x="6" y="7"/>
                  </a:lnTo>
                  <a:lnTo>
                    <a:pt x="12" y="2"/>
                  </a:lnTo>
                  <a:lnTo>
                    <a:pt x="19" y="1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1" y="6"/>
                  </a:lnTo>
                  <a:lnTo>
                    <a:pt x="44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56" y="4911"/>
              <a:ext cx="119" cy="71"/>
            </a:xfrm>
            <a:custGeom>
              <a:avLst/>
              <a:gdLst>
                <a:gd name="T0" fmla="*/ 0 w 355"/>
                <a:gd name="T1" fmla="*/ 0 h 214"/>
                <a:gd name="T2" fmla="*/ 0 w 355"/>
                <a:gd name="T3" fmla="*/ 0 h 214"/>
                <a:gd name="T4" fmla="*/ 0 w 355"/>
                <a:gd name="T5" fmla="*/ 0 h 214"/>
                <a:gd name="T6" fmla="*/ 0 w 355"/>
                <a:gd name="T7" fmla="*/ 0 h 214"/>
                <a:gd name="T8" fmla="*/ 0 w 355"/>
                <a:gd name="T9" fmla="*/ 0 h 214"/>
                <a:gd name="T10" fmla="*/ 0 w 355"/>
                <a:gd name="T11" fmla="*/ 0 h 214"/>
                <a:gd name="T12" fmla="*/ 0 w 355"/>
                <a:gd name="T13" fmla="*/ 0 h 214"/>
                <a:gd name="T14" fmla="*/ 0 w 355"/>
                <a:gd name="T15" fmla="*/ 0 h 214"/>
                <a:gd name="T16" fmla="*/ 0 w 355"/>
                <a:gd name="T17" fmla="*/ 0 h 214"/>
                <a:gd name="T18" fmla="*/ 0 w 355"/>
                <a:gd name="T19" fmla="*/ 0 h 214"/>
                <a:gd name="T20" fmla="*/ 0 w 355"/>
                <a:gd name="T21" fmla="*/ 0 h 214"/>
                <a:gd name="T22" fmla="*/ 0 w 355"/>
                <a:gd name="T23" fmla="*/ 0 h 214"/>
                <a:gd name="T24" fmla="*/ 0 w 355"/>
                <a:gd name="T25" fmla="*/ 0 h 214"/>
                <a:gd name="T26" fmla="*/ 0 w 355"/>
                <a:gd name="T27" fmla="*/ 0 h 214"/>
                <a:gd name="T28" fmla="*/ 0 w 355"/>
                <a:gd name="T29" fmla="*/ 0 h 214"/>
                <a:gd name="T30" fmla="*/ 0 w 355"/>
                <a:gd name="T31" fmla="*/ 0 h 214"/>
                <a:gd name="T32" fmla="*/ 0 w 355"/>
                <a:gd name="T33" fmla="*/ 0 h 214"/>
                <a:gd name="T34" fmla="*/ 0 w 355"/>
                <a:gd name="T35" fmla="*/ 0 h 214"/>
                <a:gd name="T36" fmla="*/ 0 w 355"/>
                <a:gd name="T37" fmla="*/ 0 h 214"/>
                <a:gd name="T38" fmla="*/ 0 w 355"/>
                <a:gd name="T39" fmla="*/ 0 h 214"/>
                <a:gd name="T40" fmla="*/ 0 w 355"/>
                <a:gd name="T41" fmla="*/ 0 h 214"/>
                <a:gd name="T42" fmla="*/ 0 w 355"/>
                <a:gd name="T43" fmla="*/ 0 h 214"/>
                <a:gd name="T44" fmla="*/ 0 w 355"/>
                <a:gd name="T45" fmla="*/ 0 h 214"/>
                <a:gd name="T46" fmla="*/ 0 w 355"/>
                <a:gd name="T47" fmla="*/ 0 h 214"/>
                <a:gd name="T48" fmla="*/ 0 w 355"/>
                <a:gd name="T49" fmla="*/ 0 h 214"/>
                <a:gd name="T50" fmla="*/ 0 w 355"/>
                <a:gd name="T51" fmla="*/ 0 h 214"/>
                <a:gd name="T52" fmla="*/ 0 w 355"/>
                <a:gd name="T53" fmla="*/ 0 h 214"/>
                <a:gd name="T54" fmla="*/ 0 w 355"/>
                <a:gd name="T55" fmla="*/ 0 h 214"/>
                <a:gd name="T56" fmla="*/ 0 w 355"/>
                <a:gd name="T57" fmla="*/ 0 h 214"/>
                <a:gd name="T58" fmla="*/ 0 w 355"/>
                <a:gd name="T59" fmla="*/ 0 h 214"/>
                <a:gd name="T60" fmla="*/ 0 w 355"/>
                <a:gd name="T61" fmla="*/ 0 h 214"/>
                <a:gd name="T62" fmla="*/ 0 w 355"/>
                <a:gd name="T63" fmla="*/ 0 h 214"/>
                <a:gd name="T64" fmla="*/ 0 w 355"/>
                <a:gd name="T65" fmla="*/ 0 h 214"/>
                <a:gd name="T66" fmla="*/ 0 w 355"/>
                <a:gd name="T67" fmla="*/ 0 h 214"/>
                <a:gd name="T68" fmla="*/ 0 w 355"/>
                <a:gd name="T69" fmla="*/ 0 h 214"/>
                <a:gd name="T70" fmla="*/ 0 w 355"/>
                <a:gd name="T71" fmla="*/ 0 h 214"/>
                <a:gd name="T72" fmla="*/ 0 w 355"/>
                <a:gd name="T73" fmla="*/ 0 h 214"/>
                <a:gd name="T74" fmla="*/ 0 w 355"/>
                <a:gd name="T75" fmla="*/ 0 h 214"/>
                <a:gd name="T76" fmla="*/ 0 w 355"/>
                <a:gd name="T77" fmla="*/ 0 h 214"/>
                <a:gd name="T78" fmla="*/ 0 w 355"/>
                <a:gd name="T79" fmla="*/ 0 h 214"/>
                <a:gd name="T80" fmla="*/ 0 w 355"/>
                <a:gd name="T81" fmla="*/ 0 h 214"/>
                <a:gd name="T82" fmla="*/ 0 w 355"/>
                <a:gd name="T83" fmla="*/ 0 h 214"/>
                <a:gd name="T84" fmla="*/ 0 w 355"/>
                <a:gd name="T85" fmla="*/ 0 h 214"/>
                <a:gd name="T86" fmla="*/ 0 w 355"/>
                <a:gd name="T87" fmla="*/ 0 h 214"/>
                <a:gd name="T88" fmla="*/ 0 w 355"/>
                <a:gd name="T89" fmla="*/ 0 h 214"/>
                <a:gd name="T90" fmla="*/ 0 w 355"/>
                <a:gd name="T91" fmla="*/ 0 h 214"/>
                <a:gd name="T92" fmla="*/ 0 w 355"/>
                <a:gd name="T93" fmla="*/ 0 h 214"/>
                <a:gd name="T94" fmla="*/ 0 w 355"/>
                <a:gd name="T95" fmla="*/ 0 h 214"/>
                <a:gd name="T96" fmla="*/ 0 w 355"/>
                <a:gd name="T97" fmla="*/ 0 h 214"/>
                <a:gd name="T98" fmla="*/ 0 w 355"/>
                <a:gd name="T99" fmla="*/ 0 h 2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55"/>
                <a:gd name="T151" fmla="*/ 0 h 214"/>
                <a:gd name="T152" fmla="*/ 355 w 355"/>
                <a:gd name="T153" fmla="*/ 214 h 2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55" h="214">
                  <a:moveTo>
                    <a:pt x="305" y="10"/>
                  </a:moveTo>
                  <a:lnTo>
                    <a:pt x="313" y="20"/>
                  </a:lnTo>
                  <a:lnTo>
                    <a:pt x="324" y="28"/>
                  </a:lnTo>
                  <a:lnTo>
                    <a:pt x="330" y="31"/>
                  </a:lnTo>
                  <a:lnTo>
                    <a:pt x="335" y="35"/>
                  </a:lnTo>
                  <a:lnTo>
                    <a:pt x="340" y="40"/>
                  </a:lnTo>
                  <a:lnTo>
                    <a:pt x="345" y="47"/>
                  </a:lnTo>
                  <a:lnTo>
                    <a:pt x="340" y="50"/>
                  </a:lnTo>
                  <a:lnTo>
                    <a:pt x="335" y="49"/>
                  </a:lnTo>
                  <a:lnTo>
                    <a:pt x="328" y="44"/>
                  </a:lnTo>
                  <a:lnTo>
                    <a:pt x="323" y="44"/>
                  </a:lnTo>
                  <a:lnTo>
                    <a:pt x="312" y="35"/>
                  </a:lnTo>
                  <a:lnTo>
                    <a:pt x="301" y="31"/>
                  </a:lnTo>
                  <a:lnTo>
                    <a:pt x="287" y="29"/>
                  </a:lnTo>
                  <a:lnTo>
                    <a:pt x="274" y="31"/>
                  </a:lnTo>
                  <a:lnTo>
                    <a:pt x="260" y="31"/>
                  </a:lnTo>
                  <a:lnTo>
                    <a:pt x="246" y="32"/>
                  </a:lnTo>
                  <a:lnTo>
                    <a:pt x="233" y="29"/>
                  </a:lnTo>
                  <a:lnTo>
                    <a:pt x="223" y="26"/>
                  </a:lnTo>
                  <a:lnTo>
                    <a:pt x="214" y="28"/>
                  </a:lnTo>
                  <a:lnTo>
                    <a:pt x="207" y="31"/>
                  </a:lnTo>
                  <a:lnTo>
                    <a:pt x="198" y="31"/>
                  </a:lnTo>
                  <a:lnTo>
                    <a:pt x="190" y="32"/>
                  </a:lnTo>
                  <a:lnTo>
                    <a:pt x="182" y="32"/>
                  </a:lnTo>
                  <a:lnTo>
                    <a:pt x="177" y="36"/>
                  </a:lnTo>
                  <a:lnTo>
                    <a:pt x="173" y="42"/>
                  </a:lnTo>
                  <a:lnTo>
                    <a:pt x="173" y="54"/>
                  </a:lnTo>
                  <a:lnTo>
                    <a:pt x="186" y="61"/>
                  </a:lnTo>
                  <a:lnTo>
                    <a:pt x="199" y="61"/>
                  </a:lnTo>
                  <a:lnTo>
                    <a:pt x="205" y="59"/>
                  </a:lnTo>
                  <a:lnTo>
                    <a:pt x="213" y="58"/>
                  </a:lnTo>
                  <a:lnTo>
                    <a:pt x="221" y="58"/>
                  </a:lnTo>
                  <a:lnTo>
                    <a:pt x="230" y="59"/>
                  </a:lnTo>
                  <a:lnTo>
                    <a:pt x="239" y="59"/>
                  </a:lnTo>
                  <a:lnTo>
                    <a:pt x="249" y="60"/>
                  </a:lnTo>
                  <a:lnTo>
                    <a:pt x="258" y="63"/>
                  </a:lnTo>
                  <a:lnTo>
                    <a:pt x="269" y="65"/>
                  </a:lnTo>
                  <a:lnTo>
                    <a:pt x="278" y="65"/>
                  </a:lnTo>
                  <a:lnTo>
                    <a:pt x="289" y="67"/>
                  </a:lnTo>
                  <a:lnTo>
                    <a:pt x="299" y="64"/>
                  </a:lnTo>
                  <a:lnTo>
                    <a:pt x="310" y="61"/>
                  </a:lnTo>
                  <a:lnTo>
                    <a:pt x="321" y="63"/>
                  </a:lnTo>
                  <a:lnTo>
                    <a:pt x="335" y="65"/>
                  </a:lnTo>
                  <a:lnTo>
                    <a:pt x="345" y="69"/>
                  </a:lnTo>
                  <a:lnTo>
                    <a:pt x="355" y="78"/>
                  </a:lnTo>
                  <a:lnTo>
                    <a:pt x="331" y="79"/>
                  </a:lnTo>
                  <a:lnTo>
                    <a:pt x="306" y="81"/>
                  </a:lnTo>
                  <a:lnTo>
                    <a:pt x="282" y="82"/>
                  </a:lnTo>
                  <a:lnTo>
                    <a:pt x="259" y="85"/>
                  </a:lnTo>
                  <a:lnTo>
                    <a:pt x="235" y="86"/>
                  </a:lnTo>
                  <a:lnTo>
                    <a:pt x="212" y="88"/>
                  </a:lnTo>
                  <a:lnTo>
                    <a:pt x="187" y="91"/>
                  </a:lnTo>
                  <a:lnTo>
                    <a:pt x="164" y="96"/>
                  </a:lnTo>
                  <a:lnTo>
                    <a:pt x="148" y="108"/>
                  </a:lnTo>
                  <a:lnTo>
                    <a:pt x="134" y="123"/>
                  </a:lnTo>
                  <a:lnTo>
                    <a:pt x="118" y="137"/>
                  </a:lnTo>
                  <a:lnTo>
                    <a:pt x="105" y="154"/>
                  </a:lnTo>
                  <a:lnTo>
                    <a:pt x="90" y="168"/>
                  </a:lnTo>
                  <a:lnTo>
                    <a:pt x="76" y="183"/>
                  </a:lnTo>
                  <a:lnTo>
                    <a:pt x="59" y="196"/>
                  </a:lnTo>
                  <a:lnTo>
                    <a:pt x="43" y="209"/>
                  </a:lnTo>
                  <a:lnTo>
                    <a:pt x="35" y="213"/>
                  </a:lnTo>
                  <a:lnTo>
                    <a:pt x="29" y="214"/>
                  </a:lnTo>
                  <a:lnTo>
                    <a:pt x="23" y="211"/>
                  </a:lnTo>
                  <a:lnTo>
                    <a:pt x="20" y="209"/>
                  </a:lnTo>
                  <a:lnTo>
                    <a:pt x="16" y="202"/>
                  </a:lnTo>
                  <a:lnTo>
                    <a:pt x="13" y="197"/>
                  </a:lnTo>
                  <a:lnTo>
                    <a:pt x="11" y="190"/>
                  </a:lnTo>
                  <a:lnTo>
                    <a:pt x="9" y="186"/>
                  </a:lnTo>
                  <a:lnTo>
                    <a:pt x="0" y="161"/>
                  </a:lnTo>
                  <a:lnTo>
                    <a:pt x="3" y="141"/>
                  </a:lnTo>
                  <a:lnTo>
                    <a:pt x="9" y="122"/>
                  </a:lnTo>
                  <a:lnTo>
                    <a:pt x="23" y="104"/>
                  </a:lnTo>
                  <a:lnTo>
                    <a:pt x="37" y="85"/>
                  </a:lnTo>
                  <a:lnTo>
                    <a:pt x="55" y="68"/>
                  </a:lnTo>
                  <a:lnTo>
                    <a:pt x="69" y="50"/>
                  </a:lnTo>
                  <a:lnTo>
                    <a:pt x="84" y="33"/>
                  </a:lnTo>
                  <a:lnTo>
                    <a:pt x="90" y="27"/>
                  </a:lnTo>
                  <a:lnTo>
                    <a:pt x="98" y="20"/>
                  </a:lnTo>
                  <a:lnTo>
                    <a:pt x="107" y="14"/>
                  </a:lnTo>
                  <a:lnTo>
                    <a:pt x="116" y="10"/>
                  </a:lnTo>
                  <a:lnTo>
                    <a:pt x="125" y="5"/>
                  </a:lnTo>
                  <a:lnTo>
                    <a:pt x="135" y="3"/>
                  </a:lnTo>
                  <a:lnTo>
                    <a:pt x="144" y="1"/>
                  </a:lnTo>
                  <a:lnTo>
                    <a:pt x="154" y="3"/>
                  </a:lnTo>
                  <a:lnTo>
                    <a:pt x="163" y="1"/>
                  </a:lnTo>
                  <a:lnTo>
                    <a:pt x="172" y="1"/>
                  </a:lnTo>
                  <a:lnTo>
                    <a:pt x="181" y="1"/>
                  </a:lnTo>
                  <a:lnTo>
                    <a:pt x="191" y="1"/>
                  </a:lnTo>
                  <a:lnTo>
                    <a:pt x="199" y="0"/>
                  </a:lnTo>
                  <a:lnTo>
                    <a:pt x="209" y="0"/>
                  </a:lnTo>
                  <a:lnTo>
                    <a:pt x="219" y="0"/>
                  </a:lnTo>
                  <a:lnTo>
                    <a:pt x="232" y="0"/>
                  </a:lnTo>
                  <a:lnTo>
                    <a:pt x="241" y="0"/>
                  </a:lnTo>
                  <a:lnTo>
                    <a:pt x="250" y="0"/>
                  </a:lnTo>
                  <a:lnTo>
                    <a:pt x="259" y="1"/>
                  </a:lnTo>
                  <a:lnTo>
                    <a:pt x="268" y="3"/>
                  </a:lnTo>
                  <a:lnTo>
                    <a:pt x="277" y="4"/>
                  </a:lnTo>
                  <a:lnTo>
                    <a:pt x="286" y="6"/>
                  </a:lnTo>
                  <a:lnTo>
                    <a:pt x="295" y="8"/>
                  </a:lnTo>
                  <a:lnTo>
                    <a:pt x="305" y="10"/>
                  </a:lnTo>
                  <a:close/>
                </a:path>
              </a:pathLst>
            </a:custGeom>
            <a:solidFill>
              <a:srgbClr val="FF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23" y="4916"/>
              <a:ext cx="54" cy="33"/>
            </a:xfrm>
            <a:custGeom>
              <a:avLst/>
              <a:gdLst>
                <a:gd name="T0" fmla="*/ 0 w 163"/>
                <a:gd name="T1" fmla="*/ 0 h 100"/>
                <a:gd name="T2" fmla="*/ 0 w 163"/>
                <a:gd name="T3" fmla="*/ 0 h 100"/>
                <a:gd name="T4" fmla="*/ 0 w 163"/>
                <a:gd name="T5" fmla="*/ 0 h 100"/>
                <a:gd name="T6" fmla="*/ 0 w 163"/>
                <a:gd name="T7" fmla="*/ 0 h 100"/>
                <a:gd name="T8" fmla="*/ 0 w 163"/>
                <a:gd name="T9" fmla="*/ 0 h 100"/>
                <a:gd name="T10" fmla="*/ 0 w 163"/>
                <a:gd name="T11" fmla="*/ 0 h 100"/>
                <a:gd name="T12" fmla="*/ 0 w 163"/>
                <a:gd name="T13" fmla="*/ 0 h 100"/>
                <a:gd name="T14" fmla="*/ 0 w 163"/>
                <a:gd name="T15" fmla="*/ 0 h 100"/>
                <a:gd name="T16" fmla="*/ 0 w 163"/>
                <a:gd name="T17" fmla="*/ 0 h 100"/>
                <a:gd name="T18" fmla="*/ 0 w 163"/>
                <a:gd name="T19" fmla="*/ 0 h 100"/>
                <a:gd name="T20" fmla="*/ 0 w 163"/>
                <a:gd name="T21" fmla="*/ 0 h 100"/>
                <a:gd name="T22" fmla="*/ 0 w 163"/>
                <a:gd name="T23" fmla="*/ 0 h 100"/>
                <a:gd name="T24" fmla="*/ 0 w 163"/>
                <a:gd name="T25" fmla="*/ 0 h 100"/>
                <a:gd name="T26" fmla="*/ 0 w 163"/>
                <a:gd name="T27" fmla="*/ 0 h 100"/>
                <a:gd name="T28" fmla="*/ 0 w 163"/>
                <a:gd name="T29" fmla="*/ 0 h 100"/>
                <a:gd name="T30" fmla="*/ 0 w 163"/>
                <a:gd name="T31" fmla="*/ 0 h 100"/>
                <a:gd name="T32" fmla="*/ 0 w 163"/>
                <a:gd name="T33" fmla="*/ 0 h 100"/>
                <a:gd name="T34" fmla="*/ 0 w 163"/>
                <a:gd name="T35" fmla="*/ 0 h 100"/>
                <a:gd name="T36" fmla="*/ 0 w 163"/>
                <a:gd name="T37" fmla="*/ 0 h 100"/>
                <a:gd name="T38" fmla="*/ 0 w 163"/>
                <a:gd name="T39" fmla="*/ 0 h 100"/>
                <a:gd name="T40" fmla="*/ 0 w 163"/>
                <a:gd name="T41" fmla="*/ 0 h 100"/>
                <a:gd name="T42" fmla="*/ 0 w 163"/>
                <a:gd name="T43" fmla="*/ 0 h 100"/>
                <a:gd name="T44" fmla="*/ 0 w 163"/>
                <a:gd name="T45" fmla="*/ 0 h 100"/>
                <a:gd name="T46" fmla="*/ 0 w 163"/>
                <a:gd name="T47" fmla="*/ 0 h 100"/>
                <a:gd name="T48" fmla="*/ 0 w 163"/>
                <a:gd name="T49" fmla="*/ 0 h 100"/>
                <a:gd name="T50" fmla="*/ 0 w 163"/>
                <a:gd name="T51" fmla="*/ 0 h 100"/>
                <a:gd name="T52" fmla="*/ 0 w 163"/>
                <a:gd name="T53" fmla="*/ 0 h 100"/>
                <a:gd name="T54" fmla="*/ 0 w 163"/>
                <a:gd name="T55" fmla="*/ 0 h 100"/>
                <a:gd name="T56" fmla="*/ 0 w 163"/>
                <a:gd name="T57" fmla="*/ 0 h 100"/>
                <a:gd name="T58" fmla="*/ 0 w 163"/>
                <a:gd name="T59" fmla="*/ 0 h 100"/>
                <a:gd name="T60" fmla="*/ 0 w 163"/>
                <a:gd name="T61" fmla="*/ 0 h 100"/>
                <a:gd name="T62" fmla="*/ 0 w 163"/>
                <a:gd name="T63" fmla="*/ 0 h 100"/>
                <a:gd name="T64" fmla="*/ 0 w 163"/>
                <a:gd name="T65" fmla="*/ 0 h 100"/>
                <a:gd name="T66" fmla="*/ 0 w 163"/>
                <a:gd name="T67" fmla="*/ 0 h 100"/>
                <a:gd name="T68" fmla="*/ 0 w 163"/>
                <a:gd name="T69" fmla="*/ 0 h 100"/>
                <a:gd name="T70" fmla="*/ 0 w 163"/>
                <a:gd name="T71" fmla="*/ 0 h 1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3"/>
                <a:gd name="T109" fmla="*/ 0 h 100"/>
                <a:gd name="T110" fmla="*/ 163 w 163"/>
                <a:gd name="T111" fmla="*/ 100 h 1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3" h="100">
                  <a:moveTo>
                    <a:pt x="163" y="0"/>
                  </a:moveTo>
                  <a:lnTo>
                    <a:pt x="152" y="11"/>
                  </a:lnTo>
                  <a:lnTo>
                    <a:pt x="140" y="23"/>
                  </a:lnTo>
                  <a:lnTo>
                    <a:pt x="130" y="36"/>
                  </a:lnTo>
                  <a:lnTo>
                    <a:pt x="120" y="50"/>
                  </a:lnTo>
                  <a:lnTo>
                    <a:pt x="108" y="63"/>
                  </a:lnTo>
                  <a:lnTo>
                    <a:pt x="99" y="76"/>
                  </a:lnTo>
                  <a:lnTo>
                    <a:pt x="89" y="87"/>
                  </a:lnTo>
                  <a:lnTo>
                    <a:pt x="80" y="100"/>
                  </a:lnTo>
                  <a:lnTo>
                    <a:pt x="72" y="100"/>
                  </a:lnTo>
                  <a:lnTo>
                    <a:pt x="71" y="90"/>
                  </a:lnTo>
                  <a:lnTo>
                    <a:pt x="67" y="84"/>
                  </a:lnTo>
                  <a:lnTo>
                    <a:pt x="61" y="77"/>
                  </a:lnTo>
                  <a:lnTo>
                    <a:pt x="55" y="72"/>
                  </a:lnTo>
                  <a:lnTo>
                    <a:pt x="47" y="72"/>
                  </a:lnTo>
                  <a:lnTo>
                    <a:pt x="39" y="76"/>
                  </a:lnTo>
                  <a:lnTo>
                    <a:pt x="32" y="80"/>
                  </a:lnTo>
                  <a:lnTo>
                    <a:pt x="26" y="84"/>
                  </a:lnTo>
                  <a:lnTo>
                    <a:pt x="13" y="91"/>
                  </a:lnTo>
                  <a:lnTo>
                    <a:pt x="0" y="100"/>
                  </a:lnTo>
                  <a:lnTo>
                    <a:pt x="4" y="84"/>
                  </a:lnTo>
                  <a:lnTo>
                    <a:pt x="13" y="72"/>
                  </a:lnTo>
                  <a:lnTo>
                    <a:pt x="23" y="61"/>
                  </a:lnTo>
                  <a:lnTo>
                    <a:pt x="38" y="53"/>
                  </a:lnTo>
                  <a:lnTo>
                    <a:pt x="50" y="43"/>
                  </a:lnTo>
                  <a:lnTo>
                    <a:pt x="66" y="35"/>
                  </a:lnTo>
                  <a:lnTo>
                    <a:pt x="79" y="26"/>
                  </a:lnTo>
                  <a:lnTo>
                    <a:pt x="93" y="18"/>
                  </a:lnTo>
                  <a:lnTo>
                    <a:pt x="100" y="14"/>
                  </a:lnTo>
                  <a:lnTo>
                    <a:pt x="108" y="11"/>
                  </a:lnTo>
                  <a:lnTo>
                    <a:pt x="117" y="8"/>
                  </a:lnTo>
                  <a:lnTo>
                    <a:pt x="126" y="7"/>
                  </a:lnTo>
                  <a:lnTo>
                    <a:pt x="134" y="4"/>
                  </a:lnTo>
                  <a:lnTo>
                    <a:pt x="144" y="3"/>
                  </a:lnTo>
                  <a:lnTo>
                    <a:pt x="153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43" y="4925"/>
              <a:ext cx="239" cy="304"/>
            </a:xfrm>
            <a:custGeom>
              <a:avLst/>
              <a:gdLst>
                <a:gd name="T0" fmla="*/ 0 w 718"/>
                <a:gd name="T1" fmla="*/ 0 h 912"/>
                <a:gd name="T2" fmla="*/ 0 w 718"/>
                <a:gd name="T3" fmla="*/ 0 h 912"/>
                <a:gd name="T4" fmla="*/ 0 w 718"/>
                <a:gd name="T5" fmla="*/ 0 h 912"/>
                <a:gd name="T6" fmla="*/ 0 w 718"/>
                <a:gd name="T7" fmla="*/ 0 h 912"/>
                <a:gd name="T8" fmla="*/ 0 w 718"/>
                <a:gd name="T9" fmla="*/ 0 h 912"/>
                <a:gd name="T10" fmla="*/ 0 w 718"/>
                <a:gd name="T11" fmla="*/ 0 h 912"/>
                <a:gd name="T12" fmla="*/ 0 w 718"/>
                <a:gd name="T13" fmla="*/ 0 h 912"/>
                <a:gd name="T14" fmla="*/ 0 w 718"/>
                <a:gd name="T15" fmla="*/ 0 h 912"/>
                <a:gd name="T16" fmla="*/ 0 w 718"/>
                <a:gd name="T17" fmla="*/ 0 h 912"/>
                <a:gd name="T18" fmla="*/ 0 w 718"/>
                <a:gd name="T19" fmla="*/ 0 h 912"/>
                <a:gd name="T20" fmla="*/ 0 w 718"/>
                <a:gd name="T21" fmla="*/ 0 h 912"/>
                <a:gd name="T22" fmla="*/ 1 w 718"/>
                <a:gd name="T23" fmla="*/ 0 h 912"/>
                <a:gd name="T24" fmla="*/ 1 w 718"/>
                <a:gd name="T25" fmla="*/ 0 h 912"/>
                <a:gd name="T26" fmla="*/ 1 w 718"/>
                <a:gd name="T27" fmla="*/ 0 h 912"/>
                <a:gd name="T28" fmla="*/ 1 w 718"/>
                <a:gd name="T29" fmla="*/ 0 h 912"/>
                <a:gd name="T30" fmla="*/ 1 w 718"/>
                <a:gd name="T31" fmla="*/ 0 h 912"/>
                <a:gd name="T32" fmla="*/ 1 w 718"/>
                <a:gd name="T33" fmla="*/ 0 h 912"/>
                <a:gd name="T34" fmla="*/ 1 w 718"/>
                <a:gd name="T35" fmla="*/ 0 h 912"/>
                <a:gd name="T36" fmla="*/ 1 w 718"/>
                <a:gd name="T37" fmla="*/ 0 h 912"/>
                <a:gd name="T38" fmla="*/ 1 w 718"/>
                <a:gd name="T39" fmla="*/ 0 h 912"/>
                <a:gd name="T40" fmla="*/ 1 w 718"/>
                <a:gd name="T41" fmla="*/ 0 h 912"/>
                <a:gd name="T42" fmla="*/ 0 w 718"/>
                <a:gd name="T43" fmla="*/ 1 h 912"/>
                <a:gd name="T44" fmla="*/ 0 w 718"/>
                <a:gd name="T45" fmla="*/ 1 h 912"/>
                <a:gd name="T46" fmla="*/ 0 w 718"/>
                <a:gd name="T47" fmla="*/ 1 h 912"/>
                <a:gd name="T48" fmla="*/ 0 w 718"/>
                <a:gd name="T49" fmla="*/ 1 h 912"/>
                <a:gd name="T50" fmla="*/ 0 w 718"/>
                <a:gd name="T51" fmla="*/ 1 h 912"/>
                <a:gd name="T52" fmla="*/ 0 w 718"/>
                <a:gd name="T53" fmla="*/ 1 h 912"/>
                <a:gd name="T54" fmla="*/ 0 w 718"/>
                <a:gd name="T55" fmla="*/ 1 h 912"/>
                <a:gd name="T56" fmla="*/ 0 w 718"/>
                <a:gd name="T57" fmla="*/ 1 h 912"/>
                <a:gd name="T58" fmla="*/ 0 w 718"/>
                <a:gd name="T59" fmla="*/ 1 h 912"/>
                <a:gd name="T60" fmla="*/ 0 w 718"/>
                <a:gd name="T61" fmla="*/ 1 h 912"/>
                <a:gd name="T62" fmla="*/ 1 w 718"/>
                <a:gd name="T63" fmla="*/ 1 h 912"/>
                <a:gd name="T64" fmla="*/ 1 w 718"/>
                <a:gd name="T65" fmla="*/ 1 h 912"/>
                <a:gd name="T66" fmla="*/ 1 w 718"/>
                <a:gd name="T67" fmla="*/ 1 h 912"/>
                <a:gd name="T68" fmla="*/ 1 w 718"/>
                <a:gd name="T69" fmla="*/ 1 h 912"/>
                <a:gd name="T70" fmla="*/ 1 w 718"/>
                <a:gd name="T71" fmla="*/ 1 h 912"/>
                <a:gd name="T72" fmla="*/ 1 w 718"/>
                <a:gd name="T73" fmla="*/ 1 h 912"/>
                <a:gd name="T74" fmla="*/ 1 w 718"/>
                <a:gd name="T75" fmla="*/ 1 h 912"/>
                <a:gd name="T76" fmla="*/ 1 w 718"/>
                <a:gd name="T77" fmla="*/ 1 h 912"/>
                <a:gd name="T78" fmla="*/ 1 w 718"/>
                <a:gd name="T79" fmla="*/ 1 h 912"/>
                <a:gd name="T80" fmla="*/ 0 w 718"/>
                <a:gd name="T81" fmla="*/ 1 h 912"/>
                <a:gd name="T82" fmla="*/ 0 w 718"/>
                <a:gd name="T83" fmla="*/ 1 h 912"/>
                <a:gd name="T84" fmla="*/ 0 w 718"/>
                <a:gd name="T85" fmla="*/ 1 h 912"/>
                <a:gd name="T86" fmla="*/ 0 w 718"/>
                <a:gd name="T87" fmla="*/ 1 h 912"/>
                <a:gd name="T88" fmla="*/ 0 w 718"/>
                <a:gd name="T89" fmla="*/ 1 h 912"/>
                <a:gd name="T90" fmla="*/ 0 w 718"/>
                <a:gd name="T91" fmla="*/ 1 h 912"/>
                <a:gd name="T92" fmla="*/ 0 w 718"/>
                <a:gd name="T93" fmla="*/ 1 h 912"/>
                <a:gd name="T94" fmla="*/ 0 w 718"/>
                <a:gd name="T95" fmla="*/ 1 h 912"/>
                <a:gd name="T96" fmla="*/ 0 w 718"/>
                <a:gd name="T97" fmla="*/ 1 h 912"/>
                <a:gd name="T98" fmla="*/ 0 w 718"/>
                <a:gd name="T99" fmla="*/ 1 h 912"/>
                <a:gd name="T100" fmla="*/ 0 w 718"/>
                <a:gd name="T101" fmla="*/ 0 h 912"/>
                <a:gd name="T102" fmla="*/ 0 w 718"/>
                <a:gd name="T103" fmla="*/ 0 h 912"/>
                <a:gd name="T104" fmla="*/ 0 w 718"/>
                <a:gd name="T105" fmla="*/ 0 h 912"/>
                <a:gd name="T106" fmla="*/ 0 w 718"/>
                <a:gd name="T107" fmla="*/ 0 h 912"/>
                <a:gd name="T108" fmla="*/ 0 w 718"/>
                <a:gd name="T109" fmla="*/ 0 h 912"/>
                <a:gd name="T110" fmla="*/ 0 w 718"/>
                <a:gd name="T111" fmla="*/ 0 h 912"/>
                <a:gd name="T112" fmla="*/ 0 w 718"/>
                <a:gd name="T113" fmla="*/ 0 h 912"/>
                <a:gd name="T114" fmla="*/ 0 w 718"/>
                <a:gd name="T115" fmla="*/ 0 h 9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18"/>
                <a:gd name="T175" fmla="*/ 0 h 912"/>
                <a:gd name="T176" fmla="*/ 718 w 718"/>
                <a:gd name="T177" fmla="*/ 912 h 9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18" h="912">
                  <a:moveTo>
                    <a:pt x="159" y="42"/>
                  </a:moveTo>
                  <a:lnTo>
                    <a:pt x="166" y="44"/>
                  </a:lnTo>
                  <a:lnTo>
                    <a:pt x="175" y="48"/>
                  </a:lnTo>
                  <a:lnTo>
                    <a:pt x="186" y="51"/>
                  </a:lnTo>
                  <a:lnTo>
                    <a:pt x="196" y="55"/>
                  </a:lnTo>
                  <a:lnTo>
                    <a:pt x="219" y="58"/>
                  </a:lnTo>
                  <a:lnTo>
                    <a:pt x="241" y="69"/>
                  </a:lnTo>
                  <a:lnTo>
                    <a:pt x="260" y="83"/>
                  </a:lnTo>
                  <a:lnTo>
                    <a:pt x="277" y="102"/>
                  </a:lnTo>
                  <a:lnTo>
                    <a:pt x="291" y="121"/>
                  </a:lnTo>
                  <a:lnTo>
                    <a:pt x="306" y="143"/>
                  </a:lnTo>
                  <a:lnTo>
                    <a:pt x="319" y="165"/>
                  </a:lnTo>
                  <a:lnTo>
                    <a:pt x="333" y="187"/>
                  </a:lnTo>
                  <a:lnTo>
                    <a:pt x="306" y="185"/>
                  </a:lnTo>
                  <a:lnTo>
                    <a:pt x="280" y="185"/>
                  </a:lnTo>
                  <a:lnTo>
                    <a:pt x="255" y="184"/>
                  </a:lnTo>
                  <a:lnTo>
                    <a:pt x="229" y="183"/>
                  </a:lnTo>
                  <a:lnTo>
                    <a:pt x="202" y="180"/>
                  </a:lnTo>
                  <a:lnTo>
                    <a:pt x="177" y="178"/>
                  </a:lnTo>
                  <a:lnTo>
                    <a:pt x="151" y="175"/>
                  </a:lnTo>
                  <a:lnTo>
                    <a:pt x="127" y="174"/>
                  </a:lnTo>
                  <a:lnTo>
                    <a:pt x="121" y="167"/>
                  </a:lnTo>
                  <a:lnTo>
                    <a:pt x="116" y="167"/>
                  </a:lnTo>
                  <a:lnTo>
                    <a:pt x="110" y="170"/>
                  </a:lnTo>
                  <a:lnTo>
                    <a:pt x="105" y="172"/>
                  </a:lnTo>
                  <a:lnTo>
                    <a:pt x="100" y="180"/>
                  </a:lnTo>
                  <a:lnTo>
                    <a:pt x="105" y="188"/>
                  </a:lnTo>
                  <a:lnTo>
                    <a:pt x="111" y="194"/>
                  </a:lnTo>
                  <a:lnTo>
                    <a:pt x="116" y="203"/>
                  </a:lnTo>
                  <a:lnTo>
                    <a:pt x="123" y="208"/>
                  </a:lnTo>
                  <a:lnTo>
                    <a:pt x="130" y="213"/>
                  </a:lnTo>
                  <a:lnTo>
                    <a:pt x="138" y="215"/>
                  </a:lnTo>
                  <a:lnTo>
                    <a:pt x="146" y="212"/>
                  </a:lnTo>
                  <a:lnTo>
                    <a:pt x="148" y="208"/>
                  </a:lnTo>
                  <a:lnTo>
                    <a:pt x="151" y="211"/>
                  </a:lnTo>
                  <a:lnTo>
                    <a:pt x="155" y="215"/>
                  </a:lnTo>
                  <a:lnTo>
                    <a:pt x="161" y="215"/>
                  </a:lnTo>
                  <a:lnTo>
                    <a:pt x="188" y="213"/>
                  </a:lnTo>
                  <a:lnTo>
                    <a:pt x="216" y="213"/>
                  </a:lnTo>
                  <a:lnTo>
                    <a:pt x="243" y="212"/>
                  </a:lnTo>
                  <a:lnTo>
                    <a:pt x="271" y="212"/>
                  </a:lnTo>
                  <a:lnTo>
                    <a:pt x="297" y="212"/>
                  </a:lnTo>
                  <a:lnTo>
                    <a:pt x="324" y="212"/>
                  </a:lnTo>
                  <a:lnTo>
                    <a:pt x="351" y="212"/>
                  </a:lnTo>
                  <a:lnTo>
                    <a:pt x="380" y="215"/>
                  </a:lnTo>
                  <a:lnTo>
                    <a:pt x="385" y="221"/>
                  </a:lnTo>
                  <a:lnTo>
                    <a:pt x="394" y="225"/>
                  </a:lnTo>
                  <a:lnTo>
                    <a:pt x="403" y="225"/>
                  </a:lnTo>
                  <a:lnTo>
                    <a:pt x="414" y="221"/>
                  </a:lnTo>
                  <a:lnTo>
                    <a:pt x="430" y="206"/>
                  </a:lnTo>
                  <a:lnTo>
                    <a:pt x="447" y="193"/>
                  </a:lnTo>
                  <a:lnTo>
                    <a:pt x="464" y="180"/>
                  </a:lnTo>
                  <a:lnTo>
                    <a:pt x="481" y="167"/>
                  </a:lnTo>
                  <a:lnTo>
                    <a:pt x="497" y="153"/>
                  </a:lnTo>
                  <a:lnTo>
                    <a:pt x="513" y="139"/>
                  </a:lnTo>
                  <a:lnTo>
                    <a:pt x="529" y="124"/>
                  </a:lnTo>
                  <a:lnTo>
                    <a:pt x="544" y="108"/>
                  </a:lnTo>
                  <a:lnTo>
                    <a:pt x="554" y="102"/>
                  </a:lnTo>
                  <a:lnTo>
                    <a:pt x="565" y="94"/>
                  </a:lnTo>
                  <a:lnTo>
                    <a:pt x="574" y="88"/>
                  </a:lnTo>
                  <a:lnTo>
                    <a:pt x="584" y="85"/>
                  </a:lnTo>
                  <a:lnTo>
                    <a:pt x="589" y="94"/>
                  </a:lnTo>
                  <a:lnTo>
                    <a:pt x="597" y="105"/>
                  </a:lnTo>
                  <a:lnTo>
                    <a:pt x="603" y="114"/>
                  </a:lnTo>
                  <a:lnTo>
                    <a:pt x="611" y="122"/>
                  </a:lnTo>
                  <a:lnTo>
                    <a:pt x="616" y="120"/>
                  </a:lnTo>
                  <a:lnTo>
                    <a:pt x="621" y="121"/>
                  </a:lnTo>
                  <a:lnTo>
                    <a:pt x="625" y="137"/>
                  </a:lnTo>
                  <a:lnTo>
                    <a:pt x="633" y="152"/>
                  </a:lnTo>
                  <a:lnTo>
                    <a:pt x="639" y="167"/>
                  </a:lnTo>
                  <a:lnTo>
                    <a:pt x="647" y="184"/>
                  </a:lnTo>
                  <a:lnTo>
                    <a:pt x="652" y="199"/>
                  </a:lnTo>
                  <a:lnTo>
                    <a:pt x="658" y="215"/>
                  </a:lnTo>
                  <a:lnTo>
                    <a:pt x="662" y="231"/>
                  </a:lnTo>
                  <a:lnTo>
                    <a:pt x="667" y="249"/>
                  </a:lnTo>
                  <a:lnTo>
                    <a:pt x="656" y="256"/>
                  </a:lnTo>
                  <a:lnTo>
                    <a:pt x="644" y="261"/>
                  </a:lnTo>
                  <a:lnTo>
                    <a:pt x="633" y="266"/>
                  </a:lnTo>
                  <a:lnTo>
                    <a:pt x="621" y="272"/>
                  </a:lnTo>
                  <a:lnTo>
                    <a:pt x="610" y="276"/>
                  </a:lnTo>
                  <a:lnTo>
                    <a:pt x="599" y="284"/>
                  </a:lnTo>
                  <a:lnTo>
                    <a:pt x="589" y="293"/>
                  </a:lnTo>
                  <a:lnTo>
                    <a:pt x="583" y="306"/>
                  </a:lnTo>
                  <a:lnTo>
                    <a:pt x="540" y="331"/>
                  </a:lnTo>
                  <a:lnTo>
                    <a:pt x="498" y="357"/>
                  </a:lnTo>
                  <a:lnTo>
                    <a:pt x="455" y="381"/>
                  </a:lnTo>
                  <a:lnTo>
                    <a:pt x="411" y="404"/>
                  </a:lnTo>
                  <a:lnTo>
                    <a:pt x="365" y="422"/>
                  </a:lnTo>
                  <a:lnTo>
                    <a:pt x="319" y="436"/>
                  </a:lnTo>
                  <a:lnTo>
                    <a:pt x="269" y="444"/>
                  </a:lnTo>
                  <a:lnTo>
                    <a:pt x="218" y="445"/>
                  </a:lnTo>
                  <a:lnTo>
                    <a:pt x="209" y="441"/>
                  </a:lnTo>
                  <a:lnTo>
                    <a:pt x="201" y="439"/>
                  </a:lnTo>
                  <a:lnTo>
                    <a:pt x="193" y="434"/>
                  </a:lnTo>
                  <a:lnTo>
                    <a:pt x="186" y="430"/>
                  </a:lnTo>
                  <a:lnTo>
                    <a:pt x="178" y="424"/>
                  </a:lnTo>
                  <a:lnTo>
                    <a:pt x="171" y="420"/>
                  </a:lnTo>
                  <a:lnTo>
                    <a:pt x="165" y="413"/>
                  </a:lnTo>
                  <a:lnTo>
                    <a:pt x="161" y="409"/>
                  </a:lnTo>
                  <a:lnTo>
                    <a:pt x="150" y="406"/>
                  </a:lnTo>
                  <a:lnTo>
                    <a:pt x="141" y="399"/>
                  </a:lnTo>
                  <a:lnTo>
                    <a:pt x="133" y="391"/>
                  </a:lnTo>
                  <a:lnTo>
                    <a:pt x="125" y="385"/>
                  </a:lnTo>
                  <a:lnTo>
                    <a:pt x="118" y="377"/>
                  </a:lnTo>
                  <a:lnTo>
                    <a:pt x="110" y="371"/>
                  </a:lnTo>
                  <a:lnTo>
                    <a:pt x="100" y="366"/>
                  </a:lnTo>
                  <a:lnTo>
                    <a:pt x="91" y="365"/>
                  </a:lnTo>
                  <a:lnTo>
                    <a:pt x="86" y="367"/>
                  </a:lnTo>
                  <a:lnTo>
                    <a:pt x="86" y="372"/>
                  </a:lnTo>
                  <a:lnTo>
                    <a:pt x="84" y="377"/>
                  </a:lnTo>
                  <a:lnTo>
                    <a:pt x="88" y="384"/>
                  </a:lnTo>
                  <a:lnTo>
                    <a:pt x="105" y="399"/>
                  </a:lnTo>
                  <a:lnTo>
                    <a:pt x="124" y="417"/>
                  </a:lnTo>
                  <a:lnTo>
                    <a:pt x="142" y="432"/>
                  </a:lnTo>
                  <a:lnTo>
                    <a:pt x="161" y="448"/>
                  </a:lnTo>
                  <a:lnTo>
                    <a:pt x="180" y="459"/>
                  </a:lnTo>
                  <a:lnTo>
                    <a:pt x="203" y="471"/>
                  </a:lnTo>
                  <a:lnTo>
                    <a:pt x="227" y="477"/>
                  </a:lnTo>
                  <a:lnTo>
                    <a:pt x="255" y="480"/>
                  </a:lnTo>
                  <a:lnTo>
                    <a:pt x="266" y="476"/>
                  </a:lnTo>
                  <a:lnTo>
                    <a:pt x="279" y="473"/>
                  </a:lnTo>
                  <a:lnTo>
                    <a:pt x="292" y="471"/>
                  </a:lnTo>
                  <a:lnTo>
                    <a:pt x="305" y="470"/>
                  </a:lnTo>
                  <a:lnTo>
                    <a:pt x="316" y="467"/>
                  </a:lnTo>
                  <a:lnTo>
                    <a:pt x="329" y="464"/>
                  </a:lnTo>
                  <a:lnTo>
                    <a:pt x="342" y="462"/>
                  </a:lnTo>
                  <a:lnTo>
                    <a:pt x="356" y="459"/>
                  </a:lnTo>
                  <a:lnTo>
                    <a:pt x="367" y="456"/>
                  </a:lnTo>
                  <a:lnTo>
                    <a:pt x="379" y="453"/>
                  </a:lnTo>
                  <a:lnTo>
                    <a:pt x="391" y="448"/>
                  </a:lnTo>
                  <a:lnTo>
                    <a:pt x="403" y="444"/>
                  </a:lnTo>
                  <a:lnTo>
                    <a:pt x="415" y="438"/>
                  </a:lnTo>
                  <a:lnTo>
                    <a:pt x="426" y="432"/>
                  </a:lnTo>
                  <a:lnTo>
                    <a:pt x="439" y="426"/>
                  </a:lnTo>
                  <a:lnTo>
                    <a:pt x="452" y="422"/>
                  </a:lnTo>
                  <a:lnTo>
                    <a:pt x="460" y="416"/>
                  </a:lnTo>
                  <a:lnTo>
                    <a:pt x="467" y="412"/>
                  </a:lnTo>
                  <a:lnTo>
                    <a:pt x="476" y="406"/>
                  </a:lnTo>
                  <a:lnTo>
                    <a:pt x="485" y="402"/>
                  </a:lnTo>
                  <a:lnTo>
                    <a:pt x="493" y="397"/>
                  </a:lnTo>
                  <a:lnTo>
                    <a:pt x="502" y="393"/>
                  </a:lnTo>
                  <a:lnTo>
                    <a:pt x="511" y="389"/>
                  </a:lnTo>
                  <a:lnTo>
                    <a:pt x="520" y="386"/>
                  </a:lnTo>
                  <a:lnTo>
                    <a:pt x="544" y="421"/>
                  </a:lnTo>
                  <a:lnTo>
                    <a:pt x="569" y="459"/>
                  </a:lnTo>
                  <a:lnTo>
                    <a:pt x="592" y="497"/>
                  </a:lnTo>
                  <a:lnTo>
                    <a:pt x="615" y="535"/>
                  </a:lnTo>
                  <a:lnTo>
                    <a:pt x="638" y="572"/>
                  </a:lnTo>
                  <a:lnTo>
                    <a:pt x="663" y="611"/>
                  </a:lnTo>
                  <a:lnTo>
                    <a:pt x="689" y="648"/>
                  </a:lnTo>
                  <a:lnTo>
                    <a:pt x="718" y="685"/>
                  </a:lnTo>
                  <a:lnTo>
                    <a:pt x="713" y="703"/>
                  </a:lnTo>
                  <a:lnTo>
                    <a:pt x="671" y="725"/>
                  </a:lnTo>
                  <a:lnTo>
                    <a:pt x="629" y="748"/>
                  </a:lnTo>
                  <a:lnTo>
                    <a:pt x="587" y="768"/>
                  </a:lnTo>
                  <a:lnTo>
                    <a:pt x="546" y="790"/>
                  </a:lnTo>
                  <a:lnTo>
                    <a:pt x="502" y="809"/>
                  </a:lnTo>
                  <a:lnTo>
                    <a:pt x="458" y="830"/>
                  </a:lnTo>
                  <a:lnTo>
                    <a:pt x="415" y="847"/>
                  </a:lnTo>
                  <a:lnTo>
                    <a:pt x="373" y="865"/>
                  </a:lnTo>
                  <a:lnTo>
                    <a:pt x="357" y="871"/>
                  </a:lnTo>
                  <a:lnTo>
                    <a:pt x="342" y="877"/>
                  </a:lnTo>
                  <a:lnTo>
                    <a:pt x="326" y="883"/>
                  </a:lnTo>
                  <a:lnTo>
                    <a:pt x="311" y="890"/>
                  </a:lnTo>
                  <a:lnTo>
                    <a:pt x="294" y="895"/>
                  </a:lnTo>
                  <a:lnTo>
                    <a:pt x="279" y="900"/>
                  </a:lnTo>
                  <a:lnTo>
                    <a:pt x="264" y="905"/>
                  </a:lnTo>
                  <a:lnTo>
                    <a:pt x="248" y="912"/>
                  </a:lnTo>
                  <a:lnTo>
                    <a:pt x="236" y="905"/>
                  </a:lnTo>
                  <a:lnTo>
                    <a:pt x="225" y="899"/>
                  </a:lnTo>
                  <a:lnTo>
                    <a:pt x="216" y="890"/>
                  </a:lnTo>
                  <a:lnTo>
                    <a:pt x="209" y="882"/>
                  </a:lnTo>
                  <a:lnTo>
                    <a:pt x="201" y="871"/>
                  </a:lnTo>
                  <a:lnTo>
                    <a:pt x="195" y="860"/>
                  </a:lnTo>
                  <a:lnTo>
                    <a:pt x="188" y="849"/>
                  </a:lnTo>
                  <a:lnTo>
                    <a:pt x="182" y="841"/>
                  </a:lnTo>
                  <a:lnTo>
                    <a:pt x="171" y="810"/>
                  </a:lnTo>
                  <a:lnTo>
                    <a:pt x="162" y="782"/>
                  </a:lnTo>
                  <a:lnTo>
                    <a:pt x="152" y="753"/>
                  </a:lnTo>
                  <a:lnTo>
                    <a:pt x="143" y="726"/>
                  </a:lnTo>
                  <a:lnTo>
                    <a:pt x="133" y="696"/>
                  </a:lnTo>
                  <a:lnTo>
                    <a:pt x="124" y="668"/>
                  </a:lnTo>
                  <a:lnTo>
                    <a:pt x="114" y="640"/>
                  </a:lnTo>
                  <a:lnTo>
                    <a:pt x="105" y="612"/>
                  </a:lnTo>
                  <a:lnTo>
                    <a:pt x="111" y="611"/>
                  </a:lnTo>
                  <a:lnTo>
                    <a:pt x="116" y="609"/>
                  </a:lnTo>
                  <a:lnTo>
                    <a:pt x="114" y="603"/>
                  </a:lnTo>
                  <a:lnTo>
                    <a:pt x="111" y="602"/>
                  </a:lnTo>
                  <a:lnTo>
                    <a:pt x="106" y="599"/>
                  </a:lnTo>
                  <a:lnTo>
                    <a:pt x="104" y="598"/>
                  </a:lnTo>
                  <a:lnTo>
                    <a:pt x="97" y="584"/>
                  </a:lnTo>
                  <a:lnTo>
                    <a:pt x="91" y="573"/>
                  </a:lnTo>
                  <a:lnTo>
                    <a:pt x="83" y="563"/>
                  </a:lnTo>
                  <a:lnTo>
                    <a:pt x="75" y="555"/>
                  </a:lnTo>
                  <a:lnTo>
                    <a:pt x="66" y="546"/>
                  </a:lnTo>
                  <a:lnTo>
                    <a:pt x="59" y="538"/>
                  </a:lnTo>
                  <a:lnTo>
                    <a:pt x="54" y="526"/>
                  </a:lnTo>
                  <a:lnTo>
                    <a:pt x="51" y="513"/>
                  </a:lnTo>
                  <a:lnTo>
                    <a:pt x="37" y="482"/>
                  </a:lnTo>
                  <a:lnTo>
                    <a:pt x="28" y="450"/>
                  </a:lnTo>
                  <a:lnTo>
                    <a:pt x="22" y="417"/>
                  </a:lnTo>
                  <a:lnTo>
                    <a:pt x="18" y="384"/>
                  </a:lnTo>
                  <a:lnTo>
                    <a:pt x="13" y="349"/>
                  </a:lnTo>
                  <a:lnTo>
                    <a:pt x="9" y="316"/>
                  </a:lnTo>
                  <a:lnTo>
                    <a:pt x="4" y="283"/>
                  </a:lnTo>
                  <a:lnTo>
                    <a:pt x="0" y="253"/>
                  </a:lnTo>
                  <a:lnTo>
                    <a:pt x="2" y="244"/>
                  </a:lnTo>
                  <a:lnTo>
                    <a:pt x="10" y="235"/>
                  </a:lnTo>
                  <a:lnTo>
                    <a:pt x="15" y="226"/>
                  </a:lnTo>
                  <a:lnTo>
                    <a:pt x="14" y="217"/>
                  </a:lnTo>
                  <a:lnTo>
                    <a:pt x="14" y="198"/>
                  </a:lnTo>
                  <a:lnTo>
                    <a:pt x="16" y="179"/>
                  </a:lnTo>
                  <a:lnTo>
                    <a:pt x="18" y="160"/>
                  </a:lnTo>
                  <a:lnTo>
                    <a:pt x="20" y="142"/>
                  </a:lnTo>
                  <a:lnTo>
                    <a:pt x="20" y="121"/>
                  </a:lnTo>
                  <a:lnTo>
                    <a:pt x="22" y="102"/>
                  </a:lnTo>
                  <a:lnTo>
                    <a:pt x="22" y="82"/>
                  </a:lnTo>
                  <a:lnTo>
                    <a:pt x="23" y="62"/>
                  </a:lnTo>
                  <a:lnTo>
                    <a:pt x="15" y="60"/>
                  </a:lnTo>
                  <a:lnTo>
                    <a:pt x="14" y="56"/>
                  </a:lnTo>
                  <a:lnTo>
                    <a:pt x="15" y="51"/>
                  </a:lnTo>
                  <a:lnTo>
                    <a:pt x="18" y="46"/>
                  </a:lnTo>
                  <a:lnTo>
                    <a:pt x="18" y="42"/>
                  </a:lnTo>
                  <a:lnTo>
                    <a:pt x="33" y="35"/>
                  </a:lnTo>
                  <a:lnTo>
                    <a:pt x="48" y="30"/>
                  </a:lnTo>
                  <a:lnTo>
                    <a:pt x="64" y="24"/>
                  </a:lnTo>
                  <a:lnTo>
                    <a:pt x="79" y="19"/>
                  </a:lnTo>
                  <a:lnTo>
                    <a:pt x="95" y="12"/>
                  </a:lnTo>
                  <a:lnTo>
                    <a:pt x="110" y="7"/>
                  </a:lnTo>
                  <a:lnTo>
                    <a:pt x="127" y="2"/>
                  </a:lnTo>
                  <a:lnTo>
                    <a:pt x="146" y="0"/>
                  </a:lnTo>
                  <a:lnTo>
                    <a:pt x="159" y="42"/>
                  </a:lnTo>
                  <a:close/>
                </a:path>
              </a:pathLst>
            </a:custGeom>
            <a:solidFill>
              <a:srgbClr val="BF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615" y="4946"/>
              <a:ext cx="118" cy="49"/>
            </a:xfrm>
            <a:custGeom>
              <a:avLst/>
              <a:gdLst>
                <a:gd name="T0" fmla="*/ 0 w 355"/>
                <a:gd name="T1" fmla="*/ 0 h 149"/>
                <a:gd name="T2" fmla="*/ 0 w 355"/>
                <a:gd name="T3" fmla="*/ 0 h 149"/>
                <a:gd name="T4" fmla="*/ 0 w 355"/>
                <a:gd name="T5" fmla="*/ 0 h 149"/>
                <a:gd name="T6" fmla="*/ 0 w 355"/>
                <a:gd name="T7" fmla="*/ 0 h 149"/>
                <a:gd name="T8" fmla="*/ 0 w 355"/>
                <a:gd name="T9" fmla="*/ 0 h 149"/>
                <a:gd name="T10" fmla="*/ 0 w 355"/>
                <a:gd name="T11" fmla="*/ 0 h 149"/>
                <a:gd name="T12" fmla="*/ 0 w 355"/>
                <a:gd name="T13" fmla="*/ 0 h 149"/>
                <a:gd name="T14" fmla="*/ 0 w 355"/>
                <a:gd name="T15" fmla="*/ 0 h 149"/>
                <a:gd name="T16" fmla="*/ 0 w 355"/>
                <a:gd name="T17" fmla="*/ 0 h 149"/>
                <a:gd name="T18" fmla="*/ 0 w 355"/>
                <a:gd name="T19" fmla="*/ 0 h 149"/>
                <a:gd name="T20" fmla="*/ 0 w 355"/>
                <a:gd name="T21" fmla="*/ 0 h 149"/>
                <a:gd name="T22" fmla="*/ 0 w 355"/>
                <a:gd name="T23" fmla="*/ 0 h 149"/>
                <a:gd name="T24" fmla="*/ 0 w 355"/>
                <a:gd name="T25" fmla="*/ 0 h 149"/>
                <a:gd name="T26" fmla="*/ 0 w 355"/>
                <a:gd name="T27" fmla="*/ 0 h 149"/>
                <a:gd name="T28" fmla="*/ 0 w 355"/>
                <a:gd name="T29" fmla="*/ 0 h 149"/>
                <a:gd name="T30" fmla="*/ 0 w 355"/>
                <a:gd name="T31" fmla="*/ 0 h 149"/>
                <a:gd name="T32" fmla="*/ 0 w 355"/>
                <a:gd name="T33" fmla="*/ 0 h 149"/>
                <a:gd name="T34" fmla="*/ 0 w 355"/>
                <a:gd name="T35" fmla="*/ 0 h 149"/>
                <a:gd name="T36" fmla="*/ 0 w 355"/>
                <a:gd name="T37" fmla="*/ 0 h 149"/>
                <a:gd name="T38" fmla="*/ 0 w 355"/>
                <a:gd name="T39" fmla="*/ 0 h 149"/>
                <a:gd name="T40" fmla="*/ 0 w 355"/>
                <a:gd name="T41" fmla="*/ 0 h 149"/>
                <a:gd name="T42" fmla="*/ 0 w 355"/>
                <a:gd name="T43" fmla="*/ 0 h 149"/>
                <a:gd name="T44" fmla="*/ 0 w 355"/>
                <a:gd name="T45" fmla="*/ 0 h 149"/>
                <a:gd name="T46" fmla="*/ 0 w 355"/>
                <a:gd name="T47" fmla="*/ 0 h 149"/>
                <a:gd name="T48" fmla="*/ 0 w 355"/>
                <a:gd name="T49" fmla="*/ 0 h 149"/>
                <a:gd name="T50" fmla="*/ 0 w 355"/>
                <a:gd name="T51" fmla="*/ 0 h 149"/>
                <a:gd name="T52" fmla="*/ 0 w 355"/>
                <a:gd name="T53" fmla="*/ 0 h 149"/>
                <a:gd name="T54" fmla="*/ 0 w 355"/>
                <a:gd name="T55" fmla="*/ 0 h 149"/>
                <a:gd name="T56" fmla="*/ 0 w 355"/>
                <a:gd name="T57" fmla="*/ 0 h 149"/>
                <a:gd name="T58" fmla="*/ 0 w 355"/>
                <a:gd name="T59" fmla="*/ 0 h 149"/>
                <a:gd name="T60" fmla="*/ 0 w 355"/>
                <a:gd name="T61" fmla="*/ 0 h 149"/>
                <a:gd name="T62" fmla="*/ 0 w 355"/>
                <a:gd name="T63" fmla="*/ 0 h 149"/>
                <a:gd name="T64" fmla="*/ 0 w 355"/>
                <a:gd name="T65" fmla="*/ 0 h 149"/>
                <a:gd name="T66" fmla="*/ 0 w 355"/>
                <a:gd name="T67" fmla="*/ 0 h 149"/>
                <a:gd name="T68" fmla="*/ 0 w 355"/>
                <a:gd name="T69" fmla="*/ 0 h 149"/>
                <a:gd name="T70" fmla="*/ 0 w 355"/>
                <a:gd name="T71" fmla="*/ 0 h 149"/>
                <a:gd name="T72" fmla="*/ 0 w 355"/>
                <a:gd name="T73" fmla="*/ 0 h 149"/>
                <a:gd name="T74" fmla="*/ 0 w 355"/>
                <a:gd name="T75" fmla="*/ 0 h 149"/>
                <a:gd name="T76" fmla="*/ 0 w 355"/>
                <a:gd name="T77" fmla="*/ 0 h 149"/>
                <a:gd name="T78" fmla="*/ 0 w 355"/>
                <a:gd name="T79" fmla="*/ 0 h 149"/>
                <a:gd name="T80" fmla="*/ 0 w 355"/>
                <a:gd name="T81" fmla="*/ 0 h 149"/>
                <a:gd name="T82" fmla="*/ 0 w 355"/>
                <a:gd name="T83" fmla="*/ 0 h 149"/>
                <a:gd name="T84" fmla="*/ 0 w 355"/>
                <a:gd name="T85" fmla="*/ 0 h 149"/>
                <a:gd name="T86" fmla="*/ 0 w 355"/>
                <a:gd name="T87" fmla="*/ 0 h 149"/>
                <a:gd name="T88" fmla="*/ 0 w 355"/>
                <a:gd name="T89" fmla="*/ 0 h 149"/>
                <a:gd name="T90" fmla="*/ 0 w 355"/>
                <a:gd name="T91" fmla="*/ 0 h 149"/>
                <a:gd name="T92" fmla="*/ 0 w 355"/>
                <a:gd name="T93" fmla="*/ 0 h 149"/>
                <a:gd name="T94" fmla="*/ 0 w 355"/>
                <a:gd name="T95" fmla="*/ 0 h 149"/>
                <a:gd name="T96" fmla="*/ 0 w 355"/>
                <a:gd name="T97" fmla="*/ 0 h 149"/>
                <a:gd name="T98" fmla="*/ 0 w 355"/>
                <a:gd name="T99" fmla="*/ 0 h 149"/>
                <a:gd name="T100" fmla="*/ 0 w 355"/>
                <a:gd name="T101" fmla="*/ 0 h 149"/>
                <a:gd name="T102" fmla="*/ 0 w 355"/>
                <a:gd name="T103" fmla="*/ 0 h 149"/>
                <a:gd name="T104" fmla="*/ 0 w 355"/>
                <a:gd name="T105" fmla="*/ 0 h 149"/>
                <a:gd name="T106" fmla="*/ 0 w 355"/>
                <a:gd name="T107" fmla="*/ 0 h 149"/>
                <a:gd name="T108" fmla="*/ 0 w 355"/>
                <a:gd name="T109" fmla="*/ 0 h 149"/>
                <a:gd name="T110" fmla="*/ 0 w 355"/>
                <a:gd name="T111" fmla="*/ 0 h 149"/>
                <a:gd name="T112" fmla="*/ 0 w 355"/>
                <a:gd name="T113" fmla="*/ 0 h 149"/>
                <a:gd name="T114" fmla="*/ 0 w 355"/>
                <a:gd name="T115" fmla="*/ 0 h 149"/>
                <a:gd name="T116" fmla="*/ 0 w 355"/>
                <a:gd name="T117" fmla="*/ 0 h 149"/>
                <a:gd name="T118" fmla="*/ 0 w 355"/>
                <a:gd name="T119" fmla="*/ 0 h 149"/>
                <a:gd name="T120" fmla="*/ 0 w 355"/>
                <a:gd name="T121" fmla="*/ 0 h 149"/>
                <a:gd name="T122" fmla="*/ 0 w 355"/>
                <a:gd name="T123" fmla="*/ 0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5"/>
                <a:gd name="T187" fmla="*/ 0 h 149"/>
                <a:gd name="T188" fmla="*/ 355 w 355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5" h="149">
                  <a:moveTo>
                    <a:pt x="348" y="1"/>
                  </a:moveTo>
                  <a:lnTo>
                    <a:pt x="347" y="14"/>
                  </a:lnTo>
                  <a:lnTo>
                    <a:pt x="347" y="29"/>
                  </a:lnTo>
                  <a:lnTo>
                    <a:pt x="346" y="44"/>
                  </a:lnTo>
                  <a:lnTo>
                    <a:pt x="346" y="59"/>
                  </a:lnTo>
                  <a:lnTo>
                    <a:pt x="346" y="73"/>
                  </a:lnTo>
                  <a:lnTo>
                    <a:pt x="347" y="88"/>
                  </a:lnTo>
                  <a:lnTo>
                    <a:pt x="350" y="101"/>
                  </a:lnTo>
                  <a:lnTo>
                    <a:pt x="355" y="114"/>
                  </a:lnTo>
                  <a:lnTo>
                    <a:pt x="355" y="149"/>
                  </a:lnTo>
                  <a:lnTo>
                    <a:pt x="314" y="147"/>
                  </a:lnTo>
                  <a:lnTo>
                    <a:pt x="273" y="147"/>
                  </a:lnTo>
                  <a:lnTo>
                    <a:pt x="232" y="147"/>
                  </a:lnTo>
                  <a:lnTo>
                    <a:pt x="192" y="149"/>
                  </a:lnTo>
                  <a:lnTo>
                    <a:pt x="150" y="147"/>
                  </a:lnTo>
                  <a:lnTo>
                    <a:pt x="110" y="147"/>
                  </a:lnTo>
                  <a:lnTo>
                    <a:pt x="70" y="145"/>
                  </a:lnTo>
                  <a:lnTo>
                    <a:pt x="33" y="142"/>
                  </a:lnTo>
                  <a:lnTo>
                    <a:pt x="31" y="135"/>
                  </a:lnTo>
                  <a:lnTo>
                    <a:pt x="31" y="128"/>
                  </a:lnTo>
                  <a:lnTo>
                    <a:pt x="27" y="120"/>
                  </a:lnTo>
                  <a:lnTo>
                    <a:pt x="20" y="118"/>
                  </a:lnTo>
                  <a:lnTo>
                    <a:pt x="11" y="115"/>
                  </a:lnTo>
                  <a:lnTo>
                    <a:pt x="8" y="109"/>
                  </a:lnTo>
                  <a:lnTo>
                    <a:pt x="5" y="99"/>
                  </a:lnTo>
                  <a:lnTo>
                    <a:pt x="5" y="92"/>
                  </a:lnTo>
                  <a:lnTo>
                    <a:pt x="5" y="81"/>
                  </a:lnTo>
                  <a:lnTo>
                    <a:pt x="5" y="70"/>
                  </a:lnTo>
                  <a:lnTo>
                    <a:pt x="2" y="60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2"/>
                  </a:lnTo>
                  <a:lnTo>
                    <a:pt x="6" y="24"/>
                  </a:lnTo>
                  <a:lnTo>
                    <a:pt x="15" y="19"/>
                  </a:lnTo>
                  <a:lnTo>
                    <a:pt x="22" y="21"/>
                  </a:lnTo>
                  <a:lnTo>
                    <a:pt x="29" y="19"/>
                  </a:lnTo>
                  <a:lnTo>
                    <a:pt x="36" y="18"/>
                  </a:lnTo>
                  <a:lnTo>
                    <a:pt x="43" y="24"/>
                  </a:lnTo>
                  <a:lnTo>
                    <a:pt x="57" y="19"/>
                  </a:lnTo>
                  <a:lnTo>
                    <a:pt x="73" y="17"/>
                  </a:lnTo>
                  <a:lnTo>
                    <a:pt x="88" y="14"/>
                  </a:lnTo>
                  <a:lnTo>
                    <a:pt x="105" y="14"/>
                  </a:lnTo>
                  <a:lnTo>
                    <a:pt x="120" y="13"/>
                  </a:lnTo>
                  <a:lnTo>
                    <a:pt x="137" y="12"/>
                  </a:lnTo>
                  <a:lnTo>
                    <a:pt x="152" y="9"/>
                  </a:lnTo>
                  <a:lnTo>
                    <a:pt x="169" y="8"/>
                  </a:lnTo>
                  <a:lnTo>
                    <a:pt x="182" y="8"/>
                  </a:lnTo>
                  <a:lnTo>
                    <a:pt x="195" y="9"/>
                  </a:lnTo>
                  <a:lnTo>
                    <a:pt x="207" y="8"/>
                  </a:lnTo>
                  <a:lnTo>
                    <a:pt x="221" y="8"/>
                  </a:lnTo>
                  <a:lnTo>
                    <a:pt x="234" y="5"/>
                  </a:lnTo>
                  <a:lnTo>
                    <a:pt x="250" y="4"/>
                  </a:lnTo>
                  <a:lnTo>
                    <a:pt x="264" y="4"/>
                  </a:lnTo>
                  <a:lnTo>
                    <a:pt x="279" y="4"/>
                  </a:lnTo>
                  <a:lnTo>
                    <a:pt x="287" y="4"/>
                  </a:lnTo>
                  <a:lnTo>
                    <a:pt x="294" y="4"/>
                  </a:lnTo>
                  <a:lnTo>
                    <a:pt x="303" y="3"/>
                  </a:lnTo>
                  <a:lnTo>
                    <a:pt x="312" y="3"/>
                  </a:lnTo>
                  <a:lnTo>
                    <a:pt x="320" y="1"/>
                  </a:lnTo>
                  <a:lnTo>
                    <a:pt x="329" y="0"/>
                  </a:lnTo>
                  <a:lnTo>
                    <a:pt x="338" y="0"/>
                  </a:lnTo>
                  <a:lnTo>
                    <a:pt x="348" y="1"/>
                  </a:lnTo>
                  <a:close/>
                </a:path>
              </a:pathLst>
            </a:custGeom>
            <a:solidFill>
              <a:srgbClr val="409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36" y="4946"/>
              <a:ext cx="25" cy="49"/>
            </a:xfrm>
            <a:custGeom>
              <a:avLst/>
              <a:gdLst>
                <a:gd name="T0" fmla="*/ 0 w 75"/>
                <a:gd name="T1" fmla="*/ 0 h 148"/>
                <a:gd name="T2" fmla="*/ 0 w 75"/>
                <a:gd name="T3" fmla="*/ 0 h 148"/>
                <a:gd name="T4" fmla="*/ 0 w 75"/>
                <a:gd name="T5" fmla="*/ 0 h 148"/>
                <a:gd name="T6" fmla="*/ 0 w 75"/>
                <a:gd name="T7" fmla="*/ 0 h 148"/>
                <a:gd name="T8" fmla="*/ 0 w 75"/>
                <a:gd name="T9" fmla="*/ 0 h 148"/>
                <a:gd name="T10" fmla="*/ 0 w 75"/>
                <a:gd name="T11" fmla="*/ 0 h 148"/>
                <a:gd name="T12" fmla="*/ 0 w 75"/>
                <a:gd name="T13" fmla="*/ 0 h 148"/>
                <a:gd name="T14" fmla="*/ 0 w 75"/>
                <a:gd name="T15" fmla="*/ 0 h 148"/>
                <a:gd name="T16" fmla="*/ 0 w 75"/>
                <a:gd name="T17" fmla="*/ 0 h 148"/>
                <a:gd name="T18" fmla="*/ 0 w 75"/>
                <a:gd name="T19" fmla="*/ 0 h 148"/>
                <a:gd name="T20" fmla="*/ 0 w 75"/>
                <a:gd name="T21" fmla="*/ 0 h 148"/>
                <a:gd name="T22" fmla="*/ 0 w 75"/>
                <a:gd name="T23" fmla="*/ 0 h 148"/>
                <a:gd name="T24" fmla="*/ 0 w 75"/>
                <a:gd name="T25" fmla="*/ 0 h 148"/>
                <a:gd name="T26" fmla="*/ 0 w 75"/>
                <a:gd name="T27" fmla="*/ 0 h 148"/>
                <a:gd name="T28" fmla="*/ 0 w 75"/>
                <a:gd name="T29" fmla="*/ 0 h 148"/>
                <a:gd name="T30" fmla="*/ 0 w 75"/>
                <a:gd name="T31" fmla="*/ 0 h 148"/>
                <a:gd name="T32" fmla="*/ 0 w 75"/>
                <a:gd name="T33" fmla="*/ 0 h 148"/>
                <a:gd name="T34" fmla="*/ 0 w 75"/>
                <a:gd name="T35" fmla="*/ 0 h 148"/>
                <a:gd name="T36" fmla="*/ 0 w 75"/>
                <a:gd name="T37" fmla="*/ 0 h 148"/>
                <a:gd name="T38" fmla="*/ 0 w 75"/>
                <a:gd name="T39" fmla="*/ 0 h 1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5"/>
                <a:gd name="T61" fmla="*/ 0 h 148"/>
                <a:gd name="T62" fmla="*/ 75 w 75"/>
                <a:gd name="T63" fmla="*/ 148 h 14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5" h="148">
                  <a:moveTo>
                    <a:pt x="62" y="0"/>
                  </a:moveTo>
                  <a:lnTo>
                    <a:pt x="62" y="18"/>
                  </a:lnTo>
                  <a:lnTo>
                    <a:pt x="62" y="36"/>
                  </a:lnTo>
                  <a:lnTo>
                    <a:pt x="63" y="54"/>
                  </a:lnTo>
                  <a:lnTo>
                    <a:pt x="66" y="73"/>
                  </a:lnTo>
                  <a:lnTo>
                    <a:pt x="66" y="91"/>
                  </a:lnTo>
                  <a:lnTo>
                    <a:pt x="68" y="110"/>
                  </a:lnTo>
                  <a:lnTo>
                    <a:pt x="71" y="128"/>
                  </a:lnTo>
                  <a:lnTo>
                    <a:pt x="75" y="148"/>
                  </a:lnTo>
                  <a:lnTo>
                    <a:pt x="14" y="148"/>
                  </a:lnTo>
                  <a:lnTo>
                    <a:pt x="11" y="136"/>
                  </a:lnTo>
                  <a:lnTo>
                    <a:pt x="8" y="125"/>
                  </a:lnTo>
                  <a:lnTo>
                    <a:pt x="7" y="112"/>
                  </a:lnTo>
                  <a:lnTo>
                    <a:pt x="7" y="100"/>
                  </a:lnTo>
                  <a:lnTo>
                    <a:pt x="5" y="87"/>
                  </a:lnTo>
                  <a:lnTo>
                    <a:pt x="5" y="76"/>
                  </a:lnTo>
                  <a:lnTo>
                    <a:pt x="3" y="64"/>
                  </a:lnTo>
                  <a:lnTo>
                    <a:pt x="0" y="54"/>
                  </a:lnTo>
                  <a:lnTo>
                    <a:pt x="9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63" y="4947"/>
              <a:ext cx="27" cy="50"/>
            </a:xfrm>
            <a:custGeom>
              <a:avLst/>
              <a:gdLst>
                <a:gd name="T0" fmla="*/ 0 w 82"/>
                <a:gd name="T1" fmla="*/ 0 h 150"/>
                <a:gd name="T2" fmla="*/ 0 w 82"/>
                <a:gd name="T3" fmla="*/ 0 h 150"/>
                <a:gd name="T4" fmla="*/ 0 w 82"/>
                <a:gd name="T5" fmla="*/ 0 h 150"/>
                <a:gd name="T6" fmla="*/ 0 w 82"/>
                <a:gd name="T7" fmla="*/ 0 h 150"/>
                <a:gd name="T8" fmla="*/ 0 w 82"/>
                <a:gd name="T9" fmla="*/ 0 h 150"/>
                <a:gd name="T10" fmla="*/ 0 w 82"/>
                <a:gd name="T11" fmla="*/ 0 h 150"/>
                <a:gd name="T12" fmla="*/ 0 w 82"/>
                <a:gd name="T13" fmla="*/ 0 h 150"/>
                <a:gd name="T14" fmla="*/ 0 w 82"/>
                <a:gd name="T15" fmla="*/ 0 h 150"/>
                <a:gd name="T16" fmla="*/ 0 w 82"/>
                <a:gd name="T17" fmla="*/ 0 h 150"/>
                <a:gd name="T18" fmla="*/ 0 w 82"/>
                <a:gd name="T19" fmla="*/ 0 h 150"/>
                <a:gd name="T20" fmla="*/ 0 w 82"/>
                <a:gd name="T21" fmla="*/ 0 h 150"/>
                <a:gd name="T22" fmla="*/ 0 w 82"/>
                <a:gd name="T23" fmla="*/ 0 h 150"/>
                <a:gd name="T24" fmla="*/ 0 w 82"/>
                <a:gd name="T25" fmla="*/ 0 h 150"/>
                <a:gd name="T26" fmla="*/ 0 w 82"/>
                <a:gd name="T27" fmla="*/ 0 h 150"/>
                <a:gd name="T28" fmla="*/ 0 w 82"/>
                <a:gd name="T29" fmla="*/ 0 h 150"/>
                <a:gd name="T30" fmla="*/ 0 w 82"/>
                <a:gd name="T31" fmla="*/ 0 h 150"/>
                <a:gd name="T32" fmla="*/ 0 w 82"/>
                <a:gd name="T33" fmla="*/ 0 h 150"/>
                <a:gd name="T34" fmla="*/ 0 w 82"/>
                <a:gd name="T35" fmla="*/ 0 h 150"/>
                <a:gd name="T36" fmla="*/ 0 w 82"/>
                <a:gd name="T37" fmla="*/ 0 h 150"/>
                <a:gd name="T38" fmla="*/ 0 w 82"/>
                <a:gd name="T39" fmla="*/ 0 h 150"/>
                <a:gd name="T40" fmla="*/ 0 w 82"/>
                <a:gd name="T41" fmla="*/ 0 h 150"/>
                <a:gd name="T42" fmla="*/ 0 w 82"/>
                <a:gd name="T43" fmla="*/ 0 h 150"/>
                <a:gd name="T44" fmla="*/ 0 w 82"/>
                <a:gd name="T45" fmla="*/ 0 h 150"/>
                <a:gd name="T46" fmla="*/ 0 w 82"/>
                <a:gd name="T47" fmla="*/ 0 h 150"/>
                <a:gd name="T48" fmla="*/ 0 w 82"/>
                <a:gd name="T49" fmla="*/ 0 h 150"/>
                <a:gd name="T50" fmla="*/ 0 w 82"/>
                <a:gd name="T51" fmla="*/ 0 h 150"/>
                <a:gd name="T52" fmla="*/ 0 w 82"/>
                <a:gd name="T53" fmla="*/ 0 h 150"/>
                <a:gd name="T54" fmla="*/ 0 w 82"/>
                <a:gd name="T55" fmla="*/ 0 h 150"/>
                <a:gd name="T56" fmla="*/ 0 w 82"/>
                <a:gd name="T57" fmla="*/ 0 h 150"/>
                <a:gd name="T58" fmla="*/ 0 w 82"/>
                <a:gd name="T59" fmla="*/ 0 h 150"/>
                <a:gd name="T60" fmla="*/ 0 w 82"/>
                <a:gd name="T61" fmla="*/ 0 h 150"/>
                <a:gd name="T62" fmla="*/ 0 w 82"/>
                <a:gd name="T63" fmla="*/ 0 h 150"/>
                <a:gd name="T64" fmla="*/ 0 w 82"/>
                <a:gd name="T65" fmla="*/ 0 h 150"/>
                <a:gd name="T66" fmla="*/ 0 w 82"/>
                <a:gd name="T67" fmla="*/ 0 h 150"/>
                <a:gd name="T68" fmla="*/ 0 w 82"/>
                <a:gd name="T69" fmla="*/ 0 h 1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2"/>
                <a:gd name="T106" fmla="*/ 0 h 150"/>
                <a:gd name="T107" fmla="*/ 82 w 82"/>
                <a:gd name="T108" fmla="*/ 150 h 1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2" h="150">
                  <a:moveTo>
                    <a:pt x="65" y="10"/>
                  </a:moveTo>
                  <a:lnTo>
                    <a:pt x="69" y="23"/>
                  </a:lnTo>
                  <a:lnTo>
                    <a:pt x="74" y="38"/>
                  </a:lnTo>
                  <a:lnTo>
                    <a:pt x="78" y="52"/>
                  </a:lnTo>
                  <a:lnTo>
                    <a:pt x="82" y="68"/>
                  </a:lnTo>
                  <a:lnTo>
                    <a:pt x="82" y="82"/>
                  </a:lnTo>
                  <a:lnTo>
                    <a:pt x="82" y="97"/>
                  </a:lnTo>
                  <a:lnTo>
                    <a:pt x="79" y="113"/>
                  </a:lnTo>
                  <a:lnTo>
                    <a:pt x="76" y="128"/>
                  </a:lnTo>
                  <a:lnTo>
                    <a:pt x="73" y="138"/>
                  </a:lnTo>
                  <a:lnTo>
                    <a:pt x="78" y="150"/>
                  </a:lnTo>
                  <a:lnTo>
                    <a:pt x="67" y="146"/>
                  </a:lnTo>
                  <a:lnTo>
                    <a:pt x="56" y="146"/>
                  </a:lnTo>
                  <a:lnTo>
                    <a:pt x="44" y="147"/>
                  </a:lnTo>
                  <a:lnTo>
                    <a:pt x="33" y="148"/>
                  </a:lnTo>
                  <a:lnTo>
                    <a:pt x="22" y="147"/>
                  </a:lnTo>
                  <a:lnTo>
                    <a:pt x="15" y="145"/>
                  </a:lnTo>
                  <a:lnTo>
                    <a:pt x="12" y="136"/>
                  </a:lnTo>
                  <a:lnTo>
                    <a:pt x="13" y="122"/>
                  </a:lnTo>
                  <a:lnTo>
                    <a:pt x="12" y="105"/>
                  </a:lnTo>
                  <a:lnTo>
                    <a:pt x="9" y="90"/>
                  </a:lnTo>
                  <a:lnTo>
                    <a:pt x="6" y="74"/>
                  </a:lnTo>
                  <a:lnTo>
                    <a:pt x="4" y="59"/>
                  </a:lnTo>
                  <a:lnTo>
                    <a:pt x="1" y="43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1" y="2"/>
                  </a:lnTo>
                  <a:lnTo>
                    <a:pt x="58" y="5"/>
                  </a:lnTo>
                  <a:lnTo>
                    <a:pt x="65" y="10"/>
                  </a:lnTo>
                  <a:close/>
                </a:path>
              </a:pathLst>
            </a:custGeom>
            <a:solidFill>
              <a:srgbClr val="409E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8" y="4960"/>
              <a:ext cx="29" cy="31"/>
            </a:xfrm>
            <a:custGeom>
              <a:avLst/>
              <a:gdLst>
                <a:gd name="T0" fmla="*/ 0 w 89"/>
                <a:gd name="T1" fmla="*/ 0 h 93"/>
                <a:gd name="T2" fmla="*/ 0 w 89"/>
                <a:gd name="T3" fmla="*/ 0 h 93"/>
                <a:gd name="T4" fmla="*/ 0 w 89"/>
                <a:gd name="T5" fmla="*/ 0 h 93"/>
                <a:gd name="T6" fmla="*/ 0 w 89"/>
                <a:gd name="T7" fmla="*/ 0 h 93"/>
                <a:gd name="T8" fmla="*/ 0 w 89"/>
                <a:gd name="T9" fmla="*/ 0 h 93"/>
                <a:gd name="T10" fmla="*/ 0 w 89"/>
                <a:gd name="T11" fmla="*/ 0 h 93"/>
                <a:gd name="T12" fmla="*/ 0 w 89"/>
                <a:gd name="T13" fmla="*/ 0 h 93"/>
                <a:gd name="T14" fmla="*/ 0 w 89"/>
                <a:gd name="T15" fmla="*/ 0 h 93"/>
                <a:gd name="T16" fmla="*/ 0 w 89"/>
                <a:gd name="T17" fmla="*/ 0 h 93"/>
                <a:gd name="T18" fmla="*/ 0 w 89"/>
                <a:gd name="T19" fmla="*/ 0 h 93"/>
                <a:gd name="T20" fmla="*/ 0 w 89"/>
                <a:gd name="T21" fmla="*/ 0 h 93"/>
                <a:gd name="T22" fmla="*/ 0 w 89"/>
                <a:gd name="T23" fmla="*/ 0 h 93"/>
                <a:gd name="T24" fmla="*/ 0 w 89"/>
                <a:gd name="T25" fmla="*/ 0 h 93"/>
                <a:gd name="T26" fmla="*/ 0 w 89"/>
                <a:gd name="T27" fmla="*/ 0 h 93"/>
                <a:gd name="T28" fmla="*/ 0 w 89"/>
                <a:gd name="T29" fmla="*/ 0 h 93"/>
                <a:gd name="T30" fmla="*/ 0 w 89"/>
                <a:gd name="T31" fmla="*/ 0 h 93"/>
                <a:gd name="T32" fmla="*/ 0 w 89"/>
                <a:gd name="T33" fmla="*/ 0 h 93"/>
                <a:gd name="T34" fmla="*/ 0 w 89"/>
                <a:gd name="T35" fmla="*/ 0 h 93"/>
                <a:gd name="T36" fmla="*/ 0 w 89"/>
                <a:gd name="T37" fmla="*/ 0 h 93"/>
                <a:gd name="T38" fmla="*/ 0 w 89"/>
                <a:gd name="T39" fmla="*/ 0 h 93"/>
                <a:gd name="T40" fmla="*/ 0 w 89"/>
                <a:gd name="T41" fmla="*/ 0 h 93"/>
                <a:gd name="T42" fmla="*/ 0 w 89"/>
                <a:gd name="T43" fmla="*/ 0 h 93"/>
                <a:gd name="T44" fmla="*/ 0 w 89"/>
                <a:gd name="T45" fmla="*/ 0 h 93"/>
                <a:gd name="T46" fmla="*/ 0 w 89"/>
                <a:gd name="T47" fmla="*/ 0 h 93"/>
                <a:gd name="T48" fmla="*/ 0 w 89"/>
                <a:gd name="T49" fmla="*/ 0 h 93"/>
                <a:gd name="T50" fmla="*/ 0 w 89"/>
                <a:gd name="T51" fmla="*/ 0 h 9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9"/>
                <a:gd name="T79" fmla="*/ 0 h 93"/>
                <a:gd name="T80" fmla="*/ 89 w 89"/>
                <a:gd name="T81" fmla="*/ 93 h 9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9" h="93">
                  <a:moveTo>
                    <a:pt x="86" y="57"/>
                  </a:moveTo>
                  <a:lnTo>
                    <a:pt x="75" y="59"/>
                  </a:lnTo>
                  <a:lnTo>
                    <a:pt x="63" y="64"/>
                  </a:lnTo>
                  <a:lnTo>
                    <a:pt x="53" y="68"/>
                  </a:lnTo>
                  <a:lnTo>
                    <a:pt x="43" y="75"/>
                  </a:lnTo>
                  <a:lnTo>
                    <a:pt x="31" y="78"/>
                  </a:lnTo>
                  <a:lnTo>
                    <a:pt x="21" y="84"/>
                  </a:lnTo>
                  <a:lnTo>
                    <a:pt x="11" y="87"/>
                  </a:lnTo>
                  <a:lnTo>
                    <a:pt x="0" y="93"/>
                  </a:lnTo>
                  <a:lnTo>
                    <a:pt x="9" y="82"/>
                  </a:lnTo>
                  <a:lnTo>
                    <a:pt x="20" y="73"/>
                  </a:lnTo>
                  <a:lnTo>
                    <a:pt x="30" y="63"/>
                  </a:lnTo>
                  <a:lnTo>
                    <a:pt x="40" y="54"/>
                  </a:lnTo>
                  <a:lnTo>
                    <a:pt x="48" y="44"/>
                  </a:lnTo>
                  <a:lnTo>
                    <a:pt x="57" y="35"/>
                  </a:lnTo>
                  <a:lnTo>
                    <a:pt x="66" y="26"/>
                  </a:lnTo>
                  <a:lnTo>
                    <a:pt x="76" y="18"/>
                  </a:lnTo>
                  <a:lnTo>
                    <a:pt x="85" y="0"/>
                  </a:lnTo>
                  <a:lnTo>
                    <a:pt x="86" y="7"/>
                  </a:lnTo>
                  <a:lnTo>
                    <a:pt x="87" y="13"/>
                  </a:lnTo>
                  <a:lnTo>
                    <a:pt x="87" y="21"/>
                  </a:lnTo>
                  <a:lnTo>
                    <a:pt x="89" y="28"/>
                  </a:lnTo>
                  <a:lnTo>
                    <a:pt x="87" y="35"/>
                  </a:lnTo>
                  <a:lnTo>
                    <a:pt x="87" y="41"/>
                  </a:lnTo>
                  <a:lnTo>
                    <a:pt x="86" y="49"/>
                  </a:lnTo>
                  <a:lnTo>
                    <a:pt x="86" y="57"/>
                  </a:lnTo>
                  <a:close/>
                </a:path>
              </a:pathLst>
            </a:custGeom>
            <a:solidFill>
              <a:srgbClr val="FF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02" y="4965"/>
              <a:ext cx="295" cy="326"/>
            </a:xfrm>
            <a:custGeom>
              <a:avLst/>
              <a:gdLst>
                <a:gd name="T0" fmla="*/ 0 w 885"/>
                <a:gd name="T1" fmla="*/ 0 h 978"/>
                <a:gd name="T2" fmla="*/ 0 w 885"/>
                <a:gd name="T3" fmla="*/ 0 h 978"/>
                <a:gd name="T4" fmla="*/ 0 w 885"/>
                <a:gd name="T5" fmla="*/ 0 h 978"/>
                <a:gd name="T6" fmla="*/ 0 w 885"/>
                <a:gd name="T7" fmla="*/ 0 h 978"/>
                <a:gd name="T8" fmla="*/ 0 w 885"/>
                <a:gd name="T9" fmla="*/ 0 h 978"/>
                <a:gd name="T10" fmla="*/ 0 w 885"/>
                <a:gd name="T11" fmla="*/ 1 h 978"/>
                <a:gd name="T12" fmla="*/ 0 w 885"/>
                <a:gd name="T13" fmla="*/ 1 h 978"/>
                <a:gd name="T14" fmla="*/ 0 w 885"/>
                <a:gd name="T15" fmla="*/ 1 h 978"/>
                <a:gd name="T16" fmla="*/ 0 w 885"/>
                <a:gd name="T17" fmla="*/ 1 h 978"/>
                <a:gd name="T18" fmla="*/ 0 w 885"/>
                <a:gd name="T19" fmla="*/ 1 h 978"/>
                <a:gd name="T20" fmla="*/ 0 w 885"/>
                <a:gd name="T21" fmla="*/ 1 h 978"/>
                <a:gd name="T22" fmla="*/ 0 w 885"/>
                <a:gd name="T23" fmla="*/ 1 h 978"/>
                <a:gd name="T24" fmla="*/ 0 w 885"/>
                <a:gd name="T25" fmla="*/ 1 h 978"/>
                <a:gd name="T26" fmla="*/ 0 w 885"/>
                <a:gd name="T27" fmla="*/ 1 h 978"/>
                <a:gd name="T28" fmla="*/ 0 w 885"/>
                <a:gd name="T29" fmla="*/ 1 h 978"/>
                <a:gd name="T30" fmla="*/ 1 w 885"/>
                <a:gd name="T31" fmla="*/ 1 h 978"/>
                <a:gd name="T32" fmla="*/ 1 w 885"/>
                <a:gd name="T33" fmla="*/ 1 h 978"/>
                <a:gd name="T34" fmla="*/ 1 w 885"/>
                <a:gd name="T35" fmla="*/ 1 h 978"/>
                <a:gd name="T36" fmla="*/ 1 w 885"/>
                <a:gd name="T37" fmla="*/ 1 h 978"/>
                <a:gd name="T38" fmla="*/ 1 w 885"/>
                <a:gd name="T39" fmla="*/ 1 h 978"/>
                <a:gd name="T40" fmla="*/ 1 w 885"/>
                <a:gd name="T41" fmla="*/ 1 h 978"/>
                <a:gd name="T42" fmla="*/ 1 w 885"/>
                <a:gd name="T43" fmla="*/ 1 h 978"/>
                <a:gd name="T44" fmla="*/ 1 w 885"/>
                <a:gd name="T45" fmla="*/ 1 h 978"/>
                <a:gd name="T46" fmla="*/ 1 w 885"/>
                <a:gd name="T47" fmla="*/ 1 h 978"/>
                <a:gd name="T48" fmla="*/ 1 w 885"/>
                <a:gd name="T49" fmla="*/ 1 h 978"/>
                <a:gd name="T50" fmla="*/ 1 w 885"/>
                <a:gd name="T51" fmla="*/ 1 h 978"/>
                <a:gd name="T52" fmla="*/ 1 w 885"/>
                <a:gd name="T53" fmla="*/ 1 h 978"/>
                <a:gd name="T54" fmla="*/ 1 w 885"/>
                <a:gd name="T55" fmla="*/ 1 h 978"/>
                <a:gd name="T56" fmla="*/ 1 w 885"/>
                <a:gd name="T57" fmla="*/ 1 h 978"/>
                <a:gd name="T58" fmla="*/ 1 w 885"/>
                <a:gd name="T59" fmla="*/ 1 h 978"/>
                <a:gd name="T60" fmla="*/ 1 w 885"/>
                <a:gd name="T61" fmla="*/ 1 h 978"/>
                <a:gd name="T62" fmla="*/ 1 w 885"/>
                <a:gd name="T63" fmla="*/ 1 h 978"/>
                <a:gd name="T64" fmla="*/ 1 w 885"/>
                <a:gd name="T65" fmla="*/ 1 h 978"/>
                <a:gd name="T66" fmla="*/ 1 w 885"/>
                <a:gd name="T67" fmla="*/ 1 h 978"/>
                <a:gd name="T68" fmla="*/ 1 w 885"/>
                <a:gd name="T69" fmla="*/ 1 h 978"/>
                <a:gd name="T70" fmla="*/ 1 w 885"/>
                <a:gd name="T71" fmla="*/ 1 h 978"/>
                <a:gd name="T72" fmla="*/ 1 w 885"/>
                <a:gd name="T73" fmla="*/ 1 h 978"/>
                <a:gd name="T74" fmla="*/ 1 w 885"/>
                <a:gd name="T75" fmla="*/ 1 h 978"/>
                <a:gd name="T76" fmla="*/ 1 w 885"/>
                <a:gd name="T77" fmla="*/ 1 h 978"/>
                <a:gd name="T78" fmla="*/ 0 w 885"/>
                <a:gd name="T79" fmla="*/ 1 h 978"/>
                <a:gd name="T80" fmla="*/ 0 w 885"/>
                <a:gd name="T81" fmla="*/ 1 h 978"/>
                <a:gd name="T82" fmla="*/ 0 w 885"/>
                <a:gd name="T83" fmla="*/ 1 h 978"/>
                <a:gd name="T84" fmla="*/ 0 w 885"/>
                <a:gd name="T85" fmla="*/ 1 h 978"/>
                <a:gd name="T86" fmla="*/ 0 w 885"/>
                <a:gd name="T87" fmla="*/ 1 h 978"/>
                <a:gd name="T88" fmla="*/ 0 w 885"/>
                <a:gd name="T89" fmla="*/ 1 h 978"/>
                <a:gd name="T90" fmla="*/ 0 w 885"/>
                <a:gd name="T91" fmla="*/ 1 h 978"/>
                <a:gd name="T92" fmla="*/ 0 w 885"/>
                <a:gd name="T93" fmla="*/ 1 h 978"/>
                <a:gd name="T94" fmla="*/ 0 w 885"/>
                <a:gd name="T95" fmla="*/ 1 h 978"/>
                <a:gd name="T96" fmla="*/ 0 w 885"/>
                <a:gd name="T97" fmla="*/ 1 h 978"/>
                <a:gd name="T98" fmla="*/ 0 w 885"/>
                <a:gd name="T99" fmla="*/ 1 h 978"/>
                <a:gd name="T100" fmla="*/ 0 w 885"/>
                <a:gd name="T101" fmla="*/ 1 h 978"/>
                <a:gd name="T102" fmla="*/ 0 w 885"/>
                <a:gd name="T103" fmla="*/ 1 h 978"/>
                <a:gd name="T104" fmla="*/ 0 w 885"/>
                <a:gd name="T105" fmla="*/ 1 h 978"/>
                <a:gd name="T106" fmla="*/ 0 w 885"/>
                <a:gd name="T107" fmla="*/ 0 h 978"/>
                <a:gd name="T108" fmla="*/ 0 w 885"/>
                <a:gd name="T109" fmla="*/ 0 h 978"/>
                <a:gd name="T110" fmla="*/ 0 w 885"/>
                <a:gd name="T111" fmla="*/ 0 h 978"/>
                <a:gd name="T112" fmla="*/ 0 w 885"/>
                <a:gd name="T113" fmla="*/ 0 h 978"/>
                <a:gd name="T114" fmla="*/ 0 w 885"/>
                <a:gd name="T115" fmla="*/ 0 h 978"/>
                <a:gd name="T116" fmla="*/ 0 w 885"/>
                <a:gd name="T117" fmla="*/ 0 h 978"/>
                <a:gd name="T118" fmla="*/ 0 w 885"/>
                <a:gd name="T119" fmla="*/ 0 h 978"/>
                <a:gd name="T120" fmla="*/ 0 w 885"/>
                <a:gd name="T121" fmla="*/ 0 h 978"/>
                <a:gd name="T122" fmla="*/ 0 w 885"/>
                <a:gd name="T123" fmla="*/ 0 h 978"/>
                <a:gd name="T124" fmla="*/ 0 w 885"/>
                <a:gd name="T125" fmla="*/ 0 h 9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85"/>
                <a:gd name="T190" fmla="*/ 0 h 978"/>
                <a:gd name="T191" fmla="*/ 885 w 885"/>
                <a:gd name="T192" fmla="*/ 978 h 97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85" h="978">
                  <a:moveTo>
                    <a:pt x="70" y="56"/>
                  </a:moveTo>
                  <a:lnTo>
                    <a:pt x="72" y="65"/>
                  </a:lnTo>
                  <a:lnTo>
                    <a:pt x="74" y="75"/>
                  </a:lnTo>
                  <a:lnTo>
                    <a:pt x="75" y="85"/>
                  </a:lnTo>
                  <a:lnTo>
                    <a:pt x="79" y="96"/>
                  </a:lnTo>
                  <a:lnTo>
                    <a:pt x="82" y="105"/>
                  </a:lnTo>
                  <a:lnTo>
                    <a:pt x="86" y="114"/>
                  </a:lnTo>
                  <a:lnTo>
                    <a:pt x="91" y="121"/>
                  </a:lnTo>
                  <a:lnTo>
                    <a:pt x="100" y="129"/>
                  </a:lnTo>
                  <a:lnTo>
                    <a:pt x="110" y="210"/>
                  </a:lnTo>
                  <a:lnTo>
                    <a:pt x="120" y="292"/>
                  </a:lnTo>
                  <a:lnTo>
                    <a:pt x="130" y="374"/>
                  </a:lnTo>
                  <a:lnTo>
                    <a:pt x="142" y="457"/>
                  </a:lnTo>
                  <a:lnTo>
                    <a:pt x="151" y="539"/>
                  </a:lnTo>
                  <a:lnTo>
                    <a:pt x="161" y="621"/>
                  </a:lnTo>
                  <a:lnTo>
                    <a:pt x="171" y="702"/>
                  </a:lnTo>
                  <a:lnTo>
                    <a:pt x="184" y="784"/>
                  </a:lnTo>
                  <a:lnTo>
                    <a:pt x="186" y="794"/>
                  </a:lnTo>
                  <a:lnTo>
                    <a:pt x="187" y="805"/>
                  </a:lnTo>
                  <a:lnTo>
                    <a:pt x="187" y="818"/>
                  </a:lnTo>
                  <a:lnTo>
                    <a:pt x="191" y="831"/>
                  </a:lnTo>
                  <a:lnTo>
                    <a:pt x="193" y="841"/>
                  </a:lnTo>
                  <a:lnTo>
                    <a:pt x="200" y="851"/>
                  </a:lnTo>
                  <a:lnTo>
                    <a:pt x="206" y="859"/>
                  </a:lnTo>
                  <a:lnTo>
                    <a:pt x="216" y="867"/>
                  </a:lnTo>
                  <a:lnTo>
                    <a:pt x="238" y="867"/>
                  </a:lnTo>
                  <a:lnTo>
                    <a:pt x="261" y="871"/>
                  </a:lnTo>
                  <a:lnTo>
                    <a:pt x="284" y="875"/>
                  </a:lnTo>
                  <a:lnTo>
                    <a:pt x="307" y="880"/>
                  </a:lnTo>
                  <a:lnTo>
                    <a:pt x="329" y="883"/>
                  </a:lnTo>
                  <a:lnTo>
                    <a:pt x="351" y="887"/>
                  </a:lnTo>
                  <a:lnTo>
                    <a:pt x="373" y="887"/>
                  </a:lnTo>
                  <a:lnTo>
                    <a:pt x="396" y="887"/>
                  </a:lnTo>
                  <a:lnTo>
                    <a:pt x="407" y="886"/>
                  </a:lnTo>
                  <a:lnTo>
                    <a:pt x="417" y="892"/>
                  </a:lnTo>
                  <a:lnTo>
                    <a:pt x="423" y="896"/>
                  </a:lnTo>
                  <a:lnTo>
                    <a:pt x="428" y="901"/>
                  </a:lnTo>
                  <a:lnTo>
                    <a:pt x="434" y="904"/>
                  </a:lnTo>
                  <a:lnTo>
                    <a:pt x="442" y="908"/>
                  </a:lnTo>
                  <a:lnTo>
                    <a:pt x="455" y="914"/>
                  </a:lnTo>
                  <a:lnTo>
                    <a:pt x="470" y="921"/>
                  </a:lnTo>
                  <a:lnTo>
                    <a:pt x="485" y="923"/>
                  </a:lnTo>
                  <a:lnTo>
                    <a:pt x="502" y="927"/>
                  </a:lnTo>
                  <a:lnTo>
                    <a:pt x="517" y="928"/>
                  </a:lnTo>
                  <a:lnTo>
                    <a:pt x="535" y="930"/>
                  </a:lnTo>
                  <a:lnTo>
                    <a:pt x="552" y="931"/>
                  </a:lnTo>
                  <a:lnTo>
                    <a:pt x="570" y="933"/>
                  </a:lnTo>
                  <a:lnTo>
                    <a:pt x="608" y="931"/>
                  </a:lnTo>
                  <a:lnTo>
                    <a:pt x="647" y="930"/>
                  </a:lnTo>
                  <a:lnTo>
                    <a:pt x="686" y="927"/>
                  </a:lnTo>
                  <a:lnTo>
                    <a:pt x="726" y="926"/>
                  </a:lnTo>
                  <a:lnTo>
                    <a:pt x="765" y="922"/>
                  </a:lnTo>
                  <a:lnTo>
                    <a:pt x="806" y="919"/>
                  </a:lnTo>
                  <a:lnTo>
                    <a:pt x="844" y="916"/>
                  </a:lnTo>
                  <a:lnTo>
                    <a:pt x="885" y="910"/>
                  </a:lnTo>
                  <a:lnTo>
                    <a:pt x="882" y="917"/>
                  </a:lnTo>
                  <a:lnTo>
                    <a:pt x="882" y="924"/>
                  </a:lnTo>
                  <a:lnTo>
                    <a:pt x="882" y="932"/>
                  </a:lnTo>
                  <a:lnTo>
                    <a:pt x="882" y="941"/>
                  </a:lnTo>
                  <a:lnTo>
                    <a:pt x="880" y="948"/>
                  </a:lnTo>
                  <a:lnTo>
                    <a:pt x="877" y="953"/>
                  </a:lnTo>
                  <a:lnTo>
                    <a:pt x="871" y="955"/>
                  </a:lnTo>
                  <a:lnTo>
                    <a:pt x="862" y="955"/>
                  </a:lnTo>
                  <a:lnTo>
                    <a:pt x="831" y="955"/>
                  </a:lnTo>
                  <a:lnTo>
                    <a:pt x="804" y="956"/>
                  </a:lnTo>
                  <a:lnTo>
                    <a:pt x="777" y="956"/>
                  </a:lnTo>
                  <a:lnTo>
                    <a:pt x="751" y="958"/>
                  </a:lnTo>
                  <a:lnTo>
                    <a:pt x="722" y="958"/>
                  </a:lnTo>
                  <a:lnTo>
                    <a:pt x="695" y="959"/>
                  </a:lnTo>
                  <a:lnTo>
                    <a:pt x="666" y="959"/>
                  </a:lnTo>
                  <a:lnTo>
                    <a:pt x="636" y="962"/>
                  </a:lnTo>
                  <a:lnTo>
                    <a:pt x="630" y="955"/>
                  </a:lnTo>
                  <a:lnTo>
                    <a:pt x="624" y="956"/>
                  </a:lnTo>
                  <a:lnTo>
                    <a:pt x="617" y="962"/>
                  </a:lnTo>
                  <a:lnTo>
                    <a:pt x="611" y="964"/>
                  </a:lnTo>
                  <a:lnTo>
                    <a:pt x="556" y="963"/>
                  </a:lnTo>
                  <a:lnTo>
                    <a:pt x="505" y="963"/>
                  </a:lnTo>
                  <a:lnTo>
                    <a:pt x="455" y="963"/>
                  </a:lnTo>
                  <a:lnTo>
                    <a:pt x="408" y="964"/>
                  </a:lnTo>
                  <a:lnTo>
                    <a:pt x="360" y="963"/>
                  </a:lnTo>
                  <a:lnTo>
                    <a:pt x="312" y="963"/>
                  </a:lnTo>
                  <a:lnTo>
                    <a:pt x="262" y="960"/>
                  </a:lnTo>
                  <a:lnTo>
                    <a:pt x="212" y="956"/>
                  </a:lnTo>
                  <a:lnTo>
                    <a:pt x="206" y="963"/>
                  </a:lnTo>
                  <a:lnTo>
                    <a:pt x="201" y="968"/>
                  </a:lnTo>
                  <a:lnTo>
                    <a:pt x="195" y="969"/>
                  </a:lnTo>
                  <a:lnTo>
                    <a:pt x="188" y="972"/>
                  </a:lnTo>
                  <a:lnTo>
                    <a:pt x="180" y="972"/>
                  </a:lnTo>
                  <a:lnTo>
                    <a:pt x="173" y="973"/>
                  </a:lnTo>
                  <a:lnTo>
                    <a:pt x="166" y="973"/>
                  </a:lnTo>
                  <a:lnTo>
                    <a:pt x="160" y="978"/>
                  </a:lnTo>
                  <a:lnTo>
                    <a:pt x="146" y="974"/>
                  </a:lnTo>
                  <a:lnTo>
                    <a:pt x="134" y="971"/>
                  </a:lnTo>
                  <a:lnTo>
                    <a:pt x="122" y="965"/>
                  </a:lnTo>
                  <a:lnTo>
                    <a:pt x="109" y="967"/>
                  </a:lnTo>
                  <a:lnTo>
                    <a:pt x="87" y="939"/>
                  </a:lnTo>
                  <a:lnTo>
                    <a:pt x="72" y="909"/>
                  </a:lnTo>
                  <a:lnTo>
                    <a:pt x="60" y="877"/>
                  </a:lnTo>
                  <a:lnTo>
                    <a:pt x="54" y="845"/>
                  </a:lnTo>
                  <a:lnTo>
                    <a:pt x="48" y="810"/>
                  </a:lnTo>
                  <a:lnTo>
                    <a:pt x="48" y="776"/>
                  </a:lnTo>
                  <a:lnTo>
                    <a:pt x="51" y="741"/>
                  </a:lnTo>
                  <a:lnTo>
                    <a:pt x="59" y="708"/>
                  </a:lnTo>
                  <a:lnTo>
                    <a:pt x="63" y="625"/>
                  </a:lnTo>
                  <a:lnTo>
                    <a:pt x="64" y="541"/>
                  </a:lnTo>
                  <a:lnTo>
                    <a:pt x="60" y="458"/>
                  </a:lnTo>
                  <a:lnTo>
                    <a:pt x="54" y="378"/>
                  </a:lnTo>
                  <a:lnTo>
                    <a:pt x="42" y="296"/>
                  </a:lnTo>
                  <a:lnTo>
                    <a:pt x="31" y="216"/>
                  </a:lnTo>
                  <a:lnTo>
                    <a:pt x="16" y="138"/>
                  </a:lnTo>
                  <a:lnTo>
                    <a:pt x="2" y="62"/>
                  </a:lnTo>
                  <a:lnTo>
                    <a:pt x="2" y="53"/>
                  </a:lnTo>
                  <a:lnTo>
                    <a:pt x="2" y="46"/>
                  </a:lnTo>
                  <a:lnTo>
                    <a:pt x="1" y="38"/>
                  </a:lnTo>
                  <a:lnTo>
                    <a:pt x="1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4" y="7"/>
                  </a:lnTo>
                  <a:lnTo>
                    <a:pt x="10" y="0"/>
                  </a:lnTo>
                  <a:lnTo>
                    <a:pt x="19" y="1"/>
                  </a:lnTo>
                  <a:lnTo>
                    <a:pt x="29" y="5"/>
                  </a:lnTo>
                  <a:lnTo>
                    <a:pt x="37" y="11"/>
                  </a:lnTo>
                  <a:lnTo>
                    <a:pt x="46" y="19"/>
                  </a:lnTo>
                  <a:lnTo>
                    <a:pt x="52" y="27"/>
                  </a:lnTo>
                  <a:lnTo>
                    <a:pt x="59" y="37"/>
                  </a:lnTo>
                  <a:lnTo>
                    <a:pt x="64" y="46"/>
                  </a:lnTo>
                  <a:lnTo>
                    <a:pt x="70" y="56"/>
                  </a:lnTo>
                  <a:close/>
                </a:path>
              </a:pathLst>
            </a:custGeom>
            <a:solidFill>
              <a:srgbClr val="FFDE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8" y="5002"/>
              <a:ext cx="394" cy="36"/>
            </a:xfrm>
            <a:custGeom>
              <a:avLst/>
              <a:gdLst>
                <a:gd name="T0" fmla="*/ 0 w 1182"/>
                <a:gd name="T1" fmla="*/ 0 h 108"/>
                <a:gd name="T2" fmla="*/ 1 w 1182"/>
                <a:gd name="T3" fmla="*/ 0 h 108"/>
                <a:gd name="T4" fmla="*/ 1 w 1182"/>
                <a:gd name="T5" fmla="*/ 0 h 108"/>
                <a:gd name="T6" fmla="*/ 1 w 1182"/>
                <a:gd name="T7" fmla="*/ 0 h 108"/>
                <a:gd name="T8" fmla="*/ 1 w 1182"/>
                <a:gd name="T9" fmla="*/ 0 h 108"/>
                <a:gd name="T10" fmla="*/ 2 w 1182"/>
                <a:gd name="T11" fmla="*/ 0 h 108"/>
                <a:gd name="T12" fmla="*/ 2 w 1182"/>
                <a:gd name="T13" fmla="*/ 0 h 108"/>
                <a:gd name="T14" fmla="*/ 2 w 1182"/>
                <a:gd name="T15" fmla="*/ 0 h 108"/>
                <a:gd name="T16" fmla="*/ 2 w 1182"/>
                <a:gd name="T17" fmla="*/ 0 h 108"/>
                <a:gd name="T18" fmla="*/ 2 w 1182"/>
                <a:gd name="T19" fmla="*/ 0 h 108"/>
                <a:gd name="T20" fmla="*/ 2 w 1182"/>
                <a:gd name="T21" fmla="*/ 0 h 108"/>
                <a:gd name="T22" fmla="*/ 2 w 1182"/>
                <a:gd name="T23" fmla="*/ 0 h 108"/>
                <a:gd name="T24" fmla="*/ 2 w 1182"/>
                <a:gd name="T25" fmla="*/ 0 h 108"/>
                <a:gd name="T26" fmla="*/ 1 w 1182"/>
                <a:gd name="T27" fmla="*/ 0 h 108"/>
                <a:gd name="T28" fmla="*/ 1 w 1182"/>
                <a:gd name="T29" fmla="*/ 0 h 108"/>
                <a:gd name="T30" fmla="*/ 1 w 1182"/>
                <a:gd name="T31" fmla="*/ 0 h 108"/>
                <a:gd name="T32" fmla="*/ 0 w 1182"/>
                <a:gd name="T33" fmla="*/ 0 h 108"/>
                <a:gd name="T34" fmla="*/ 0 w 1182"/>
                <a:gd name="T35" fmla="*/ 0 h 108"/>
                <a:gd name="T36" fmla="*/ 0 w 1182"/>
                <a:gd name="T37" fmla="*/ 0 h 108"/>
                <a:gd name="T38" fmla="*/ 0 w 1182"/>
                <a:gd name="T39" fmla="*/ 0 h 108"/>
                <a:gd name="T40" fmla="*/ 0 w 1182"/>
                <a:gd name="T41" fmla="*/ 0 h 108"/>
                <a:gd name="T42" fmla="*/ 0 w 1182"/>
                <a:gd name="T43" fmla="*/ 0 h 108"/>
                <a:gd name="T44" fmla="*/ 0 w 1182"/>
                <a:gd name="T45" fmla="*/ 0 h 108"/>
                <a:gd name="T46" fmla="*/ 0 w 1182"/>
                <a:gd name="T47" fmla="*/ 0 h 108"/>
                <a:gd name="T48" fmla="*/ 0 w 1182"/>
                <a:gd name="T49" fmla="*/ 0 h 108"/>
                <a:gd name="T50" fmla="*/ 0 w 1182"/>
                <a:gd name="T51" fmla="*/ 0 h 108"/>
                <a:gd name="T52" fmla="*/ 0 w 1182"/>
                <a:gd name="T53" fmla="*/ 0 h 108"/>
                <a:gd name="T54" fmla="*/ 0 w 1182"/>
                <a:gd name="T55" fmla="*/ 0 h 108"/>
                <a:gd name="T56" fmla="*/ 0 w 1182"/>
                <a:gd name="T57" fmla="*/ 0 h 108"/>
                <a:gd name="T58" fmla="*/ 0 w 1182"/>
                <a:gd name="T59" fmla="*/ 0 h 108"/>
                <a:gd name="T60" fmla="*/ 0 w 1182"/>
                <a:gd name="T61" fmla="*/ 0 h 108"/>
                <a:gd name="T62" fmla="*/ 0 w 1182"/>
                <a:gd name="T63" fmla="*/ 0 h 108"/>
                <a:gd name="T64" fmla="*/ 0 w 1182"/>
                <a:gd name="T65" fmla="*/ 0 h 108"/>
                <a:gd name="T66" fmla="*/ 0 w 1182"/>
                <a:gd name="T67" fmla="*/ 0 h 108"/>
                <a:gd name="T68" fmla="*/ 0 w 1182"/>
                <a:gd name="T69" fmla="*/ 0 h 108"/>
                <a:gd name="T70" fmla="*/ 0 w 1182"/>
                <a:gd name="T71" fmla="*/ 0 h 1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82"/>
                <a:gd name="T109" fmla="*/ 0 h 108"/>
                <a:gd name="T110" fmla="*/ 1182 w 1182"/>
                <a:gd name="T111" fmla="*/ 108 h 1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82" h="108">
                  <a:moveTo>
                    <a:pt x="137" y="5"/>
                  </a:moveTo>
                  <a:lnTo>
                    <a:pt x="252" y="5"/>
                  </a:lnTo>
                  <a:lnTo>
                    <a:pt x="368" y="6"/>
                  </a:lnTo>
                  <a:lnTo>
                    <a:pt x="482" y="9"/>
                  </a:lnTo>
                  <a:lnTo>
                    <a:pt x="596" y="13"/>
                  </a:lnTo>
                  <a:lnTo>
                    <a:pt x="708" y="17"/>
                  </a:lnTo>
                  <a:lnTo>
                    <a:pt x="824" y="21"/>
                  </a:lnTo>
                  <a:lnTo>
                    <a:pt x="938" y="24"/>
                  </a:lnTo>
                  <a:lnTo>
                    <a:pt x="1056" y="30"/>
                  </a:lnTo>
                  <a:lnTo>
                    <a:pt x="1068" y="30"/>
                  </a:lnTo>
                  <a:lnTo>
                    <a:pt x="1084" y="32"/>
                  </a:lnTo>
                  <a:lnTo>
                    <a:pt x="1099" y="32"/>
                  </a:lnTo>
                  <a:lnTo>
                    <a:pt x="1115" y="35"/>
                  </a:lnTo>
                  <a:lnTo>
                    <a:pt x="1129" y="36"/>
                  </a:lnTo>
                  <a:lnTo>
                    <a:pt x="1144" y="37"/>
                  </a:lnTo>
                  <a:lnTo>
                    <a:pt x="1158" y="37"/>
                  </a:lnTo>
                  <a:lnTo>
                    <a:pt x="1173" y="39"/>
                  </a:lnTo>
                  <a:lnTo>
                    <a:pt x="1175" y="45"/>
                  </a:lnTo>
                  <a:lnTo>
                    <a:pt x="1177" y="53"/>
                  </a:lnTo>
                  <a:lnTo>
                    <a:pt x="1179" y="60"/>
                  </a:lnTo>
                  <a:lnTo>
                    <a:pt x="1180" y="69"/>
                  </a:lnTo>
                  <a:lnTo>
                    <a:pt x="1180" y="77"/>
                  </a:lnTo>
                  <a:lnTo>
                    <a:pt x="1181" y="86"/>
                  </a:lnTo>
                  <a:lnTo>
                    <a:pt x="1181" y="94"/>
                  </a:lnTo>
                  <a:lnTo>
                    <a:pt x="1182" y="104"/>
                  </a:lnTo>
                  <a:lnTo>
                    <a:pt x="1177" y="108"/>
                  </a:lnTo>
                  <a:lnTo>
                    <a:pt x="1061" y="97"/>
                  </a:lnTo>
                  <a:lnTo>
                    <a:pt x="945" y="92"/>
                  </a:lnTo>
                  <a:lnTo>
                    <a:pt x="828" y="87"/>
                  </a:lnTo>
                  <a:lnTo>
                    <a:pt x="710" y="85"/>
                  </a:lnTo>
                  <a:lnTo>
                    <a:pt x="592" y="81"/>
                  </a:lnTo>
                  <a:lnTo>
                    <a:pt x="474" y="78"/>
                  </a:lnTo>
                  <a:lnTo>
                    <a:pt x="355" y="73"/>
                  </a:lnTo>
                  <a:lnTo>
                    <a:pt x="240" y="69"/>
                  </a:lnTo>
                  <a:lnTo>
                    <a:pt x="223" y="65"/>
                  </a:lnTo>
                  <a:lnTo>
                    <a:pt x="208" y="65"/>
                  </a:lnTo>
                  <a:lnTo>
                    <a:pt x="192" y="65"/>
                  </a:lnTo>
                  <a:lnTo>
                    <a:pt x="177" y="65"/>
                  </a:lnTo>
                  <a:lnTo>
                    <a:pt x="160" y="65"/>
                  </a:lnTo>
                  <a:lnTo>
                    <a:pt x="145" y="65"/>
                  </a:lnTo>
                  <a:lnTo>
                    <a:pt x="129" y="64"/>
                  </a:lnTo>
                  <a:lnTo>
                    <a:pt x="114" y="64"/>
                  </a:lnTo>
                  <a:lnTo>
                    <a:pt x="111" y="65"/>
                  </a:lnTo>
                  <a:lnTo>
                    <a:pt x="108" y="67"/>
                  </a:lnTo>
                  <a:lnTo>
                    <a:pt x="104" y="64"/>
                  </a:lnTo>
                  <a:lnTo>
                    <a:pt x="96" y="65"/>
                  </a:lnTo>
                  <a:lnTo>
                    <a:pt x="88" y="64"/>
                  </a:lnTo>
                  <a:lnTo>
                    <a:pt x="78" y="62"/>
                  </a:lnTo>
                  <a:lnTo>
                    <a:pt x="69" y="64"/>
                  </a:lnTo>
                  <a:lnTo>
                    <a:pt x="60" y="60"/>
                  </a:lnTo>
                  <a:lnTo>
                    <a:pt x="51" y="60"/>
                  </a:lnTo>
                  <a:lnTo>
                    <a:pt x="42" y="60"/>
                  </a:lnTo>
                  <a:lnTo>
                    <a:pt x="35" y="62"/>
                  </a:lnTo>
                  <a:lnTo>
                    <a:pt x="26" y="62"/>
                  </a:lnTo>
                  <a:lnTo>
                    <a:pt x="17" y="63"/>
                  </a:lnTo>
                  <a:lnTo>
                    <a:pt x="8" y="64"/>
                  </a:lnTo>
                  <a:lnTo>
                    <a:pt x="0" y="65"/>
                  </a:lnTo>
                  <a:lnTo>
                    <a:pt x="1" y="5"/>
                  </a:lnTo>
                  <a:lnTo>
                    <a:pt x="14" y="5"/>
                  </a:lnTo>
                  <a:lnTo>
                    <a:pt x="14" y="9"/>
                  </a:lnTo>
                  <a:lnTo>
                    <a:pt x="23" y="6"/>
                  </a:lnTo>
                  <a:lnTo>
                    <a:pt x="33" y="8"/>
                  </a:lnTo>
                  <a:lnTo>
                    <a:pt x="42" y="5"/>
                  </a:lnTo>
                  <a:lnTo>
                    <a:pt x="51" y="0"/>
                  </a:lnTo>
                  <a:lnTo>
                    <a:pt x="62" y="0"/>
                  </a:lnTo>
                  <a:lnTo>
                    <a:pt x="73" y="1"/>
                  </a:lnTo>
                  <a:lnTo>
                    <a:pt x="85" y="3"/>
                  </a:lnTo>
                  <a:lnTo>
                    <a:pt x="96" y="5"/>
                  </a:lnTo>
                  <a:lnTo>
                    <a:pt x="106" y="5"/>
                  </a:lnTo>
                  <a:lnTo>
                    <a:pt x="117" y="6"/>
                  </a:lnTo>
                  <a:lnTo>
                    <a:pt x="127" y="6"/>
                  </a:lnTo>
                  <a:lnTo>
                    <a:pt x="137" y="5"/>
                  </a:lnTo>
                  <a:close/>
                </a:path>
              </a:pathLst>
            </a:custGeom>
            <a:solidFill>
              <a:srgbClr val="FFDE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61" y="5035"/>
              <a:ext cx="335" cy="156"/>
            </a:xfrm>
            <a:custGeom>
              <a:avLst/>
              <a:gdLst>
                <a:gd name="T0" fmla="*/ 1 w 1006"/>
                <a:gd name="T1" fmla="*/ 0 h 468"/>
                <a:gd name="T2" fmla="*/ 1 w 1006"/>
                <a:gd name="T3" fmla="*/ 0 h 468"/>
                <a:gd name="T4" fmla="*/ 1 w 1006"/>
                <a:gd name="T5" fmla="*/ 0 h 468"/>
                <a:gd name="T6" fmla="*/ 1 w 1006"/>
                <a:gd name="T7" fmla="*/ 0 h 468"/>
                <a:gd name="T8" fmla="*/ 1 w 1006"/>
                <a:gd name="T9" fmla="*/ 0 h 468"/>
                <a:gd name="T10" fmla="*/ 1 w 1006"/>
                <a:gd name="T11" fmla="*/ 0 h 468"/>
                <a:gd name="T12" fmla="*/ 1 w 1006"/>
                <a:gd name="T13" fmla="*/ 0 h 468"/>
                <a:gd name="T14" fmla="*/ 1 w 1006"/>
                <a:gd name="T15" fmla="*/ 0 h 468"/>
                <a:gd name="T16" fmla="*/ 1 w 1006"/>
                <a:gd name="T17" fmla="*/ 0 h 468"/>
                <a:gd name="T18" fmla="*/ 1 w 1006"/>
                <a:gd name="T19" fmla="*/ 0 h 468"/>
                <a:gd name="T20" fmla="*/ 1 w 1006"/>
                <a:gd name="T21" fmla="*/ 0 h 468"/>
                <a:gd name="T22" fmla="*/ 1 w 1006"/>
                <a:gd name="T23" fmla="*/ 0 h 468"/>
                <a:gd name="T24" fmla="*/ 1 w 1006"/>
                <a:gd name="T25" fmla="*/ 1 h 468"/>
                <a:gd name="T26" fmla="*/ 1 w 1006"/>
                <a:gd name="T27" fmla="*/ 1 h 468"/>
                <a:gd name="T28" fmla="*/ 1 w 1006"/>
                <a:gd name="T29" fmla="*/ 1 h 468"/>
                <a:gd name="T30" fmla="*/ 1 w 1006"/>
                <a:gd name="T31" fmla="*/ 1 h 468"/>
                <a:gd name="T32" fmla="*/ 1 w 1006"/>
                <a:gd name="T33" fmla="*/ 1 h 468"/>
                <a:gd name="T34" fmla="*/ 1 w 1006"/>
                <a:gd name="T35" fmla="*/ 1 h 468"/>
                <a:gd name="T36" fmla="*/ 1 w 1006"/>
                <a:gd name="T37" fmla="*/ 1 h 468"/>
                <a:gd name="T38" fmla="*/ 0 w 1006"/>
                <a:gd name="T39" fmla="*/ 1 h 468"/>
                <a:gd name="T40" fmla="*/ 0 w 1006"/>
                <a:gd name="T41" fmla="*/ 1 h 468"/>
                <a:gd name="T42" fmla="*/ 0 w 1006"/>
                <a:gd name="T43" fmla="*/ 1 h 468"/>
                <a:gd name="T44" fmla="*/ 0 w 1006"/>
                <a:gd name="T45" fmla="*/ 1 h 468"/>
                <a:gd name="T46" fmla="*/ 0 w 1006"/>
                <a:gd name="T47" fmla="*/ 1 h 468"/>
                <a:gd name="T48" fmla="*/ 0 w 1006"/>
                <a:gd name="T49" fmla="*/ 1 h 468"/>
                <a:gd name="T50" fmla="*/ 0 w 1006"/>
                <a:gd name="T51" fmla="*/ 1 h 468"/>
                <a:gd name="T52" fmla="*/ 0 w 1006"/>
                <a:gd name="T53" fmla="*/ 1 h 468"/>
                <a:gd name="T54" fmla="*/ 0 w 1006"/>
                <a:gd name="T55" fmla="*/ 1 h 468"/>
                <a:gd name="T56" fmla="*/ 0 w 1006"/>
                <a:gd name="T57" fmla="*/ 1 h 468"/>
                <a:gd name="T58" fmla="*/ 0 w 1006"/>
                <a:gd name="T59" fmla="*/ 0 h 468"/>
                <a:gd name="T60" fmla="*/ 0 w 1006"/>
                <a:gd name="T61" fmla="*/ 0 h 468"/>
                <a:gd name="T62" fmla="*/ 0 w 1006"/>
                <a:gd name="T63" fmla="*/ 0 h 468"/>
                <a:gd name="T64" fmla="*/ 0 w 1006"/>
                <a:gd name="T65" fmla="*/ 0 h 468"/>
                <a:gd name="T66" fmla="*/ 0 w 1006"/>
                <a:gd name="T67" fmla="*/ 0 h 468"/>
                <a:gd name="T68" fmla="*/ 0 w 1006"/>
                <a:gd name="T69" fmla="*/ 0 h 468"/>
                <a:gd name="T70" fmla="*/ 0 w 1006"/>
                <a:gd name="T71" fmla="*/ 0 h 468"/>
                <a:gd name="T72" fmla="*/ 0 w 1006"/>
                <a:gd name="T73" fmla="*/ 0 h 468"/>
                <a:gd name="T74" fmla="*/ 1 w 1006"/>
                <a:gd name="T75" fmla="*/ 0 h 4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06"/>
                <a:gd name="T115" fmla="*/ 0 h 468"/>
                <a:gd name="T116" fmla="*/ 1006 w 1006"/>
                <a:gd name="T117" fmla="*/ 468 h 4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06" h="468">
                  <a:moveTo>
                    <a:pt x="370" y="9"/>
                  </a:moveTo>
                  <a:lnTo>
                    <a:pt x="410" y="10"/>
                  </a:lnTo>
                  <a:lnTo>
                    <a:pt x="454" y="12"/>
                  </a:lnTo>
                  <a:lnTo>
                    <a:pt x="496" y="13"/>
                  </a:lnTo>
                  <a:lnTo>
                    <a:pt x="541" y="15"/>
                  </a:lnTo>
                  <a:lnTo>
                    <a:pt x="584" y="17"/>
                  </a:lnTo>
                  <a:lnTo>
                    <a:pt x="628" y="19"/>
                  </a:lnTo>
                  <a:lnTo>
                    <a:pt x="670" y="20"/>
                  </a:lnTo>
                  <a:lnTo>
                    <a:pt x="714" y="23"/>
                  </a:lnTo>
                  <a:lnTo>
                    <a:pt x="723" y="18"/>
                  </a:lnTo>
                  <a:lnTo>
                    <a:pt x="755" y="19"/>
                  </a:lnTo>
                  <a:lnTo>
                    <a:pt x="788" y="22"/>
                  </a:lnTo>
                  <a:lnTo>
                    <a:pt x="820" y="23"/>
                  </a:lnTo>
                  <a:lnTo>
                    <a:pt x="853" y="27"/>
                  </a:lnTo>
                  <a:lnTo>
                    <a:pt x="885" y="28"/>
                  </a:lnTo>
                  <a:lnTo>
                    <a:pt x="919" y="31"/>
                  </a:lnTo>
                  <a:lnTo>
                    <a:pt x="953" y="32"/>
                  </a:lnTo>
                  <a:lnTo>
                    <a:pt x="989" y="35"/>
                  </a:lnTo>
                  <a:lnTo>
                    <a:pt x="996" y="78"/>
                  </a:lnTo>
                  <a:lnTo>
                    <a:pt x="1001" y="123"/>
                  </a:lnTo>
                  <a:lnTo>
                    <a:pt x="1005" y="169"/>
                  </a:lnTo>
                  <a:lnTo>
                    <a:pt x="1006" y="216"/>
                  </a:lnTo>
                  <a:lnTo>
                    <a:pt x="1005" y="263"/>
                  </a:lnTo>
                  <a:lnTo>
                    <a:pt x="1005" y="310"/>
                  </a:lnTo>
                  <a:lnTo>
                    <a:pt x="1002" y="357"/>
                  </a:lnTo>
                  <a:lnTo>
                    <a:pt x="1001" y="406"/>
                  </a:lnTo>
                  <a:lnTo>
                    <a:pt x="994" y="419"/>
                  </a:lnTo>
                  <a:lnTo>
                    <a:pt x="985" y="432"/>
                  </a:lnTo>
                  <a:lnTo>
                    <a:pt x="974" y="441"/>
                  </a:lnTo>
                  <a:lnTo>
                    <a:pt x="964" y="450"/>
                  </a:lnTo>
                  <a:lnTo>
                    <a:pt x="892" y="453"/>
                  </a:lnTo>
                  <a:lnTo>
                    <a:pt x="820" y="457"/>
                  </a:lnTo>
                  <a:lnTo>
                    <a:pt x="746" y="459"/>
                  </a:lnTo>
                  <a:lnTo>
                    <a:pt x="673" y="461"/>
                  </a:lnTo>
                  <a:lnTo>
                    <a:pt x="597" y="461"/>
                  </a:lnTo>
                  <a:lnTo>
                    <a:pt x="524" y="462"/>
                  </a:lnTo>
                  <a:lnTo>
                    <a:pt x="451" y="464"/>
                  </a:lnTo>
                  <a:lnTo>
                    <a:pt x="381" y="468"/>
                  </a:lnTo>
                  <a:lnTo>
                    <a:pt x="374" y="462"/>
                  </a:lnTo>
                  <a:lnTo>
                    <a:pt x="359" y="464"/>
                  </a:lnTo>
                  <a:lnTo>
                    <a:pt x="345" y="465"/>
                  </a:lnTo>
                  <a:lnTo>
                    <a:pt x="329" y="466"/>
                  </a:lnTo>
                  <a:lnTo>
                    <a:pt x="315" y="468"/>
                  </a:lnTo>
                  <a:lnTo>
                    <a:pt x="300" y="468"/>
                  </a:lnTo>
                  <a:lnTo>
                    <a:pt x="286" y="468"/>
                  </a:lnTo>
                  <a:lnTo>
                    <a:pt x="270" y="468"/>
                  </a:lnTo>
                  <a:lnTo>
                    <a:pt x="258" y="468"/>
                  </a:lnTo>
                  <a:lnTo>
                    <a:pt x="247" y="455"/>
                  </a:lnTo>
                  <a:lnTo>
                    <a:pt x="236" y="447"/>
                  </a:lnTo>
                  <a:lnTo>
                    <a:pt x="223" y="438"/>
                  </a:lnTo>
                  <a:lnTo>
                    <a:pt x="212" y="430"/>
                  </a:lnTo>
                  <a:lnTo>
                    <a:pt x="199" y="421"/>
                  </a:lnTo>
                  <a:lnTo>
                    <a:pt x="185" y="420"/>
                  </a:lnTo>
                  <a:lnTo>
                    <a:pt x="167" y="420"/>
                  </a:lnTo>
                  <a:lnTo>
                    <a:pt x="151" y="423"/>
                  </a:lnTo>
                  <a:lnTo>
                    <a:pt x="135" y="421"/>
                  </a:lnTo>
                  <a:lnTo>
                    <a:pt x="123" y="418"/>
                  </a:lnTo>
                  <a:lnTo>
                    <a:pt x="115" y="409"/>
                  </a:lnTo>
                  <a:lnTo>
                    <a:pt x="115" y="392"/>
                  </a:lnTo>
                  <a:lnTo>
                    <a:pt x="98" y="352"/>
                  </a:lnTo>
                  <a:lnTo>
                    <a:pt x="82" y="313"/>
                  </a:lnTo>
                  <a:lnTo>
                    <a:pt x="69" y="272"/>
                  </a:lnTo>
                  <a:lnTo>
                    <a:pt x="58" y="232"/>
                  </a:lnTo>
                  <a:lnTo>
                    <a:pt x="45" y="190"/>
                  </a:lnTo>
                  <a:lnTo>
                    <a:pt x="33" y="149"/>
                  </a:lnTo>
                  <a:lnTo>
                    <a:pt x="21" y="108"/>
                  </a:lnTo>
                  <a:lnTo>
                    <a:pt x="8" y="69"/>
                  </a:lnTo>
                  <a:lnTo>
                    <a:pt x="0" y="0"/>
                  </a:lnTo>
                  <a:lnTo>
                    <a:pt x="46" y="0"/>
                  </a:lnTo>
                  <a:lnTo>
                    <a:pt x="94" y="0"/>
                  </a:lnTo>
                  <a:lnTo>
                    <a:pt x="139" y="1"/>
                  </a:lnTo>
                  <a:lnTo>
                    <a:pt x="183" y="3"/>
                  </a:lnTo>
                  <a:lnTo>
                    <a:pt x="227" y="4"/>
                  </a:lnTo>
                  <a:lnTo>
                    <a:pt x="273" y="5"/>
                  </a:lnTo>
                  <a:lnTo>
                    <a:pt x="319" y="6"/>
                  </a:lnTo>
                  <a:lnTo>
                    <a:pt x="370" y="9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33" y="5181"/>
              <a:ext cx="309" cy="225"/>
            </a:xfrm>
            <a:custGeom>
              <a:avLst/>
              <a:gdLst>
                <a:gd name="T0" fmla="*/ 1 w 927"/>
                <a:gd name="T1" fmla="*/ 0 h 676"/>
                <a:gd name="T2" fmla="*/ 1 w 927"/>
                <a:gd name="T3" fmla="*/ 0 h 676"/>
                <a:gd name="T4" fmla="*/ 1 w 927"/>
                <a:gd name="T5" fmla="*/ 0 h 676"/>
                <a:gd name="T6" fmla="*/ 1 w 927"/>
                <a:gd name="T7" fmla="*/ 0 h 676"/>
                <a:gd name="T8" fmla="*/ 1 w 927"/>
                <a:gd name="T9" fmla="*/ 0 h 676"/>
                <a:gd name="T10" fmla="*/ 1 w 927"/>
                <a:gd name="T11" fmla="*/ 0 h 676"/>
                <a:gd name="T12" fmla="*/ 1 w 927"/>
                <a:gd name="T13" fmla="*/ 0 h 676"/>
                <a:gd name="T14" fmla="*/ 1 w 927"/>
                <a:gd name="T15" fmla="*/ 0 h 676"/>
                <a:gd name="T16" fmla="*/ 1 w 927"/>
                <a:gd name="T17" fmla="*/ 0 h 676"/>
                <a:gd name="T18" fmla="*/ 1 w 927"/>
                <a:gd name="T19" fmla="*/ 0 h 676"/>
                <a:gd name="T20" fmla="*/ 1 w 927"/>
                <a:gd name="T21" fmla="*/ 1 h 676"/>
                <a:gd name="T22" fmla="*/ 1 w 927"/>
                <a:gd name="T23" fmla="*/ 1 h 676"/>
                <a:gd name="T24" fmla="*/ 1 w 927"/>
                <a:gd name="T25" fmla="*/ 1 h 676"/>
                <a:gd name="T26" fmla="*/ 1 w 927"/>
                <a:gd name="T27" fmla="*/ 1 h 676"/>
                <a:gd name="T28" fmla="*/ 1 w 927"/>
                <a:gd name="T29" fmla="*/ 1 h 676"/>
                <a:gd name="T30" fmla="*/ 1 w 927"/>
                <a:gd name="T31" fmla="*/ 1 h 676"/>
                <a:gd name="T32" fmla="*/ 1 w 927"/>
                <a:gd name="T33" fmla="*/ 1 h 676"/>
                <a:gd name="T34" fmla="*/ 1 w 927"/>
                <a:gd name="T35" fmla="*/ 1 h 676"/>
                <a:gd name="T36" fmla="*/ 1 w 927"/>
                <a:gd name="T37" fmla="*/ 1 h 676"/>
                <a:gd name="T38" fmla="*/ 1 w 927"/>
                <a:gd name="T39" fmla="*/ 1 h 676"/>
                <a:gd name="T40" fmla="*/ 1 w 927"/>
                <a:gd name="T41" fmla="*/ 0 h 676"/>
                <a:gd name="T42" fmla="*/ 1 w 927"/>
                <a:gd name="T43" fmla="*/ 0 h 676"/>
                <a:gd name="T44" fmla="*/ 1 w 927"/>
                <a:gd name="T45" fmla="*/ 0 h 676"/>
                <a:gd name="T46" fmla="*/ 1 w 927"/>
                <a:gd name="T47" fmla="*/ 0 h 676"/>
                <a:gd name="T48" fmla="*/ 1 w 927"/>
                <a:gd name="T49" fmla="*/ 0 h 676"/>
                <a:gd name="T50" fmla="*/ 1 w 927"/>
                <a:gd name="T51" fmla="*/ 0 h 676"/>
                <a:gd name="T52" fmla="*/ 1 w 927"/>
                <a:gd name="T53" fmla="*/ 0 h 676"/>
                <a:gd name="T54" fmla="*/ 1 w 927"/>
                <a:gd name="T55" fmla="*/ 0 h 676"/>
                <a:gd name="T56" fmla="*/ 1 w 927"/>
                <a:gd name="T57" fmla="*/ 0 h 676"/>
                <a:gd name="T58" fmla="*/ 1 w 927"/>
                <a:gd name="T59" fmla="*/ 0 h 676"/>
                <a:gd name="T60" fmla="*/ 1 w 927"/>
                <a:gd name="T61" fmla="*/ 0 h 676"/>
                <a:gd name="T62" fmla="*/ 1 w 927"/>
                <a:gd name="T63" fmla="*/ 0 h 676"/>
                <a:gd name="T64" fmla="*/ 1 w 927"/>
                <a:gd name="T65" fmla="*/ 0 h 676"/>
                <a:gd name="T66" fmla="*/ 1 w 927"/>
                <a:gd name="T67" fmla="*/ 0 h 676"/>
                <a:gd name="T68" fmla="*/ 1 w 927"/>
                <a:gd name="T69" fmla="*/ 0 h 676"/>
                <a:gd name="T70" fmla="*/ 1 w 927"/>
                <a:gd name="T71" fmla="*/ 0 h 676"/>
                <a:gd name="T72" fmla="*/ 1 w 927"/>
                <a:gd name="T73" fmla="*/ 0 h 676"/>
                <a:gd name="T74" fmla="*/ 1 w 927"/>
                <a:gd name="T75" fmla="*/ 0 h 676"/>
                <a:gd name="T76" fmla="*/ 1 w 927"/>
                <a:gd name="T77" fmla="*/ 0 h 676"/>
                <a:gd name="T78" fmla="*/ 1 w 927"/>
                <a:gd name="T79" fmla="*/ 0 h 676"/>
                <a:gd name="T80" fmla="*/ 1 w 927"/>
                <a:gd name="T81" fmla="*/ 0 h 676"/>
                <a:gd name="T82" fmla="*/ 0 w 927"/>
                <a:gd name="T83" fmla="*/ 0 h 676"/>
                <a:gd name="T84" fmla="*/ 0 w 927"/>
                <a:gd name="T85" fmla="*/ 0 h 676"/>
                <a:gd name="T86" fmla="*/ 0 w 927"/>
                <a:gd name="T87" fmla="*/ 0 h 676"/>
                <a:gd name="T88" fmla="*/ 0 w 927"/>
                <a:gd name="T89" fmla="*/ 0 h 676"/>
                <a:gd name="T90" fmla="*/ 0 w 927"/>
                <a:gd name="T91" fmla="*/ 0 h 676"/>
                <a:gd name="T92" fmla="*/ 0 w 927"/>
                <a:gd name="T93" fmla="*/ 0 h 676"/>
                <a:gd name="T94" fmla="*/ 0 w 927"/>
                <a:gd name="T95" fmla="*/ 0 h 676"/>
                <a:gd name="T96" fmla="*/ 0 w 927"/>
                <a:gd name="T97" fmla="*/ 0 h 676"/>
                <a:gd name="T98" fmla="*/ 1 w 927"/>
                <a:gd name="T99" fmla="*/ 0 h 676"/>
                <a:gd name="T100" fmla="*/ 1 w 927"/>
                <a:gd name="T101" fmla="*/ 0 h 6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27"/>
                <a:gd name="T154" fmla="*/ 0 h 676"/>
                <a:gd name="T155" fmla="*/ 927 w 927"/>
                <a:gd name="T156" fmla="*/ 676 h 67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27" h="676">
                  <a:moveTo>
                    <a:pt x="408" y="10"/>
                  </a:moveTo>
                  <a:lnTo>
                    <a:pt x="415" y="16"/>
                  </a:lnTo>
                  <a:lnTo>
                    <a:pt x="423" y="23"/>
                  </a:lnTo>
                  <a:lnTo>
                    <a:pt x="432" y="26"/>
                  </a:lnTo>
                  <a:lnTo>
                    <a:pt x="440" y="30"/>
                  </a:lnTo>
                  <a:lnTo>
                    <a:pt x="449" y="32"/>
                  </a:lnTo>
                  <a:lnTo>
                    <a:pt x="458" y="35"/>
                  </a:lnTo>
                  <a:lnTo>
                    <a:pt x="467" y="38"/>
                  </a:lnTo>
                  <a:lnTo>
                    <a:pt x="478" y="43"/>
                  </a:lnTo>
                  <a:lnTo>
                    <a:pt x="525" y="44"/>
                  </a:lnTo>
                  <a:lnTo>
                    <a:pt x="575" y="44"/>
                  </a:lnTo>
                  <a:lnTo>
                    <a:pt x="622" y="39"/>
                  </a:lnTo>
                  <a:lnTo>
                    <a:pt x="672" y="34"/>
                  </a:lnTo>
                  <a:lnTo>
                    <a:pt x="721" y="28"/>
                  </a:lnTo>
                  <a:lnTo>
                    <a:pt x="770" y="23"/>
                  </a:lnTo>
                  <a:lnTo>
                    <a:pt x="820" y="19"/>
                  </a:lnTo>
                  <a:lnTo>
                    <a:pt x="871" y="19"/>
                  </a:lnTo>
                  <a:lnTo>
                    <a:pt x="880" y="20"/>
                  </a:lnTo>
                  <a:lnTo>
                    <a:pt x="886" y="26"/>
                  </a:lnTo>
                  <a:lnTo>
                    <a:pt x="891" y="32"/>
                  </a:lnTo>
                  <a:lnTo>
                    <a:pt x="902" y="35"/>
                  </a:lnTo>
                  <a:lnTo>
                    <a:pt x="907" y="39"/>
                  </a:lnTo>
                  <a:lnTo>
                    <a:pt x="912" y="46"/>
                  </a:lnTo>
                  <a:lnTo>
                    <a:pt x="918" y="48"/>
                  </a:lnTo>
                  <a:lnTo>
                    <a:pt x="927" y="49"/>
                  </a:lnTo>
                  <a:lnTo>
                    <a:pt x="927" y="115"/>
                  </a:lnTo>
                  <a:lnTo>
                    <a:pt x="918" y="178"/>
                  </a:lnTo>
                  <a:lnTo>
                    <a:pt x="899" y="235"/>
                  </a:lnTo>
                  <a:lnTo>
                    <a:pt x="876" y="294"/>
                  </a:lnTo>
                  <a:lnTo>
                    <a:pt x="848" y="349"/>
                  </a:lnTo>
                  <a:lnTo>
                    <a:pt x="820" y="406"/>
                  </a:lnTo>
                  <a:lnTo>
                    <a:pt x="793" y="462"/>
                  </a:lnTo>
                  <a:lnTo>
                    <a:pt x="772" y="521"/>
                  </a:lnTo>
                  <a:lnTo>
                    <a:pt x="763" y="531"/>
                  </a:lnTo>
                  <a:lnTo>
                    <a:pt x="757" y="543"/>
                  </a:lnTo>
                  <a:lnTo>
                    <a:pt x="749" y="555"/>
                  </a:lnTo>
                  <a:lnTo>
                    <a:pt x="745" y="568"/>
                  </a:lnTo>
                  <a:lnTo>
                    <a:pt x="740" y="580"/>
                  </a:lnTo>
                  <a:lnTo>
                    <a:pt x="736" y="594"/>
                  </a:lnTo>
                  <a:lnTo>
                    <a:pt x="731" y="607"/>
                  </a:lnTo>
                  <a:lnTo>
                    <a:pt x="727" y="621"/>
                  </a:lnTo>
                  <a:lnTo>
                    <a:pt x="717" y="628"/>
                  </a:lnTo>
                  <a:lnTo>
                    <a:pt x="679" y="626"/>
                  </a:lnTo>
                  <a:lnTo>
                    <a:pt x="643" y="628"/>
                  </a:lnTo>
                  <a:lnTo>
                    <a:pt x="608" y="634"/>
                  </a:lnTo>
                  <a:lnTo>
                    <a:pt x="574" y="641"/>
                  </a:lnTo>
                  <a:lnTo>
                    <a:pt x="539" y="649"/>
                  </a:lnTo>
                  <a:lnTo>
                    <a:pt x="506" y="658"/>
                  </a:lnTo>
                  <a:lnTo>
                    <a:pt x="471" y="664"/>
                  </a:lnTo>
                  <a:lnTo>
                    <a:pt x="439" y="669"/>
                  </a:lnTo>
                  <a:lnTo>
                    <a:pt x="429" y="672"/>
                  </a:lnTo>
                  <a:lnTo>
                    <a:pt x="419" y="671"/>
                  </a:lnTo>
                  <a:lnTo>
                    <a:pt x="407" y="671"/>
                  </a:lnTo>
                  <a:lnTo>
                    <a:pt x="398" y="676"/>
                  </a:lnTo>
                  <a:lnTo>
                    <a:pt x="392" y="666"/>
                  </a:lnTo>
                  <a:lnTo>
                    <a:pt x="394" y="657"/>
                  </a:lnTo>
                  <a:lnTo>
                    <a:pt x="417" y="608"/>
                  </a:lnTo>
                  <a:lnTo>
                    <a:pt x="443" y="561"/>
                  </a:lnTo>
                  <a:lnTo>
                    <a:pt x="469" y="512"/>
                  </a:lnTo>
                  <a:lnTo>
                    <a:pt x="496" y="464"/>
                  </a:lnTo>
                  <a:lnTo>
                    <a:pt x="521" y="417"/>
                  </a:lnTo>
                  <a:lnTo>
                    <a:pt x="548" y="370"/>
                  </a:lnTo>
                  <a:lnTo>
                    <a:pt x="576" y="324"/>
                  </a:lnTo>
                  <a:lnTo>
                    <a:pt x="606" y="277"/>
                  </a:lnTo>
                  <a:lnTo>
                    <a:pt x="611" y="270"/>
                  </a:lnTo>
                  <a:lnTo>
                    <a:pt x="617" y="263"/>
                  </a:lnTo>
                  <a:lnTo>
                    <a:pt x="622" y="257"/>
                  </a:lnTo>
                  <a:lnTo>
                    <a:pt x="630" y="252"/>
                  </a:lnTo>
                  <a:lnTo>
                    <a:pt x="636" y="247"/>
                  </a:lnTo>
                  <a:lnTo>
                    <a:pt x="643" y="243"/>
                  </a:lnTo>
                  <a:lnTo>
                    <a:pt x="651" y="240"/>
                  </a:lnTo>
                  <a:lnTo>
                    <a:pt x="660" y="239"/>
                  </a:lnTo>
                  <a:lnTo>
                    <a:pt x="672" y="235"/>
                  </a:lnTo>
                  <a:lnTo>
                    <a:pt x="685" y="233"/>
                  </a:lnTo>
                  <a:lnTo>
                    <a:pt x="698" y="230"/>
                  </a:lnTo>
                  <a:lnTo>
                    <a:pt x="712" y="228"/>
                  </a:lnTo>
                  <a:lnTo>
                    <a:pt x="725" y="225"/>
                  </a:lnTo>
                  <a:lnTo>
                    <a:pt x="739" y="224"/>
                  </a:lnTo>
                  <a:lnTo>
                    <a:pt x="752" y="224"/>
                  </a:lnTo>
                  <a:lnTo>
                    <a:pt x="766" y="225"/>
                  </a:lnTo>
                  <a:lnTo>
                    <a:pt x="768" y="217"/>
                  </a:lnTo>
                  <a:lnTo>
                    <a:pt x="768" y="211"/>
                  </a:lnTo>
                  <a:lnTo>
                    <a:pt x="762" y="206"/>
                  </a:lnTo>
                  <a:lnTo>
                    <a:pt x="756" y="203"/>
                  </a:lnTo>
                  <a:lnTo>
                    <a:pt x="749" y="202"/>
                  </a:lnTo>
                  <a:lnTo>
                    <a:pt x="743" y="202"/>
                  </a:lnTo>
                  <a:lnTo>
                    <a:pt x="735" y="202"/>
                  </a:lnTo>
                  <a:lnTo>
                    <a:pt x="729" y="203"/>
                  </a:lnTo>
                  <a:lnTo>
                    <a:pt x="721" y="203"/>
                  </a:lnTo>
                  <a:lnTo>
                    <a:pt x="717" y="206"/>
                  </a:lnTo>
                  <a:lnTo>
                    <a:pt x="704" y="207"/>
                  </a:lnTo>
                  <a:lnTo>
                    <a:pt x="693" y="211"/>
                  </a:lnTo>
                  <a:lnTo>
                    <a:pt x="680" y="212"/>
                  </a:lnTo>
                  <a:lnTo>
                    <a:pt x="667" y="216"/>
                  </a:lnTo>
                  <a:lnTo>
                    <a:pt x="639" y="225"/>
                  </a:lnTo>
                  <a:lnTo>
                    <a:pt x="643" y="210"/>
                  </a:lnTo>
                  <a:lnTo>
                    <a:pt x="649" y="197"/>
                  </a:lnTo>
                  <a:lnTo>
                    <a:pt x="657" y="185"/>
                  </a:lnTo>
                  <a:lnTo>
                    <a:pt x="667" y="174"/>
                  </a:lnTo>
                  <a:lnTo>
                    <a:pt x="676" y="162"/>
                  </a:lnTo>
                  <a:lnTo>
                    <a:pt x="686" y="151"/>
                  </a:lnTo>
                  <a:lnTo>
                    <a:pt x="697" y="140"/>
                  </a:lnTo>
                  <a:lnTo>
                    <a:pt x="707" y="131"/>
                  </a:lnTo>
                  <a:lnTo>
                    <a:pt x="699" y="125"/>
                  </a:lnTo>
                  <a:lnTo>
                    <a:pt x="685" y="133"/>
                  </a:lnTo>
                  <a:lnTo>
                    <a:pt x="674" y="142"/>
                  </a:lnTo>
                  <a:lnTo>
                    <a:pt x="661" y="152"/>
                  </a:lnTo>
                  <a:lnTo>
                    <a:pt x="651" y="163"/>
                  </a:lnTo>
                  <a:lnTo>
                    <a:pt x="639" y="175"/>
                  </a:lnTo>
                  <a:lnTo>
                    <a:pt x="630" y="188"/>
                  </a:lnTo>
                  <a:lnTo>
                    <a:pt x="622" y="201"/>
                  </a:lnTo>
                  <a:lnTo>
                    <a:pt x="617" y="215"/>
                  </a:lnTo>
                  <a:lnTo>
                    <a:pt x="606" y="216"/>
                  </a:lnTo>
                  <a:lnTo>
                    <a:pt x="596" y="217"/>
                  </a:lnTo>
                  <a:lnTo>
                    <a:pt x="585" y="219"/>
                  </a:lnTo>
                  <a:lnTo>
                    <a:pt x="575" y="221"/>
                  </a:lnTo>
                  <a:lnTo>
                    <a:pt x="563" y="222"/>
                  </a:lnTo>
                  <a:lnTo>
                    <a:pt x="553" y="224"/>
                  </a:lnTo>
                  <a:lnTo>
                    <a:pt x="543" y="225"/>
                  </a:lnTo>
                  <a:lnTo>
                    <a:pt x="533" y="226"/>
                  </a:lnTo>
                  <a:lnTo>
                    <a:pt x="487" y="233"/>
                  </a:lnTo>
                  <a:lnTo>
                    <a:pt x="442" y="239"/>
                  </a:lnTo>
                  <a:lnTo>
                    <a:pt x="394" y="244"/>
                  </a:lnTo>
                  <a:lnTo>
                    <a:pt x="347" y="249"/>
                  </a:lnTo>
                  <a:lnTo>
                    <a:pt x="298" y="252"/>
                  </a:lnTo>
                  <a:lnTo>
                    <a:pt x="251" y="253"/>
                  </a:lnTo>
                  <a:lnTo>
                    <a:pt x="205" y="253"/>
                  </a:lnTo>
                  <a:lnTo>
                    <a:pt x="160" y="254"/>
                  </a:lnTo>
                  <a:lnTo>
                    <a:pt x="154" y="252"/>
                  </a:lnTo>
                  <a:lnTo>
                    <a:pt x="138" y="251"/>
                  </a:lnTo>
                  <a:lnTo>
                    <a:pt x="124" y="251"/>
                  </a:lnTo>
                  <a:lnTo>
                    <a:pt x="110" y="248"/>
                  </a:lnTo>
                  <a:lnTo>
                    <a:pt x="96" y="247"/>
                  </a:lnTo>
                  <a:lnTo>
                    <a:pt x="82" y="242"/>
                  </a:lnTo>
                  <a:lnTo>
                    <a:pt x="70" y="238"/>
                  </a:lnTo>
                  <a:lnTo>
                    <a:pt x="59" y="231"/>
                  </a:lnTo>
                  <a:lnTo>
                    <a:pt x="50" y="225"/>
                  </a:lnTo>
                  <a:lnTo>
                    <a:pt x="38" y="219"/>
                  </a:lnTo>
                  <a:lnTo>
                    <a:pt x="32" y="212"/>
                  </a:lnTo>
                  <a:lnTo>
                    <a:pt x="24" y="207"/>
                  </a:lnTo>
                  <a:lnTo>
                    <a:pt x="14" y="207"/>
                  </a:lnTo>
                  <a:lnTo>
                    <a:pt x="0" y="181"/>
                  </a:lnTo>
                  <a:lnTo>
                    <a:pt x="45" y="161"/>
                  </a:lnTo>
                  <a:lnTo>
                    <a:pt x="91" y="142"/>
                  </a:lnTo>
                  <a:lnTo>
                    <a:pt x="137" y="121"/>
                  </a:lnTo>
                  <a:lnTo>
                    <a:pt x="183" y="102"/>
                  </a:lnTo>
                  <a:lnTo>
                    <a:pt x="228" y="80"/>
                  </a:lnTo>
                  <a:lnTo>
                    <a:pt x="273" y="60"/>
                  </a:lnTo>
                  <a:lnTo>
                    <a:pt x="319" y="38"/>
                  </a:lnTo>
                  <a:lnTo>
                    <a:pt x="366" y="19"/>
                  </a:lnTo>
                  <a:lnTo>
                    <a:pt x="375" y="12"/>
                  </a:lnTo>
                  <a:lnTo>
                    <a:pt x="385" y="6"/>
                  </a:lnTo>
                  <a:lnTo>
                    <a:pt x="393" y="0"/>
                  </a:lnTo>
                  <a:lnTo>
                    <a:pt x="406" y="0"/>
                  </a:lnTo>
                  <a:lnTo>
                    <a:pt x="408" y="10"/>
                  </a:lnTo>
                  <a:close/>
                </a:path>
              </a:pathLst>
            </a:custGeom>
            <a:solidFill>
              <a:srgbClr val="3D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69" y="5198"/>
              <a:ext cx="232" cy="252"/>
            </a:xfrm>
            <a:custGeom>
              <a:avLst/>
              <a:gdLst>
                <a:gd name="T0" fmla="*/ 0 w 696"/>
                <a:gd name="T1" fmla="*/ 0 h 755"/>
                <a:gd name="T2" fmla="*/ 0 w 696"/>
                <a:gd name="T3" fmla="*/ 0 h 755"/>
                <a:gd name="T4" fmla="*/ 0 w 696"/>
                <a:gd name="T5" fmla="*/ 1 h 755"/>
                <a:gd name="T6" fmla="*/ 0 w 696"/>
                <a:gd name="T7" fmla="*/ 1 h 755"/>
                <a:gd name="T8" fmla="*/ 0 w 696"/>
                <a:gd name="T9" fmla="*/ 1 h 755"/>
                <a:gd name="T10" fmla="*/ 0 w 696"/>
                <a:gd name="T11" fmla="*/ 1 h 755"/>
                <a:gd name="T12" fmla="*/ 0 w 696"/>
                <a:gd name="T13" fmla="*/ 1 h 755"/>
                <a:gd name="T14" fmla="*/ 1 w 696"/>
                <a:gd name="T15" fmla="*/ 1 h 755"/>
                <a:gd name="T16" fmla="*/ 1 w 696"/>
                <a:gd name="T17" fmla="*/ 1 h 755"/>
                <a:gd name="T18" fmla="*/ 1 w 696"/>
                <a:gd name="T19" fmla="*/ 1 h 755"/>
                <a:gd name="T20" fmla="*/ 1 w 696"/>
                <a:gd name="T21" fmla="*/ 1 h 755"/>
                <a:gd name="T22" fmla="*/ 1 w 696"/>
                <a:gd name="T23" fmla="*/ 1 h 755"/>
                <a:gd name="T24" fmla="*/ 1 w 696"/>
                <a:gd name="T25" fmla="*/ 1 h 755"/>
                <a:gd name="T26" fmla="*/ 1 w 696"/>
                <a:gd name="T27" fmla="*/ 1 h 755"/>
                <a:gd name="T28" fmla="*/ 1 w 696"/>
                <a:gd name="T29" fmla="*/ 1 h 755"/>
                <a:gd name="T30" fmla="*/ 1 w 696"/>
                <a:gd name="T31" fmla="*/ 1 h 755"/>
                <a:gd name="T32" fmla="*/ 1 w 696"/>
                <a:gd name="T33" fmla="*/ 1 h 755"/>
                <a:gd name="T34" fmla="*/ 1 w 696"/>
                <a:gd name="T35" fmla="*/ 1 h 755"/>
                <a:gd name="T36" fmla="*/ 1 w 696"/>
                <a:gd name="T37" fmla="*/ 1 h 755"/>
                <a:gd name="T38" fmla="*/ 0 w 696"/>
                <a:gd name="T39" fmla="*/ 1 h 755"/>
                <a:gd name="T40" fmla="*/ 0 w 696"/>
                <a:gd name="T41" fmla="*/ 1 h 755"/>
                <a:gd name="T42" fmla="*/ 0 w 696"/>
                <a:gd name="T43" fmla="*/ 1 h 755"/>
                <a:gd name="T44" fmla="*/ 0 w 696"/>
                <a:gd name="T45" fmla="*/ 1 h 755"/>
                <a:gd name="T46" fmla="*/ 0 w 696"/>
                <a:gd name="T47" fmla="*/ 1 h 755"/>
                <a:gd name="T48" fmla="*/ 0 w 696"/>
                <a:gd name="T49" fmla="*/ 1 h 755"/>
                <a:gd name="T50" fmla="*/ 0 w 696"/>
                <a:gd name="T51" fmla="*/ 1 h 755"/>
                <a:gd name="T52" fmla="*/ 0 w 696"/>
                <a:gd name="T53" fmla="*/ 1 h 755"/>
                <a:gd name="T54" fmla="*/ 0 w 696"/>
                <a:gd name="T55" fmla="*/ 1 h 755"/>
                <a:gd name="T56" fmla="*/ 0 w 696"/>
                <a:gd name="T57" fmla="*/ 1 h 755"/>
                <a:gd name="T58" fmla="*/ 0 w 696"/>
                <a:gd name="T59" fmla="*/ 1 h 755"/>
                <a:gd name="T60" fmla="*/ 0 w 696"/>
                <a:gd name="T61" fmla="*/ 0 h 755"/>
                <a:gd name="T62" fmla="*/ 0 w 696"/>
                <a:gd name="T63" fmla="*/ 0 h 755"/>
                <a:gd name="T64" fmla="*/ 0 w 696"/>
                <a:gd name="T65" fmla="*/ 0 h 755"/>
                <a:gd name="T66" fmla="*/ 0 w 696"/>
                <a:gd name="T67" fmla="*/ 0 h 755"/>
                <a:gd name="T68" fmla="*/ 0 w 696"/>
                <a:gd name="T69" fmla="*/ 0 h 755"/>
                <a:gd name="T70" fmla="*/ 0 w 696"/>
                <a:gd name="T71" fmla="*/ 0 h 755"/>
                <a:gd name="T72" fmla="*/ 0 w 696"/>
                <a:gd name="T73" fmla="*/ 0 h 755"/>
                <a:gd name="T74" fmla="*/ 0 w 696"/>
                <a:gd name="T75" fmla="*/ 0 h 755"/>
                <a:gd name="T76" fmla="*/ 0 w 696"/>
                <a:gd name="T77" fmla="*/ 0 h 755"/>
                <a:gd name="T78" fmla="*/ 0 w 696"/>
                <a:gd name="T79" fmla="*/ 0 h 755"/>
                <a:gd name="T80" fmla="*/ 0 w 696"/>
                <a:gd name="T81" fmla="*/ 0 h 755"/>
                <a:gd name="T82" fmla="*/ 0 w 696"/>
                <a:gd name="T83" fmla="*/ 0 h 7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6"/>
                <a:gd name="T127" fmla="*/ 0 h 755"/>
                <a:gd name="T128" fmla="*/ 696 w 696"/>
                <a:gd name="T129" fmla="*/ 755 h 7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6" h="755">
                  <a:moveTo>
                    <a:pt x="305" y="3"/>
                  </a:moveTo>
                  <a:lnTo>
                    <a:pt x="306" y="80"/>
                  </a:lnTo>
                  <a:lnTo>
                    <a:pt x="306" y="158"/>
                  </a:lnTo>
                  <a:lnTo>
                    <a:pt x="301" y="235"/>
                  </a:lnTo>
                  <a:lnTo>
                    <a:pt x="297" y="314"/>
                  </a:lnTo>
                  <a:lnTo>
                    <a:pt x="291" y="392"/>
                  </a:lnTo>
                  <a:lnTo>
                    <a:pt x="287" y="470"/>
                  </a:lnTo>
                  <a:lnTo>
                    <a:pt x="284" y="549"/>
                  </a:lnTo>
                  <a:lnTo>
                    <a:pt x="286" y="627"/>
                  </a:lnTo>
                  <a:lnTo>
                    <a:pt x="286" y="634"/>
                  </a:lnTo>
                  <a:lnTo>
                    <a:pt x="287" y="642"/>
                  </a:lnTo>
                  <a:lnTo>
                    <a:pt x="288" y="650"/>
                  </a:lnTo>
                  <a:lnTo>
                    <a:pt x="296" y="655"/>
                  </a:lnTo>
                  <a:lnTo>
                    <a:pt x="320" y="647"/>
                  </a:lnTo>
                  <a:lnTo>
                    <a:pt x="347" y="645"/>
                  </a:lnTo>
                  <a:lnTo>
                    <a:pt x="377" y="643"/>
                  </a:lnTo>
                  <a:lnTo>
                    <a:pt x="407" y="646"/>
                  </a:lnTo>
                  <a:lnTo>
                    <a:pt x="437" y="647"/>
                  </a:lnTo>
                  <a:lnTo>
                    <a:pt x="466" y="651"/>
                  </a:lnTo>
                  <a:lnTo>
                    <a:pt x="496" y="655"/>
                  </a:lnTo>
                  <a:lnTo>
                    <a:pt x="527" y="660"/>
                  </a:lnTo>
                  <a:lnTo>
                    <a:pt x="548" y="664"/>
                  </a:lnTo>
                  <a:lnTo>
                    <a:pt x="571" y="668"/>
                  </a:lnTo>
                  <a:lnTo>
                    <a:pt x="593" y="670"/>
                  </a:lnTo>
                  <a:lnTo>
                    <a:pt x="615" y="675"/>
                  </a:lnTo>
                  <a:lnTo>
                    <a:pt x="635" y="679"/>
                  </a:lnTo>
                  <a:lnTo>
                    <a:pt x="656" y="686"/>
                  </a:lnTo>
                  <a:lnTo>
                    <a:pt x="675" y="693"/>
                  </a:lnTo>
                  <a:lnTo>
                    <a:pt x="696" y="706"/>
                  </a:lnTo>
                  <a:lnTo>
                    <a:pt x="685" y="712"/>
                  </a:lnTo>
                  <a:lnTo>
                    <a:pt x="674" y="715"/>
                  </a:lnTo>
                  <a:lnTo>
                    <a:pt x="666" y="715"/>
                  </a:lnTo>
                  <a:lnTo>
                    <a:pt x="660" y="716"/>
                  </a:lnTo>
                  <a:lnTo>
                    <a:pt x="652" y="718"/>
                  </a:lnTo>
                  <a:lnTo>
                    <a:pt x="648" y="721"/>
                  </a:lnTo>
                  <a:lnTo>
                    <a:pt x="574" y="729"/>
                  </a:lnTo>
                  <a:lnTo>
                    <a:pt x="500" y="737"/>
                  </a:lnTo>
                  <a:lnTo>
                    <a:pt x="424" y="742"/>
                  </a:lnTo>
                  <a:lnTo>
                    <a:pt x="348" y="748"/>
                  </a:lnTo>
                  <a:lnTo>
                    <a:pt x="270" y="751"/>
                  </a:lnTo>
                  <a:lnTo>
                    <a:pt x="193" y="755"/>
                  </a:lnTo>
                  <a:lnTo>
                    <a:pt x="115" y="755"/>
                  </a:lnTo>
                  <a:lnTo>
                    <a:pt x="38" y="755"/>
                  </a:lnTo>
                  <a:lnTo>
                    <a:pt x="31" y="742"/>
                  </a:lnTo>
                  <a:lnTo>
                    <a:pt x="22" y="732"/>
                  </a:lnTo>
                  <a:lnTo>
                    <a:pt x="10" y="721"/>
                  </a:lnTo>
                  <a:lnTo>
                    <a:pt x="0" y="715"/>
                  </a:lnTo>
                  <a:lnTo>
                    <a:pt x="8" y="709"/>
                  </a:lnTo>
                  <a:lnTo>
                    <a:pt x="17" y="707"/>
                  </a:lnTo>
                  <a:lnTo>
                    <a:pt x="27" y="705"/>
                  </a:lnTo>
                  <a:lnTo>
                    <a:pt x="38" y="704"/>
                  </a:lnTo>
                  <a:lnTo>
                    <a:pt x="192" y="670"/>
                  </a:lnTo>
                  <a:lnTo>
                    <a:pt x="201" y="661"/>
                  </a:lnTo>
                  <a:lnTo>
                    <a:pt x="208" y="652"/>
                  </a:lnTo>
                  <a:lnTo>
                    <a:pt x="214" y="642"/>
                  </a:lnTo>
                  <a:lnTo>
                    <a:pt x="220" y="633"/>
                  </a:lnTo>
                  <a:lnTo>
                    <a:pt x="208" y="616"/>
                  </a:lnTo>
                  <a:lnTo>
                    <a:pt x="210" y="560"/>
                  </a:lnTo>
                  <a:lnTo>
                    <a:pt x="213" y="502"/>
                  </a:lnTo>
                  <a:lnTo>
                    <a:pt x="214" y="444"/>
                  </a:lnTo>
                  <a:lnTo>
                    <a:pt x="215" y="386"/>
                  </a:lnTo>
                  <a:lnTo>
                    <a:pt x="217" y="324"/>
                  </a:lnTo>
                  <a:lnTo>
                    <a:pt x="219" y="264"/>
                  </a:lnTo>
                  <a:lnTo>
                    <a:pt x="223" y="204"/>
                  </a:lnTo>
                  <a:lnTo>
                    <a:pt x="229" y="145"/>
                  </a:lnTo>
                  <a:lnTo>
                    <a:pt x="229" y="126"/>
                  </a:lnTo>
                  <a:lnTo>
                    <a:pt x="231" y="109"/>
                  </a:lnTo>
                  <a:lnTo>
                    <a:pt x="232" y="91"/>
                  </a:lnTo>
                  <a:lnTo>
                    <a:pt x="236" y="76"/>
                  </a:lnTo>
                  <a:lnTo>
                    <a:pt x="237" y="58"/>
                  </a:lnTo>
                  <a:lnTo>
                    <a:pt x="240" y="41"/>
                  </a:lnTo>
                  <a:lnTo>
                    <a:pt x="241" y="25"/>
                  </a:lnTo>
                  <a:lnTo>
                    <a:pt x="243" y="8"/>
                  </a:lnTo>
                  <a:lnTo>
                    <a:pt x="237" y="5"/>
                  </a:lnTo>
                  <a:lnTo>
                    <a:pt x="231" y="7"/>
                  </a:lnTo>
                  <a:lnTo>
                    <a:pt x="231" y="3"/>
                  </a:lnTo>
                  <a:lnTo>
                    <a:pt x="238" y="2"/>
                  </a:lnTo>
                  <a:lnTo>
                    <a:pt x="249" y="2"/>
                  </a:lnTo>
                  <a:lnTo>
                    <a:pt x="257" y="0"/>
                  </a:lnTo>
                  <a:lnTo>
                    <a:pt x="268" y="0"/>
                  </a:lnTo>
                  <a:lnTo>
                    <a:pt x="277" y="0"/>
                  </a:lnTo>
                  <a:lnTo>
                    <a:pt x="286" y="0"/>
                  </a:lnTo>
                  <a:lnTo>
                    <a:pt x="295" y="0"/>
                  </a:lnTo>
                  <a:lnTo>
                    <a:pt x="305" y="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85" y="5281"/>
              <a:ext cx="50" cy="105"/>
            </a:xfrm>
            <a:custGeom>
              <a:avLst/>
              <a:gdLst>
                <a:gd name="T0" fmla="*/ 0 w 151"/>
                <a:gd name="T1" fmla="*/ 0 h 315"/>
                <a:gd name="T2" fmla="*/ 0 w 151"/>
                <a:gd name="T3" fmla="*/ 0 h 315"/>
                <a:gd name="T4" fmla="*/ 0 w 151"/>
                <a:gd name="T5" fmla="*/ 0 h 315"/>
                <a:gd name="T6" fmla="*/ 0 w 151"/>
                <a:gd name="T7" fmla="*/ 0 h 315"/>
                <a:gd name="T8" fmla="*/ 0 w 151"/>
                <a:gd name="T9" fmla="*/ 0 h 315"/>
                <a:gd name="T10" fmla="*/ 0 w 151"/>
                <a:gd name="T11" fmla="*/ 0 h 315"/>
                <a:gd name="T12" fmla="*/ 0 w 151"/>
                <a:gd name="T13" fmla="*/ 0 h 315"/>
                <a:gd name="T14" fmla="*/ 0 w 151"/>
                <a:gd name="T15" fmla="*/ 0 h 315"/>
                <a:gd name="T16" fmla="*/ 0 w 151"/>
                <a:gd name="T17" fmla="*/ 0 h 315"/>
                <a:gd name="T18" fmla="*/ 0 w 151"/>
                <a:gd name="T19" fmla="*/ 0 h 315"/>
                <a:gd name="T20" fmla="*/ 0 w 151"/>
                <a:gd name="T21" fmla="*/ 0 h 315"/>
                <a:gd name="T22" fmla="*/ 0 w 151"/>
                <a:gd name="T23" fmla="*/ 0 h 315"/>
                <a:gd name="T24" fmla="*/ 0 w 151"/>
                <a:gd name="T25" fmla="*/ 0 h 315"/>
                <a:gd name="T26" fmla="*/ 0 w 151"/>
                <a:gd name="T27" fmla="*/ 0 h 315"/>
                <a:gd name="T28" fmla="*/ 0 w 151"/>
                <a:gd name="T29" fmla="*/ 0 h 315"/>
                <a:gd name="T30" fmla="*/ 0 w 151"/>
                <a:gd name="T31" fmla="*/ 0 h 315"/>
                <a:gd name="T32" fmla="*/ 0 w 151"/>
                <a:gd name="T33" fmla="*/ 0 h 315"/>
                <a:gd name="T34" fmla="*/ 0 w 151"/>
                <a:gd name="T35" fmla="*/ 0 h 315"/>
                <a:gd name="T36" fmla="*/ 0 w 151"/>
                <a:gd name="T37" fmla="*/ 0 h 315"/>
                <a:gd name="T38" fmla="*/ 0 w 151"/>
                <a:gd name="T39" fmla="*/ 0 h 315"/>
                <a:gd name="T40" fmla="*/ 0 w 151"/>
                <a:gd name="T41" fmla="*/ 0 h 315"/>
                <a:gd name="T42" fmla="*/ 0 w 151"/>
                <a:gd name="T43" fmla="*/ 0 h 315"/>
                <a:gd name="T44" fmla="*/ 0 w 151"/>
                <a:gd name="T45" fmla="*/ 0 h 315"/>
                <a:gd name="T46" fmla="*/ 0 w 151"/>
                <a:gd name="T47" fmla="*/ 0 h 315"/>
                <a:gd name="T48" fmla="*/ 0 w 151"/>
                <a:gd name="T49" fmla="*/ 0 h 315"/>
                <a:gd name="T50" fmla="*/ 0 w 151"/>
                <a:gd name="T51" fmla="*/ 0 h 315"/>
                <a:gd name="T52" fmla="*/ 0 w 151"/>
                <a:gd name="T53" fmla="*/ 0 h 315"/>
                <a:gd name="T54" fmla="*/ 0 w 151"/>
                <a:gd name="T55" fmla="*/ 0 h 315"/>
                <a:gd name="T56" fmla="*/ 0 w 151"/>
                <a:gd name="T57" fmla="*/ 0 h 3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1"/>
                <a:gd name="T88" fmla="*/ 0 h 315"/>
                <a:gd name="T89" fmla="*/ 151 w 151"/>
                <a:gd name="T90" fmla="*/ 315 h 3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1" h="315">
                  <a:moveTo>
                    <a:pt x="132" y="303"/>
                  </a:moveTo>
                  <a:lnTo>
                    <a:pt x="116" y="304"/>
                  </a:lnTo>
                  <a:lnTo>
                    <a:pt x="103" y="307"/>
                  </a:lnTo>
                  <a:lnTo>
                    <a:pt x="89" y="310"/>
                  </a:lnTo>
                  <a:lnTo>
                    <a:pt x="77" y="313"/>
                  </a:lnTo>
                  <a:lnTo>
                    <a:pt x="62" y="313"/>
                  </a:lnTo>
                  <a:lnTo>
                    <a:pt x="50" y="315"/>
                  </a:lnTo>
                  <a:lnTo>
                    <a:pt x="37" y="313"/>
                  </a:lnTo>
                  <a:lnTo>
                    <a:pt x="24" y="312"/>
                  </a:lnTo>
                  <a:lnTo>
                    <a:pt x="18" y="315"/>
                  </a:lnTo>
                  <a:lnTo>
                    <a:pt x="12" y="313"/>
                  </a:lnTo>
                  <a:lnTo>
                    <a:pt x="6" y="312"/>
                  </a:lnTo>
                  <a:lnTo>
                    <a:pt x="0" y="315"/>
                  </a:lnTo>
                  <a:lnTo>
                    <a:pt x="18" y="274"/>
                  </a:lnTo>
                  <a:lnTo>
                    <a:pt x="37" y="234"/>
                  </a:lnTo>
                  <a:lnTo>
                    <a:pt x="55" y="196"/>
                  </a:lnTo>
                  <a:lnTo>
                    <a:pt x="74" y="157"/>
                  </a:lnTo>
                  <a:lnTo>
                    <a:pt x="92" y="117"/>
                  </a:lnTo>
                  <a:lnTo>
                    <a:pt x="111" y="78"/>
                  </a:lnTo>
                  <a:lnTo>
                    <a:pt x="130" y="38"/>
                  </a:lnTo>
                  <a:lnTo>
                    <a:pt x="151" y="0"/>
                  </a:lnTo>
                  <a:lnTo>
                    <a:pt x="150" y="39"/>
                  </a:lnTo>
                  <a:lnTo>
                    <a:pt x="150" y="79"/>
                  </a:lnTo>
                  <a:lnTo>
                    <a:pt x="148" y="117"/>
                  </a:lnTo>
                  <a:lnTo>
                    <a:pt x="147" y="157"/>
                  </a:lnTo>
                  <a:lnTo>
                    <a:pt x="143" y="194"/>
                  </a:lnTo>
                  <a:lnTo>
                    <a:pt x="141" y="231"/>
                  </a:lnTo>
                  <a:lnTo>
                    <a:pt x="135" y="267"/>
                  </a:lnTo>
                  <a:lnTo>
                    <a:pt x="132" y="303"/>
                  </a:lnTo>
                  <a:close/>
                </a:path>
              </a:pathLst>
            </a:custGeom>
            <a:solidFill>
              <a:srgbClr val="3D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35" y="5295"/>
              <a:ext cx="213" cy="155"/>
            </a:xfrm>
            <a:custGeom>
              <a:avLst/>
              <a:gdLst>
                <a:gd name="T0" fmla="*/ 1 w 639"/>
                <a:gd name="T1" fmla="*/ 0 h 466"/>
                <a:gd name="T2" fmla="*/ 1 w 639"/>
                <a:gd name="T3" fmla="*/ 0 h 466"/>
                <a:gd name="T4" fmla="*/ 1 w 639"/>
                <a:gd name="T5" fmla="*/ 0 h 466"/>
                <a:gd name="T6" fmla="*/ 1 w 639"/>
                <a:gd name="T7" fmla="*/ 0 h 466"/>
                <a:gd name="T8" fmla="*/ 1 w 639"/>
                <a:gd name="T9" fmla="*/ 0 h 466"/>
                <a:gd name="T10" fmla="*/ 1 w 639"/>
                <a:gd name="T11" fmla="*/ 0 h 466"/>
                <a:gd name="T12" fmla="*/ 1 w 639"/>
                <a:gd name="T13" fmla="*/ 0 h 466"/>
                <a:gd name="T14" fmla="*/ 1 w 639"/>
                <a:gd name="T15" fmla="*/ 0 h 466"/>
                <a:gd name="T16" fmla="*/ 1 w 639"/>
                <a:gd name="T17" fmla="*/ 0 h 466"/>
                <a:gd name="T18" fmla="*/ 1 w 639"/>
                <a:gd name="T19" fmla="*/ 0 h 466"/>
                <a:gd name="T20" fmla="*/ 1 w 639"/>
                <a:gd name="T21" fmla="*/ 0 h 466"/>
                <a:gd name="T22" fmla="*/ 1 w 639"/>
                <a:gd name="T23" fmla="*/ 1 h 466"/>
                <a:gd name="T24" fmla="*/ 1 w 639"/>
                <a:gd name="T25" fmla="*/ 1 h 466"/>
                <a:gd name="T26" fmla="*/ 1 w 639"/>
                <a:gd name="T27" fmla="*/ 1 h 466"/>
                <a:gd name="T28" fmla="*/ 1 w 639"/>
                <a:gd name="T29" fmla="*/ 1 h 466"/>
                <a:gd name="T30" fmla="*/ 0 w 639"/>
                <a:gd name="T31" fmla="*/ 1 h 466"/>
                <a:gd name="T32" fmla="*/ 0 w 639"/>
                <a:gd name="T33" fmla="*/ 1 h 466"/>
                <a:gd name="T34" fmla="*/ 0 w 639"/>
                <a:gd name="T35" fmla="*/ 1 h 466"/>
                <a:gd name="T36" fmla="*/ 0 w 639"/>
                <a:gd name="T37" fmla="*/ 1 h 466"/>
                <a:gd name="T38" fmla="*/ 0 w 639"/>
                <a:gd name="T39" fmla="*/ 1 h 466"/>
                <a:gd name="T40" fmla="*/ 0 w 639"/>
                <a:gd name="T41" fmla="*/ 1 h 466"/>
                <a:gd name="T42" fmla="*/ 0 w 639"/>
                <a:gd name="T43" fmla="*/ 1 h 466"/>
                <a:gd name="T44" fmla="*/ 0 w 639"/>
                <a:gd name="T45" fmla="*/ 1 h 466"/>
                <a:gd name="T46" fmla="*/ 0 w 639"/>
                <a:gd name="T47" fmla="*/ 1 h 466"/>
                <a:gd name="T48" fmla="*/ 1 w 639"/>
                <a:gd name="T49" fmla="*/ 1 h 466"/>
                <a:gd name="T50" fmla="*/ 1 w 639"/>
                <a:gd name="T51" fmla="*/ 1 h 466"/>
                <a:gd name="T52" fmla="*/ 1 w 639"/>
                <a:gd name="T53" fmla="*/ 1 h 466"/>
                <a:gd name="T54" fmla="*/ 1 w 639"/>
                <a:gd name="T55" fmla="*/ 0 h 466"/>
                <a:gd name="T56" fmla="*/ 1 w 639"/>
                <a:gd name="T57" fmla="*/ 0 h 466"/>
                <a:gd name="T58" fmla="*/ 1 w 639"/>
                <a:gd name="T59" fmla="*/ 0 h 466"/>
                <a:gd name="T60" fmla="*/ 1 w 639"/>
                <a:gd name="T61" fmla="*/ 0 h 466"/>
                <a:gd name="T62" fmla="*/ 1 w 639"/>
                <a:gd name="T63" fmla="*/ 0 h 466"/>
                <a:gd name="T64" fmla="*/ 1 w 639"/>
                <a:gd name="T65" fmla="*/ 0 h 466"/>
                <a:gd name="T66" fmla="*/ 1 w 639"/>
                <a:gd name="T67" fmla="*/ 0 h 466"/>
                <a:gd name="T68" fmla="*/ 1 w 639"/>
                <a:gd name="T69" fmla="*/ 0 h 466"/>
                <a:gd name="T70" fmla="*/ 1 w 639"/>
                <a:gd name="T71" fmla="*/ 0 h 466"/>
                <a:gd name="T72" fmla="*/ 1 w 639"/>
                <a:gd name="T73" fmla="*/ 0 h 466"/>
                <a:gd name="T74" fmla="*/ 1 w 639"/>
                <a:gd name="T75" fmla="*/ 0 h 466"/>
                <a:gd name="T76" fmla="*/ 1 w 639"/>
                <a:gd name="T77" fmla="*/ 0 h 466"/>
                <a:gd name="T78" fmla="*/ 1 w 639"/>
                <a:gd name="T79" fmla="*/ 0 h 466"/>
                <a:gd name="T80" fmla="*/ 1 w 639"/>
                <a:gd name="T81" fmla="*/ 0 h 4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39"/>
                <a:gd name="T124" fmla="*/ 0 h 466"/>
                <a:gd name="T125" fmla="*/ 639 w 639"/>
                <a:gd name="T126" fmla="*/ 466 h 46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39" h="466">
                  <a:moveTo>
                    <a:pt x="620" y="1"/>
                  </a:moveTo>
                  <a:lnTo>
                    <a:pt x="621" y="33"/>
                  </a:lnTo>
                  <a:lnTo>
                    <a:pt x="622" y="65"/>
                  </a:lnTo>
                  <a:lnTo>
                    <a:pt x="624" y="97"/>
                  </a:lnTo>
                  <a:lnTo>
                    <a:pt x="625" y="129"/>
                  </a:lnTo>
                  <a:lnTo>
                    <a:pt x="626" y="160"/>
                  </a:lnTo>
                  <a:lnTo>
                    <a:pt x="627" y="192"/>
                  </a:lnTo>
                  <a:lnTo>
                    <a:pt x="629" y="222"/>
                  </a:lnTo>
                  <a:lnTo>
                    <a:pt x="630" y="254"/>
                  </a:lnTo>
                  <a:lnTo>
                    <a:pt x="625" y="262"/>
                  </a:lnTo>
                  <a:lnTo>
                    <a:pt x="625" y="270"/>
                  </a:lnTo>
                  <a:lnTo>
                    <a:pt x="625" y="279"/>
                  </a:lnTo>
                  <a:lnTo>
                    <a:pt x="627" y="288"/>
                  </a:lnTo>
                  <a:lnTo>
                    <a:pt x="630" y="295"/>
                  </a:lnTo>
                  <a:lnTo>
                    <a:pt x="633" y="304"/>
                  </a:lnTo>
                  <a:lnTo>
                    <a:pt x="634" y="313"/>
                  </a:lnTo>
                  <a:lnTo>
                    <a:pt x="635" y="324"/>
                  </a:lnTo>
                  <a:lnTo>
                    <a:pt x="639" y="327"/>
                  </a:lnTo>
                  <a:lnTo>
                    <a:pt x="638" y="334"/>
                  </a:lnTo>
                  <a:lnTo>
                    <a:pt x="634" y="339"/>
                  </a:lnTo>
                  <a:lnTo>
                    <a:pt x="634" y="347"/>
                  </a:lnTo>
                  <a:lnTo>
                    <a:pt x="624" y="356"/>
                  </a:lnTo>
                  <a:lnTo>
                    <a:pt x="613" y="367"/>
                  </a:lnTo>
                  <a:lnTo>
                    <a:pt x="602" y="377"/>
                  </a:lnTo>
                  <a:lnTo>
                    <a:pt x="592" y="389"/>
                  </a:lnTo>
                  <a:lnTo>
                    <a:pt x="580" y="400"/>
                  </a:lnTo>
                  <a:lnTo>
                    <a:pt x="570" y="413"/>
                  </a:lnTo>
                  <a:lnTo>
                    <a:pt x="561" y="426"/>
                  </a:lnTo>
                  <a:lnTo>
                    <a:pt x="554" y="441"/>
                  </a:lnTo>
                  <a:lnTo>
                    <a:pt x="487" y="443"/>
                  </a:lnTo>
                  <a:lnTo>
                    <a:pt x="419" y="444"/>
                  </a:lnTo>
                  <a:lnTo>
                    <a:pt x="349" y="445"/>
                  </a:lnTo>
                  <a:lnTo>
                    <a:pt x="280" y="448"/>
                  </a:lnTo>
                  <a:lnTo>
                    <a:pt x="210" y="450"/>
                  </a:lnTo>
                  <a:lnTo>
                    <a:pt x="139" y="454"/>
                  </a:lnTo>
                  <a:lnTo>
                    <a:pt x="69" y="458"/>
                  </a:lnTo>
                  <a:lnTo>
                    <a:pt x="0" y="466"/>
                  </a:lnTo>
                  <a:lnTo>
                    <a:pt x="2" y="456"/>
                  </a:lnTo>
                  <a:lnTo>
                    <a:pt x="2" y="445"/>
                  </a:lnTo>
                  <a:lnTo>
                    <a:pt x="2" y="440"/>
                  </a:lnTo>
                  <a:lnTo>
                    <a:pt x="4" y="438"/>
                  </a:lnTo>
                  <a:lnTo>
                    <a:pt x="7" y="436"/>
                  </a:lnTo>
                  <a:lnTo>
                    <a:pt x="15" y="438"/>
                  </a:lnTo>
                  <a:lnTo>
                    <a:pt x="75" y="431"/>
                  </a:lnTo>
                  <a:lnTo>
                    <a:pt x="139" y="427"/>
                  </a:lnTo>
                  <a:lnTo>
                    <a:pt x="205" y="426"/>
                  </a:lnTo>
                  <a:lnTo>
                    <a:pt x="274" y="426"/>
                  </a:lnTo>
                  <a:lnTo>
                    <a:pt x="340" y="423"/>
                  </a:lnTo>
                  <a:lnTo>
                    <a:pt x="408" y="421"/>
                  </a:lnTo>
                  <a:lnTo>
                    <a:pt x="474" y="415"/>
                  </a:lnTo>
                  <a:lnTo>
                    <a:pt x="536" y="406"/>
                  </a:lnTo>
                  <a:lnTo>
                    <a:pt x="545" y="394"/>
                  </a:lnTo>
                  <a:lnTo>
                    <a:pt x="552" y="381"/>
                  </a:lnTo>
                  <a:lnTo>
                    <a:pt x="556" y="367"/>
                  </a:lnTo>
                  <a:lnTo>
                    <a:pt x="560" y="353"/>
                  </a:lnTo>
                  <a:lnTo>
                    <a:pt x="560" y="338"/>
                  </a:lnTo>
                  <a:lnTo>
                    <a:pt x="561" y="324"/>
                  </a:lnTo>
                  <a:lnTo>
                    <a:pt x="561" y="308"/>
                  </a:lnTo>
                  <a:lnTo>
                    <a:pt x="563" y="297"/>
                  </a:lnTo>
                  <a:lnTo>
                    <a:pt x="563" y="267"/>
                  </a:lnTo>
                  <a:lnTo>
                    <a:pt x="563" y="240"/>
                  </a:lnTo>
                  <a:lnTo>
                    <a:pt x="560" y="212"/>
                  </a:lnTo>
                  <a:lnTo>
                    <a:pt x="557" y="185"/>
                  </a:lnTo>
                  <a:lnTo>
                    <a:pt x="553" y="157"/>
                  </a:lnTo>
                  <a:lnTo>
                    <a:pt x="549" y="130"/>
                  </a:lnTo>
                  <a:lnTo>
                    <a:pt x="547" y="103"/>
                  </a:lnTo>
                  <a:lnTo>
                    <a:pt x="548" y="79"/>
                  </a:lnTo>
                  <a:lnTo>
                    <a:pt x="547" y="67"/>
                  </a:lnTo>
                  <a:lnTo>
                    <a:pt x="547" y="58"/>
                  </a:lnTo>
                  <a:lnTo>
                    <a:pt x="544" y="48"/>
                  </a:lnTo>
                  <a:lnTo>
                    <a:pt x="543" y="39"/>
                  </a:lnTo>
                  <a:lnTo>
                    <a:pt x="540" y="29"/>
                  </a:lnTo>
                  <a:lnTo>
                    <a:pt x="539" y="20"/>
                  </a:lnTo>
                  <a:lnTo>
                    <a:pt x="539" y="10"/>
                  </a:lnTo>
                  <a:lnTo>
                    <a:pt x="543" y="1"/>
                  </a:lnTo>
                  <a:lnTo>
                    <a:pt x="552" y="0"/>
                  </a:lnTo>
                  <a:lnTo>
                    <a:pt x="562" y="0"/>
                  </a:lnTo>
                  <a:lnTo>
                    <a:pt x="571" y="0"/>
                  </a:lnTo>
                  <a:lnTo>
                    <a:pt x="581" y="0"/>
                  </a:lnTo>
                  <a:lnTo>
                    <a:pt x="590" y="0"/>
                  </a:lnTo>
                  <a:lnTo>
                    <a:pt x="601" y="0"/>
                  </a:lnTo>
                  <a:lnTo>
                    <a:pt x="610" y="0"/>
                  </a:lnTo>
                  <a:lnTo>
                    <a:pt x="620" y="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88" y="5388"/>
              <a:ext cx="85" cy="32"/>
            </a:xfrm>
            <a:custGeom>
              <a:avLst/>
              <a:gdLst>
                <a:gd name="T0" fmla="*/ 0 w 257"/>
                <a:gd name="T1" fmla="*/ 0 h 94"/>
                <a:gd name="T2" fmla="*/ 0 w 257"/>
                <a:gd name="T3" fmla="*/ 0 h 94"/>
                <a:gd name="T4" fmla="*/ 0 w 257"/>
                <a:gd name="T5" fmla="*/ 0 h 94"/>
                <a:gd name="T6" fmla="*/ 0 w 257"/>
                <a:gd name="T7" fmla="*/ 0 h 94"/>
                <a:gd name="T8" fmla="*/ 0 w 257"/>
                <a:gd name="T9" fmla="*/ 0 h 94"/>
                <a:gd name="T10" fmla="*/ 0 w 257"/>
                <a:gd name="T11" fmla="*/ 0 h 94"/>
                <a:gd name="T12" fmla="*/ 0 w 257"/>
                <a:gd name="T13" fmla="*/ 0 h 94"/>
                <a:gd name="T14" fmla="*/ 0 w 257"/>
                <a:gd name="T15" fmla="*/ 0 h 94"/>
                <a:gd name="T16" fmla="*/ 0 w 257"/>
                <a:gd name="T17" fmla="*/ 0 h 94"/>
                <a:gd name="T18" fmla="*/ 0 w 257"/>
                <a:gd name="T19" fmla="*/ 0 h 94"/>
                <a:gd name="T20" fmla="*/ 0 w 257"/>
                <a:gd name="T21" fmla="*/ 0 h 94"/>
                <a:gd name="T22" fmla="*/ 0 w 257"/>
                <a:gd name="T23" fmla="*/ 0 h 94"/>
                <a:gd name="T24" fmla="*/ 0 w 257"/>
                <a:gd name="T25" fmla="*/ 0 h 94"/>
                <a:gd name="T26" fmla="*/ 0 w 257"/>
                <a:gd name="T27" fmla="*/ 0 h 94"/>
                <a:gd name="T28" fmla="*/ 0 w 257"/>
                <a:gd name="T29" fmla="*/ 0 h 94"/>
                <a:gd name="T30" fmla="*/ 0 w 257"/>
                <a:gd name="T31" fmla="*/ 0 h 94"/>
                <a:gd name="T32" fmla="*/ 0 w 257"/>
                <a:gd name="T33" fmla="*/ 0 h 94"/>
                <a:gd name="T34" fmla="*/ 0 w 257"/>
                <a:gd name="T35" fmla="*/ 0 h 94"/>
                <a:gd name="T36" fmla="*/ 0 w 257"/>
                <a:gd name="T37" fmla="*/ 0 h 94"/>
                <a:gd name="T38" fmla="*/ 0 w 257"/>
                <a:gd name="T39" fmla="*/ 0 h 94"/>
                <a:gd name="T40" fmla="*/ 0 w 257"/>
                <a:gd name="T41" fmla="*/ 0 h 94"/>
                <a:gd name="T42" fmla="*/ 0 w 257"/>
                <a:gd name="T43" fmla="*/ 0 h 94"/>
                <a:gd name="T44" fmla="*/ 0 w 257"/>
                <a:gd name="T45" fmla="*/ 0 h 94"/>
                <a:gd name="T46" fmla="*/ 0 w 257"/>
                <a:gd name="T47" fmla="*/ 0 h 94"/>
                <a:gd name="T48" fmla="*/ 0 w 257"/>
                <a:gd name="T49" fmla="*/ 0 h 94"/>
                <a:gd name="T50" fmla="*/ 0 w 257"/>
                <a:gd name="T51" fmla="*/ 0 h 94"/>
                <a:gd name="T52" fmla="*/ 0 w 257"/>
                <a:gd name="T53" fmla="*/ 0 h 94"/>
                <a:gd name="T54" fmla="*/ 0 w 257"/>
                <a:gd name="T55" fmla="*/ 0 h 94"/>
                <a:gd name="T56" fmla="*/ 0 w 257"/>
                <a:gd name="T57" fmla="*/ 0 h 94"/>
                <a:gd name="T58" fmla="*/ 0 w 257"/>
                <a:gd name="T59" fmla="*/ 0 h 94"/>
                <a:gd name="T60" fmla="*/ 0 w 257"/>
                <a:gd name="T61" fmla="*/ 0 h 94"/>
                <a:gd name="T62" fmla="*/ 0 w 257"/>
                <a:gd name="T63" fmla="*/ 0 h 9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57"/>
                <a:gd name="T97" fmla="*/ 0 h 94"/>
                <a:gd name="T98" fmla="*/ 257 w 257"/>
                <a:gd name="T99" fmla="*/ 94 h 9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57" h="94">
                  <a:moveTo>
                    <a:pt x="167" y="18"/>
                  </a:moveTo>
                  <a:lnTo>
                    <a:pt x="257" y="46"/>
                  </a:lnTo>
                  <a:lnTo>
                    <a:pt x="253" y="53"/>
                  </a:lnTo>
                  <a:lnTo>
                    <a:pt x="249" y="59"/>
                  </a:lnTo>
                  <a:lnTo>
                    <a:pt x="244" y="64"/>
                  </a:lnTo>
                  <a:lnTo>
                    <a:pt x="240" y="71"/>
                  </a:lnTo>
                  <a:lnTo>
                    <a:pt x="231" y="81"/>
                  </a:lnTo>
                  <a:lnTo>
                    <a:pt x="224" y="94"/>
                  </a:lnTo>
                  <a:lnTo>
                    <a:pt x="201" y="94"/>
                  </a:lnTo>
                  <a:lnTo>
                    <a:pt x="180" y="91"/>
                  </a:lnTo>
                  <a:lnTo>
                    <a:pt x="161" y="84"/>
                  </a:lnTo>
                  <a:lnTo>
                    <a:pt x="142" y="75"/>
                  </a:lnTo>
                  <a:lnTo>
                    <a:pt x="121" y="63"/>
                  </a:lnTo>
                  <a:lnTo>
                    <a:pt x="102" y="53"/>
                  </a:lnTo>
                  <a:lnTo>
                    <a:pt x="82" y="44"/>
                  </a:lnTo>
                  <a:lnTo>
                    <a:pt x="61" y="40"/>
                  </a:lnTo>
                  <a:lnTo>
                    <a:pt x="52" y="40"/>
                  </a:lnTo>
                  <a:lnTo>
                    <a:pt x="44" y="39"/>
                  </a:lnTo>
                  <a:lnTo>
                    <a:pt x="37" y="36"/>
                  </a:lnTo>
                  <a:lnTo>
                    <a:pt x="29" y="34"/>
                  </a:lnTo>
                  <a:lnTo>
                    <a:pt x="21" y="28"/>
                  </a:lnTo>
                  <a:lnTo>
                    <a:pt x="14" y="25"/>
                  </a:lnTo>
                  <a:lnTo>
                    <a:pt x="6" y="22"/>
                  </a:lnTo>
                  <a:lnTo>
                    <a:pt x="0" y="21"/>
                  </a:lnTo>
                  <a:lnTo>
                    <a:pt x="18" y="16"/>
                  </a:lnTo>
                  <a:lnTo>
                    <a:pt x="38" y="12"/>
                  </a:lnTo>
                  <a:lnTo>
                    <a:pt x="61" y="7"/>
                  </a:lnTo>
                  <a:lnTo>
                    <a:pt x="84" y="4"/>
                  </a:lnTo>
                  <a:lnTo>
                    <a:pt x="106" y="0"/>
                  </a:lnTo>
                  <a:lnTo>
                    <a:pt x="128" y="2"/>
                  </a:lnTo>
                  <a:lnTo>
                    <a:pt x="148" y="7"/>
                  </a:lnTo>
                  <a:lnTo>
                    <a:pt x="167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44" y="5398"/>
              <a:ext cx="176" cy="40"/>
            </a:xfrm>
            <a:custGeom>
              <a:avLst/>
              <a:gdLst>
                <a:gd name="T0" fmla="*/ 1 w 527"/>
                <a:gd name="T1" fmla="*/ 0 h 118"/>
                <a:gd name="T2" fmla="*/ 1 w 527"/>
                <a:gd name="T3" fmla="*/ 0 h 118"/>
                <a:gd name="T4" fmla="*/ 1 w 527"/>
                <a:gd name="T5" fmla="*/ 0 h 118"/>
                <a:gd name="T6" fmla="*/ 1 w 527"/>
                <a:gd name="T7" fmla="*/ 0 h 118"/>
                <a:gd name="T8" fmla="*/ 1 w 527"/>
                <a:gd name="T9" fmla="*/ 0 h 118"/>
                <a:gd name="T10" fmla="*/ 1 w 527"/>
                <a:gd name="T11" fmla="*/ 0 h 118"/>
                <a:gd name="T12" fmla="*/ 1 w 527"/>
                <a:gd name="T13" fmla="*/ 0 h 118"/>
                <a:gd name="T14" fmla="*/ 1 w 527"/>
                <a:gd name="T15" fmla="*/ 0 h 118"/>
                <a:gd name="T16" fmla="*/ 1 w 527"/>
                <a:gd name="T17" fmla="*/ 0 h 118"/>
                <a:gd name="T18" fmla="*/ 1 w 527"/>
                <a:gd name="T19" fmla="*/ 0 h 118"/>
                <a:gd name="T20" fmla="*/ 1 w 527"/>
                <a:gd name="T21" fmla="*/ 0 h 118"/>
                <a:gd name="T22" fmla="*/ 1 w 527"/>
                <a:gd name="T23" fmla="*/ 0 h 118"/>
                <a:gd name="T24" fmla="*/ 1 w 527"/>
                <a:gd name="T25" fmla="*/ 0 h 118"/>
                <a:gd name="T26" fmla="*/ 1 w 527"/>
                <a:gd name="T27" fmla="*/ 0 h 118"/>
                <a:gd name="T28" fmla="*/ 1 w 527"/>
                <a:gd name="T29" fmla="*/ 0 h 118"/>
                <a:gd name="T30" fmla="*/ 1 w 527"/>
                <a:gd name="T31" fmla="*/ 0 h 118"/>
                <a:gd name="T32" fmla="*/ 1 w 527"/>
                <a:gd name="T33" fmla="*/ 0 h 118"/>
                <a:gd name="T34" fmla="*/ 1 w 527"/>
                <a:gd name="T35" fmla="*/ 0 h 118"/>
                <a:gd name="T36" fmla="*/ 1 w 527"/>
                <a:gd name="T37" fmla="*/ 0 h 118"/>
                <a:gd name="T38" fmla="*/ 1 w 527"/>
                <a:gd name="T39" fmla="*/ 0 h 118"/>
                <a:gd name="T40" fmla="*/ 1 w 527"/>
                <a:gd name="T41" fmla="*/ 0 h 118"/>
                <a:gd name="T42" fmla="*/ 1 w 527"/>
                <a:gd name="T43" fmla="*/ 0 h 118"/>
                <a:gd name="T44" fmla="*/ 1 w 527"/>
                <a:gd name="T45" fmla="*/ 0 h 118"/>
                <a:gd name="T46" fmla="*/ 1 w 527"/>
                <a:gd name="T47" fmla="*/ 0 h 118"/>
                <a:gd name="T48" fmla="*/ 1 w 527"/>
                <a:gd name="T49" fmla="*/ 0 h 118"/>
                <a:gd name="T50" fmla="*/ 0 w 527"/>
                <a:gd name="T51" fmla="*/ 0 h 118"/>
                <a:gd name="T52" fmla="*/ 0 w 527"/>
                <a:gd name="T53" fmla="*/ 0 h 118"/>
                <a:gd name="T54" fmla="*/ 0 w 527"/>
                <a:gd name="T55" fmla="*/ 0 h 118"/>
                <a:gd name="T56" fmla="*/ 0 w 527"/>
                <a:gd name="T57" fmla="*/ 0 h 118"/>
                <a:gd name="T58" fmla="*/ 0 w 527"/>
                <a:gd name="T59" fmla="*/ 0 h 118"/>
                <a:gd name="T60" fmla="*/ 0 w 527"/>
                <a:gd name="T61" fmla="*/ 0 h 118"/>
                <a:gd name="T62" fmla="*/ 0 w 527"/>
                <a:gd name="T63" fmla="*/ 0 h 118"/>
                <a:gd name="T64" fmla="*/ 0 w 527"/>
                <a:gd name="T65" fmla="*/ 0 h 118"/>
                <a:gd name="T66" fmla="*/ 0 w 527"/>
                <a:gd name="T67" fmla="*/ 0 h 118"/>
                <a:gd name="T68" fmla="*/ 0 w 527"/>
                <a:gd name="T69" fmla="*/ 0 h 118"/>
                <a:gd name="T70" fmla="*/ 0 w 527"/>
                <a:gd name="T71" fmla="*/ 0 h 118"/>
                <a:gd name="T72" fmla="*/ 0 w 527"/>
                <a:gd name="T73" fmla="*/ 0 h 118"/>
                <a:gd name="T74" fmla="*/ 0 w 527"/>
                <a:gd name="T75" fmla="*/ 0 h 118"/>
                <a:gd name="T76" fmla="*/ 0 w 527"/>
                <a:gd name="T77" fmla="*/ 0 h 118"/>
                <a:gd name="T78" fmla="*/ 0 w 527"/>
                <a:gd name="T79" fmla="*/ 0 h 118"/>
                <a:gd name="T80" fmla="*/ 0 w 527"/>
                <a:gd name="T81" fmla="*/ 0 h 118"/>
                <a:gd name="T82" fmla="*/ 0 w 527"/>
                <a:gd name="T83" fmla="*/ 0 h 118"/>
                <a:gd name="T84" fmla="*/ 0 w 527"/>
                <a:gd name="T85" fmla="*/ 0 h 118"/>
                <a:gd name="T86" fmla="*/ 0 w 527"/>
                <a:gd name="T87" fmla="*/ 0 h 118"/>
                <a:gd name="T88" fmla="*/ 0 w 527"/>
                <a:gd name="T89" fmla="*/ 0 h 118"/>
                <a:gd name="T90" fmla="*/ 0 w 527"/>
                <a:gd name="T91" fmla="*/ 0 h 118"/>
                <a:gd name="T92" fmla="*/ 0 w 527"/>
                <a:gd name="T93" fmla="*/ 0 h 118"/>
                <a:gd name="T94" fmla="*/ 0 w 527"/>
                <a:gd name="T95" fmla="*/ 0 h 118"/>
                <a:gd name="T96" fmla="*/ 0 w 527"/>
                <a:gd name="T97" fmla="*/ 0 h 118"/>
                <a:gd name="T98" fmla="*/ 0 w 527"/>
                <a:gd name="T99" fmla="*/ 0 h 118"/>
                <a:gd name="T100" fmla="*/ 0 w 527"/>
                <a:gd name="T101" fmla="*/ 0 h 118"/>
                <a:gd name="T102" fmla="*/ 0 w 527"/>
                <a:gd name="T103" fmla="*/ 0 h 118"/>
                <a:gd name="T104" fmla="*/ 0 w 527"/>
                <a:gd name="T105" fmla="*/ 0 h 118"/>
                <a:gd name="T106" fmla="*/ 0 w 527"/>
                <a:gd name="T107" fmla="*/ 0 h 118"/>
                <a:gd name="T108" fmla="*/ 0 w 527"/>
                <a:gd name="T109" fmla="*/ 0 h 118"/>
                <a:gd name="T110" fmla="*/ 0 w 527"/>
                <a:gd name="T111" fmla="*/ 0 h 118"/>
                <a:gd name="T112" fmla="*/ 0 w 527"/>
                <a:gd name="T113" fmla="*/ 0 h 118"/>
                <a:gd name="T114" fmla="*/ 0 w 527"/>
                <a:gd name="T115" fmla="*/ 0 h 118"/>
                <a:gd name="T116" fmla="*/ 0 w 527"/>
                <a:gd name="T117" fmla="*/ 0 h 118"/>
                <a:gd name="T118" fmla="*/ 0 w 527"/>
                <a:gd name="T119" fmla="*/ 0 h 118"/>
                <a:gd name="T120" fmla="*/ 0 w 527"/>
                <a:gd name="T121" fmla="*/ 0 h 118"/>
                <a:gd name="T122" fmla="*/ 1 w 527"/>
                <a:gd name="T123" fmla="*/ 0 h 1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27"/>
                <a:gd name="T187" fmla="*/ 0 h 118"/>
                <a:gd name="T188" fmla="*/ 527 w 527"/>
                <a:gd name="T189" fmla="*/ 118 h 1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27" h="118">
                  <a:moveTo>
                    <a:pt x="372" y="14"/>
                  </a:moveTo>
                  <a:lnTo>
                    <a:pt x="391" y="15"/>
                  </a:lnTo>
                  <a:lnTo>
                    <a:pt x="410" y="19"/>
                  </a:lnTo>
                  <a:lnTo>
                    <a:pt x="430" y="23"/>
                  </a:lnTo>
                  <a:lnTo>
                    <a:pt x="449" y="31"/>
                  </a:lnTo>
                  <a:lnTo>
                    <a:pt x="468" y="36"/>
                  </a:lnTo>
                  <a:lnTo>
                    <a:pt x="487" y="42"/>
                  </a:lnTo>
                  <a:lnTo>
                    <a:pt x="506" y="48"/>
                  </a:lnTo>
                  <a:lnTo>
                    <a:pt x="527" y="55"/>
                  </a:lnTo>
                  <a:lnTo>
                    <a:pt x="514" y="63"/>
                  </a:lnTo>
                  <a:lnTo>
                    <a:pt x="503" y="70"/>
                  </a:lnTo>
                  <a:lnTo>
                    <a:pt x="491" y="78"/>
                  </a:lnTo>
                  <a:lnTo>
                    <a:pt x="480" y="87"/>
                  </a:lnTo>
                  <a:lnTo>
                    <a:pt x="467" y="93"/>
                  </a:lnTo>
                  <a:lnTo>
                    <a:pt x="455" y="98"/>
                  </a:lnTo>
                  <a:lnTo>
                    <a:pt x="441" y="101"/>
                  </a:lnTo>
                  <a:lnTo>
                    <a:pt x="428" y="101"/>
                  </a:lnTo>
                  <a:lnTo>
                    <a:pt x="421" y="102"/>
                  </a:lnTo>
                  <a:lnTo>
                    <a:pt x="413" y="104"/>
                  </a:lnTo>
                  <a:lnTo>
                    <a:pt x="405" y="102"/>
                  </a:lnTo>
                  <a:lnTo>
                    <a:pt x="398" y="102"/>
                  </a:lnTo>
                  <a:lnTo>
                    <a:pt x="390" y="101"/>
                  </a:lnTo>
                  <a:lnTo>
                    <a:pt x="382" y="101"/>
                  </a:lnTo>
                  <a:lnTo>
                    <a:pt x="375" y="101"/>
                  </a:lnTo>
                  <a:lnTo>
                    <a:pt x="369" y="104"/>
                  </a:lnTo>
                  <a:lnTo>
                    <a:pt x="325" y="109"/>
                  </a:lnTo>
                  <a:lnTo>
                    <a:pt x="281" y="114"/>
                  </a:lnTo>
                  <a:lnTo>
                    <a:pt x="236" y="116"/>
                  </a:lnTo>
                  <a:lnTo>
                    <a:pt x="191" y="118"/>
                  </a:lnTo>
                  <a:lnTo>
                    <a:pt x="145" y="116"/>
                  </a:lnTo>
                  <a:lnTo>
                    <a:pt x="102" y="114"/>
                  </a:lnTo>
                  <a:lnTo>
                    <a:pt x="57" y="109"/>
                  </a:lnTo>
                  <a:lnTo>
                    <a:pt x="16" y="102"/>
                  </a:lnTo>
                  <a:lnTo>
                    <a:pt x="11" y="96"/>
                  </a:lnTo>
                  <a:lnTo>
                    <a:pt x="6" y="91"/>
                  </a:lnTo>
                  <a:lnTo>
                    <a:pt x="0" y="84"/>
                  </a:lnTo>
                  <a:lnTo>
                    <a:pt x="2" y="79"/>
                  </a:lnTo>
                  <a:lnTo>
                    <a:pt x="9" y="72"/>
                  </a:lnTo>
                  <a:lnTo>
                    <a:pt x="17" y="65"/>
                  </a:lnTo>
                  <a:lnTo>
                    <a:pt x="26" y="57"/>
                  </a:lnTo>
                  <a:lnTo>
                    <a:pt x="36" y="52"/>
                  </a:lnTo>
                  <a:lnTo>
                    <a:pt x="47" y="47"/>
                  </a:lnTo>
                  <a:lnTo>
                    <a:pt x="57" y="45"/>
                  </a:lnTo>
                  <a:lnTo>
                    <a:pt x="67" y="45"/>
                  </a:lnTo>
                  <a:lnTo>
                    <a:pt x="79" y="50"/>
                  </a:lnTo>
                  <a:lnTo>
                    <a:pt x="91" y="43"/>
                  </a:lnTo>
                  <a:lnTo>
                    <a:pt x="105" y="41"/>
                  </a:lnTo>
                  <a:lnTo>
                    <a:pt x="118" y="37"/>
                  </a:lnTo>
                  <a:lnTo>
                    <a:pt x="132" y="36"/>
                  </a:lnTo>
                  <a:lnTo>
                    <a:pt x="144" y="32"/>
                  </a:lnTo>
                  <a:lnTo>
                    <a:pt x="158" y="29"/>
                  </a:lnTo>
                  <a:lnTo>
                    <a:pt x="171" y="27"/>
                  </a:lnTo>
                  <a:lnTo>
                    <a:pt x="186" y="24"/>
                  </a:lnTo>
                  <a:lnTo>
                    <a:pt x="205" y="16"/>
                  </a:lnTo>
                  <a:lnTo>
                    <a:pt x="227" y="13"/>
                  </a:lnTo>
                  <a:lnTo>
                    <a:pt x="248" y="7"/>
                  </a:lnTo>
                  <a:lnTo>
                    <a:pt x="271" y="5"/>
                  </a:lnTo>
                  <a:lnTo>
                    <a:pt x="293" y="1"/>
                  </a:lnTo>
                  <a:lnTo>
                    <a:pt x="314" y="1"/>
                  </a:lnTo>
                  <a:lnTo>
                    <a:pt x="336" y="0"/>
                  </a:lnTo>
                  <a:lnTo>
                    <a:pt x="358" y="2"/>
                  </a:lnTo>
                  <a:lnTo>
                    <a:pt x="372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757" y="5406"/>
              <a:ext cx="53" cy="23"/>
            </a:xfrm>
            <a:custGeom>
              <a:avLst/>
              <a:gdLst>
                <a:gd name="T0" fmla="*/ 0 w 159"/>
                <a:gd name="T1" fmla="*/ 0 h 68"/>
                <a:gd name="T2" fmla="*/ 0 w 159"/>
                <a:gd name="T3" fmla="*/ 0 h 68"/>
                <a:gd name="T4" fmla="*/ 0 w 159"/>
                <a:gd name="T5" fmla="*/ 0 h 68"/>
                <a:gd name="T6" fmla="*/ 0 w 159"/>
                <a:gd name="T7" fmla="*/ 0 h 68"/>
                <a:gd name="T8" fmla="*/ 0 w 159"/>
                <a:gd name="T9" fmla="*/ 0 h 68"/>
                <a:gd name="T10" fmla="*/ 0 w 159"/>
                <a:gd name="T11" fmla="*/ 0 h 68"/>
                <a:gd name="T12" fmla="*/ 0 w 159"/>
                <a:gd name="T13" fmla="*/ 0 h 68"/>
                <a:gd name="T14" fmla="*/ 0 w 159"/>
                <a:gd name="T15" fmla="*/ 0 h 68"/>
                <a:gd name="T16" fmla="*/ 0 w 159"/>
                <a:gd name="T17" fmla="*/ 0 h 68"/>
                <a:gd name="T18" fmla="*/ 0 w 159"/>
                <a:gd name="T19" fmla="*/ 0 h 68"/>
                <a:gd name="T20" fmla="*/ 0 w 159"/>
                <a:gd name="T21" fmla="*/ 0 h 68"/>
                <a:gd name="T22" fmla="*/ 0 w 159"/>
                <a:gd name="T23" fmla="*/ 0 h 68"/>
                <a:gd name="T24" fmla="*/ 0 w 159"/>
                <a:gd name="T25" fmla="*/ 0 h 68"/>
                <a:gd name="T26" fmla="*/ 0 w 159"/>
                <a:gd name="T27" fmla="*/ 0 h 68"/>
                <a:gd name="T28" fmla="*/ 0 w 159"/>
                <a:gd name="T29" fmla="*/ 0 h 68"/>
                <a:gd name="T30" fmla="*/ 0 w 159"/>
                <a:gd name="T31" fmla="*/ 0 h 68"/>
                <a:gd name="T32" fmla="*/ 0 w 159"/>
                <a:gd name="T33" fmla="*/ 0 h 68"/>
                <a:gd name="T34" fmla="*/ 0 w 159"/>
                <a:gd name="T35" fmla="*/ 0 h 68"/>
                <a:gd name="T36" fmla="*/ 0 w 159"/>
                <a:gd name="T37" fmla="*/ 0 h 68"/>
                <a:gd name="T38" fmla="*/ 0 w 159"/>
                <a:gd name="T39" fmla="*/ 0 h 68"/>
                <a:gd name="T40" fmla="*/ 0 w 159"/>
                <a:gd name="T41" fmla="*/ 0 h 68"/>
                <a:gd name="T42" fmla="*/ 0 w 159"/>
                <a:gd name="T43" fmla="*/ 0 h 68"/>
                <a:gd name="T44" fmla="*/ 0 w 159"/>
                <a:gd name="T45" fmla="*/ 0 h 68"/>
                <a:gd name="T46" fmla="*/ 0 w 159"/>
                <a:gd name="T47" fmla="*/ 0 h 68"/>
                <a:gd name="T48" fmla="*/ 0 w 159"/>
                <a:gd name="T49" fmla="*/ 0 h 68"/>
                <a:gd name="T50" fmla="*/ 0 w 159"/>
                <a:gd name="T51" fmla="*/ 0 h 68"/>
                <a:gd name="T52" fmla="*/ 0 w 159"/>
                <a:gd name="T53" fmla="*/ 0 h 68"/>
                <a:gd name="T54" fmla="*/ 0 w 159"/>
                <a:gd name="T55" fmla="*/ 0 h 68"/>
                <a:gd name="T56" fmla="*/ 0 w 159"/>
                <a:gd name="T57" fmla="*/ 0 h 68"/>
                <a:gd name="T58" fmla="*/ 0 w 159"/>
                <a:gd name="T59" fmla="*/ 0 h 68"/>
                <a:gd name="T60" fmla="*/ 0 w 159"/>
                <a:gd name="T61" fmla="*/ 0 h 68"/>
                <a:gd name="T62" fmla="*/ 0 w 159"/>
                <a:gd name="T63" fmla="*/ 0 h 68"/>
                <a:gd name="T64" fmla="*/ 0 w 159"/>
                <a:gd name="T65" fmla="*/ 0 h 68"/>
                <a:gd name="T66" fmla="*/ 0 w 15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9"/>
                <a:gd name="T103" fmla="*/ 0 h 68"/>
                <a:gd name="T104" fmla="*/ 159 w 15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9" h="68">
                  <a:moveTo>
                    <a:pt x="159" y="41"/>
                  </a:moveTo>
                  <a:lnTo>
                    <a:pt x="147" y="42"/>
                  </a:lnTo>
                  <a:lnTo>
                    <a:pt x="138" y="45"/>
                  </a:lnTo>
                  <a:lnTo>
                    <a:pt x="128" y="48"/>
                  </a:lnTo>
                  <a:lnTo>
                    <a:pt x="121" y="50"/>
                  </a:lnTo>
                  <a:lnTo>
                    <a:pt x="110" y="51"/>
                  </a:lnTo>
                  <a:lnTo>
                    <a:pt x="101" y="53"/>
                  </a:lnTo>
                  <a:lnTo>
                    <a:pt x="92" y="54"/>
                  </a:lnTo>
                  <a:lnTo>
                    <a:pt x="83" y="55"/>
                  </a:lnTo>
                  <a:lnTo>
                    <a:pt x="72" y="55"/>
                  </a:lnTo>
                  <a:lnTo>
                    <a:pt x="63" y="58"/>
                  </a:lnTo>
                  <a:lnTo>
                    <a:pt x="53" y="60"/>
                  </a:lnTo>
                  <a:lnTo>
                    <a:pt x="45" y="63"/>
                  </a:lnTo>
                  <a:lnTo>
                    <a:pt x="35" y="64"/>
                  </a:lnTo>
                  <a:lnTo>
                    <a:pt x="26" y="65"/>
                  </a:lnTo>
                  <a:lnTo>
                    <a:pt x="17" y="67"/>
                  </a:lnTo>
                  <a:lnTo>
                    <a:pt x="8" y="68"/>
                  </a:lnTo>
                  <a:lnTo>
                    <a:pt x="0" y="63"/>
                  </a:lnTo>
                  <a:lnTo>
                    <a:pt x="14" y="65"/>
                  </a:lnTo>
                  <a:lnTo>
                    <a:pt x="27" y="64"/>
                  </a:lnTo>
                  <a:lnTo>
                    <a:pt x="37" y="56"/>
                  </a:lnTo>
                  <a:lnTo>
                    <a:pt x="48" y="46"/>
                  </a:lnTo>
                  <a:lnTo>
                    <a:pt x="57" y="33"/>
                  </a:lnTo>
                  <a:lnTo>
                    <a:pt x="65" y="21"/>
                  </a:lnTo>
                  <a:lnTo>
                    <a:pt x="73" y="9"/>
                  </a:lnTo>
                  <a:lnTo>
                    <a:pt x="85" y="0"/>
                  </a:lnTo>
                  <a:lnTo>
                    <a:pt x="95" y="3"/>
                  </a:lnTo>
                  <a:lnTo>
                    <a:pt x="105" y="5"/>
                  </a:lnTo>
                  <a:lnTo>
                    <a:pt x="115" y="9"/>
                  </a:lnTo>
                  <a:lnTo>
                    <a:pt x="127" y="14"/>
                  </a:lnTo>
                  <a:lnTo>
                    <a:pt x="136" y="18"/>
                  </a:lnTo>
                  <a:lnTo>
                    <a:pt x="145" y="24"/>
                  </a:lnTo>
                  <a:lnTo>
                    <a:pt x="151" y="32"/>
                  </a:lnTo>
                  <a:lnTo>
                    <a:pt x="159" y="41"/>
                  </a:lnTo>
                  <a:close/>
                </a:path>
              </a:pathLst>
            </a:custGeom>
            <a:solidFill>
              <a:srgbClr val="80B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34" y="5423"/>
              <a:ext cx="235" cy="32"/>
            </a:xfrm>
            <a:custGeom>
              <a:avLst/>
              <a:gdLst>
                <a:gd name="T0" fmla="*/ 1 w 705"/>
                <a:gd name="T1" fmla="*/ 0 h 97"/>
                <a:gd name="T2" fmla="*/ 1 w 705"/>
                <a:gd name="T3" fmla="*/ 0 h 97"/>
                <a:gd name="T4" fmla="*/ 1 w 705"/>
                <a:gd name="T5" fmla="*/ 0 h 97"/>
                <a:gd name="T6" fmla="*/ 1 w 705"/>
                <a:gd name="T7" fmla="*/ 0 h 97"/>
                <a:gd name="T8" fmla="*/ 1 w 705"/>
                <a:gd name="T9" fmla="*/ 0 h 97"/>
                <a:gd name="T10" fmla="*/ 1 w 705"/>
                <a:gd name="T11" fmla="*/ 0 h 97"/>
                <a:gd name="T12" fmla="*/ 0 w 705"/>
                <a:gd name="T13" fmla="*/ 0 h 97"/>
                <a:gd name="T14" fmla="*/ 0 w 705"/>
                <a:gd name="T15" fmla="*/ 0 h 97"/>
                <a:gd name="T16" fmla="*/ 0 w 705"/>
                <a:gd name="T17" fmla="*/ 0 h 97"/>
                <a:gd name="T18" fmla="*/ 0 w 705"/>
                <a:gd name="T19" fmla="*/ 0 h 97"/>
                <a:gd name="T20" fmla="*/ 0 w 705"/>
                <a:gd name="T21" fmla="*/ 0 h 97"/>
                <a:gd name="T22" fmla="*/ 0 w 705"/>
                <a:gd name="T23" fmla="*/ 0 h 97"/>
                <a:gd name="T24" fmla="*/ 0 w 705"/>
                <a:gd name="T25" fmla="*/ 0 h 97"/>
                <a:gd name="T26" fmla="*/ 0 w 705"/>
                <a:gd name="T27" fmla="*/ 0 h 97"/>
                <a:gd name="T28" fmla="*/ 0 w 705"/>
                <a:gd name="T29" fmla="*/ 0 h 97"/>
                <a:gd name="T30" fmla="*/ 0 w 705"/>
                <a:gd name="T31" fmla="*/ 0 h 97"/>
                <a:gd name="T32" fmla="*/ 0 w 705"/>
                <a:gd name="T33" fmla="*/ 0 h 97"/>
                <a:gd name="T34" fmla="*/ 0 w 705"/>
                <a:gd name="T35" fmla="*/ 0 h 97"/>
                <a:gd name="T36" fmla="*/ 0 w 705"/>
                <a:gd name="T37" fmla="*/ 0 h 97"/>
                <a:gd name="T38" fmla="*/ 0 w 705"/>
                <a:gd name="T39" fmla="*/ 0 h 97"/>
                <a:gd name="T40" fmla="*/ 0 w 705"/>
                <a:gd name="T41" fmla="*/ 0 h 97"/>
                <a:gd name="T42" fmla="*/ 0 w 705"/>
                <a:gd name="T43" fmla="*/ 0 h 97"/>
                <a:gd name="T44" fmla="*/ 0 w 705"/>
                <a:gd name="T45" fmla="*/ 0 h 97"/>
                <a:gd name="T46" fmla="*/ 0 w 705"/>
                <a:gd name="T47" fmla="*/ 0 h 97"/>
                <a:gd name="T48" fmla="*/ 0 w 705"/>
                <a:gd name="T49" fmla="*/ 0 h 97"/>
                <a:gd name="T50" fmla="*/ 0 w 705"/>
                <a:gd name="T51" fmla="*/ 0 h 97"/>
                <a:gd name="T52" fmla="*/ 0 w 705"/>
                <a:gd name="T53" fmla="*/ 0 h 97"/>
                <a:gd name="T54" fmla="*/ 0 w 705"/>
                <a:gd name="T55" fmla="*/ 0 h 97"/>
                <a:gd name="T56" fmla="*/ 0 w 705"/>
                <a:gd name="T57" fmla="*/ 0 h 97"/>
                <a:gd name="T58" fmla="*/ 0 w 705"/>
                <a:gd name="T59" fmla="*/ 0 h 97"/>
                <a:gd name="T60" fmla="*/ 0 w 705"/>
                <a:gd name="T61" fmla="*/ 0 h 97"/>
                <a:gd name="T62" fmla="*/ 0 w 705"/>
                <a:gd name="T63" fmla="*/ 0 h 97"/>
                <a:gd name="T64" fmla="*/ 0 w 705"/>
                <a:gd name="T65" fmla="*/ 0 h 97"/>
                <a:gd name="T66" fmla="*/ 1 w 705"/>
                <a:gd name="T67" fmla="*/ 0 h 97"/>
                <a:gd name="T68" fmla="*/ 1 w 705"/>
                <a:gd name="T69" fmla="*/ 0 h 97"/>
                <a:gd name="T70" fmla="*/ 1 w 705"/>
                <a:gd name="T71" fmla="*/ 0 h 97"/>
                <a:gd name="T72" fmla="*/ 1 w 705"/>
                <a:gd name="T73" fmla="*/ 0 h 97"/>
                <a:gd name="T74" fmla="*/ 1 w 705"/>
                <a:gd name="T75" fmla="*/ 0 h 97"/>
                <a:gd name="T76" fmla="*/ 1 w 705"/>
                <a:gd name="T77" fmla="*/ 0 h 97"/>
                <a:gd name="T78" fmla="*/ 1 w 705"/>
                <a:gd name="T79" fmla="*/ 0 h 97"/>
                <a:gd name="T80" fmla="*/ 1 w 705"/>
                <a:gd name="T81" fmla="*/ 0 h 97"/>
                <a:gd name="T82" fmla="*/ 1 w 705"/>
                <a:gd name="T83" fmla="*/ 0 h 97"/>
                <a:gd name="T84" fmla="*/ 1 w 705"/>
                <a:gd name="T85" fmla="*/ 0 h 97"/>
                <a:gd name="T86" fmla="*/ 1 w 705"/>
                <a:gd name="T87" fmla="*/ 0 h 97"/>
                <a:gd name="T88" fmla="*/ 1 w 705"/>
                <a:gd name="T89" fmla="*/ 0 h 97"/>
                <a:gd name="T90" fmla="*/ 1 w 705"/>
                <a:gd name="T91" fmla="*/ 0 h 97"/>
                <a:gd name="T92" fmla="*/ 1 w 705"/>
                <a:gd name="T93" fmla="*/ 0 h 97"/>
                <a:gd name="T94" fmla="*/ 1 w 705"/>
                <a:gd name="T95" fmla="*/ 0 h 97"/>
                <a:gd name="T96" fmla="*/ 1 w 705"/>
                <a:gd name="T97" fmla="*/ 0 h 97"/>
                <a:gd name="T98" fmla="*/ 1 w 705"/>
                <a:gd name="T99" fmla="*/ 0 h 97"/>
                <a:gd name="T100" fmla="*/ 1 w 705"/>
                <a:gd name="T101" fmla="*/ 0 h 97"/>
                <a:gd name="T102" fmla="*/ 1 w 705"/>
                <a:gd name="T103" fmla="*/ 0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05"/>
                <a:gd name="T157" fmla="*/ 0 h 97"/>
                <a:gd name="T158" fmla="*/ 705 w 705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05" h="97">
                  <a:moveTo>
                    <a:pt x="705" y="89"/>
                  </a:moveTo>
                  <a:lnTo>
                    <a:pt x="695" y="92"/>
                  </a:lnTo>
                  <a:lnTo>
                    <a:pt x="624" y="86"/>
                  </a:lnTo>
                  <a:lnTo>
                    <a:pt x="553" y="84"/>
                  </a:lnTo>
                  <a:lnTo>
                    <a:pt x="480" y="86"/>
                  </a:lnTo>
                  <a:lnTo>
                    <a:pt x="407" y="89"/>
                  </a:lnTo>
                  <a:lnTo>
                    <a:pt x="331" y="92"/>
                  </a:lnTo>
                  <a:lnTo>
                    <a:pt x="258" y="96"/>
                  </a:lnTo>
                  <a:lnTo>
                    <a:pt x="185" y="97"/>
                  </a:lnTo>
                  <a:lnTo>
                    <a:pt x="114" y="96"/>
                  </a:lnTo>
                  <a:lnTo>
                    <a:pt x="12" y="96"/>
                  </a:lnTo>
                  <a:lnTo>
                    <a:pt x="8" y="88"/>
                  </a:lnTo>
                  <a:lnTo>
                    <a:pt x="4" y="80"/>
                  </a:lnTo>
                  <a:lnTo>
                    <a:pt x="2" y="72"/>
                  </a:lnTo>
                  <a:lnTo>
                    <a:pt x="2" y="63"/>
                  </a:lnTo>
                  <a:lnTo>
                    <a:pt x="0" y="54"/>
                  </a:lnTo>
                  <a:lnTo>
                    <a:pt x="2" y="45"/>
                  </a:lnTo>
                  <a:lnTo>
                    <a:pt x="4" y="37"/>
                  </a:lnTo>
                  <a:lnTo>
                    <a:pt x="9" y="31"/>
                  </a:lnTo>
                  <a:lnTo>
                    <a:pt x="15" y="25"/>
                  </a:lnTo>
                  <a:lnTo>
                    <a:pt x="21" y="37"/>
                  </a:lnTo>
                  <a:lnTo>
                    <a:pt x="31" y="46"/>
                  </a:lnTo>
                  <a:lnTo>
                    <a:pt x="41" y="52"/>
                  </a:lnTo>
                  <a:lnTo>
                    <a:pt x="56" y="57"/>
                  </a:lnTo>
                  <a:lnTo>
                    <a:pt x="67" y="60"/>
                  </a:lnTo>
                  <a:lnTo>
                    <a:pt x="82" y="63"/>
                  </a:lnTo>
                  <a:lnTo>
                    <a:pt x="97" y="64"/>
                  </a:lnTo>
                  <a:lnTo>
                    <a:pt x="111" y="66"/>
                  </a:lnTo>
                  <a:lnTo>
                    <a:pt x="161" y="65"/>
                  </a:lnTo>
                  <a:lnTo>
                    <a:pt x="211" y="65"/>
                  </a:lnTo>
                  <a:lnTo>
                    <a:pt x="260" y="63"/>
                  </a:lnTo>
                  <a:lnTo>
                    <a:pt x="312" y="61"/>
                  </a:lnTo>
                  <a:lnTo>
                    <a:pt x="362" y="57"/>
                  </a:lnTo>
                  <a:lnTo>
                    <a:pt x="412" y="55"/>
                  </a:lnTo>
                  <a:lnTo>
                    <a:pt x="460" y="51"/>
                  </a:lnTo>
                  <a:lnTo>
                    <a:pt x="509" y="50"/>
                  </a:lnTo>
                  <a:lnTo>
                    <a:pt x="519" y="43"/>
                  </a:lnTo>
                  <a:lnTo>
                    <a:pt x="530" y="38"/>
                  </a:lnTo>
                  <a:lnTo>
                    <a:pt x="538" y="31"/>
                  </a:lnTo>
                  <a:lnTo>
                    <a:pt x="549" y="23"/>
                  </a:lnTo>
                  <a:lnTo>
                    <a:pt x="558" y="15"/>
                  </a:lnTo>
                  <a:lnTo>
                    <a:pt x="567" y="7"/>
                  </a:lnTo>
                  <a:lnTo>
                    <a:pt x="577" y="2"/>
                  </a:lnTo>
                  <a:lnTo>
                    <a:pt x="588" y="0"/>
                  </a:lnTo>
                  <a:lnTo>
                    <a:pt x="605" y="6"/>
                  </a:lnTo>
                  <a:lnTo>
                    <a:pt x="622" y="14"/>
                  </a:lnTo>
                  <a:lnTo>
                    <a:pt x="636" y="24"/>
                  </a:lnTo>
                  <a:lnTo>
                    <a:pt x="651" y="36"/>
                  </a:lnTo>
                  <a:lnTo>
                    <a:pt x="664" y="47"/>
                  </a:lnTo>
                  <a:lnTo>
                    <a:pt x="677" y="61"/>
                  </a:lnTo>
                  <a:lnTo>
                    <a:pt x="690" y="74"/>
                  </a:lnTo>
                  <a:lnTo>
                    <a:pt x="705" y="89"/>
                  </a:lnTo>
                  <a:close/>
                </a:path>
              </a:pathLst>
            </a:custGeom>
            <a:solidFill>
              <a:srgbClr val="80B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79" y="3961"/>
              <a:ext cx="669" cy="1497"/>
            </a:xfrm>
            <a:custGeom>
              <a:avLst/>
              <a:gdLst>
                <a:gd name="T0" fmla="*/ 1 w 2007"/>
                <a:gd name="T1" fmla="*/ 0 h 4493"/>
                <a:gd name="T2" fmla="*/ 2 w 2007"/>
                <a:gd name="T3" fmla="*/ 0 h 4493"/>
                <a:gd name="T4" fmla="*/ 2 w 2007"/>
                <a:gd name="T5" fmla="*/ 1 h 4493"/>
                <a:gd name="T6" fmla="*/ 2 w 2007"/>
                <a:gd name="T7" fmla="*/ 1 h 4493"/>
                <a:gd name="T8" fmla="*/ 1 w 2007"/>
                <a:gd name="T9" fmla="*/ 2 h 4493"/>
                <a:gd name="T10" fmla="*/ 2 w 2007"/>
                <a:gd name="T11" fmla="*/ 2 h 4493"/>
                <a:gd name="T12" fmla="*/ 2 w 2007"/>
                <a:gd name="T13" fmla="*/ 2 h 4493"/>
                <a:gd name="T14" fmla="*/ 2 w 2007"/>
                <a:gd name="T15" fmla="*/ 2 h 4493"/>
                <a:gd name="T16" fmla="*/ 2 w 2007"/>
                <a:gd name="T17" fmla="*/ 2 h 4493"/>
                <a:gd name="T18" fmla="*/ 2 w 2007"/>
                <a:gd name="T19" fmla="*/ 2 h 4493"/>
                <a:gd name="T20" fmla="*/ 2 w 2007"/>
                <a:gd name="T21" fmla="*/ 2 h 4493"/>
                <a:gd name="T22" fmla="*/ 2 w 2007"/>
                <a:gd name="T23" fmla="*/ 3 h 4493"/>
                <a:gd name="T24" fmla="*/ 2 w 2007"/>
                <a:gd name="T25" fmla="*/ 3 h 4493"/>
                <a:gd name="T26" fmla="*/ 3 w 2007"/>
                <a:gd name="T27" fmla="*/ 3 h 4493"/>
                <a:gd name="T28" fmla="*/ 3 w 2007"/>
                <a:gd name="T29" fmla="*/ 3 h 4493"/>
                <a:gd name="T30" fmla="*/ 3 w 2007"/>
                <a:gd name="T31" fmla="*/ 3 h 4493"/>
                <a:gd name="T32" fmla="*/ 2 w 2007"/>
                <a:gd name="T33" fmla="*/ 4 h 4493"/>
                <a:gd name="T34" fmla="*/ 2 w 2007"/>
                <a:gd name="T35" fmla="*/ 5 h 4493"/>
                <a:gd name="T36" fmla="*/ 2 w 2007"/>
                <a:gd name="T37" fmla="*/ 5 h 4493"/>
                <a:gd name="T38" fmla="*/ 2 w 2007"/>
                <a:gd name="T39" fmla="*/ 5 h 4493"/>
                <a:gd name="T40" fmla="*/ 2 w 2007"/>
                <a:gd name="T41" fmla="*/ 6 h 4493"/>
                <a:gd name="T42" fmla="*/ 2 w 2007"/>
                <a:gd name="T43" fmla="*/ 6 h 4493"/>
                <a:gd name="T44" fmla="*/ 1 w 2007"/>
                <a:gd name="T45" fmla="*/ 6 h 4493"/>
                <a:gd name="T46" fmla="*/ 1 w 2007"/>
                <a:gd name="T47" fmla="*/ 6 h 4493"/>
                <a:gd name="T48" fmla="*/ 1 w 2007"/>
                <a:gd name="T49" fmla="*/ 6 h 4493"/>
                <a:gd name="T50" fmla="*/ 1 w 2007"/>
                <a:gd name="T51" fmla="*/ 6 h 4493"/>
                <a:gd name="T52" fmla="*/ 1 w 2007"/>
                <a:gd name="T53" fmla="*/ 6 h 4493"/>
                <a:gd name="T54" fmla="*/ 1 w 2007"/>
                <a:gd name="T55" fmla="*/ 6 h 4493"/>
                <a:gd name="T56" fmla="*/ 1 w 2007"/>
                <a:gd name="T57" fmla="*/ 6 h 4493"/>
                <a:gd name="T58" fmla="*/ 1 w 2007"/>
                <a:gd name="T59" fmla="*/ 5 h 4493"/>
                <a:gd name="T60" fmla="*/ 1 w 2007"/>
                <a:gd name="T61" fmla="*/ 5 h 4493"/>
                <a:gd name="T62" fmla="*/ 1 w 2007"/>
                <a:gd name="T63" fmla="*/ 3 h 4493"/>
                <a:gd name="T64" fmla="*/ 1 w 2007"/>
                <a:gd name="T65" fmla="*/ 3 h 4493"/>
                <a:gd name="T66" fmla="*/ 1 w 2007"/>
                <a:gd name="T67" fmla="*/ 3 h 4493"/>
                <a:gd name="T68" fmla="*/ 0 w 2007"/>
                <a:gd name="T69" fmla="*/ 3 h 4493"/>
                <a:gd name="T70" fmla="*/ 0 w 2007"/>
                <a:gd name="T71" fmla="*/ 3 h 4493"/>
                <a:gd name="T72" fmla="*/ 0 w 2007"/>
                <a:gd name="T73" fmla="*/ 3 h 4493"/>
                <a:gd name="T74" fmla="*/ 0 w 2007"/>
                <a:gd name="T75" fmla="*/ 3 h 4493"/>
                <a:gd name="T76" fmla="*/ 0 w 2007"/>
                <a:gd name="T77" fmla="*/ 2 h 4493"/>
                <a:gd name="T78" fmla="*/ 0 w 2007"/>
                <a:gd name="T79" fmla="*/ 2 h 4493"/>
                <a:gd name="T80" fmla="*/ 0 w 2007"/>
                <a:gd name="T81" fmla="*/ 3 h 4493"/>
                <a:gd name="T82" fmla="*/ 1 w 2007"/>
                <a:gd name="T83" fmla="*/ 3 h 4493"/>
                <a:gd name="T84" fmla="*/ 1 w 2007"/>
                <a:gd name="T85" fmla="*/ 2 h 4493"/>
                <a:gd name="T86" fmla="*/ 1 w 2007"/>
                <a:gd name="T87" fmla="*/ 2 h 4493"/>
                <a:gd name="T88" fmla="*/ 1 w 2007"/>
                <a:gd name="T89" fmla="*/ 2 h 4493"/>
                <a:gd name="T90" fmla="*/ 1 w 2007"/>
                <a:gd name="T91" fmla="*/ 2 h 4493"/>
                <a:gd name="T92" fmla="*/ 1 w 2007"/>
                <a:gd name="T93" fmla="*/ 2 h 4493"/>
                <a:gd name="T94" fmla="*/ 1 w 2007"/>
                <a:gd name="T95" fmla="*/ 2 h 4493"/>
                <a:gd name="T96" fmla="*/ 0 w 2007"/>
                <a:gd name="T97" fmla="*/ 2 h 4493"/>
                <a:gd name="T98" fmla="*/ 1 w 2007"/>
                <a:gd name="T99" fmla="*/ 1 h 4493"/>
                <a:gd name="T100" fmla="*/ 0 w 2007"/>
                <a:gd name="T101" fmla="*/ 1 h 4493"/>
                <a:gd name="T102" fmla="*/ 0 w 2007"/>
                <a:gd name="T103" fmla="*/ 1 h 4493"/>
                <a:gd name="T104" fmla="*/ 0 w 2007"/>
                <a:gd name="T105" fmla="*/ 1 h 4493"/>
                <a:gd name="T106" fmla="*/ 1 w 2007"/>
                <a:gd name="T107" fmla="*/ 0 h 4493"/>
                <a:gd name="T108" fmla="*/ 1 w 2007"/>
                <a:gd name="T109" fmla="*/ 0 h 4493"/>
                <a:gd name="T110" fmla="*/ 2 w 2007"/>
                <a:gd name="T111" fmla="*/ 5 h 4493"/>
                <a:gd name="T112" fmla="*/ 2 w 2007"/>
                <a:gd name="T113" fmla="*/ 5 h 4493"/>
                <a:gd name="T114" fmla="*/ 2 w 2007"/>
                <a:gd name="T115" fmla="*/ 6 h 4493"/>
                <a:gd name="T116" fmla="*/ 2 w 2007"/>
                <a:gd name="T117" fmla="*/ 5 h 4493"/>
                <a:gd name="T118" fmla="*/ 2 w 2007"/>
                <a:gd name="T119" fmla="*/ 2 h 4493"/>
                <a:gd name="T120" fmla="*/ 2 w 2007"/>
                <a:gd name="T121" fmla="*/ 2 h 449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007"/>
                <a:gd name="T184" fmla="*/ 0 h 4493"/>
                <a:gd name="T185" fmla="*/ 2007 w 2007"/>
                <a:gd name="T186" fmla="*/ 4493 h 449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007" h="4493">
                  <a:moveTo>
                    <a:pt x="928" y="20"/>
                  </a:moveTo>
                  <a:lnTo>
                    <a:pt x="943" y="23"/>
                  </a:lnTo>
                  <a:lnTo>
                    <a:pt x="958" y="28"/>
                  </a:lnTo>
                  <a:lnTo>
                    <a:pt x="974" y="35"/>
                  </a:lnTo>
                  <a:lnTo>
                    <a:pt x="989" y="44"/>
                  </a:lnTo>
                  <a:lnTo>
                    <a:pt x="1003" y="51"/>
                  </a:lnTo>
                  <a:lnTo>
                    <a:pt x="1017" y="63"/>
                  </a:lnTo>
                  <a:lnTo>
                    <a:pt x="1030" y="74"/>
                  </a:lnTo>
                  <a:lnTo>
                    <a:pt x="1043" y="86"/>
                  </a:lnTo>
                  <a:lnTo>
                    <a:pt x="1049" y="90"/>
                  </a:lnTo>
                  <a:lnTo>
                    <a:pt x="1054" y="96"/>
                  </a:lnTo>
                  <a:lnTo>
                    <a:pt x="1059" y="104"/>
                  </a:lnTo>
                  <a:lnTo>
                    <a:pt x="1065" y="111"/>
                  </a:lnTo>
                  <a:lnTo>
                    <a:pt x="1068" y="119"/>
                  </a:lnTo>
                  <a:lnTo>
                    <a:pt x="1072" y="128"/>
                  </a:lnTo>
                  <a:lnTo>
                    <a:pt x="1076" y="136"/>
                  </a:lnTo>
                  <a:lnTo>
                    <a:pt x="1083" y="145"/>
                  </a:lnTo>
                  <a:lnTo>
                    <a:pt x="1094" y="160"/>
                  </a:lnTo>
                  <a:lnTo>
                    <a:pt x="1104" y="178"/>
                  </a:lnTo>
                  <a:lnTo>
                    <a:pt x="1111" y="197"/>
                  </a:lnTo>
                  <a:lnTo>
                    <a:pt x="1117" y="218"/>
                  </a:lnTo>
                  <a:lnTo>
                    <a:pt x="1120" y="237"/>
                  </a:lnTo>
                  <a:lnTo>
                    <a:pt x="1121" y="259"/>
                  </a:lnTo>
                  <a:lnTo>
                    <a:pt x="1118" y="279"/>
                  </a:lnTo>
                  <a:lnTo>
                    <a:pt x="1115" y="302"/>
                  </a:lnTo>
                  <a:lnTo>
                    <a:pt x="1104" y="312"/>
                  </a:lnTo>
                  <a:lnTo>
                    <a:pt x="1103" y="323"/>
                  </a:lnTo>
                  <a:lnTo>
                    <a:pt x="1104" y="332"/>
                  </a:lnTo>
                  <a:lnTo>
                    <a:pt x="1111" y="342"/>
                  </a:lnTo>
                  <a:lnTo>
                    <a:pt x="1118" y="351"/>
                  </a:lnTo>
                  <a:lnTo>
                    <a:pt x="1129" y="360"/>
                  </a:lnTo>
                  <a:lnTo>
                    <a:pt x="1138" y="368"/>
                  </a:lnTo>
                  <a:lnTo>
                    <a:pt x="1147" y="378"/>
                  </a:lnTo>
                  <a:lnTo>
                    <a:pt x="1161" y="393"/>
                  </a:lnTo>
                  <a:lnTo>
                    <a:pt x="1175" y="409"/>
                  </a:lnTo>
                  <a:lnTo>
                    <a:pt x="1189" y="424"/>
                  </a:lnTo>
                  <a:lnTo>
                    <a:pt x="1203" y="442"/>
                  </a:lnTo>
                  <a:lnTo>
                    <a:pt x="1213" y="457"/>
                  </a:lnTo>
                  <a:lnTo>
                    <a:pt x="1225" y="475"/>
                  </a:lnTo>
                  <a:lnTo>
                    <a:pt x="1232" y="493"/>
                  </a:lnTo>
                  <a:lnTo>
                    <a:pt x="1240" y="514"/>
                  </a:lnTo>
                  <a:lnTo>
                    <a:pt x="1244" y="525"/>
                  </a:lnTo>
                  <a:lnTo>
                    <a:pt x="1249" y="540"/>
                  </a:lnTo>
                  <a:lnTo>
                    <a:pt x="1252" y="556"/>
                  </a:lnTo>
                  <a:lnTo>
                    <a:pt x="1254" y="573"/>
                  </a:lnTo>
                  <a:lnTo>
                    <a:pt x="1255" y="588"/>
                  </a:lnTo>
                  <a:lnTo>
                    <a:pt x="1259" y="605"/>
                  </a:lnTo>
                  <a:lnTo>
                    <a:pt x="1261" y="620"/>
                  </a:lnTo>
                  <a:lnTo>
                    <a:pt x="1264" y="635"/>
                  </a:lnTo>
                  <a:lnTo>
                    <a:pt x="1258" y="676"/>
                  </a:lnTo>
                  <a:lnTo>
                    <a:pt x="1250" y="717"/>
                  </a:lnTo>
                  <a:lnTo>
                    <a:pt x="1238" y="757"/>
                  </a:lnTo>
                  <a:lnTo>
                    <a:pt x="1223" y="798"/>
                  </a:lnTo>
                  <a:lnTo>
                    <a:pt x="1204" y="835"/>
                  </a:lnTo>
                  <a:lnTo>
                    <a:pt x="1186" y="872"/>
                  </a:lnTo>
                  <a:lnTo>
                    <a:pt x="1163" y="908"/>
                  </a:lnTo>
                  <a:lnTo>
                    <a:pt x="1141" y="944"/>
                  </a:lnTo>
                  <a:lnTo>
                    <a:pt x="1131" y="954"/>
                  </a:lnTo>
                  <a:lnTo>
                    <a:pt x="1122" y="964"/>
                  </a:lnTo>
                  <a:lnTo>
                    <a:pt x="1113" y="975"/>
                  </a:lnTo>
                  <a:lnTo>
                    <a:pt x="1104" y="986"/>
                  </a:lnTo>
                  <a:lnTo>
                    <a:pt x="1093" y="995"/>
                  </a:lnTo>
                  <a:lnTo>
                    <a:pt x="1084" y="1005"/>
                  </a:lnTo>
                  <a:lnTo>
                    <a:pt x="1072" y="1016"/>
                  </a:lnTo>
                  <a:lnTo>
                    <a:pt x="1063" y="1026"/>
                  </a:lnTo>
                  <a:lnTo>
                    <a:pt x="1053" y="1036"/>
                  </a:lnTo>
                  <a:lnTo>
                    <a:pt x="1048" y="1050"/>
                  </a:lnTo>
                  <a:lnTo>
                    <a:pt x="1045" y="1058"/>
                  </a:lnTo>
                  <a:lnTo>
                    <a:pt x="1045" y="1066"/>
                  </a:lnTo>
                  <a:lnTo>
                    <a:pt x="1045" y="1073"/>
                  </a:lnTo>
                  <a:lnTo>
                    <a:pt x="1048" y="1081"/>
                  </a:lnTo>
                  <a:lnTo>
                    <a:pt x="1050" y="1094"/>
                  </a:lnTo>
                  <a:lnTo>
                    <a:pt x="1054" y="1108"/>
                  </a:lnTo>
                  <a:lnTo>
                    <a:pt x="1057" y="1122"/>
                  </a:lnTo>
                  <a:lnTo>
                    <a:pt x="1061" y="1136"/>
                  </a:lnTo>
                  <a:lnTo>
                    <a:pt x="1065" y="1150"/>
                  </a:lnTo>
                  <a:lnTo>
                    <a:pt x="1068" y="1164"/>
                  </a:lnTo>
                  <a:lnTo>
                    <a:pt x="1072" y="1178"/>
                  </a:lnTo>
                  <a:lnTo>
                    <a:pt x="1079" y="1192"/>
                  </a:lnTo>
                  <a:lnTo>
                    <a:pt x="1091" y="1192"/>
                  </a:lnTo>
                  <a:lnTo>
                    <a:pt x="1106" y="1191"/>
                  </a:lnTo>
                  <a:lnTo>
                    <a:pt x="1118" y="1191"/>
                  </a:lnTo>
                  <a:lnTo>
                    <a:pt x="1132" y="1199"/>
                  </a:lnTo>
                  <a:lnTo>
                    <a:pt x="1136" y="1205"/>
                  </a:lnTo>
                  <a:lnTo>
                    <a:pt x="1144" y="1212"/>
                  </a:lnTo>
                  <a:lnTo>
                    <a:pt x="1152" y="1214"/>
                  </a:lnTo>
                  <a:lnTo>
                    <a:pt x="1162" y="1212"/>
                  </a:lnTo>
                  <a:lnTo>
                    <a:pt x="1166" y="1213"/>
                  </a:lnTo>
                  <a:lnTo>
                    <a:pt x="1171" y="1212"/>
                  </a:lnTo>
                  <a:lnTo>
                    <a:pt x="1173" y="1208"/>
                  </a:lnTo>
                  <a:lnTo>
                    <a:pt x="1180" y="1209"/>
                  </a:lnTo>
                  <a:lnTo>
                    <a:pt x="1180" y="1201"/>
                  </a:lnTo>
                  <a:lnTo>
                    <a:pt x="1184" y="1194"/>
                  </a:lnTo>
                  <a:lnTo>
                    <a:pt x="1188" y="1187"/>
                  </a:lnTo>
                  <a:lnTo>
                    <a:pt x="1193" y="1182"/>
                  </a:lnTo>
                  <a:lnTo>
                    <a:pt x="1204" y="1171"/>
                  </a:lnTo>
                  <a:lnTo>
                    <a:pt x="1217" y="1160"/>
                  </a:lnTo>
                  <a:lnTo>
                    <a:pt x="1238" y="1153"/>
                  </a:lnTo>
                  <a:lnTo>
                    <a:pt x="1259" y="1151"/>
                  </a:lnTo>
                  <a:lnTo>
                    <a:pt x="1281" y="1151"/>
                  </a:lnTo>
                  <a:lnTo>
                    <a:pt x="1304" y="1154"/>
                  </a:lnTo>
                  <a:lnTo>
                    <a:pt x="1326" y="1155"/>
                  </a:lnTo>
                  <a:lnTo>
                    <a:pt x="1348" y="1155"/>
                  </a:lnTo>
                  <a:lnTo>
                    <a:pt x="1369" y="1153"/>
                  </a:lnTo>
                  <a:lnTo>
                    <a:pt x="1393" y="1148"/>
                  </a:lnTo>
                  <a:lnTo>
                    <a:pt x="1403" y="1143"/>
                  </a:lnTo>
                  <a:lnTo>
                    <a:pt x="1414" y="1137"/>
                  </a:lnTo>
                  <a:lnTo>
                    <a:pt x="1425" y="1131"/>
                  </a:lnTo>
                  <a:lnTo>
                    <a:pt x="1436" y="1125"/>
                  </a:lnTo>
                  <a:lnTo>
                    <a:pt x="1445" y="1117"/>
                  </a:lnTo>
                  <a:lnTo>
                    <a:pt x="1455" y="1109"/>
                  </a:lnTo>
                  <a:lnTo>
                    <a:pt x="1463" y="1099"/>
                  </a:lnTo>
                  <a:lnTo>
                    <a:pt x="1472" y="1090"/>
                  </a:lnTo>
                  <a:lnTo>
                    <a:pt x="1477" y="1089"/>
                  </a:lnTo>
                  <a:lnTo>
                    <a:pt x="1483" y="1093"/>
                  </a:lnTo>
                  <a:lnTo>
                    <a:pt x="1489" y="1095"/>
                  </a:lnTo>
                  <a:lnTo>
                    <a:pt x="1491" y="1103"/>
                  </a:lnTo>
                  <a:lnTo>
                    <a:pt x="1491" y="1108"/>
                  </a:lnTo>
                  <a:lnTo>
                    <a:pt x="1489" y="1113"/>
                  </a:lnTo>
                  <a:lnTo>
                    <a:pt x="1486" y="1117"/>
                  </a:lnTo>
                  <a:lnTo>
                    <a:pt x="1485" y="1123"/>
                  </a:lnTo>
                  <a:lnTo>
                    <a:pt x="1485" y="1146"/>
                  </a:lnTo>
                  <a:lnTo>
                    <a:pt x="1483" y="1169"/>
                  </a:lnTo>
                  <a:lnTo>
                    <a:pt x="1478" y="1192"/>
                  </a:lnTo>
                  <a:lnTo>
                    <a:pt x="1471" y="1216"/>
                  </a:lnTo>
                  <a:lnTo>
                    <a:pt x="1459" y="1236"/>
                  </a:lnTo>
                  <a:lnTo>
                    <a:pt x="1449" y="1258"/>
                  </a:lnTo>
                  <a:lnTo>
                    <a:pt x="1434" y="1277"/>
                  </a:lnTo>
                  <a:lnTo>
                    <a:pt x="1419" y="1296"/>
                  </a:lnTo>
                  <a:lnTo>
                    <a:pt x="1407" y="1308"/>
                  </a:lnTo>
                  <a:lnTo>
                    <a:pt x="1395" y="1321"/>
                  </a:lnTo>
                  <a:lnTo>
                    <a:pt x="1403" y="1324"/>
                  </a:lnTo>
                  <a:lnTo>
                    <a:pt x="1414" y="1324"/>
                  </a:lnTo>
                  <a:lnTo>
                    <a:pt x="1426" y="1321"/>
                  </a:lnTo>
                  <a:lnTo>
                    <a:pt x="1437" y="1318"/>
                  </a:lnTo>
                  <a:lnTo>
                    <a:pt x="1448" y="1315"/>
                  </a:lnTo>
                  <a:lnTo>
                    <a:pt x="1455" y="1317"/>
                  </a:lnTo>
                  <a:lnTo>
                    <a:pt x="1460" y="1324"/>
                  </a:lnTo>
                  <a:lnTo>
                    <a:pt x="1463" y="1340"/>
                  </a:lnTo>
                  <a:lnTo>
                    <a:pt x="1454" y="1347"/>
                  </a:lnTo>
                  <a:lnTo>
                    <a:pt x="1449" y="1359"/>
                  </a:lnTo>
                  <a:lnTo>
                    <a:pt x="1444" y="1371"/>
                  </a:lnTo>
                  <a:lnTo>
                    <a:pt x="1439" y="1382"/>
                  </a:lnTo>
                  <a:lnTo>
                    <a:pt x="1442" y="1386"/>
                  </a:lnTo>
                  <a:lnTo>
                    <a:pt x="1462" y="1386"/>
                  </a:lnTo>
                  <a:lnTo>
                    <a:pt x="1483" y="1387"/>
                  </a:lnTo>
                  <a:lnTo>
                    <a:pt x="1505" y="1388"/>
                  </a:lnTo>
                  <a:lnTo>
                    <a:pt x="1528" y="1391"/>
                  </a:lnTo>
                  <a:lnTo>
                    <a:pt x="1550" y="1392"/>
                  </a:lnTo>
                  <a:lnTo>
                    <a:pt x="1573" y="1395"/>
                  </a:lnTo>
                  <a:lnTo>
                    <a:pt x="1595" y="1396"/>
                  </a:lnTo>
                  <a:lnTo>
                    <a:pt x="1617" y="1399"/>
                  </a:lnTo>
                  <a:lnTo>
                    <a:pt x="1623" y="1400"/>
                  </a:lnTo>
                  <a:lnTo>
                    <a:pt x="1632" y="1403"/>
                  </a:lnTo>
                  <a:lnTo>
                    <a:pt x="1642" y="1406"/>
                  </a:lnTo>
                  <a:lnTo>
                    <a:pt x="1653" y="1410"/>
                  </a:lnTo>
                  <a:lnTo>
                    <a:pt x="1660" y="1414"/>
                  </a:lnTo>
                  <a:lnTo>
                    <a:pt x="1669" y="1419"/>
                  </a:lnTo>
                  <a:lnTo>
                    <a:pt x="1674" y="1426"/>
                  </a:lnTo>
                  <a:lnTo>
                    <a:pt x="1678" y="1435"/>
                  </a:lnTo>
                  <a:lnTo>
                    <a:pt x="1678" y="1470"/>
                  </a:lnTo>
                  <a:lnTo>
                    <a:pt x="1679" y="1506"/>
                  </a:lnTo>
                  <a:lnTo>
                    <a:pt x="1678" y="1542"/>
                  </a:lnTo>
                  <a:lnTo>
                    <a:pt x="1678" y="1579"/>
                  </a:lnTo>
                  <a:lnTo>
                    <a:pt x="1676" y="1614"/>
                  </a:lnTo>
                  <a:lnTo>
                    <a:pt x="1676" y="1650"/>
                  </a:lnTo>
                  <a:lnTo>
                    <a:pt x="1674" y="1684"/>
                  </a:lnTo>
                  <a:lnTo>
                    <a:pt x="1674" y="1719"/>
                  </a:lnTo>
                  <a:lnTo>
                    <a:pt x="1668" y="1759"/>
                  </a:lnTo>
                  <a:lnTo>
                    <a:pt x="1667" y="1786"/>
                  </a:lnTo>
                  <a:lnTo>
                    <a:pt x="1667" y="1809"/>
                  </a:lnTo>
                  <a:lnTo>
                    <a:pt x="1665" y="1825"/>
                  </a:lnTo>
                  <a:lnTo>
                    <a:pt x="1665" y="1841"/>
                  </a:lnTo>
                  <a:lnTo>
                    <a:pt x="1664" y="1851"/>
                  </a:lnTo>
                  <a:lnTo>
                    <a:pt x="1664" y="1861"/>
                  </a:lnTo>
                  <a:lnTo>
                    <a:pt x="1664" y="1869"/>
                  </a:lnTo>
                  <a:lnTo>
                    <a:pt x="1664" y="1878"/>
                  </a:lnTo>
                  <a:lnTo>
                    <a:pt x="1671" y="1883"/>
                  </a:lnTo>
                  <a:lnTo>
                    <a:pt x="1678" y="1888"/>
                  </a:lnTo>
                  <a:lnTo>
                    <a:pt x="1685" y="1893"/>
                  </a:lnTo>
                  <a:lnTo>
                    <a:pt x="1692" y="1900"/>
                  </a:lnTo>
                  <a:lnTo>
                    <a:pt x="1697" y="1903"/>
                  </a:lnTo>
                  <a:lnTo>
                    <a:pt x="1705" y="1910"/>
                  </a:lnTo>
                  <a:lnTo>
                    <a:pt x="1712" y="1914"/>
                  </a:lnTo>
                  <a:lnTo>
                    <a:pt x="1722" y="1920"/>
                  </a:lnTo>
                  <a:lnTo>
                    <a:pt x="1722" y="1926"/>
                  </a:lnTo>
                  <a:lnTo>
                    <a:pt x="1727" y="1932"/>
                  </a:lnTo>
                  <a:lnTo>
                    <a:pt x="1733" y="1924"/>
                  </a:lnTo>
                  <a:lnTo>
                    <a:pt x="1741" y="1917"/>
                  </a:lnTo>
                  <a:lnTo>
                    <a:pt x="1747" y="1910"/>
                  </a:lnTo>
                  <a:lnTo>
                    <a:pt x="1755" y="1905"/>
                  </a:lnTo>
                  <a:lnTo>
                    <a:pt x="1760" y="1898"/>
                  </a:lnTo>
                  <a:lnTo>
                    <a:pt x="1768" y="1893"/>
                  </a:lnTo>
                  <a:lnTo>
                    <a:pt x="1774" y="1888"/>
                  </a:lnTo>
                  <a:lnTo>
                    <a:pt x="1782" y="1883"/>
                  </a:lnTo>
                  <a:lnTo>
                    <a:pt x="1792" y="1883"/>
                  </a:lnTo>
                  <a:lnTo>
                    <a:pt x="1802" y="1887"/>
                  </a:lnTo>
                  <a:lnTo>
                    <a:pt x="1813" y="1889"/>
                  </a:lnTo>
                  <a:lnTo>
                    <a:pt x="1823" y="1894"/>
                  </a:lnTo>
                  <a:lnTo>
                    <a:pt x="1832" y="1897"/>
                  </a:lnTo>
                  <a:lnTo>
                    <a:pt x="1843" y="1900"/>
                  </a:lnTo>
                  <a:lnTo>
                    <a:pt x="1854" y="1900"/>
                  </a:lnTo>
                  <a:lnTo>
                    <a:pt x="1865" y="1900"/>
                  </a:lnTo>
                  <a:lnTo>
                    <a:pt x="1874" y="1902"/>
                  </a:lnTo>
                  <a:lnTo>
                    <a:pt x="1884" y="1903"/>
                  </a:lnTo>
                  <a:lnTo>
                    <a:pt x="1893" y="1906"/>
                  </a:lnTo>
                  <a:lnTo>
                    <a:pt x="1900" y="1916"/>
                  </a:lnTo>
                  <a:lnTo>
                    <a:pt x="1893" y="1921"/>
                  </a:lnTo>
                  <a:lnTo>
                    <a:pt x="1884" y="1926"/>
                  </a:lnTo>
                  <a:lnTo>
                    <a:pt x="1875" y="1932"/>
                  </a:lnTo>
                  <a:lnTo>
                    <a:pt x="1872" y="1941"/>
                  </a:lnTo>
                  <a:lnTo>
                    <a:pt x="1860" y="1944"/>
                  </a:lnTo>
                  <a:lnTo>
                    <a:pt x="1851" y="1952"/>
                  </a:lnTo>
                  <a:lnTo>
                    <a:pt x="1843" y="1960"/>
                  </a:lnTo>
                  <a:lnTo>
                    <a:pt x="1836" y="1967"/>
                  </a:lnTo>
                  <a:lnTo>
                    <a:pt x="1828" y="1975"/>
                  </a:lnTo>
                  <a:lnTo>
                    <a:pt x="1820" y="1983"/>
                  </a:lnTo>
                  <a:lnTo>
                    <a:pt x="1813" y="1990"/>
                  </a:lnTo>
                  <a:lnTo>
                    <a:pt x="1805" y="1998"/>
                  </a:lnTo>
                  <a:lnTo>
                    <a:pt x="1811" y="2007"/>
                  </a:lnTo>
                  <a:lnTo>
                    <a:pt x="1819" y="2019"/>
                  </a:lnTo>
                  <a:lnTo>
                    <a:pt x="1828" y="2028"/>
                  </a:lnTo>
                  <a:lnTo>
                    <a:pt x="1837" y="2039"/>
                  </a:lnTo>
                  <a:lnTo>
                    <a:pt x="1845" y="2049"/>
                  </a:lnTo>
                  <a:lnTo>
                    <a:pt x="1855" y="2060"/>
                  </a:lnTo>
                  <a:lnTo>
                    <a:pt x="1864" y="2070"/>
                  </a:lnTo>
                  <a:lnTo>
                    <a:pt x="1874" y="2081"/>
                  </a:lnTo>
                  <a:lnTo>
                    <a:pt x="1897" y="2112"/>
                  </a:lnTo>
                  <a:lnTo>
                    <a:pt x="1922" y="2147"/>
                  </a:lnTo>
                  <a:lnTo>
                    <a:pt x="1942" y="2181"/>
                  </a:lnTo>
                  <a:lnTo>
                    <a:pt x="1961" y="2218"/>
                  </a:lnTo>
                  <a:lnTo>
                    <a:pt x="1977" y="2256"/>
                  </a:lnTo>
                  <a:lnTo>
                    <a:pt x="1990" y="2297"/>
                  </a:lnTo>
                  <a:lnTo>
                    <a:pt x="2000" y="2338"/>
                  </a:lnTo>
                  <a:lnTo>
                    <a:pt x="2006" y="2382"/>
                  </a:lnTo>
                  <a:lnTo>
                    <a:pt x="2006" y="2402"/>
                  </a:lnTo>
                  <a:lnTo>
                    <a:pt x="2007" y="2421"/>
                  </a:lnTo>
                  <a:lnTo>
                    <a:pt x="2006" y="2440"/>
                  </a:lnTo>
                  <a:lnTo>
                    <a:pt x="2006" y="2461"/>
                  </a:lnTo>
                  <a:lnTo>
                    <a:pt x="2002" y="2480"/>
                  </a:lnTo>
                  <a:lnTo>
                    <a:pt x="1998" y="2499"/>
                  </a:lnTo>
                  <a:lnTo>
                    <a:pt x="1993" y="2517"/>
                  </a:lnTo>
                  <a:lnTo>
                    <a:pt x="1987" y="2536"/>
                  </a:lnTo>
                  <a:lnTo>
                    <a:pt x="1972" y="2562"/>
                  </a:lnTo>
                  <a:lnTo>
                    <a:pt x="1960" y="2590"/>
                  </a:lnTo>
                  <a:lnTo>
                    <a:pt x="1947" y="2618"/>
                  </a:lnTo>
                  <a:lnTo>
                    <a:pt x="1934" y="2648"/>
                  </a:lnTo>
                  <a:lnTo>
                    <a:pt x="1919" y="2676"/>
                  </a:lnTo>
                  <a:lnTo>
                    <a:pt x="1905" y="2704"/>
                  </a:lnTo>
                  <a:lnTo>
                    <a:pt x="1888" y="2730"/>
                  </a:lnTo>
                  <a:lnTo>
                    <a:pt x="1872" y="2756"/>
                  </a:lnTo>
                  <a:lnTo>
                    <a:pt x="1835" y="2808"/>
                  </a:lnTo>
                  <a:lnTo>
                    <a:pt x="1802" y="2862"/>
                  </a:lnTo>
                  <a:lnTo>
                    <a:pt x="1772" y="2915"/>
                  </a:lnTo>
                  <a:lnTo>
                    <a:pt x="1746" y="2973"/>
                  </a:lnTo>
                  <a:lnTo>
                    <a:pt x="1722" y="3031"/>
                  </a:lnTo>
                  <a:lnTo>
                    <a:pt x="1701" y="3090"/>
                  </a:lnTo>
                  <a:lnTo>
                    <a:pt x="1682" y="3150"/>
                  </a:lnTo>
                  <a:lnTo>
                    <a:pt x="1668" y="3212"/>
                  </a:lnTo>
                  <a:lnTo>
                    <a:pt x="1658" y="3239"/>
                  </a:lnTo>
                  <a:lnTo>
                    <a:pt x="1651" y="3270"/>
                  </a:lnTo>
                  <a:lnTo>
                    <a:pt x="1644" y="3301"/>
                  </a:lnTo>
                  <a:lnTo>
                    <a:pt x="1639" y="3332"/>
                  </a:lnTo>
                  <a:lnTo>
                    <a:pt x="1633" y="3362"/>
                  </a:lnTo>
                  <a:lnTo>
                    <a:pt x="1630" y="3393"/>
                  </a:lnTo>
                  <a:lnTo>
                    <a:pt x="1627" y="3423"/>
                  </a:lnTo>
                  <a:lnTo>
                    <a:pt x="1626" y="3453"/>
                  </a:lnTo>
                  <a:lnTo>
                    <a:pt x="1619" y="3457"/>
                  </a:lnTo>
                  <a:lnTo>
                    <a:pt x="1613" y="3460"/>
                  </a:lnTo>
                  <a:lnTo>
                    <a:pt x="1605" y="3461"/>
                  </a:lnTo>
                  <a:lnTo>
                    <a:pt x="1598" y="3464"/>
                  </a:lnTo>
                  <a:lnTo>
                    <a:pt x="1587" y="3462"/>
                  </a:lnTo>
                  <a:lnTo>
                    <a:pt x="1580" y="3465"/>
                  </a:lnTo>
                  <a:lnTo>
                    <a:pt x="1571" y="3467"/>
                  </a:lnTo>
                  <a:lnTo>
                    <a:pt x="1565" y="3472"/>
                  </a:lnTo>
                  <a:lnTo>
                    <a:pt x="1485" y="3492"/>
                  </a:lnTo>
                  <a:lnTo>
                    <a:pt x="1482" y="3511"/>
                  </a:lnTo>
                  <a:lnTo>
                    <a:pt x="1481" y="3533"/>
                  </a:lnTo>
                  <a:lnTo>
                    <a:pt x="1478" y="3552"/>
                  </a:lnTo>
                  <a:lnTo>
                    <a:pt x="1477" y="3574"/>
                  </a:lnTo>
                  <a:lnTo>
                    <a:pt x="1475" y="3593"/>
                  </a:lnTo>
                  <a:lnTo>
                    <a:pt x="1472" y="3615"/>
                  </a:lnTo>
                  <a:lnTo>
                    <a:pt x="1468" y="3634"/>
                  </a:lnTo>
                  <a:lnTo>
                    <a:pt x="1466" y="3656"/>
                  </a:lnTo>
                  <a:lnTo>
                    <a:pt x="1460" y="3675"/>
                  </a:lnTo>
                  <a:lnTo>
                    <a:pt x="1455" y="3697"/>
                  </a:lnTo>
                  <a:lnTo>
                    <a:pt x="1450" y="3717"/>
                  </a:lnTo>
                  <a:lnTo>
                    <a:pt x="1446" y="3739"/>
                  </a:lnTo>
                  <a:lnTo>
                    <a:pt x="1439" y="3759"/>
                  </a:lnTo>
                  <a:lnTo>
                    <a:pt x="1432" y="3780"/>
                  </a:lnTo>
                  <a:lnTo>
                    <a:pt x="1423" y="3800"/>
                  </a:lnTo>
                  <a:lnTo>
                    <a:pt x="1416" y="3822"/>
                  </a:lnTo>
                  <a:lnTo>
                    <a:pt x="1414" y="3831"/>
                  </a:lnTo>
                  <a:lnTo>
                    <a:pt x="1412" y="3841"/>
                  </a:lnTo>
                  <a:lnTo>
                    <a:pt x="1400" y="3866"/>
                  </a:lnTo>
                  <a:lnTo>
                    <a:pt x="1389" y="3891"/>
                  </a:lnTo>
                  <a:lnTo>
                    <a:pt x="1378" y="3916"/>
                  </a:lnTo>
                  <a:lnTo>
                    <a:pt x="1369" y="3943"/>
                  </a:lnTo>
                  <a:lnTo>
                    <a:pt x="1361" y="3968"/>
                  </a:lnTo>
                  <a:lnTo>
                    <a:pt x="1352" y="3994"/>
                  </a:lnTo>
                  <a:lnTo>
                    <a:pt x="1343" y="4021"/>
                  </a:lnTo>
                  <a:lnTo>
                    <a:pt x="1335" y="4048"/>
                  </a:lnTo>
                  <a:lnTo>
                    <a:pt x="1334" y="4095"/>
                  </a:lnTo>
                  <a:lnTo>
                    <a:pt x="1334" y="4144"/>
                  </a:lnTo>
                  <a:lnTo>
                    <a:pt x="1334" y="4192"/>
                  </a:lnTo>
                  <a:lnTo>
                    <a:pt x="1334" y="4242"/>
                  </a:lnTo>
                  <a:lnTo>
                    <a:pt x="1332" y="4291"/>
                  </a:lnTo>
                  <a:lnTo>
                    <a:pt x="1331" y="4340"/>
                  </a:lnTo>
                  <a:lnTo>
                    <a:pt x="1328" y="4387"/>
                  </a:lnTo>
                  <a:lnTo>
                    <a:pt x="1327" y="4434"/>
                  </a:lnTo>
                  <a:lnTo>
                    <a:pt x="1323" y="4447"/>
                  </a:lnTo>
                  <a:lnTo>
                    <a:pt x="1320" y="4461"/>
                  </a:lnTo>
                  <a:lnTo>
                    <a:pt x="1312" y="4472"/>
                  </a:lnTo>
                  <a:lnTo>
                    <a:pt x="1302" y="4482"/>
                  </a:lnTo>
                  <a:lnTo>
                    <a:pt x="1291" y="4479"/>
                  </a:lnTo>
                  <a:lnTo>
                    <a:pt x="1284" y="4481"/>
                  </a:lnTo>
                  <a:lnTo>
                    <a:pt x="1276" y="4481"/>
                  </a:lnTo>
                  <a:lnTo>
                    <a:pt x="1270" y="4483"/>
                  </a:lnTo>
                  <a:lnTo>
                    <a:pt x="1262" y="4484"/>
                  </a:lnTo>
                  <a:lnTo>
                    <a:pt x="1255" y="4487"/>
                  </a:lnTo>
                  <a:lnTo>
                    <a:pt x="1248" y="4488"/>
                  </a:lnTo>
                  <a:lnTo>
                    <a:pt x="1241" y="4490"/>
                  </a:lnTo>
                  <a:lnTo>
                    <a:pt x="1227" y="4491"/>
                  </a:lnTo>
                  <a:lnTo>
                    <a:pt x="1214" y="4492"/>
                  </a:lnTo>
                  <a:lnTo>
                    <a:pt x="1202" y="4492"/>
                  </a:lnTo>
                  <a:lnTo>
                    <a:pt x="1189" y="4493"/>
                  </a:lnTo>
                  <a:lnTo>
                    <a:pt x="1175" y="4492"/>
                  </a:lnTo>
                  <a:lnTo>
                    <a:pt x="1163" y="4491"/>
                  </a:lnTo>
                  <a:lnTo>
                    <a:pt x="1149" y="4491"/>
                  </a:lnTo>
                  <a:lnTo>
                    <a:pt x="1138" y="4492"/>
                  </a:lnTo>
                  <a:lnTo>
                    <a:pt x="1124" y="4491"/>
                  </a:lnTo>
                  <a:lnTo>
                    <a:pt x="1109" y="4491"/>
                  </a:lnTo>
                  <a:lnTo>
                    <a:pt x="1094" y="4490"/>
                  </a:lnTo>
                  <a:lnTo>
                    <a:pt x="1080" y="4490"/>
                  </a:lnTo>
                  <a:lnTo>
                    <a:pt x="1065" y="4488"/>
                  </a:lnTo>
                  <a:lnTo>
                    <a:pt x="1050" y="4487"/>
                  </a:lnTo>
                  <a:lnTo>
                    <a:pt x="1036" y="4486"/>
                  </a:lnTo>
                  <a:lnTo>
                    <a:pt x="1026" y="4484"/>
                  </a:lnTo>
                  <a:lnTo>
                    <a:pt x="1020" y="4479"/>
                  </a:lnTo>
                  <a:lnTo>
                    <a:pt x="1018" y="4475"/>
                  </a:lnTo>
                  <a:lnTo>
                    <a:pt x="1018" y="4470"/>
                  </a:lnTo>
                  <a:lnTo>
                    <a:pt x="1021" y="4466"/>
                  </a:lnTo>
                  <a:lnTo>
                    <a:pt x="1024" y="4456"/>
                  </a:lnTo>
                  <a:lnTo>
                    <a:pt x="1020" y="4450"/>
                  </a:lnTo>
                  <a:lnTo>
                    <a:pt x="1016" y="4429"/>
                  </a:lnTo>
                  <a:lnTo>
                    <a:pt x="1016" y="4410"/>
                  </a:lnTo>
                  <a:lnTo>
                    <a:pt x="1018" y="4391"/>
                  </a:lnTo>
                  <a:lnTo>
                    <a:pt x="1025" y="4372"/>
                  </a:lnTo>
                  <a:lnTo>
                    <a:pt x="1030" y="4352"/>
                  </a:lnTo>
                  <a:lnTo>
                    <a:pt x="1038" y="4333"/>
                  </a:lnTo>
                  <a:lnTo>
                    <a:pt x="1044" y="4314"/>
                  </a:lnTo>
                  <a:lnTo>
                    <a:pt x="1050" y="4297"/>
                  </a:lnTo>
                  <a:lnTo>
                    <a:pt x="1045" y="4294"/>
                  </a:lnTo>
                  <a:lnTo>
                    <a:pt x="988" y="4295"/>
                  </a:lnTo>
                  <a:lnTo>
                    <a:pt x="979" y="4290"/>
                  </a:lnTo>
                  <a:lnTo>
                    <a:pt x="974" y="4286"/>
                  </a:lnTo>
                  <a:lnTo>
                    <a:pt x="970" y="4279"/>
                  </a:lnTo>
                  <a:lnTo>
                    <a:pt x="967" y="4274"/>
                  </a:lnTo>
                  <a:lnTo>
                    <a:pt x="965" y="4267"/>
                  </a:lnTo>
                  <a:lnTo>
                    <a:pt x="963" y="4260"/>
                  </a:lnTo>
                  <a:lnTo>
                    <a:pt x="961" y="4253"/>
                  </a:lnTo>
                  <a:lnTo>
                    <a:pt x="960" y="4247"/>
                  </a:lnTo>
                  <a:lnTo>
                    <a:pt x="948" y="4250"/>
                  </a:lnTo>
                  <a:lnTo>
                    <a:pt x="938" y="4255"/>
                  </a:lnTo>
                  <a:lnTo>
                    <a:pt x="928" y="4262"/>
                  </a:lnTo>
                  <a:lnTo>
                    <a:pt x="919" y="4268"/>
                  </a:lnTo>
                  <a:lnTo>
                    <a:pt x="908" y="4273"/>
                  </a:lnTo>
                  <a:lnTo>
                    <a:pt x="898" y="4279"/>
                  </a:lnTo>
                  <a:lnTo>
                    <a:pt x="888" y="4285"/>
                  </a:lnTo>
                  <a:lnTo>
                    <a:pt x="879" y="4290"/>
                  </a:lnTo>
                  <a:lnTo>
                    <a:pt x="863" y="4291"/>
                  </a:lnTo>
                  <a:lnTo>
                    <a:pt x="849" y="4295"/>
                  </a:lnTo>
                  <a:lnTo>
                    <a:pt x="835" y="4296"/>
                  </a:lnTo>
                  <a:lnTo>
                    <a:pt x="821" y="4300"/>
                  </a:lnTo>
                  <a:lnTo>
                    <a:pt x="806" y="4301"/>
                  </a:lnTo>
                  <a:lnTo>
                    <a:pt x="792" y="4304"/>
                  </a:lnTo>
                  <a:lnTo>
                    <a:pt x="779" y="4306"/>
                  </a:lnTo>
                  <a:lnTo>
                    <a:pt x="767" y="4309"/>
                  </a:lnTo>
                  <a:lnTo>
                    <a:pt x="751" y="4309"/>
                  </a:lnTo>
                  <a:lnTo>
                    <a:pt x="738" y="4309"/>
                  </a:lnTo>
                  <a:lnTo>
                    <a:pt x="726" y="4309"/>
                  </a:lnTo>
                  <a:lnTo>
                    <a:pt x="715" y="4309"/>
                  </a:lnTo>
                  <a:lnTo>
                    <a:pt x="702" y="4308"/>
                  </a:lnTo>
                  <a:lnTo>
                    <a:pt x="691" y="4308"/>
                  </a:lnTo>
                  <a:lnTo>
                    <a:pt x="678" y="4306"/>
                  </a:lnTo>
                  <a:lnTo>
                    <a:pt x="664" y="4306"/>
                  </a:lnTo>
                  <a:lnTo>
                    <a:pt x="652" y="4305"/>
                  </a:lnTo>
                  <a:lnTo>
                    <a:pt x="641" y="4304"/>
                  </a:lnTo>
                  <a:lnTo>
                    <a:pt x="628" y="4303"/>
                  </a:lnTo>
                  <a:lnTo>
                    <a:pt x="616" y="4301"/>
                  </a:lnTo>
                  <a:lnTo>
                    <a:pt x="603" y="4297"/>
                  </a:lnTo>
                  <a:lnTo>
                    <a:pt x="591" y="4295"/>
                  </a:lnTo>
                  <a:lnTo>
                    <a:pt x="579" y="4290"/>
                  </a:lnTo>
                  <a:lnTo>
                    <a:pt x="570" y="4285"/>
                  </a:lnTo>
                  <a:lnTo>
                    <a:pt x="566" y="4277"/>
                  </a:lnTo>
                  <a:lnTo>
                    <a:pt x="564" y="4272"/>
                  </a:lnTo>
                  <a:lnTo>
                    <a:pt x="559" y="4268"/>
                  </a:lnTo>
                  <a:lnTo>
                    <a:pt x="553" y="4264"/>
                  </a:lnTo>
                  <a:lnTo>
                    <a:pt x="546" y="4260"/>
                  </a:lnTo>
                  <a:lnTo>
                    <a:pt x="541" y="4256"/>
                  </a:lnTo>
                  <a:lnTo>
                    <a:pt x="537" y="4251"/>
                  </a:lnTo>
                  <a:lnTo>
                    <a:pt x="537" y="4245"/>
                  </a:lnTo>
                  <a:lnTo>
                    <a:pt x="533" y="4235"/>
                  </a:lnTo>
                  <a:lnTo>
                    <a:pt x="532" y="4226"/>
                  </a:lnTo>
                  <a:lnTo>
                    <a:pt x="530" y="4215"/>
                  </a:lnTo>
                  <a:lnTo>
                    <a:pt x="532" y="4205"/>
                  </a:lnTo>
                  <a:lnTo>
                    <a:pt x="532" y="4195"/>
                  </a:lnTo>
                  <a:lnTo>
                    <a:pt x="536" y="4185"/>
                  </a:lnTo>
                  <a:lnTo>
                    <a:pt x="539" y="4176"/>
                  </a:lnTo>
                  <a:lnTo>
                    <a:pt x="546" y="4168"/>
                  </a:lnTo>
                  <a:lnTo>
                    <a:pt x="561" y="4153"/>
                  </a:lnTo>
                  <a:lnTo>
                    <a:pt x="579" y="4142"/>
                  </a:lnTo>
                  <a:lnTo>
                    <a:pt x="598" y="4133"/>
                  </a:lnTo>
                  <a:lnTo>
                    <a:pt x="619" y="4128"/>
                  </a:lnTo>
                  <a:lnTo>
                    <a:pt x="639" y="4122"/>
                  </a:lnTo>
                  <a:lnTo>
                    <a:pt x="660" y="4118"/>
                  </a:lnTo>
                  <a:lnTo>
                    <a:pt x="680" y="4114"/>
                  </a:lnTo>
                  <a:lnTo>
                    <a:pt x="701" y="4110"/>
                  </a:lnTo>
                  <a:lnTo>
                    <a:pt x="712" y="4107"/>
                  </a:lnTo>
                  <a:lnTo>
                    <a:pt x="725" y="4103"/>
                  </a:lnTo>
                  <a:lnTo>
                    <a:pt x="738" y="4099"/>
                  </a:lnTo>
                  <a:lnTo>
                    <a:pt x="752" y="4096"/>
                  </a:lnTo>
                  <a:lnTo>
                    <a:pt x="765" y="4094"/>
                  </a:lnTo>
                  <a:lnTo>
                    <a:pt x="778" y="4092"/>
                  </a:lnTo>
                  <a:lnTo>
                    <a:pt x="790" y="4091"/>
                  </a:lnTo>
                  <a:lnTo>
                    <a:pt x="805" y="4091"/>
                  </a:lnTo>
                  <a:lnTo>
                    <a:pt x="820" y="4081"/>
                  </a:lnTo>
                  <a:lnTo>
                    <a:pt x="835" y="4073"/>
                  </a:lnTo>
                  <a:lnTo>
                    <a:pt x="851" y="4068"/>
                  </a:lnTo>
                  <a:lnTo>
                    <a:pt x="867" y="4064"/>
                  </a:lnTo>
                  <a:lnTo>
                    <a:pt x="883" y="4060"/>
                  </a:lnTo>
                  <a:lnTo>
                    <a:pt x="899" y="4057"/>
                  </a:lnTo>
                  <a:lnTo>
                    <a:pt x="916" y="4051"/>
                  </a:lnTo>
                  <a:lnTo>
                    <a:pt x="933" y="4048"/>
                  </a:lnTo>
                  <a:lnTo>
                    <a:pt x="940" y="4035"/>
                  </a:lnTo>
                  <a:lnTo>
                    <a:pt x="943" y="4016"/>
                  </a:lnTo>
                  <a:lnTo>
                    <a:pt x="945" y="3996"/>
                  </a:lnTo>
                  <a:lnTo>
                    <a:pt x="948" y="3978"/>
                  </a:lnTo>
                  <a:lnTo>
                    <a:pt x="951" y="3961"/>
                  </a:lnTo>
                  <a:lnTo>
                    <a:pt x="952" y="3941"/>
                  </a:lnTo>
                  <a:lnTo>
                    <a:pt x="956" y="3922"/>
                  </a:lnTo>
                  <a:lnTo>
                    <a:pt x="957" y="3904"/>
                  </a:lnTo>
                  <a:lnTo>
                    <a:pt x="961" y="3886"/>
                  </a:lnTo>
                  <a:lnTo>
                    <a:pt x="974" y="3872"/>
                  </a:lnTo>
                  <a:lnTo>
                    <a:pt x="972" y="3829"/>
                  </a:lnTo>
                  <a:lnTo>
                    <a:pt x="974" y="3788"/>
                  </a:lnTo>
                  <a:lnTo>
                    <a:pt x="974" y="3747"/>
                  </a:lnTo>
                  <a:lnTo>
                    <a:pt x="977" y="3707"/>
                  </a:lnTo>
                  <a:lnTo>
                    <a:pt x="980" y="3665"/>
                  </a:lnTo>
                  <a:lnTo>
                    <a:pt x="985" y="3624"/>
                  </a:lnTo>
                  <a:lnTo>
                    <a:pt x="990" y="3581"/>
                  </a:lnTo>
                  <a:lnTo>
                    <a:pt x="998" y="3538"/>
                  </a:lnTo>
                  <a:lnTo>
                    <a:pt x="992" y="3533"/>
                  </a:lnTo>
                  <a:lnTo>
                    <a:pt x="985" y="3531"/>
                  </a:lnTo>
                  <a:lnTo>
                    <a:pt x="977" y="3531"/>
                  </a:lnTo>
                  <a:lnTo>
                    <a:pt x="972" y="3534"/>
                  </a:lnTo>
                  <a:lnTo>
                    <a:pt x="969" y="3538"/>
                  </a:lnTo>
                  <a:lnTo>
                    <a:pt x="957" y="3530"/>
                  </a:lnTo>
                  <a:lnTo>
                    <a:pt x="951" y="3522"/>
                  </a:lnTo>
                  <a:lnTo>
                    <a:pt x="945" y="3512"/>
                  </a:lnTo>
                  <a:lnTo>
                    <a:pt x="945" y="3503"/>
                  </a:lnTo>
                  <a:lnTo>
                    <a:pt x="949" y="3453"/>
                  </a:lnTo>
                  <a:lnTo>
                    <a:pt x="954" y="3405"/>
                  </a:lnTo>
                  <a:lnTo>
                    <a:pt x="958" y="3353"/>
                  </a:lnTo>
                  <a:lnTo>
                    <a:pt x="962" y="3303"/>
                  </a:lnTo>
                  <a:lnTo>
                    <a:pt x="965" y="3253"/>
                  </a:lnTo>
                  <a:lnTo>
                    <a:pt x="969" y="3204"/>
                  </a:lnTo>
                  <a:lnTo>
                    <a:pt x="972" y="3155"/>
                  </a:lnTo>
                  <a:lnTo>
                    <a:pt x="979" y="3109"/>
                  </a:lnTo>
                  <a:lnTo>
                    <a:pt x="1022" y="2759"/>
                  </a:lnTo>
                  <a:lnTo>
                    <a:pt x="1026" y="2726"/>
                  </a:lnTo>
                  <a:lnTo>
                    <a:pt x="1033" y="2695"/>
                  </a:lnTo>
                  <a:lnTo>
                    <a:pt x="1039" y="2664"/>
                  </a:lnTo>
                  <a:lnTo>
                    <a:pt x="1045" y="2634"/>
                  </a:lnTo>
                  <a:lnTo>
                    <a:pt x="1049" y="2601"/>
                  </a:lnTo>
                  <a:lnTo>
                    <a:pt x="1053" y="2571"/>
                  </a:lnTo>
                  <a:lnTo>
                    <a:pt x="1056" y="2539"/>
                  </a:lnTo>
                  <a:lnTo>
                    <a:pt x="1057" y="2508"/>
                  </a:lnTo>
                  <a:lnTo>
                    <a:pt x="1047" y="2500"/>
                  </a:lnTo>
                  <a:lnTo>
                    <a:pt x="1040" y="2493"/>
                  </a:lnTo>
                  <a:lnTo>
                    <a:pt x="1035" y="2484"/>
                  </a:lnTo>
                  <a:lnTo>
                    <a:pt x="1031" y="2475"/>
                  </a:lnTo>
                  <a:lnTo>
                    <a:pt x="1027" y="2464"/>
                  </a:lnTo>
                  <a:lnTo>
                    <a:pt x="1024" y="2455"/>
                  </a:lnTo>
                  <a:lnTo>
                    <a:pt x="1020" y="2446"/>
                  </a:lnTo>
                  <a:lnTo>
                    <a:pt x="1016" y="2439"/>
                  </a:lnTo>
                  <a:lnTo>
                    <a:pt x="1013" y="2425"/>
                  </a:lnTo>
                  <a:lnTo>
                    <a:pt x="1008" y="2414"/>
                  </a:lnTo>
                  <a:lnTo>
                    <a:pt x="1001" y="2406"/>
                  </a:lnTo>
                  <a:lnTo>
                    <a:pt x="992" y="2399"/>
                  </a:lnTo>
                  <a:lnTo>
                    <a:pt x="980" y="2391"/>
                  </a:lnTo>
                  <a:lnTo>
                    <a:pt x="969" y="2384"/>
                  </a:lnTo>
                  <a:lnTo>
                    <a:pt x="958" y="2376"/>
                  </a:lnTo>
                  <a:lnTo>
                    <a:pt x="951" y="2368"/>
                  </a:lnTo>
                  <a:lnTo>
                    <a:pt x="925" y="2341"/>
                  </a:lnTo>
                  <a:lnTo>
                    <a:pt x="899" y="2316"/>
                  </a:lnTo>
                  <a:lnTo>
                    <a:pt x="872" y="2289"/>
                  </a:lnTo>
                  <a:lnTo>
                    <a:pt x="849" y="2263"/>
                  </a:lnTo>
                  <a:lnTo>
                    <a:pt x="826" y="2234"/>
                  </a:lnTo>
                  <a:lnTo>
                    <a:pt x="806" y="2206"/>
                  </a:lnTo>
                  <a:lnTo>
                    <a:pt x="787" y="2175"/>
                  </a:lnTo>
                  <a:lnTo>
                    <a:pt x="771" y="2145"/>
                  </a:lnTo>
                  <a:lnTo>
                    <a:pt x="753" y="2166"/>
                  </a:lnTo>
                  <a:lnTo>
                    <a:pt x="737" y="2188"/>
                  </a:lnTo>
                  <a:lnTo>
                    <a:pt x="717" y="2206"/>
                  </a:lnTo>
                  <a:lnTo>
                    <a:pt x="699" y="2225"/>
                  </a:lnTo>
                  <a:lnTo>
                    <a:pt x="678" y="2239"/>
                  </a:lnTo>
                  <a:lnTo>
                    <a:pt x="655" y="2252"/>
                  </a:lnTo>
                  <a:lnTo>
                    <a:pt x="629" y="2259"/>
                  </a:lnTo>
                  <a:lnTo>
                    <a:pt x="603" y="2265"/>
                  </a:lnTo>
                  <a:lnTo>
                    <a:pt x="575" y="2270"/>
                  </a:lnTo>
                  <a:lnTo>
                    <a:pt x="547" y="2276"/>
                  </a:lnTo>
                  <a:lnTo>
                    <a:pt x="519" y="2281"/>
                  </a:lnTo>
                  <a:lnTo>
                    <a:pt x="492" y="2286"/>
                  </a:lnTo>
                  <a:lnTo>
                    <a:pt x="462" y="2290"/>
                  </a:lnTo>
                  <a:lnTo>
                    <a:pt x="434" y="2294"/>
                  </a:lnTo>
                  <a:lnTo>
                    <a:pt x="407" y="2298"/>
                  </a:lnTo>
                  <a:lnTo>
                    <a:pt x="381" y="2302"/>
                  </a:lnTo>
                  <a:lnTo>
                    <a:pt x="369" y="2302"/>
                  </a:lnTo>
                  <a:lnTo>
                    <a:pt x="360" y="2303"/>
                  </a:lnTo>
                  <a:lnTo>
                    <a:pt x="350" y="2306"/>
                  </a:lnTo>
                  <a:lnTo>
                    <a:pt x="341" y="2308"/>
                  </a:lnTo>
                  <a:lnTo>
                    <a:pt x="332" y="2309"/>
                  </a:lnTo>
                  <a:lnTo>
                    <a:pt x="323" y="2312"/>
                  </a:lnTo>
                  <a:lnTo>
                    <a:pt x="314" y="2312"/>
                  </a:lnTo>
                  <a:lnTo>
                    <a:pt x="306" y="2312"/>
                  </a:lnTo>
                  <a:lnTo>
                    <a:pt x="306" y="2297"/>
                  </a:lnTo>
                  <a:lnTo>
                    <a:pt x="306" y="2283"/>
                  </a:lnTo>
                  <a:lnTo>
                    <a:pt x="306" y="2267"/>
                  </a:lnTo>
                  <a:lnTo>
                    <a:pt x="307" y="2252"/>
                  </a:lnTo>
                  <a:lnTo>
                    <a:pt x="307" y="2235"/>
                  </a:lnTo>
                  <a:lnTo>
                    <a:pt x="309" y="2220"/>
                  </a:lnTo>
                  <a:lnTo>
                    <a:pt x="311" y="2204"/>
                  </a:lnTo>
                  <a:lnTo>
                    <a:pt x="315" y="2193"/>
                  </a:lnTo>
                  <a:lnTo>
                    <a:pt x="305" y="2192"/>
                  </a:lnTo>
                  <a:lnTo>
                    <a:pt x="293" y="2194"/>
                  </a:lnTo>
                  <a:lnTo>
                    <a:pt x="279" y="2193"/>
                  </a:lnTo>
                  <a:lnTo>
                    <a:pt x="266" y="2194"/>
                  </a:lnTo>
                  <a:lnTo>
                    <a:pt x="252" y="2194"/>
                  </a:lnTo>
                  <a:lnTo>
                    <a:pt x="241" y="2195"/>
                  </a:lnTo>
                  <a:lnTo>
                    <a:pt x="227" y="2195"/>
                  </a:lnTo>
                  <a:lnTo>
                    <a:pt x="214" y="2195"/>
                  </a:lnTo>
                  <a:lnTo>
                    <a:pt x="201" y="2193"/>
                  </a:lnTo>
                  <a:lnTo>
                    <a:pt x="190" y="2190"/>
                  </a:lnTo>
                  <a:lnTo>
                    <a:pt x="163" y="2184"/>
                  </a:lnTo>
                  <a:lnTo>
                    <a:pt x="140" y="2171"/>
                  </a:lnTo>
                  <a:lnTo>
                    <a:pt x="120" y="2154"/>
                  </a:lnTo>
                  <a:lnTo>
                    <a:pt x="106" y="2134"/>
                  </a:lnTo>
                  <a:lnTo>
                    <a:pt x="91" y="2110"/>
                  </a:lnTo>
                  <a:lnTo>
                    <a:pt x="78" y="2087"/>
                  </a:lnTo>
                  <a:lnTo>
                    <a:pt x="65" y="2063"/>
                  </a:lnTo>
                  <a:lnTo>
                    <a:pt x="54" y="2044"/>
                  </a:lnTo>
                  <a:lnTo>
                    <a:pt x="45" y="2039"/>
                  </a:lnTo>
                  <a:lnTo>
                    <a:pt x="37" y="2035"/>
                  </a:lnTo>
                  <a:lnTo>
                    <a:pt x="28" y="2029"/>
                  </a:lnTo>
                  <a:lnTo>
                    <a:pt x="21" y="2024"/>
                  </a:lnTo>
                  <a:lnTo>
                    <a:pt x="13" y="2016"/>
                  </a:lnTo>
                  <a:lnTo>
                    <a:pt x="6" y="2008"/>
                  </a:lnTo>
                  <a:lnTo>
                    <a:pt x="3" y="1999"/>
                  </a:lnTo>
                  <a:lnTo>
                    <a:pt x="1" y="1992"/>
                  </a:lnTo>
                  <a:lnTo>
                    <a:pt x="0" y="1980"/>
                  </a:lnTo>
                  <a:lnTo>
                    <a:pt x="5" y="1973"/>
                  </a:lnTo>
                  <a:lnTo>
                    <a:pt x="12" y="1965"/>
                  </a:lnTo>
                  <a:lnTo>
                    <a:pt x="19" y="1958"/>
                  </a:lnTo>
                  <a:lnTo>
                    <a:pt x="26" y="1957"/>
                  </a:lnTo>
                  <a:lnTo>
                    <a:pt x="31" y="1955"/>
                  </a:lnTo>
                  <a:lnTo>
                    <a:pt x="32" y="1948"/>
                  </a:lnTo>
                  <a:lnTo>
                    <a:pt x="35" y="1943"/>
                  </a:lnTo>
                  <a:lnTo>
                    <a:pt x="35" y="1934"/>
                  </a:lnTo>
                  <a:lnTo>
                    <a:pt x="36" y="1928"/>
                  </a:lnTo>
                  <a:lnTo>
                    <a:pt x="38" y="1920"/>
                  </a:lnTo>
                  <a:lnTo>
                    <a:pt x="44" y="1916"/>
                  </a:lnTo>
                  <a:lnTo>
                    <a:pt x="49" y="1909"/>
                  </a:lnTo>
                  <a:lnTo>
                    <a:pt x="55" y="1903"/>
                  </a:lnTo>
                  <a:lnTo>
                    <a:pt x="59" y="1894"/>
                  </a:lnTo>
                  <a:lnTo>
                    <a:pt x="59" y="1884"/>
                  </a:lnTo>
                  <a:lnTo>
                    <a:pt x="65" y="1873"/>
                  </a:lnTo>
                  <a:lnTo>
                    <a:pt x="73" y="1861"/>
                  </a:lnTo>
                  <a:lnTo>
                    <a:pt x="81" y="1850"/>
                  </a:lnTo>
                  <a:lnTo>
                    <a:pt x="91" y="1843"/>
                  </a:lnTo>
                  <a:lnTo>
                    <a:pt x="87" y="1834"/>
                  </a:lnTo>
                  <a:lnTo>
                    <a:pt x="79" y="1832"/>
                  </a:lnTo>
                  <a:lnTo>
                    <a:pt x="72" y="1828"/>
                  </a:lnTo>
                  <a:lnTo>
                    <a:pt x="72" y="1821"/>
                  </a:lnTo>
                  <a:lnTo>
                    <a:pt x="63" y="1810"/>
                  </a:lnTo>
                  <a:lnTo>
                    <a:pt x="54" y="1800"/>
                  </a:lnTo>
                  <a:lnTo>
                    <a:pt x="44" y="1789"/>
                  </a:lnTo>
                  <a:lnTo>
                    <a:pt x="36" y="1779"/>
                  </a:lnTo>
                  <a:lnTo>
                    <a:pt x="28" y="1768"/>
                  </a:lnTo>
                  <a:lnTo>
                    <a:pt x="26" y="1756"/>
                  </a:lnTo>
                  <a:lnTo>
                    <a:pt x="26" y="1743"/>
                  </a:lnTo>
                  <a:lnTo>
                    <a:pt x="35" y="1729"/>
                  </a:lnTo>
                  <a:lnTo>
                    <a:pt x="59" y="1715"/>
                  </a:lnTo>
                  <a:lnTo>
                    <a:pt x="70" y="1720"/>
                  </a:lnTo>
                  <a:lnTo>
                    <a:pt x="85" y="1723"/>
                  </a:lnTo>
                  <a:lnTo>
                    <a:pt x="91" y="1723"/>
                  </a:lnTo>
                  <a:lnTo>
                    <a:pt x="97" y="1725"/>
                  </a:lnTo>
                  <a:lnTo>
                    <a:pt x="104" y="1729"/>
                  </a:lnTo>
                  <a:lnTo>
                    <a:pt x="110" y="1737"/>
                  </a:lnTo>
                  <a:lnTo>
                    <a:pt x="114" y="1736"/>
                  </a:lnTo>
                  <a:lnTo>
                    <a:pt x="119" y="1739"/>
                  </a:lnTo>
                  <a:lnTo>
                    <a:pt x="123" y="1742"/>
                  </a:lnTo>
                  <a:lnTo>
                    <a:pt x="129" y="1745"/>
                  </a:lnTo>
                  <a:lnTo>
                    <a:pt x="146" y="1759"/>
                  </a:lnTo>
                  <a:lnTo>
                    <a:pt x="163" y="1774"/>
                  </a:lnTo>
                  <a:lnTo>
                    <a:pt x="179" y="1789"/>
                  </a:lnTo>
                  <a:lnTo>
                    <a:pt x="196" y="1806"/>
                  </a:lnTo>
                  <a:lnTo>
                    <a:pt x="210" y="1821"/>
                  </a:lnTo>
                  <a:lnTo>
                    <a:pt x="225" y="1839"/>
                  </a:lnTo>
                  <a:lnTo>
                    <a:pt x="238" y="1856"/>
                  </a:lnTo>
                  <a:lnTo>
                    <a:pt x="251" y="1875"/>
                  </a:lnTo>
                  <a:lnTo>
                    <a:pt x="263" y="1894"/>
                  </a:lnTo>
                  <a:lnTo>
                    <a:pt x="274" y="1916"/>
                  </a:lnTo>
                  <a:lnTo>
                    <a:pt x="284" y="1938"/>
                  </a:lnTo>
                  <a:lnTo>
                    <a:pt x="296" y="1960"/>
                  </a:lnTo>
                  <a:lnTo>
                    <a:pt x="306" y="1980"/>
                  </a:lnTo>
                  <a:lnTo>
                    <a:pt x="318" y="2001"/>
                  </a:lnTo>
                  <a:lnTo>
                    <a:pt x="329" y="2020"/>
                  </a:lnTo>
                  <a:lnTo>
                    <a:pt x="343" y="2040"/>
                  </a:lnTo>
                  <a:lnTo>
                    <a:pt x="373" y="2031"/>
                  </a:lnTo>
                  <a:lnTo>
                    <a:pt x="402" y="2024"/>
                  </a:lnTo>
                  <a:lnTo>
                    <a:pt x="432" y="2015"/>
                  </a:lnTo>
                  <a:lnTo>
                    <a:pt x="462" y="2007"/>
                  </a:lnTo>
                  <a:lnTo>
                    <a:pt x="493" y="1999"/>
                  </a:lnTo>
                  <a:lnTo>
                    <a:pt x="524" y="1992"/>
                  </a:lnTo>
                  <a:lnTo>
                    <a:pt x="555" y="1985"/>
                  </a:lnTo>
                  <a:lnTo>
                    <a:pt x="589" y="1982"/>
                  </a:lnTo>
                  <a:lnTo>
                    <a:pt x="591" y="1975"/>
                  </a:lnTo>
                  <a:lnTo>
                    <a:pt x="589" y="1970"/>
                  </a:lnTo>
                  <a:lnTo>
                    <a:pt x="587" y="1962"/>
                  </a:lnTo>
                  <a:lnTo>
                    <a:pt x="588" y="1958"/>
                  </a:lnTo>
                  <a:lnTo>
                    <a:pt x="597" y="1938"/>
                  </a:lnTo>
                  <a:lnTo>
                    <a:pt x="606" y="1917"/>
                  </a:lnTo>
                  <a:lnTo>
                    <a:pt x="614" y="1897"/>
                  </a:lnTo>
                  <a:lnTo>
                    <a:pt x="623" y="1878"/>
                  </a:lnTo>
                  <a:lnTo>
                    <a:pt x="629" y="1856"/>
                  </a:lnTo>
                  <a:lnTo>
                    <a:pt x="637" y="1835"/>
                  </a:lnTo>
                  <a:lnTo>
                    <a:pt x="643" y="1814"/>
                  </a:lnTo>
                  <a:lnTo>
                    <a:pt x="651" y="1793"/>
                  </a:lnTo>
                  <a:lnTo>
                    <a:pt x="655" y="1784"/>
                  </a:lnTo>
                  <a:lnTo>
                    <a:pt x="658" y="1777"/>
                  </a:lnTo>
                  <a:lnTo>
                    <a:pt x="662" y="1768"/>
                  </a:lnTo>
                  <a:lnTo>
                    <a:pt x="666" y="1759"/>
                  </a:lnTo>
                  <a:lnTo>
                    <a:pt x="669" y="1750"/>
                  </a:lnTo>
                  <a:lnTo>
                    <a:pt x="673" y="1741"/>
                  </a:lnTo>
                  <a:lnTo>
                    <a:pt x="676" y="1733"/>
                  </a:lnTo>
                  <a:lnTo>
                    <a:pt x="682" y="1725"/>
                  </a:lnTo>
                  <a:lnTo>
                    <a:pt x="692" y="1691"/>
                  </a:lnTo>
                  <a:lnTo>
                    <a:pt x="705" y="1659"/>
                  </a:lnTo>
                  <a:lnTo>
                    <a:pt x="717" y="1628"/>
                  </a:lnTo>
                  <a:lnTo>
                    <a:pt x="733" y="1597"/>
                  </a:lnTo>
                  <a:lnTo>
                    <a:pt x="747" y="1565"/>
                  </a:lnTo>
                  <a:lnTo>
                    <a:pt x="761" y="1534"/>
                  </a:lnTo>
                  <a:lnTo>
                    <a:pt x="775" y="1502"/>
                  </a:lnTo>
                  <a:lnTo>
                    <a:pt x="790" y="1470"/>
                  </a:lnTo>
                  <a:lnTo>
                    <a:pt x="785" y="1458"/>
                  </a:lnTo>
                  <a:lnTo>
                    <a:pt x="785" y="1445"/>
                  </a:lnTo>
                  <a:lnTo>
                    <a:pt x="784" y="1431"/>
                  </a:lnTo>
                  <a:lnTo>
                    <a:pt x="781" y="1419"/>
                  </a:lnTo>
                  <a:lnTo>
                    <a:pt x="766" y="1418"/>
                  </a:lnTo>
                  <a:lnTo>
                    <a:pt x="751" y="1418"/>
                  </a:lnTo>
                  <a:lnTo>
                    <a:pt x="735" y="1417"/>
                  </a:lnTo>
                  <a:lnTo>
                    <a:pt x="720" y="1414"/>
                  </a:lnTo>
                  <a:lnTo>
                    <a:pt x="705" y="1409"/>
                  </a:lnTo>
                  <a:lnTo>
                    <a:pt x="692" y="1403"/>
                  </a:lnTo>
                  <a:lnTo>
                    <a:pt x="680" y="1394"/>
                  </a:lnTo>
                  <a:lnTo>
                    <a:pt x="670" y="1382"/>
                  </a:lnTo>
                  <a:lnTo>
                    <a:pt x="667" y="1376"/>
                  </a:lnTo>
                  <a:lnTo>
                    <a:pt x="666" y="1369"/>
                  </a:lnTo>
                  <a:lnTo>
                    <a:pt x="664" y="1363"/>
                  </a:lnTo>
                  <a:lnTo>
                    <a:pt x="660" y="1358"/>
                  </a:lnTo>
                  <a:lnTo>
                    <a:pt x="651" y="1363"/>
                  </a:lnTo>
                  <a:lnTo>
                    <a:pt x="641" y="1367"/>
                  </a:lnTo>
                  <a:lnTo>
                    <a:pt x="629" y="1367"/>
                  </a:lnTo>
                  <a:lnTo>
                    <a:pt x="620" y="1363"/>
                  </a:lnTo>
                  <a:lnTo>
                    <a:pt x="611" y="1353"/>
                  </a:lnTo>
                  <a:lnTo>
                    <a:pt x="607" y="1342"/>
                  </a:lnTo>
                  <a:lnTo>
                    <a:pt x="606" y="1331"/>
                  </a:lnTo>
                  <a:lnTo>
                    <a:pt x="609" y="1321"/>
                  </a:lnTo>
                  <a:lnTo>
                    <a:pt x="618" y="1314"/>
                  </a:lnTo>
                  <a:lnTo>
                    <a:pt x="629" y="1309"/>
                  </a:lnTo>
                  <a:lnTo>
                    <a:pt x="641" y="1303"/>
                  </a:lnTo>
                  <a:lnTo>
                    <a:pt x="652" y="1298"/>
                  </a:lnTo>
                  <a:lnTo>
                    <a:pt x="661" y="1290"/>
                  </a:lnTo>
                  <a:lnTo>
                    <a:pt x="670" y="1282"/>
                  </a:lnTo>
                  <a:lnTo>
                    <a:pt x="675" y="1272"/>
                  </a:lnTo>
                  <a:lnTo>
                    <a:pt x="679" y="1260"/>
                  </a:lnTo>
                  <a:lnTo>
                    <a:pt x="680" y="1251"/>
                  </a:lnTo>
                  <a:lnTo>
                    <a:pt x="678" y="1245"/>
                  </a:lnTo>
                  <a:lnTo>
                    <a:pt x="673" y="1237"/>
                  </a:lnTo>
                  <a:lnTo>
                    <a:pt x="670" y="1231"/>
                  </a:lnTo>
                  <a:lnTo>
                    <a:pt x="667" y="1231"/>
                  </a:lnTo>
                  <a:lnTo>
                    <a:pt x="665" y="1223"/>
                  </a:lnTo>
                  <a:lnTo>
                    <a:pt x="660" y="1219"/>
                  </a:lnTo>
                  <a:lnTo>
                    <a:pt x="651" y="1217"/>
                  </a:lnTo>
                  <a:lnTo>
                    <a:pt x="644" y="1216"/>
                  </a:lnTo>
                  <a:lnTo>
                    <a:pt x="633" y="1216"/>
                  </a:lnTo>
                  <a:lnTo>
                    <a:pt x="624" y="1217"/>
                  </a:lnTo>
                  <a:lnTo>
                    <a:pt x="614" y="1219"/>
                  </a:lnTo>
                  <a:lnTo>
                    <a:pt x="606" y="1223"/>
                  </a:lnTo>
                  <a:lnTo>
                    <a:pt x="597" y="1227"/>
                  </a:lnTo>
                  <a:lnTo>
                    <a:pt x="591" y="1233"/>
                  </a:lnTo>
                  <a:lnTo>
                    <a:pt x="583" y="1240"/>
                  </a:lnTo>
                  <a:lnTo>
                    <a:pt x="579" y="1249"/>
                  </a:lnTo>
                  <a:lnTo>
                    <a:pt x="552" y="1250"/>
                  </a:lnTo>
                  <a:lnTo>
                    <a:pt x="541" y="1241"/>
                  </a:lnTo>
                  <a:lnTo>
                    <a:pt x="529" y="1236"/>
                  </a:lnTo>
                  <a:lnTo>
                    <a:pt x="520" y="1219"/>
                  </a:lnTo>
                  <a:lnTo>
                    <a:pt x="515" y="1204"/>
                  </a:lnTo>
                  <a:lnTo>
                    <a:pt x="511" y="1186"/>
                  </a:lnTo>
                  <a:lnTo>
                    <a:pt x="509" y="1169"/>
                  </a:lnTo>
                  <a:lnTo>
                    <a:pt x="506" y="1150"/>
                  </a:lnTo>
                  <a:lnTo>
                    <a:pt x="503" y="1132"/>
                  </a:lnTo>
                  <a:lnTo>
                    <a:pt x="498" y="1116"/>
                  </a:lnTo>
                  <a:lnTo>
                    <a:pt x="493" y="1100"/>
                  </a:lnTo>
                  <a:lnTo>
                    <a:pt x="484" y="1099"/>
                  </a:lnTo>
                  <a:lnTo>
                    <a:pt x="474" y="1099"/>
                  </a:lnTo>
                  <a:lnTo>
                    <a:pt x="464" y="1099"/>
                  </a:lnTo>
                  <a:lnTo>
                    <a:pt x="456" y="1100"/>
                  </a:lnTo>
                  <a:lnTo>
                    <a:pt x="445" y="1103"/>
                  </a:lnTo>
                  <a:lnTo>
                    <a:pt x="434" y="1107"/>
                  </a:lnTo>
                  <a:lnTo>
                    <a:pt x="424" y="1111"/>
                  </a:lnTo>
                  <a:lnTo>
                    <a:pt x="415" y="1114"/>
                  </a:lnTo>
                  <a:lnTo>
                    <a:pt x="405" y="1118"/>
                  </a:lnTo>
                  <a:lnTo>
                    <a:pt x="396" y="1125"/>
                  </a:lnTo>
                  <a:lnTo>
                    <a:pt x="387" y="1130"/>
                  </a:lnTo>
                  <a:lnTo>
                    <a:pt x="381" y="1137"/>
                  </a:lnTo>
                  <a:lnTo>
                    <a:pt x="374" y="1139"/>
                  </a:lnTo>
                  <a:lnTo>
                    <a:pt x="368" y="1141"/>
                  </a:lnTo>
                  <a:lnTo>
                    <a:pt x="359" y="1143"/>
                  </a:lnTo>
                  <a:lnTo>
                    <a:pt x="351" y="1144"/>
                  </a:lnTo>
                  <a:lnTo>
                    <a:pt x="342" y="1143"/>
                  </a:lnTo>
                  <a:lnTo>
                    <a:pt x="336" y="1141"/>
                  </a:lnTo>
                  <a:lnTo>
                    <a:pt x="328" y="1139"/>
                  </a:lnTo>
                  <a:lnTo>
                    <a:pt x="324" y="1137"/>
                  </a:lnTo>
                  <a:lnTo>
                    <a:pt x="318" y="1130"/>
                  </a:lnTo>
                  <a:lnTo>
                    <a:pt x="315" y="1122"/>
                  </a:lnTo>
                  <a:lnTo>
                    <a:pt x="314" y="1114"/>
                  </a:lnTo>
                  <a:lnTo>
                    <a:pt x="316" y="1107"/>
                  </a:lnTo>
                  <a:lnTo>
                    <a:pt x="318" y="1098"/>
                  </a:lnTo>
                  <a:lnTo>
                    <a:pt x="320" y="1090"/>
                  </a:lnTo>
                  <a:lnTo>
                    <a:pt x="323" y="1082"/>
                  </a:lnTo>
                  <a:lnTo>
                    <a:pt x="324" y="1075"/>
                  </a:lnTo>
                  <a:lnTo>
                    <a:pt x="334" y="1062"/>
                  </a:lnTo>
                  <a:lnTo>
                    <a:pt x="345" y="1050"/>
                  </a:lnTo>
                  <a:lnTo>
                    <a:pt x="355" y="1037"/>
                  </a:lnTo>
                  <a:lnTo>
                    <a:pt x="366" y="1026"/>
                  </a:lnTo>
                  <a:lnTo>
                    <a:pt x="377" y="1013"/>
                  </a:lnTo>
                  <a:lnTo>
                    <a:pt x="388" y="1000"/>
                  </a:lnTo>
                  <a:lnTo>
                    <a:pt x="398" y="989"/>
                  </a:lnTo>
                  <a:lnTo>
                    <a:pt x="410" y="977"/>
                  </a:lnTo>
                  <a:lnTo>
                    <a:pt x="404" y="967"/>
                  </a:lnTo>
                  <a:lnTo>
                    <a:pt x="397" y="961"/>
                  </a:lnTo>
                  <a:lnTo>
                    <a:pt x="389" y="952"/>
                  </a:lnTo>
                  <a:lnTo>
                    <a:pt x="383" y="944"/>
                  </a:lnTo>
                  <a:lnTo>
                    <a:pt x="375" y="931"/>
                  </a:lnTo>
                  <a:lnTo>
                    <a:pt x="369" y="918"/>
                  </a:lnTo>
                  <a:lnTo>
                    <a:pt x="363" y="906"/>
                  </a:lnTo>
                  <a:lnTo>
                    <a:pt x="356" y="894"/>
                  </a:lnTo>
                  <a:lnTo>
                    <a:pt x="348" y="881"/>
                  </a:lnTo>
                  <a:lnTo>
                    <a:pt x="343" y="868"/>
                  </a:lnTo>
                  <a:lnTo>
                    <a:pt x="338" y="856"/>
                  </a:lnTo>
                  <a:lnTo>
                    <a:pt x="336" y="843"/>
                  </a:lnTo>
                  <a:lnTo>
                    <a:pt x="325" y="840"/>
                  </a:lnTo>
                  <a:lnTo>
                    <a:pt x="316" y="844"/>
                  </a:lnTo>
                  <a:lnTo>
                    <a:pt x="306" y="848"/>
                  </a:lnTo>
                  <a:lnTo>
                    <a:pt x="296" y="850"/>
                  </a:lnTo>
                  <a:lnTo>
                    <a:pt x="277" y="854"/>
                  </a:lnTo>
                  <a:lnTo>
                    <a:pt x="258" y="857"/>
                  </a:lnTo>
                  <a:lnTo>
                    <a:pt x="237" y="858"/>
                  </a:lnTo>
                  <a:lnTo>
                    <a:pt x="217" y="859"/>
                  </a:lnTo>
                  <a:lnTo>
                    <a:pt x="196" y="858"/>
                  </a:lnTo>
                  <a:lnTo>
                    <a:pt x="176" y="857"/>
                  </a:lnTo>
                  <a:lnTo>
                    <a:pt x="156" y="857"/>
                  </a:lnTo>
                  <a:lnTo>
                    <a:pt x="138" y="857"/>
                  </a:lnTo>
                  <a:lnTo>
                    <a:pt x="132" y="849"/>
                  </a:lnTo>
                  <a:lnTo>
                    <a:pt x="126" y="842"/>
                  </a:lnTo>
                  <a:lnTo>
                    <a:pt x="119" y="834"/>
                  </a:lnTo>
                  <a:lnTo>
                    <a:pt x="113" y="827"/>
                  </a:lnTo>
                  <a:lnTo>
                    <a:pt x="106" y="820"/>
                  </a:lnTo>
                  <a:lnTo>
                    <a:pt x="103" y="812"/>
                  </a:lnTo>
                  <a:lnTo>
                    <a:pt x="97" y="803"/>
                  </a:lnTo>
                  <a:lnTo>
                    <a:pt x="96" y="795"/>
                  </a:lnTo>
                  <a:lnTo>
                    <a:pt x="95" y="774"/>
                  </a:lnTo>
                  <a:lnTo>
                    <a:pt x="95" y="752"/>
                  </a:lnTo>
                  <a:lnTo>
                    <a:pt x="95" y="729"/>
                  </a:lnTo>
                  <a:lnTo>
                    <a:pt x="97" y="707"/>
                  </a:lnTo>
                  <a:lnTo>
                    <a:pt x="99" y="684"/>
                  </a:lnTo>
                  <a:lnTo>
                    <a:pt x="104" y="662"/>
                  </a:lnTo>
                  <a:lnTo>
                    <a:pt x="109" y="640"/>
                  </a:lnTo>
                  <a:lnTo>
                    <a:pt x="119" y="621"/>
                  </a:lnTo>
                  <a:lnTo>
                    <a:pt x="132" y="581"/>
                  </a:lnTo>
                  <a:lnTo>
                    <a:pt x="147" y="542"/>
                  </a:lnTo>
                  <a:lnTo>
                    <a:pt x="163" y="503"/>
                  </a:lnTo>
                  <a:lnTo>
                    <a:pt x="181" y="466"/>
                  </a:lnTo>
                  <a:lnTo>
                    <a:pt x="200" y="429"/>
                  </a:lnTo>
                  <a:lnTo>
                    <a:pt x="222" y="394"/>
                  </a:lnTo>
                  <a:lnTo>
                    <a:pt x="245" y="360"/>
                  </a:lnTo>
                  <a:lnTo>
                    <a:pt x="273" y="328"/>
                  </a:lnTo>
                  <a:lnTo>
                    <a:pt x="309" y="291"/>
                  </a:lnTo>
                  <a:lnTo>
                    <a:pt x="347" y="255"/>
                  </a:lnTo>
                  <a:lnTo>
                    <a:pt x="388" y="220"/>
                  </a:lnTo>
                  <a:lnTo>
                    <a:pt x="432" y="191"/>
                  </a:lnTo>
                  <a:lnTo>
                    <a:pt x="477" y="164"/>
                  </a:lnTo>
                  <a:lnTo>
                    <a:pt x="525" y="142"/>
                  </a:lnTo>
                  <a:lnTo>
                    <a:pt x="574" y="128"/>
                  </a:lnTo>
                  <a:lnTo>
                    <a:pt x="626" y="122"/>
                  </a:lnTo>
                  <a:lnTo>
                    <a:pt x="635" y="124"/>
                  </a:lnTo>
                  <a:lnTo>
                    <a:pt x="646" y="128"/>
                  </a:lnTo>
                  <a:lnTo>
                    <a:pt x="656" y="131"/>
                  </a:lnTo>
                  <a:lnTo>
                    <a:pt x="667" y="133"/>
                  </a:lnTo>
                  <a:lnTo>
                    <a:pt x="673" y="125"/>
                  </a:lnTo>
                  <a:lnTo>
                    <a:pt x="675" y="117"/>
                  </a:lnTo>
                  <a:lnTo>
                    <a:pt x="676" y="106"/>
                  </a:lnTo>
                  <a:lnTo>
                    <a:pt x="679" y="96"/>
                  </a:lnTo>
                  <a:lnTo>
                    <a:pt x="689" y="74"/>
                  </a:lnTo>
                  <a:lnTo>
                    <a:pt x="703" y="55"/>
                  </a:lnTo>
                  <a:lnTo>
                    <a:pt x="720" y="38"/>
                  </a:lnTo>
                  <a:lnTo>
                    <a:pt x="740" y="26"/>
                  </a:lnTo>
                  <a:lnTo>
                    <a:pt x="760" y="14"/>
                  </a:lnTo>
                  <a:lnTo>
                    <a:pt x="783" y="6"/>
                  </a:lnTo>
                  <a:lnTo>
                    <a:pt x="806" y="1"/>
                  </a:lnTo>
                  <a:lnTo>
                    <a:pt x="829" y="0"/>
                  </a:lnTo>
                  <a:lnTo>
                    <a:pt x="840" y="1"/>
                  </a:lnTo>
                  <a:lnTo>
                    <a:pt x="852" y="3"/>
                  </a:lnTo>
                  <a:lnTo>
                    <a:pt x="865" y="4"/>
                  </a:lnTo>
                  <a:lnTo>
                    <a:pt x="878" y="6"/>
                  </a:lnTo>
                  <a:lnTo>
                    <a:pt x="890" y="8"/>
                  </a:lnTo>
                  <a:lnTo>
                    <a:pt x="903" y="11"/>
                  </a:lnTo>
                  <a:lnTo>
                    <a:pt x="915" y="14"/>
                  </a:lnTo>
                  <a:lnTo>
                    <a:pt x="928" y="20"/>
                  </a:lnTo>
                  <a:close/>
                  <a:moveTo>
                    <a:pt x="1271" y="3517"/>
                  </a:moveTo>
                  <a:lnTo>
                    <a:pt x="1271" y="3517"/>
                  </a:lnTo>
                  <a:lnTo>
                    <a:pt x="1263" y="3516"/>
                  </a:lnTo>
                  <a:lnTo>
                    <a:pt x="1255" y="3516"/>
                  </a:lnTo>
                  <a:lnTo>
                    <a:pt x="1248" y="3516"/>
                  </a:lnTo>
                  <a:lnTo>
                    <a:pt x="1240" y="3516"/>
                  </a:lnTo>
                  <a:lnTo>
                    <a:pt x="1231" y="3516"/>
                  </a:lnTo>
                  <a:lnTo>
                    <a:pt x="1223" y="3516"/>
                  </a:lnTo>
                  <a:lnTo>
                    <a:pt x="1216" y="3516"/>
                  </a:lnTo>
                  <a:lnTo>
                    <a:pt x="1208" y="3519"/>
                  </a:lnTo>
                  <a:lnTo>
                    <a:pt x="1203" y="3565"/>
                  </a:lnTo>
                  <a:lnTo>
                    <a:pt x="1203" y="3592"/>
                  </a:lnTo>
                  <a:lnTo>
                    <a:pt x="1202" y="3619"/>
                  </a:lnTo>
                  <a:lnTo>
                    <a:pt x="1198" y="3645"/>
                  </a:lnTo>
                  <a:lnTo>
                    <a:pt x="1194" y="3672"/>
                  </a:lnTo>
                  <a:lnTo>
                    <a:pt x="1188" y="3699"/>
                  </a:lnTo>
                  <a:lnTo>
                    <a:pt x="1184" y="3726"/>
                  </a:lnTo>
                  <a:lnTo>
                    <a:pt x="1179" y="3753"/>
                  </a:lnTo>
                  <a:lnTo>
                    <a:pt x="1176" y="3782"/>
                  </a:lnTo>
                  <a:lnTo>
                    <a:pt x="1172" y="3797"/>
                  </a:lnTo>
                  <a:lnTo>
                    <a:pt x="1168" y="3812"/>
                  </a:lnTo>
                  <a:lnTo>
                    <a:pt x="1162" y="3827"/>
                  </a:lnTo>
                  <a:lnTo>
                    <a:pt x="1157" y="3843"/>
                  </a:lnTo>
                  <a:lnTo>
                    <a:pt x="1150" y="3858"/>
                  </a:lnTo>
                  <a:lnTo>
                    <a:pt x="1147" y="3873"/>
                  </a:lnTo>
                  <a:lnTo>
                    <a:pt x="1143" y="3889"/>
                  </a:lnTo>
                  <a:lnTo>
                    <a:pt x="1141" y="3907"/>
                  </a:lnTo>
                  <a:lnTo>
                    <a:pt x="1143" y="3925"/>
                  </a:lnTo>
                  <a:lnTo>
                    <a:pt x="1144" y="3944"/>
                  </a:lnTo>
                  <a:lnTo>
                    <a:pt x="1143" y="3963"/>
                  </a:lnTo>
                  <a:lnTo>
                    <a:pt x="1143" y="3984"/>
                  </a:lnTo>
                  <a:lnTo>
                    <a:pt x="1140" y="4003"/>
                  </a:lnTo>
                  <a:lnTo>
                    <a:pt x="1139" y="4022"/>
                  </a:lnTo>
                  <a:lnTo>
                    <a:pt x="1135" y="4041"/>
                  </a:lnTo>
                  <a:lnTo>
                    <a:pt x="1132" y="4062"/>
                  </a:lnTo>
                  <a:lnTo>
                    <a:pt x="1141" y="4064"/>
                  </a:lnTo>
                  <a:lnTo>
                    <a:pt x="1144" y="4050"/>
                  </a:lnTo>
                  <a:lnTo>
                    <a:pt x="1148" y="4037"/>
                  </a:lnTo>
                  <a:lnTo>
                    <a:pt x="1152" y="4023"/>
                  </a:lnTo>
                  <a:lnTo>
                    <a:pt x="1156" y="4010"/>
                  </a:lnTo>
                  <a:lnTo>
                    <a:pt x="1158" y="3996"/>
                  </a:lnTo>
                  <a:lnTo>
                    <a:pt x="1162" y="3984"/>
                  </a:lnTo>
                  <a:lnTo>
                    <a:pt x="1166" y="3969"/>
                  </a:lnTo>
                  <a:lnTo>
                    <a:pt x="1170" y="3957"/>
                  </a:lnTo>
                  <a:lnTo>
                    <a:pt x="1172" y="3937"/>
                  </a:lnTo>
                  <a:lnTo>
                    <a:pt x="1177" y="3920"/>
                  </a:lnTo>
                  <a:lnTo>
                    <a:pt x="1185" y="3903"/>
                  </a:lnTo>
                  <a:lnTo>
                    <a:pt x="1193" y="3886"/>
                  </a:lnTo>
                  <a:lnTo>
                    <a:pt x="1200" y="3868"/>
                  </a:lnTo>
                  <a:lnTo>
                    <a:pt x="1208" y="3850"/>
                  </a:lnTo>
                  <a:lnTo>
                    <a:pt x="1213" y="3831"/>
                  </a:lnTo>
                  <a:lnTo>
                    <a:pt x="1217" y="3813"/>
                  </a:lnTo>
                  <a:lnTo>
                    <a:pt x="1221" y="3776"/>
                  </a:lnTo>
                  <a:lnTo>
                    <a:pt x="1229" y="3741"/>
                  </a:lnTo>
                  <a:lnTo>
                    <a:pt x="1236" y="3708"/>
                  </a:lnTo>
                  <a:lnTo>
                    <a:pt x="1246" y="3675"/>
                  </a:lnTo>
                  <a:lnTo>
                    <a:pt x="1253" y="3642"/>
                  </a:lnTo>
                  <a:lnTo>
                    <a:pt x="1261" y="3608"/>
                  </a:lnTo>
                  <a:lnTo>
                    <a:pt x="1263" y="3572"/>
                  </a:lnTo>
                  <a:lnTo>
                    <a:pt x="1264" y="3538"/>
                  </a:lnTo>
                  <a:lnTo>
                    <a:pt x="1266" y="3530"/>
                  </a:lnTo>
                  <a:lnTo>
                    <a:pt x="1270" y="3526"/>
                  </a:lnTo>
                  <a:lnTo>
                    <a:pt x="1271" y="3521"/>
                  </a:lnTo>
                  <a:lnTo>
                    <a:pt x="1271" y="3517"/>
                  </a:lnTo>
                  <a:close/>
                  <a:moveTo>
                    <a:pt x="1217" y="1354"/>
                  </a:moveTo>
                  <a:lnTo>
                    <a:pt x="1217" y="1354"/>
                  </a:lnTo>
                  <a:lnTo>
                    <a:pt x="1209" y="1350"/>
                  </a:lnTo>
                  <a:lnTo>
                    <a:pt x="1204" y="1346"/>
                  </a:lnTo>
                  <a:lnTo>
                    <a:pt x="1200" y="1340"/>
                  </a:lnTo>
                  <a:lnTo>
                    <a:pt x="1200" y="1333"/>
                  </a:lnTo>
                  <a:lnTo>
                    <a:pt x="1188" y="1337"/>
                  </a:lnTo>
                  <a:lnTo>
                    <a:pt x="1176" y="1342"/>
                  </a:lnTo>
                  <a:lnTo>
                    <a:pt x="1186" y="1346"/>
                  </a:lnTo>
                  <a:lnTo>
                    <a:pt x="1199" y="1351"/>
                  </a:lnTo>
                  <a:lnTo>
                    <a:pt x="1212" y="1355"/>
                  </a:lnTo>
                  <a:lnTo>
                    <a:pt x="1226" y="1359"/>
                  </a:lnTo>
                  <a:lnTo>
                    <a:pt x="1239" y="1360"/>
                  </a:lnTo>
                  <a:lnTo>
                    <a:pt x="1253" y="1362"/>
                  </a:lnTo>
                  <a:lnTo>
                    <a:pt x="1266" y="1363"/>
                  </a:lnTo>
                  <a:lnTo>
                    <a:pt x="1280" y="1364"/>
                  </a:lnTo>
                  <a:lnTo>
                    <a:pt x="1272" y="1363"/>
                  </a:lnTo>
                  <a:lnTo>
                    <a:pt x="1264" y="1363"/>
                  </a:lnTo>
                  <a:lnTo>
                    <a:pt x="1257" y="1360"/>
                  </a:lnTo>
                  <a:lnTo>
                    <a:pt x="1249" y="1358"/>
                  </a:lnTo>
                  <a:lnTo>
                    <a:pt x="1240" y="1355"/>
                  </a:lnTo>
                  <a:lnTo>
                    <a:pt x="1232" y="1354"/>
                  </a:lnTo>
                  <a:lnTo>
                    <a:pt x="1225" y="1353"/>
                  </a:lnTo>
                  <a:lnTo>
                    <a:pt x="1217" y="13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819" y="3967"/>
              <a:ext cx="368" cy="331"/>
            </a:xfrm>
            <a:custGeom>
              <a:avLst/>
              <a:gdLst>
                <a:gd name="T0" fmla="*/ 1 w 1102"/>
                <a:gd name="T1" fmla="*/ 0 h 992"/>
                <a:gd name="T2" fmla="*/ 1 w 1102"/>
                <a:gd name="T3" fmla="*/ 0 h 992"/>
                <a:gd name="T4" fmla="*/ 1 w 1102"/>
                <a:gd name="T5" fmla="*/ 0 h 992"/>
                <a:gd name="T6" fmla="*/ 1 w 1102"/>
                <a:gd name="T7" fmla="*/ 0 h 992"/>
                <a:gd name="T8" fmla="*/ 1 w 1102"/>
                <a:gd name="T9" fmla="*/ 1 h 992"/>
                <a:gd name="T10" fmla="*/ 2 w 1102"/>
                <a:gd name="T11" fmla="*/ 1 h 992"/>
                <a:gd name="T12" fmla="*/ 1 w 1102"/>
                <a:gd name="T13" fmla="*/ 1 h 992"/>
                <a:gd name="T14" fmla="*/ 1 w 1102"/>
                <a:gd name="T15" fmla="*/ 1 h 992"/>
                <a:gd name="T16" fmla="*/ 1 w 1102"/>
                <a:gd name="T17" fmla="*/ 1 h 992"/>
                <a:gd name="T18" fmla="*/ 1 w 1102"/>
                <a:gd name="T19" fmla="*/ 1 h 992"/>
                <a:gd name="T20" fmla="*/ 1 w 1102"/>
                <a:gd name="T21" fmla="*/ 1 h 992"/>
                <a:gd name="T22" fmla="*/ 1 w 1102"/>
                <a:gd name="T23" fmla="*/ 1 h 992"/>
                <a:gd name="T24" fmla="*/ 1 w 1102"/>
                <a:gd name="T25" fmla="*/ 1 h 992"/>
                <a:gd name="T26" fmla="*/ 1 w 1102"/>
                <a:gd name="T27" fmla="*/ 1 h 992"/>
                <a:gd name="T28" fmla="*/ 1 w 1102"/>
                <a:gd name="T29" fmla="*/ 1 h 992"/>
                <a:gd name="T30" fmla="*/ 1 w 1102"/>
                <a:gd name="T31" fmla="*/ 1 h 992"/>
                <a:gd name="T32" fmla="*/ 1 w 1102"/>
                <a:gd name="T33" fmla="*/ 1 h 992"/>
                <a:gd name="T34" fmla="*/ 1 w 1102"/>
                <a:gd name="T35" fmla="*/ 1 h 992"/>
                <a:gd name="T36" fmla="*/ 1 w 1102"/>
                <a:gd name="T37" fmla="*/ 1 h 992"/>
                <a:gd name="T38" fmla="*/ 1 w 1102"/>
                <a:gd name="T39" fmla="*/ 1 h 992"/>
                <a:gd name="T40" fmla="*/ 1 w 1102"/>
                <a:gd name="T41" fmla="*/ 1 h 992"/>
                <a:gd name="T42" fmla="*/ 1 w 1102"/>
                <a:gd name="T43" fmla="*/ 1 h 992"/>
                <a:gd name="T44" fmla="*/ 1 w 1102"/>
                <a:gd name="T45" fmla="*/ 1 h 992"/>
                <a:gd name="T46" fmla="*/ 1 w 1102"/>
                <a:gd name="T47" fmla="*/ 1 h 992"/>
                <a:gd name="T48" fmla="*/ 1 w 1102"/>
                <a:gd name="T49" fmla="*/ 1 h 992"/>
                <a:gd name="T50" fmla="*/ 1 w 1102"/>
                <a:gd name="T51" fmla="*/ 1 h 992"/>
                <a:gd name="T52" fmla="*/ 0 w 1102"/>
                <a:gd name="T53" fmla="*/ 1 h 992"/>
                <a:gd name="T54" fmla="*/ 0 w 1102"/>
                <a:gd name="T55" fmla="*/ 1 h 992"/>
                <a:gd name="T56" fmla="*/ 0 w 1102"/>
                <a:gd name="T57" fmla="*/ 1 h 992"/>
                <a:gd name="T58" fmla="*/ 0 w 1102"/>
                <a:gd name="T59" fmla="*/ 1 h 992"/>
                <a:gd name="T60" fmla="*/ 1 w 1102"/>
                <a:gd name="T61" fmla="*/ 1 h 992"/>
                <a:gd name="T62" fmla="*/ 1 w 1102"/>
                <a:gd name="T63" fmla="*/ 1 h 992"/>
                <a:gd name="T64" fmla="*/ 1 w 1102"/>
                <a:gd name="T65" fmla="*/ 1 h 992"/>
                <a:gd name="T66" fmla="*/ 1 w 1102"/>
                <a:gd name="T67" fmla="*/ 1 h 992"/>
                <a:gd name="T68" fmla="*/ 1 w 1102"/>
                <a:gd name="T69" fmla="*/ 1 h 992"/>
                <a:gd name="T70" fmla="*/ 0 w 1102"/>
                <a:gd name="T71" fmla="*/ 1 h 992"/>
                <a:gd name="T72" fmla="*/ 0 w 1102"/>
                <a:gd name="T73" fmla="*/ 1 h 992"/>
                <a:gd name="T74" fmla="*/ 0 w 1102"/>
                <a:gd name="T75" fmla="*/ 1 h 992"/>
                <a:gd name="T76" fmla="*/ 0 w 1102"/>
                <a:gd name="T77" fmla="*/ 1 h 992"/>
                <a:gd name="T78" fmla="*/ 0 w 1102"/>
                <a:gd name="T79" fmla="*/ 1 h 992"/>
                <a:gd name="T80" fmla="*/ 0 w 1102"/>
                <a:gd name="T81" fmla="*/ 1 h 992"/>
                <a:gd name="T82" fmla="*/ 0 w 1102"/>
                <a:gd name="T83" fmla="*/ 1 h 992"/>
                <a:gd name="T84" fmla="*/ 0 w 1102"/>
                <a:gd name="T85" fmla="*/ 1 h 992"/>
                <a:gd name="T86" fmla="*/ 0 w 1102"/>
                <a:gd name="T87" fmla="*/ 1 h 992"/>
                <a:gd name="T88" fmla="*/ 0 w 1102"/>
                <a:gd name="T89" fmla="*/ 0 h 992"/>
                <a:gd name="T90" fmla="*/ 1 w 1102"/>
                <a:gd name="T91" fmla="*/ 0 h 992"/>
                <a:gd name="T92" fmla="*/ 1 w 1102"/>
                <a:gd name="T93" fmla="*/ 0 h 992"/>
                <a:gd name="T94" fmla="*/ 1 w 1102"/>
                <a:gd name="T95" fmla="*/ 0 h 992"/>
                <a:gd name="T96" fmla="*/ 1 w 1102"/>
                <a:gd name="T97" fmla="*/ 0 h 992"/>
                <a:gd name="T98" fmla="*/ 1 w 1102"/>
                <a:gd name="T99" fmla="*/ 0 h 992"/>
                <a:gd name="T100" fmla="*/ 1 w 1102"/>
                <a:gd name="T101" fmla="*/ 0 h 992"/>
                <a:gd name="T102" fmla="*/ 1 w 1102"/>
                <a:gd name="T103" fmla="*/ 0 h 992"/>
                <a:gd name="T104" fmla="*/ 1 w 1102"/>
                <a:gd name="T105" fmla="*/ 0 h 992"/>
                <a:gd name="T106" fmla="*/ 1 w 1102"/>
                <a:gd name="T107" fmla="*/ 0 h 992"/>
                <a:gd name="T108" fmla="*/ 1 w 1102"/>
                <a:gd name="T109" fmla="*/ 0 h 992"/>
                <a:gd name="T110" fmla="*/ 1 w 1102"/>
                <a:gd name="T111" fmla="*/ 0 h 992"/>
                <a:gd name="T112" fmla="*/ 1 w 1102"/>
                <a:gd name="T113" fmla="*/ 0 h 992"/>
                <a:gd name="T114" fmla="*/ 1 w 1102"/>
                <a:gd name="T115" fmla="*/ 0 h 992"/>
                <a:gd name="T116" fmla="*/ 1 w 1102"/>
                <a:gd name="T117" fmla="*/ 0 h 992"/>
                <a:gd name="T118" fmla="*/ 1 w 1102"/>
                <a:gd name="T119" fmla="*/ 0 h 992"/>
                <a:gd name="T120" fmla="*/ 1 w 1102"/>
                <a:gd name="T121" fmla="*/ 0 h 992"/>
                <a:gd name="T122" fmla="*/ 1 w 1102"/>
                <a:gd name="T123" fmla="*/ 0 h 9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02"/>
                <a:gd name="T187" fmla="*/ 0 h 992"/>
                <a:gd name="T188" fmla="*/ 1102 w 1102"/>
                <a:gd name="T189" fmla="*/ 992 h 9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02" h="992">
                  <a:moveTo>
                    <a:pt x="937" y="136"/>
                  </a:moveTo>
                  <a:lnTo>
                    <a:pt x="945" y="152"/>
                  </a:lnTo>
                  <a:lnTo>
                    <a:pt x="954" y="170"/>
                  </a:lnTo>
                  <a:lnTo>
                    <a:pt x="963" y="189"/>
                  </a:lnTo>
                  <a:lnTo>
                    <a:pt x="971" y="208"/>
                  </a:lnTo>
                  <a:lnTo>
                    <a:pt x="975" y="227"/>
                  </a:lnTo>
                  <a:lnTo>
                    <a:pt x="978" y="246"/>
                  </a:lnTo>
                  <a:lnTo>
                    <a:pt x="974" y="267"/>
                  </a:lnTo>
                  <a:lnTo>
                    <a:pt x="966" y="287"/>
                  </a:lnTo>
                  <a:lnTo>
                    <a:pt x="955" y="284"/>
                  </a:lnTo>
                  <a:lnTo>
                    <a:pt x="945" y="280"/>
                  </a:lnTo>
                  <a:lnTo>
                    <a:pt x="933" y="276"/>
                  </a:lnTo>
                  <a:lnTo>
                    <a:pt x="924" y="277"/>
                  </a:lnTo>
                  <a:lnTo>
                    <a:pt x="929" y="285"/>
                  </a:lnTo>
                  <a:lnTo>
                    <a:pt x="936" y="292"/>
                  </a:lnTo>
                  <a:lnTo>
                    <a:pt x="942" y="299"/>
                  </a:lnTo>
                  <a:lnTo>
                    <a:pt x="948" y="309"/>
                  </a:lnTo>
                  <a:lnTo>
                    <a:pt x="966" y="325"/>
                  </a:lnTo>
                  <a:lnTo>
                    <a:pt x="984" y="344"/>
                  </a:lnTo>
                  <a:lnTo>
                    <a:pt x="1001" y="363"/>
                  </a:lnTo>
                  <a:lnTo>
                    <a:pt x="1018" y="385"/>
                  </a:lnTo>
                  <a:lnTo>
                    <a:pt x="1032" y="405"/>
                  </a:lnTo>
                  <a:lnTo>
                    <a:pt x="1046" y="428"/>
                  </a:lnTo>
                  <a:lnTo>
                    <a:pt x="1057" y="450"/>
                  </a:lnTo>
                  <a:lnTo>
                    <a:pt x="1070" y="473"/>
                  </a:lnTo>
                  <a:lnTo>
                    <a:pt x="1086" y="512"/>
                  </a:lnTo>
                  <a:lnTo>
                    <a:pt x="1096" y="554"/>
                  </a:lnTo>
                  <a:lnTo>
                    <a:pt x="1101" y="596"/>
                  </a:lnTo>
                  <a:lnTo>
                    <a:pt x="1102" y="640"/>
                  </a:lnTo>
                  <a:lnTo>
                    <a:pt x="1097" y="682"/>
                  </a:lnTo>
                  <a:lnTo>
                    <a:pt x="1089" y="725"/>
                  </a:lnTo>
                  <a:lnTo>
                    <a:pt x="1078" y="766"/>
                  </a:lnTo>
                  <a:lnTo>
                    <a:pt x="1065" y="807"/>
                  </a:lnTo>
                  <a:lnTo>
                    <a:pt x="1055" y="822"/>
                  </a:lnTo>
                  <a:lnTo>
                    <a:pt x="1046" y="837"/>
                  </a:lnTo>
                  <a:lnTo>
                    <a:pt x="1036" y="852"/>
                  </a:lnTo>
                  <a:lnTo>
                    <a:pt x="1025" y="868"/>
                  </a:lnTo>
                  <a:lnTo>
                    <a:pt x="1014" y="882"/>
                  </a:lnTo>
                  <a:lnTo>
                    <a:pt x="1004" y="897"/>
                  </a:lnTo>
                  <a:lnTo>
                    <a:pt x="993" y="912"/>
                  </a:lnTo>
                  <a:lnTo>
                    <a:pt x="984" y="928"/>
                  </a:lnTo>
                  <a:lnTo>
                    <a:pt x="973" y="937"/>
                  </a:lnTo>
                  <a:lnTo>
                    <a:pt x="961" y="948"/>
                  </a:lnTo>
                  <a:lnTo>
                    <a:pt x="950" y="960"/>
                  </a:lnTo>
                  <a:lnTo>
                    <a:pt x="939" y="973"/>
                  </a:lnTo>
                  <a:lnTo>
                    <a:pt x="927" y="982"/>
                  </a:lnTo>
                  <a:lnTo>
                    <a:pt x="915" y="989"/>
                  </a:lnTo>
                  <a:lnTo>
                    <a:pt x="901" y="992"/>
                  </a:lnTo>
                  <a:lnTo>
                    <a:pt x="887" y="992"/>
                  </a:lnTo>
                  <a:lnTo>
                    <a:pt x="875" y="989"/>
                  </a:lnTo>
                  <a:lnTo>
                    <a:pt x="864" y="985"/>
                  </a:lnTo>
                  <a:lnTo>
                    <a:pt x="854" y="980"/>
                  </a:lnTo>
                  <a:lnTo>
                    <a:pt x="845" y="974"/>
                  </a:lnTo>
                  <a:lnTo>
                    <a:pt x="836" y="966"/>
                  </a:lnTo>
                  <a:lnTo>
                    <a:pt x="828" y="959"/>
                  </a:lnTo>
                  <a:lnTo>
                    <a:pt x="820" y="950"/>
                  </a:lnTo>
                  <a:lnTo>
                    <a:pt x="815" y="942"/>
                  </a:lnTo>
                  <a:lnTo>
                    <a:pt x="820" y="933"/>
                  </a:lnTo>
                  <a:lnTo>
                    <a:pt x="829" y="925"/>
                  </a:lnTo>
                  <a:lnTo>
                    <a:pt x="837" y="916"/>
                  </a:lnTo>
                  <a:lnTo>
                    <a:pt x="843" y="907"/>
                  </a:lnTo>
                  <a:lnTo>
                    <a:pt x="847" y="895"/>
                  </a:lnTo>
                  <a:lnTo>
                    <a:pt x="852" y="882"/>
                  </a:lnTo>
                  <a:lnTo>
                    <a:pt x="856" y="869"/>
                  </a:lnTo>
                  <a:lnTo>
                    <a:pt x="861" y="857"/>
                  </a:lnTo>
                  <a:lnTo>
                    <a:pt x="864" y="843"/>
                  </a:lnTo>
                  <a:lnTo>
                    <a:pt x="865" y="830"/>
                  </a:lnTo>
                  <a:lnTo>
                    <a:pt x="863" y="816"/>
                  </a:lnTo>
                  <a:lnTo>
                    <a:pt x="857" y="804"/>
                  </a:lnTo>
                  <a:lnTo>
                    <a:pt x="849" y="791"/>
                  </a:lnTo>
                  <a:lnTo>
                    <a:pt x="841" y="778"/>
                  </a:lnTo>
                  <a:lnTo>
                    <a:pt x="833" y="764"/>
                  </a:lnTo>
                  <a:lnTo>
                    <a:pt x="825" y="752"/>
                  </a:lnTo>
                  <a:lnTo>
                    <a:pt x="814" y="740"/>
                  </a:lnTo>
                  <a:lnTo>
                    <a:pt x="804" y="729"/>
                  </a:lnTo>
                  <a:lnTo>
                    <a:pt x="791" y="722"/>
                  </a:lnTo>
                  <a:lnTo>
                    <a:pt x="778" y="718"/>
                  </a:lnTo>
                  <a:lnTo>
                    <a:pt x="769" y="715"/>
                  </a:lnTo>
                  <a:lnTo>
                    <a:pt x="760" y="715"/>
                  </a:lnTo>
                  <a:lnTo>
                    <a:pt x="752" y="715"/>
                  </a:lnTo>
                  <a:lnTo>
                    <a:pt x="745" y="719"/>
                  </a:lnTo>
                  <a:lnTo>
                    <a:pt x="737" y="722"/>
                  </a:lnTo>
                  <a:lnTo>
                    <a:pt x="731" y="727"/>
                  </a:lnTo>
                  <a:lnTo>
                    <a:pt x="723" y="731"/>
                  </a:lnTo>
                  <a:lnTo>
                    <a:pt x="717" y="737"/>
                  </a:lnTo>
                  <a:lnTo>
                    <a:pt x="710" y="745"/>
                  </a:lnTo>
                  <a:lnTo>
                    <a:pt x="706" y="752"/>
                  </a:lnTo>
                  <a:lnTo>
                    <a:pt x="701" y="760"/>
                  </a:lnTo>
                  <a:lnTo>
                    <a:pt x="699" y="769"/>
                  </a:lnTo>
                  <a:lnTo>
                    <a:pt x="695" y="777"/>
                  </a:lnTo>
                  <a:lnTo>
                    <a:pt x="692" y="787"/>
                  </a:lnTo>
                  <a:lnTo>
                    <a:pt x="692" y="796"/>
                  </a:lnTo>
                  <a:lnTo>
                    <a:pt x="694" y="807"/>
                  </a:lnTo>
                  <a:lnTo>
                    <a:pt x="659" y="797"/>
                  </a:lnTo>
                  <a:lnTo>
                    <a:pt x="626" y="792"/>
                  </a:lnTo>
                  <a:lnTo>
                    <a:pt x="591" y="787"/>
                  </a:lnTo>
                  <a:lnTo>
                    <a:pt x="558" y="782"/>
                  </a:lnTo>
                  <a:lnTo>
                    <a:pt x="526" y="772"/>
                  </a:lnTo>
                  <a:lnTo>
                    <a:pt x="496" y="756"/>
                  </a:lnTo>
                  <a:lnTo>
                    <a:pt x="471" y="734"/>
                  </a:lnTo>
                  <a:lnTo>
                    <a:pt x="451" y="704"/>
                  </a:lnTo>
                  <a:lnTo>
                    <a:pt x="449" y="691"/>
                  </a:lnTo>
                  <a:lnTo>
                    <a:pt x="445" y="679"/>
                  </a:lnTo>
                  <a:lnTo>
                    <a:pt x="462" y="667"/>
                  </a:lnTo>
                  <a:lnTo>
                    <a:pt x="480" y="654"/>
                  </a:lnTo>
                  <a:lnTo>
                    <a:pt x="496" y="638"/>
                  </a:lnTo>
                  <a:lnTo>
                    <a:pt x="514" y="623"/>
                  </a:lnTo>
                  <a:lnTo>
                    <a:pt x="531" y="605"/>
                  </a:lnTo>
                  <a:lnTo>
                    <a:pt x="547" y="588"/>
                  </a:lnTo>
                  <a:lnTo>
                    <a:pt x="564" y="570"/>
                  </a:lnTo>
                  <a:lnTo>
                    <a:pt x="581" y="555"/>
                  </a:lnTo>
                  <a:lnTo>
                    <a:pt x="586" y="547"/>
                  </a:lnTo>
                  <a:lnTo>
                    <a:pt x="592" y="540"/>
                  </a:lnTo>
                  <a:lnTo>
                    <a:pt x="599" y="532"/>
                  </a:lnTo>
                  <a:lnTo>
                    <a:pt x="605" y="526"/>
                  </a:lnTo>
                  <a:lnTo>
                    <a:pt x="610" y="517"/>
                  </a:lnTo>
                  <a:lnTo>
                    <a:pt x="615" y="509"/>
                  </a:lnTo>
                  <a:lnTo>
                    <a:pt x="619" y="500"/>
                  </a:lnTo>
                  <a:lnTo>
                    <a:pt x="623" y="492"/>
                  </a:lnTo>
                  <a:lnTo>
                    <a:pt x="608" y="503"/>
                  </a:lnTo>
                  <a:lnTo>
                    <a:pt x="592" y="514"/>
                  </a:lnTo>
                  <a:lnTo>
                    <a:pt x="578" y="527"/>
                  </a:lnTo>
                  <a:lnTo>
                    <a:pt x="567" y="541"/>
                  </a:lnTo>
                  <a:lnTo>
                    <a:pt x="553" y="554"/>
                  </a:lnTo>
                  <a:lnTo>
                    <a:pt x="540" y="567"/>
                  </a:lnTo>
                  <a:lnTo>
                    <a:pt x="527" y="578"/>
                  </a:lnTo>
                  <a:lnTo>
                    <a:pt x="515" y="591"/>
                  </a:lnTo>
                  <a:lnTo>
                    <a:pt x="491" y="609"/>
                  </a:lnTo>
                  <a:lnTo>
                    <a:pt x="468" y="628"/>
                  </a:lnTo>
                  <a:lnTo>
                    <a:pt x="444" y="646"/>
                  </a:lnTo>
                  <a:lnTo>
                    <a:pt x="419" y="665"/>
                  </a:lnTo>
                  <a:lnTo>
                    <a:pt x="394" y="682"/>
                  </a:lnTo>
                  <a:lnTo>
                    <a:pt x="369" y="701"/>
                  </a:lnTo>
                  <a:lnTo>
                    <a:pt x="345" y="719"/>
                  </a:lnTo>
                  <a:lnTo>
                    <a:pt x="323" y="741"/>
                  </a:lnTo>
                  <a:lnTo>
                    <a:pt x="295" y="756"/>
                  </a:lnTo>
                  <a:lnTo>
                    <a:pt x="268" y="772"/>
                  </a:lnTo>
                  <a:lnTo>
                    <a:pt x="241" y="783"/>
                  </a:lnTo>
                  <a:lnTo>
                    <a:pt x="214" y="795"/>
                  </a:lnTo>
                  <a:lnTo>
                    <a:pt x="185" y="802"/>
                  </a:lnTo>
                  <a:lnTo>
                    <a:pt x="157" y="810"/>
                  </a:lnTo>
                  <a:lnTo>
                    <a:pt x="126" y="814"/>
                  </a:lnTo>
                  <a:lnTo>
                    <a:pt x="97" y="818"/>
                  </a:lnTo>
                  <a:lnTo>
                    <a:pt x="66" y="816"/>
                  </a:lnTo>
                  <a:lnTo>
                    <a:pt x="107" y="811"/>
                  </a:lnTo>
                  <a:lnTo>
                    <a:pt x="148" y="801"/>
                  </a:lnTo>
                  <a:lnTo>
                    <a:pt x="186" y="786"/>
                  </a:lnTo>
                  <a:lnTo>
                    <a:pt x="225" y="768"/>
                  </a:lnTo>
                  <a:lnTo>
                    <a:pt x="261" y="745"/>
                  </a:lnTo>
                  <a:lnTo>
                    <a:pt x="298" y="723"/>
                  </a:lnTo>
                  <a:lnTo>
                    <a:pt x="334" y="699"/>
                  </a:lnTo>
                  <a:lnTo>
                    <a:pt x="371" y="677"/>
                  </a:lnTo>
                  <a:lnTo>
                    <a:pt x="387" y="663"/>
                  </a:lnTo>
                  <a:lnTo>
                    <a:pt x="405" y="649"/>
                  </a:lnTo>
                  <a:lnTo>
                    <a:pt x="422" y="632"/>
                  </a:lnTo>
                  <a:lnTo>
                    <a:pt x="441" y="617"/>
                  </a:lnTo>
                  <a:lnTo>
                    <a:pt x="458" y="599"/>
                  </a:lnTo>
                  <a:lnTo>
                    <a:pt x="476" y="582"/>
                  </a:lnTo>
                  <a:lnTo>
                    <a:pt x="494" y="567"/>
                  </a:lnTo>
                  <a:lnTo>
                    <a:pt x="512" y="553"/>
                  </a:lnTo>
                  <a:lnTo>
                    <a:pt x="518" y="541"/>
                  </a:lnTo>
                  <a:lnTo>
                    <a:pt x="526" y="532"/>
                  </a:lnTo>
                  <a:lnTo>
                    <a:pt x="535" y="523"/>
                  </a:lnTo>
                  <a:lnTo>
                    <a:pt x="544" y="515"/>
                  </a:lnTo>
                  <a:lnTo>
                    <a:pt x="553" y="506"/>
                  </a:lnTo>
                  <a:lnTo>
                    <a:pt x="562" y="497"/>
                  </a:lnTo>
                  <a:lnTo>
                    <a:pt x="569" y="487"/>
                  </a:lnTo>
                  <a:lnTo>
                    <a:pt x="577" y="477"/>
                  </a:lnTo>
                  <a:lnTo>
                    <a:pt x="573" y="473"/>
                  </a:lnTo>
                  <a:lnTo>
                    <a:pt x="553" y="494"/>
                  </a:lnTo>
                  <a:lnTo>
                    <a:pt x="532" y="514"/>
                  </a:lnTo>
                  <a:lnTo>
                    <a:pt x="512" y="533"/>
                  </a:lnTo>
                  <a:lnTo>
                    <a:pt x="491" y="554"/>
                  </a:lnTo>
                  <a:lnTo>
                    <a:pt x="469" y="573"/>
                  </a:lnTo>
                  <a:lnTo>
                    <a:pt x="448" y="592"/>
                  </a:lnTo>
                  <a:lnTo>
                    <a:pt x="426" y="611"/>
                  </a:lnTo>
                  <a:lnTo>
                    <a:pt x="404" y="632"/>
                  </a:lnTo>
                  <a:lnTo>
                    <a:pt x="398" y="636"/>
                  </a:lnTo>
                  <a:lnTo>
                    <a:pt x="392" y="643"/>
                  </a:lnTo>
                  <a:lnTo>
                    <a:pt x="357" y="670"/>
                  </a:lnTo>
                  <a:lnTo>
                    <a:pt x="355" y="668"/>
                  </a:lnTo>
                  <a:lnTo>
                    <a:pt x="344" y="675"/>
                  </a:lnTo>
                  <a:lnTo>
                    <a:pt x="334" y="683"/>
                  </a:lnTo>
                  <a:lnTo>
                    <a:pt x="323" y="690"/>
                  </a:lnTo>
                  <a:lnTo>
                    <a:pt x="314" y="696"/>
                  </a:lnTo>
                  <a:lnTo>
                    <a:pt x="303" y="701"/>
                  </a:lnTo>
                  <a:lnTo>
                    <a:pt x="294" y="708"/>
                  </a:lnTo>
                  <a:lnTo>
                    <a:pt x="284" y="715"/>
                  </a:lnTo>
                  <a:lnTo>
                    <a:pt x="276" y="724"/>
                  </a:lnTo>
                  <a:lnTo>
                    <a:pt x="266" y="725"/>
                  </a:lnTo>
                  <a:lnTo>
                    <a:pt x="257" y="732"/>
                  </a:lnTo>
                  <a:lnTo>
                    <a:pt x="248" y="738"/>
                  </a:lnTo>
                  <a:lnTo>
                    <a:pt x="239" y="741"/>
                  </a:lnTo>
                  <a:lnTo>
                    <a:pt x="222" y="749"/>
                  </a:lnTo>
                  <a:lnTo>
                    <a:pt x="207" y="759"/>
                  </a:lnTo>
                  <a:lnTo>
                    <a:pt x="190" y="766"/>
                  </a:lnTo>
                  <a:lnTo>
                    <a:pt x="175" y="777"/>
                  </a:lnTo>
                  <a:lnTo>
                    <a:pt x="158" y="783"/>
                  </a:lnTo>
                  <a:lnTo>
                    <a:pt x="141" y="789"/>
                  </a:lnTo>
                  <a:lnTo>
                    <a:pt x="125" y="793"/>
                  </a:lnTo>
                  <a:lnTo>
                    <a:pt x="108" y="797"/>
                  </a:lnTo>
                  <a:lnTo>
                    <a:pt x="98" y="797"/>
                  </a:lnTo>
                  <a:lnTo>
                    <a:pt x="89" y="797"/>
                  </a:lnTo>
                  <a:lnTo>
                    <a:pt x="79" y="798"/>
                  </a:lnTo>
                  <a:lnTo>
                    <a:pt x="70" y="801"/>
                  </a:lnTo>
                  <a:lnTo>
                    <a:pt x="59" y="801"/>
                  </a:lnTo>
                  <a:lnTo>
                    <a:pt x="50" y="802"/>
                  </a:lnTo>
                  <a:lnTo>
                    <a:pt x="40" y="802"/>
                  </a:lnTo>
                  <a:lnTo>
                    <a:pt x="31" y="802"/>
                  </a:lnTo>
                  <a:lnTo>
                    <a:pt x="29" y="813"/>
                  </a:lnTo>
                  <a:lnTo>
                    <a:pt x="13" y="792"/>
                  </a:lnTo>
                  <a:lnTo>
                    <a:pt x="6" y="770"/>
                  </a:lnTo>
                  <a:lnTo>
                    <a:pt x="0" y="745"/>
                  </a:lnTo>
                  <a:lnTo>
                    <a:pt x="0" y="720"/>
                  </a:lnTo>
                  <a:lnTo>
                    <a:pt x="2" y="695"/>
                  </a:lnTo>
                  <a:lnTo>
                    <a:pt x="7" y="669"/>
                  </a:lnTo>
                  <a:lnTo>
                    <a:pt x="13" y="645"/>
                  </a:lnTo>
                  <a:lnTo>
                    <a:pt x="22" y="624"/>
                  </a:lnTo>
                  <a:lnTo>
                    <a:pt x="44" y="559"/>
                  </a:lnTo>
                  <a:lnTo>
                    <a:pt x="73" y="494"/>
                  </a:lnTo>
                  <a:lnTo>
                    <a:pt x="108" y="431"/>
                  </a:lnTo>
                  <a:lnTo>
                    <a:pt x="150" y="372"/>
                  </a:lnTo>
                  <a:lnTo>
                    <a:pt x="194" y="316"/>
                  </a:lnTo>
                  <a:lnTo>
                    <a:pt x="244" y="264"/>
                  </a:lnTo>
                  <a:lnTo>
                    <a:pt x="298" y="217"/>
                  </a:lnTo>
                  <a:lnTo>
                    <a:pt x="355" y="178"/>
                  </a:lnTo>
                  <a:lnTo>
                    <a:pt x="375" y="167"/>
                  </a:lnTo>
                  <a:lnTo>
                    <a:pt x="395" y="157"/>
                  </a:lnTo>
                  <a:lnTo>
                    <a:pt x="416" y="146"/>
                  </a:lnTo>
                  <a:lnTo>
                    <a:pt x="437" y="138"/>
                  </a:lnTo>
                  <a:lnTo>
                    <a:pt x="458" y="130"/>
                  </a:lnTo>
                  <a:lnTo>
                    <a:pt x="480" y="126"/>
                  </a:lnTo>
                  <a:lnTo>
                    <a:pt x="503" y="125"/>
                  </a:lnTo>
                  <a:lnTo>
                    <a:pt x="526" y="130"/>
                  </a:lnTo>
                  <a:lnTo>
                    <a:pt x="531" y="134"/>
                  </a:lnTo>
                  <a:lnTo>
                    <a:pt x="536" y="138"/>
                  </a:lnTo>
                  <a:lnTo>
                    <a:pt x="541" y="140"/>
                  </a:lnTo>
                  <a:lnTo>
                    <a:pt x="549" y="139"/>
                  </a:lnTo>
                  <a:lnTo>
                    <a:pt x="556" y="134"/>
                  </a:lnTo>
                  <a:lnTo>
                    <a:pt x="567" y="134"/>
                  </a:lnTo>
                  <a:lnTo>
                    <a:pt x="571" y="132"/>
                  </a:lnTo>
                  <a:lnTo>
                    <a:pt x="574" y="132"/>
                  </a:lnTo>
                  <a:lnTo>
                    <a:pt x="577" y="129"/>
                  </a:lnTo>
                  <a:lnTo>
                    <a:pt x="578" y="122"/>
                  </a:lnTo>
                  <a:lnTo>
                    <a:pt x="587" y="113"/>
                  </a:lnTo>
                  <a:lnTo>
                    <a:pt x="600" y="107"/>
                  </a:lnTo>
                  <a:lnTo>
                    <a:pt x="612" y="102"/>
                  </a:lnTo>
                  <a:lnTo>
                    <a:pt x="627" y="100"/>
                  </a:lnTo>
                  <a:lnTo>
                    <a:pt x="641" y="97"/>
                  </a:lnTo>
                  <a:lnTo>
                    <a:pt x="655" y="97"/>
                  </a:lnTo>
                  <a:lnTo>
                    <a:pt x="669" y="97"/>
                  </a:lnTo>
                  <a:lnTo>
                    <a:pt x="683" y="98"/>
                  </a:lnTo>
                  <a:lnTo>
                    <a:pt x="695" y="103"/>
                  </a:lnTo>
                  <a:lnTo>
                    <a:pt x="708" y="108"/>
                  </a:lnTo>
                  <a:lnTo>
                    <a:pt x="722" y="113"/>
                  </a:lnTo>
                  <a:lnTo>
                    <a:pt x="736" y="120"/>
                  </a:lnTo>
                  <a:lnTo>
                    <a:pt x="746" y="126"/>
                  </a:lnTo>
                  <a:lnTo>
                    <a:pt x="758" y="135"/>
                  </a:lnTo>
                  <a:lnTo>
                    <a:pt x="765" y="146"/>
                  </a:lnTo>
                  <a:lnTo>
                    <a:pt x="770" y="163"/>
                  </a:lnTo>
                  <a:lnTo>
                    <a:pt x="778" y="166"/>
                  </a:lnTo>
                  <a:lnTo>
                    <a:pt x="787" y="170"/>
                  </a:lnTo>
                  <a:lnTo>
                    <a:pt x="784" y="159"/>
                  </a:lnTo>
                  <a:lnTo>
                    <a:pt x="782" y="149"/>
                  </a:lnTo>
                  <a:lnTo>
                    <a:pt x="777" y="139"/>
                  </a:lnTo>
                  <a:lnTo>
                    <a:pt x="773" y="131"/>
                  </a:lnTo>
                  <a:lnTo>
                    <a:pt x="767" y="122"/>
                  </a:lnTo>
                  <a:lnTo>
                    <a:pt x="760" y="114"/>
                  </a:lnTo>
                  <a:lnTo>
                    <a:pt x="752" y="107"/>
                  </a:lnTo>
                  <a:lnTo>
                    <a:pt x="745" y="103"/>
                  </a:lnTo>
                  <a:lnTo>
                    <a:pt x="733" y="99"/>
                  </a:lnTo>
                  <a:lnTo>
                    <a:pt x="724" y="95"/>
                  </a:lnTo>
                  <a:lnTo>
                    <a:pt x="714" y="93"/>
                  </a:lnTo>
                  <a:lnTo>
                    <a:pt x="705" y="90"/>
                  </a:lnTo>
                  <a:lnTo>
                    <a:pt x="695" y="86"/>
                  </a:lnTo>
                  <a:lnTo>
                    <a:pt x="686" y="84"/>
                  </a:lnTo>
                  <a:lnTo>
                    <a:pt x="676" y="81"/>
                  </a:lnTo>
                  <a:lnTo>
                    <a:pt x="667" y="79"/>
                  </a:lnTo>
                  <a:lnTo>
                    <a:pt x="655" y="80"/>
                  </a:lnTo>
                  <a:lnTo>
                    <a:pt x="645" y="81"/>
                  </a:lnTo>
                  <a:lnTo>
                    <a:pt x="633" y="82"/>
                  </a:lnTo>
                  <a:lnTo>
                    <a:pt x="623" y="84"/>
                  </a:lnTo>
                  <a:lnTo>
                    <a:pt x="612" y="85"/>
                  </a:lnTo>
                  <a:lnTo>
                    <a:pt x="600" y="89"/>
                  </a:lnTo>
                  <a:lnTo>
                    <a:pt x="590" y="91"/>
                  </a:lnTo>
                  <a:lnTo>
                    <a:pt x="582" y="98"/>
                  </a:lnTo>
                  <a:lnTo>
                    <a:pt x="577" y="91"/>
                  </a:lnTo>
                  <a:lnTo>
                    <a:pt x="578" y="85"/>
                  </a:lnTo>
                  <a:lnTo>
                    <a:pt x="582" y="79"/>
                  </a:lnTo>
                  <a:lnTo>
                    <a:pt x="586" y="73"/>
                  </a:lnTo>
                  <a:lnTo>
                    <a:pt x="591" y="64"/>
                  </a:lnTo>
                  <a:lnTo>
                    <a:pt x="596" y="57"/>
                  </a:lnTo>
                  <a:lnTo>
                    <a:pt x="601" y="49"/>
                  </a:lnTo>
                  <a:lnTo>
                    <a:pt x="609" y="41"/>
                  </a:lnTo>
                  <a:lnTo>
                    <a:pt x="615" y="34"/>
                  </a:lnTo>
                  <a:lnTo>
                    <a:pt x="623" y="29"/>
                  </a:lnTo>
                  <a:lnTo>
                    <a:pt x="631" y="25"/>
                  </a:lnTo>
                  <a:lnTo>
                    <a:pt x="641" y="22"/>
                  </a:lnTo>
                  <a:lnTo>
                    <a:pt x="665" y="8"/>
                  </a:lnTo>
                  <a:lnTo>
                    <a:pt x="692" y="2"/>
                  </a:lnTo>
                  <a:lnTo>
                    <a:pt x="719" y="0"/>
                  </a:lnTo>
                  <a:lnTo>
                    <a:pt x="747" y="4"/>
                  </a:lnTo>
                  <a:lnTo>
                    <a:pt x="773" y="11"/>
                  </a:lnTo>
                  <a:lnTo>
                    <a:pt x="800" y="21"/>
                  </a:lnTo>
                  <a:lnTo>
                    <a:pt x="825" y="32"/>
                  </a:lnTo>
                  <a:lnTo>
                    <a:pt x="850" y="47"/>
                  </a:lnTo>
                  <a:lnTo>
                    <a:pt x="861" y="53"/>
                  </a:lnTo>
                  <a:lnTo>
                    <a:pt x="873" y="62"/>
                  </a:lnTo>
                  <a:lnTo>
                    <a:pt x="884" y="72"/>
                  </a:lnTo>
                  <a:lnTo>
                    <a:pt x="897" y="84"/>
                  </a:lnTo>
                  <a:lnTo>
                    <a:pt x="907" y="95"/>
                  </a:lnTo>
                  <a:lnTo>
                    <a:pt x="918" y="108"/>
                  </a:lnTo>
                  <a:lnTo>
                    <a:pt x="927" y="121"/>
                  </a:lnTo>
                  <a:lnTo>
                    <a:pt x="937" y="136"/>
                  </a:lnTo>
                  <a:close/>
                </a:path>
              </a:pathLst>
            </a:custGeom>
            <a:solidFill>
              <a:srgbClr val="CC3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083" y="4020"/>
              <a:ext cx="3" cy="6"/>
            </a:xfrm>
            <a:custGeom>
              <a:avLst/>
              <a:gdLst>
                <a:gd name="T0" fmla="*/ 0 w 7"/>
                <a:gd name="T1" fmla="*/ 0 h 17"/>
                <a:gd name="T2" fmla="*/ 0 w 7"/>
                <a:gd name="T3" fmla="*/ 0 h 17"/>
                <a:gd name="T4" fmla="*/ 0 w 7"/>
                <a:gd name="T5" fmla="*/ 0 h 17"/>
                <a:gd name="T6" fmla="*/ 0 w 7"/>
                <a:gd name="T7" fmla="*/ 0 h 17"/>
                <a:gd name="T8" fmla="*/ 0 w 7"/>
                <a:gd name="T9" fmla="*/ 0 h 17"/>
                <a:gd name="T10" fmla="*/ 0 w 7"/>
                <a:gd name="T11" fmla="*/ 0 h 17"/>
                <a:gd name="T12" fmla="*/ 0 w 7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17"/>
                <a:gd name="T23" fmla="*/ 7 w 7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17">
                  <a:moveTo>
                    <a:pt x="7" y="17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4"/>
                  </a:lnTo>
                  <a:lnTo>
                    <a:pt x="0" y="0"/>
                  </a:lnTo>
                  <a:lnTo>
                    <a:pt x="4" y="8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08" y="4146"/>
              <a:ext cx="65" cy="111"/>
            </a:xfrm>
            <a:custGeom>
              <a:avLst/>
              <a:gdLst>
                <a:gd name="T0" fmla="*/ 0 w 196"/>
                <a:gd name="T1" fmla="*/ 0 h 333"/>
                <a:gd name="T2" fmla="*/ 0 w 196"/>
                <a:gd name="T3" fmla="*/ 0 h 333"/>
                <a:gd name="T4" fmla="*/ 0 w 196"/>
                <a:gd name="T5" fmla="*/ 0 h 333"/>
                <a:gd name="T6" fmla="*/ 0 w 196"/>
                <a:gd name="T7" fmla="*/ 0 h 333"/>
                <a:gd name="T8" fmla="*/ 0 w 196"/>
                <a:gd name="T9" fmla="*/ 0 h 333"/>
                <a:gd name="T10" fmla="*/ 0 w 196"/>
                <a:gd name="T11" fmla="*/ 0 h 333"/>
                <a:gd name="T12" fmla="*/ 0 w 196"/>
                <a:gd name="T13" fmla="*/ 0 h 333"/>
                <a:gd name="T14" fmla="*/ 0 w 196"/>
                <a:gd name="T15" fmla="*/ 0 h 333"/>
                <a:gd name="T16" fmla="*/ 0 w 196"/>
                <a:gd name="T17" fmla="*/ 0 h 333"/>
                <a:gd name="T18" fmla="*/ 0 w 196"/>
                <a:gd name="T19" fmla="*/ 0 h 333"/>
                <a:gd name="T20" fmla="*/ 0 w 196"/>
                <a:gd name="T21" fmla="*/ 0 h 333"/>
                <a:gd name="T22" fmla="*/ 0 w 196"/>
                <a:gd name="T23" fmla="*/ 0 h 333"/>
                <a:gd name="T24" fmla="*/ 0 w 196"/>
                <a:gd name="T25" fmla="*/ 0 h 333"/>
                <a:gd name="T26" fmla="*/ 0 w 196"/>
                <a:gd name="T27" fmla="*/ 0 h 333"/>
                <a:gd name="T28" fmla="*/ 0 w 196"/>
                <a:gd name="T29" fmla="*/ 0 h 333"/>
                <a:gd name="T30" fmla="*/ 0 w 196"/>
                <a:gd name="T31" fmla="*/ 0 h 333"/>
                <a:gd name="T32" fmla="*/ 0 w 196"/>
                <a:gd name="T33" fmla="*/ 0 h 333"/>
                <a:gd name="T34" fmla="*/ 0 w 196"/>
                <a:gd name="T35" fmla="*/ 0 h 333"/>
                <a:gd name="T36" fmla="*/ 0 w 196"/>
                <a:gd name="T37" fmla="*/ 0 h 333"/>
                <a:gd name="T38" fmla="*/ 0 w 196"/>
                <a:gd name="T39" fmla="*/ 0 h 333"/>
                <a:gd name="T40" fmla="*/ 0 w 196"/>
                <a:gd name="T41" fmla="*/ 0 h 333"/>
                <a:gd name="T42" fmla="*/ 0 w 196"/>
                <a:gd name="T43" fmla="*/ 0 h 333"/>
                <a:gd name="T44" fmla="*/ 0 w 196"/>
                <a:gd name="T45" fmla="*/ 0 h 333"/>
                <a:gd name="T46" fmla="*/ 0 w 196"/>
                <a:gd name="T47" fmla="*/ 0 h 333"/>
                <a:gd name="T48" fmla="*/ 0 w 196"/>
                <a:gd name="T49" fmla="*/ 0 h 333"/>
                <a:gd name="T50" fmla="*/ 0 w 196"/>
                <a:gd name="T51" fmla="*/ 0 h 333"/>
                <a:gd name="T52" fmla="*/ 0 w 196"/>
                <a:gd name="T53" fmla="*/ 0 h 333"/>
                <a:gd name="T54" fmla="*/ 0 w 196"/>
                <a:gd name="T55" fmla="*/ 0 h 333"/>
                <a:gd name="T56" fmla="*/ 0 w 196"/>
                <a:gd name="T57" fmla="*/ 0 h 333"/>
                <a:gd name="T58" fmla="*/ 0 w 196"/>
                <a:gd name="T59" fmla="*/ 0 h 333"/>
                <a:gd name="T60" fmla="*/ 0 w 196"/>
                <a:gd name="T61" fmla="*/ 0 h 333"/>
                <a:gd name="T62" fmla="*/ 0 w 196"/>
                <a:gd name="T63" fmla="*/ 0 h 333"/>
                <a:gd name="T64" fmla="*/ 0 w 196"/>
                <a:gd name="T65" fmla="*/ 0 h 333"/>
                <a:gd name="T66" fmla="*/ 0 w 196"/>
                <a:gd name="T67" fmla="*/ 0 h 333"/>
                <a:gd name="T68" fmla="*/ 0 w 196"/>
                <a:gd name="T69" fmla="*/ 0 h 333"/>
                <a:gd name="T70" fmla="*/ 0 w 196"/>
                <a:gd name="T71" fmla="*/ 0 h 333"/>
                <a:gd name="T72" fmla="*/ 0 w 196"/>
                <a:gd name="T73" fmla="*/ 0 h 333"/>
                <a:gd name="T74" fmla="*/ 0 w 196"/>
                <a:gd name="T75" fmla="*/ 0 h 333"/>
                <a:gd name="T76" fmla="*/ 0 w 196"/>
                <a:gd name="T77" fmla="*/ 0 h 333"/>
                <a:gd name="T78" fmla="*/ 0 w 196"/>
                <a:gd name="T79" fmla="*/ 0 h 333"/>
                <a:gd name="T80" fmla="*/ 0 w 196"/>
                <a:gd name="T81" fmla="*/ 0 h 333"/>
                <a:gd name="T82" fmla="*/ 0 w 196"/>
                <a:gd name="T83" fmla="*/ 0 h 333"/>
                <a:gd name="T84" fmla="*/ 0 w 196"/>
                <a:gd name="T85" fmla="*/ 0 h 333"/>
                <a:gd name="T86" fmla="*/ 0 w 196"/>
                <a:gd name="T87" fmla="*/ 0 h 333"/>
                <a:gd name="T88" fmla="*/ 0 w 196"/>
                <a:gd name="T89" fmla="*/ 0 h 333"/>
                <a:gd name="T90" fmla="*/ 0 w 196"/>
                <a:gd name="T91" fmla="*/ 0 h 333"/>
                <a:gd name="T92" fmla="*/ 0 w 196"/>
                <a:gd name="T93" fmla="*/ 0 h 333"/>
                <a:gd name="T94" fmla="*/ 0 w 196"/>
                <a:gd name="T95" fmla="*/ 0 h 333"/>
                <a:gd name="T96" fmla="*/ 0 w 196"/>
                <a:gd name="T97" fmla="*/ 0 h 333"/>
                <a:gd name="T98" fmla="*/ 0 w 196"/>
                <a:gd name="T99" fmla="*/ 0 h 333"/>
                <a:gd name="T100" fmla="*/ 0 w 196"/>
                <a:gd name="T101" fmla="*/ 0 h 333"/>
                <a:gd name="T102" fmla="*/ 0 w 196"/>
                <a:gd name="T103" fmla="*/ 0 h 33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6"/>
                <a:gd name="T157" fmla="*/ 0 h 333"/>
                <a:gd name="T158" fmla="*/ 196 w 196"/>
                <a:gd name="T159" fmla="*/ 333 h 33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6" h="333">
                  <a:moveTo>
                    <a:pt x="181" y="0"/>
                  </a:moveTo>
                  <a:lnTo>
                    <a:pt x="185" y="25"/>
                  </a:lnTo>
                  <a:lnTo>
                    <a:pt x="190" y="52"/>
                  </a:lnTo>
                  <a:lnTo>
                    <a:pt x="193" y="79"/>
                  </a:lnTo>
                  <a:lnTo>
                    <a:pt x="196" y="107"/>
                  </a:lnTo>
                  <a:lnTo>
                    <a:pt x="195" y="133"/>
                  </a:lnTo>
                  <a:lnTo>
                    <a:pt x="191" y="160"/>
                  </a:lnTo>
                  <a:lnTo>
                    <a:pt x="182" y="185"/>
                  </a:lnTo>
                  <a:lnTo>
                    <a:pt x="171" y="210"/>
                  </a:lnTo>
                  <a:lnTo>
                    <a:pt x="162" y="222"/>
                  </a:lnTo>
                  <a:lnTo>
                    <a:pt x="153" y="237"/>
                  </a:lnTo>
                  <a:lnTo>
                    <a:pt x="143" y="248"/>
                  </a:lnTo>
                  <a:lnTo>
                    <a:pt x="134" y="261"/>
                  </a:lnTo>
                  <a:lnTo>
                    <a:pt x="122" y="271"/>
                  </a:lnTo>
                  <a:lnTo>
                    <a:pt x="112" y="283"/>
                  </a:lnTo>
                  <a:lnTo>
                    <a:pt x="99" y="293"/>
                  </a:lnTo>
                  <a:lnTo>
                    <a:pt x="88" y="304"/>
                  </a:lnTo>
                  <a:lnTo>
                    <a:pt x="80" y="307"/>
                  </a:lnTo>
                  <a:lnTo>
                    <a:pt x="72" y="311"/>
                  </a:lnTo>
                  <a:lnTo>
                    <a:pt x="64" y="315"/>
                  </a:lnTo>
                  <a:lnTo>
                    <a:pt x="58" y="320"/>
                  </a:lnTo>
                  <a:lnTo>
                    <a:pt x="50" y="320"/>
                  </a:lnTo>
                  <a:lnTo>
                    <a:pt x="44" y="322"/>
                  </a:lnTo>
                  <a:lnTo>
                    <a:pt x="36" y="325"/>
                  </a:lnTo>
                  <a:lnTo>
                    <a:pt x="31" y="329"/>
                  </a:lnTo>
                  <a:lnTo>
                    <a:pt x="24" y="330"/>
                  </a:lnTo>
                  <a:lnTo>
                    <a:pt x="17" y="333"/>
                  </a:lnTo>
                  <a:lnTo>
                    <a:pt x="9" y="333"/>
                  </a:lnTo>
                  <a:lnTo>
                    <a:pt x="3" y="333"/>
                  </a:lnTo>
                  <a:lnTo>
                    <a:pt x="0" y="326"/>
                  </a:lnTo>
                  <a:lnTo>
                    <a:pt x="2" y="320"/>
                  </a:lnTo>
                  <a:lnTo>
                    <a:pt x="6" y="316"/>
                  </a:lnTo>
                  <a:lnTo>
                    <a:pt x="12" y="317"/>
                  </a:lnTo>
                  <a:lnTo>
                    <a:pt x="16" y="319"/>
                  </a:lnTo>
                  <a:lnTo>
                    <a:pt x="22" y="316"/>
                  </a:lnTo>
                  <a:lnTo>
                    <a:pt x="50" y="306"/>
                  </a:lnTo>
                  <a:lnTo>
                    <a:pt x="77" y="292"/>
                  </a:lnTo>
                  <a:lnTo>
                    <a:pt x="100" y="274"/>
                  </a:lnTo>
                  <a:lnTo>
                    <a:pt x="123" y="253"/>
                  </a:lnTo>
                  <a:lnTo>
                    <a:pt x="141" y="228"/>
                  </a:lnTo>
                  <a:lnTo>
                    <a:pt x="157" y="203"/>
                  </a:lnTo>
                  <a:lnTo>
                    <a:pt x="171" y="176"/>
                  </a:lnTo>
                  <a:lnTo>
                    <a:pt x="184" y="149"/>
                  </a:lnTo>
                  <a:lnTo>
                    <a:pt x="186" y="130"/>
                  </a:lnTo>
                  <a:lnTo>
                    <a:pt x="187" y="111"/>
                  </a:lnTo>
                  <a:lnTo>
                    <a:pt x="186" y="92"/>
                  </a:lnTo>
                  <a:lnTo>
                    <a:pt x="185" y="74"/>
                  </a:lnTo>
                  <a:lnTo>
                    <a:pt x="182" y="55"/>
                  </a:lnTo>
                  <a:lnTo>
                    <a:pt x="180" y="37"/>
                  </a:lnTo>
                  <a:lnTo>
                    <a:pt x="179" y="18"/>
                  </a:lnTo>
                  <a:lnTo>
                    <a:pt x="180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93" y="4199"/>
              <a:ext cx="237" cy="222"/>
            </a:xfrm>
            <a:custGeom>
              <a:avLst/>
              <a:gdLst>
                <a:gd name="T0" fmla="*/ 0 w 713"/>
                <a:gd name="T1" fmla="*/ 0 h 665"/>
                <a:gd name="T2" fmla="*/ 0 w 713"/>
                <a:gd name="T3" fmla="*/ 0 h 665"/>
                <a:gd name="T4" fmla="*/ 1 w 713"/>
                <a:gd name="T5" fmla="*/ 0 h 665"/>
                <a:gd name="T6" fmla="*/ 1 w 713"/>
                <a:gd name="T7" fmla="*/ 0 h 665"/>
                <a:gd name="T8" fmla="*/ 1 w 713"/>
                <a:gd name="T9" fmla="*/ 0 h 665"/>
                <a:gd name="T10" fmla="*/ 1 w 713"/>
                <a:gd name="T11" fmla="*/ 0 h 665"/>
                <a:gd name="T12" fmla="*/ 1 w 713"/>
                <a:gd name="T13" fmla="*/ 0 h 665"/>
                <a:gd name="T14" fmla="*/ 1 w 713"/>
                <a:gd name="T15" fmla="*/ 0 h 665"/>
                <a:gd name="T16" fmla="*/ 1 w 713"/>
                <a:gd name="T17" fmla="*/ 0 h 665"/>
                <a:gd name="T18" fmla="*/ 1 w 713"/>
                <a:gd name="T19" fmla="*/ 0 h 665"/>
                <a:gd name="T20" fmla="*/ 1 w 713"/>
                <a:gd name="T21" fmla="*/ 0 h 665"/>
                <a:gd name="T22" fmla="*/ 1 w 713"/>
                <a:gd name="T23" fmla="*/ 0 h 665"/>
                <a:gd name="T24" fmla="*/ 1 w 713"/>
                <a:gd name="T25" fmla="*/ 0 h 665"/>
                <a:gd name="T26" fmla="*/ 1 w 713"/>
                <a:gd name="T27" fmla="*/ 0 h 665"/>
                <a:gd name="T28" fmla="*/ 1 w 713"/>
                <a:gd name="T29" fmla="*/ 0 h 665"/>
                <a:gd name="T30" fmla="*/ 1 w 713"/>
                <a:gd name="T31" fmla="*/ 0 h 665"/>
                <a:gd name="T32" fmla="*/ 1 w 713"/>
                <a:gd name="T33" fmla="*/ 0 h 665"/>
                <a:gd name="T34" fmla="*/ 1 w 713"/>
                <a:gd name="T35" fmla="*/ 0 h 665"/>
                <a:gd name="T36" fmla="*/ 1 w 713"/>
                <a:gd name="T37" fmla="*/ 1 h 665"/>
                <a:gd name="T38" fmla="*/ 1 w 713"/>
                <a:gd name="T39" fmla="*/ 1 h 665"/>
                <a:gd name="T40" fmla="*/ 1 w 713"/>
                <a:gd name="T41" fmla="*/ 1 h 665"/>
                <a:gd name="T42" fmla="*/ 1 w 713"/>
                <a:gd name="T43" fmla="*/ 1 h 665"/>
                <a:gd name="T44" fmla="*/ 1 w 713"/>
                <a:gd name="T45" fmla="*/ 1 h 665"/>
                <a:gd name="T46" fmla="*/ 1 w 713"/>
                <a:gd name="T47" fmla="*/ 1 h 665"/>
                <a:gd name="T48" fmla="*/ 1 w 713"/>
                <a:gd name="T49" fmla="*/ 1 h 665"/>
                <a:gd name="T50" fmla="*/ 1 w 713"/>
                <a:gd name="T51" fmla="*/ 1 h 665"/>
                <a:gd name="T52" fmla="*/ 1 w 713"/>
                <a:gd name="T53" fmla="*/ 1 h 665"/>
                <a:gd name="T54" fmla="*/ 1 w 713"/>
                <a:gd name="T55" fmla="*/ 1 h 665"/>
                <a:gd name="T56" fmla="*/ 1 w 713"/>
                <a:gd name="T57" fmla="*/ 1 h 665"/>
                <a:gd name="T58" fmla="*/ 1 w 713"/>
                <a:gd name="T59" fmla="*/ 1 h 665"/>
                <a:gd name="T60" fmla="*/ 1 w 713"/>
                <a:gd name="T61" fmla="*/ 1 h 665"/>
                <a:gd name="T62" fmla="*/ 0 w 713"/>
                <a:gd name="T63" fmla="*/ 1 h 665"/>
                <a:gd name="T64" fmla="*/ 0 w 713"/>
                <a:gd name="T65" fmla="*/ 1 h 665"/>
                <a:gd name="T66" fmla="*/ 0 w 713"/>
                <a:gd name="T67" fmla="*/ 1 h 665"/>
                <a:gd name="T68" fmla="*/ 0 w 713"/>
                <a:gd name="T69" fmla="*/ 1 h 665"/>
                <a:gd name="T70" fmla="*/ 0 w 713"/>
                <a:gd name="T71" fmla="*/ 1 h 665"/>
                <a:gd name="T72" fmla="*/ 0 w 713"/>
                <a:gd name="T73" fmla="*/ 1 h 665"/>
                <a:gd name="T74" fmla="*/ 0 w 713"/>
                <a:gd name="T75" fmla="*/ 1 h 665"/>
                <a:gd name="T76" fmla="*/ 1 w 713"/>
                <a:gd name="T77" fmla="*/ 1 h 665"/>
                <a:gd name="T78" fmla="*/ 0 w 713"/>
                <a:gd name="T79" fmla="*/ 1 h 665"/>
                <a:gd name="T80" fmla="*/ 0 w 713"/>
                <a:gd name="T81" fmla="*/ 1 h 665"/>
                <a:gd name="T82" fmla="*/ 0 w 713"/>
                <a:gd name="T83" fmla="*/ 1 h 665"/>
                <a:gd name="T84" fmla="*/ 0 w 713"/>
                <a:gd name="T85" fmla="*/ 1 h 665"/>
                <a:gd name="T86" fmla="*/ 0 w 713"/>
                <a:gd name="T87" fmla="*/ 1 h 665"/>
                <a:gd name="T88" fmla="*/ 0 w 713"/>
                <a:gd name="T89" fmla="*/ 1 h 665"/>
                <a:gd name="T90" fmla="*/ 0 w 713"/>
                <a:gd name="T91" fmla="*/ 1 h 665"/>
                <a:gd name="T92" fmla="*/ 0 w 713"/>
                <a:gd name="T93" fmla="*/ 0 h 665"/>
                <a:gd name="T94" fmla="*/ 0 w 713"/>
                <a:gd name="T95" fmla="*/ 0 h 665"/>
                <a:gd name="T96" fmla="*/ 0 w 713"/>
                <a:gd name="T97" fmla="*/ 1 h 665"/>
                <a:gd name="T98" fmla="*/ 0 w 713"/>
                <a:gd name="T99" fmla="*/ 1 h 665"/>
                <a:gd name="T100" fmla="*/ 0 w 713"/>
                <a:gd name="T101" fmla="*/ 1 h 665"/>
                <a:gd name="T102" fmla="*/ 0 w 713"/>
                <a:gd name="T103" fmla="*/ 0 h 665"/>
                <a:gd name="T104" fmla="*/ 0 w 713"/>
                <a:gd name="T105" fmla="*/ 0 h 665"/>
                <a:gd name="T106" fmla="*/ 0 w 713"/>
                <a:gd name="T107" fmla="*/ 0 h 665"/>
                <a:gd name="T108" fmla="*/ 0 w 713"/>
                <a:gd name="T109" fmla="*/ 0 h 665"/>
                <a:gd name="T110" fmla="*/ 0 w 713"/>
                <a:gd name="T111" fmla="*/ 0 h 665"/>
                <a:gd name="T112" fmla="*/ 0 w 713"/>
                <a:gd name="T113" fmla="*/ 0 h 665"/>
                <a:gd name="T114" fmla="*/ 0 w 713"/>
                <a:gd name="T115" fmla="*/ 0 h 665"/>
                <a:gd name="T116" fmla="*/ 0 w 713"/>
                <a:gd name="T117" fmla="*/ 0 h 665"/>
                <a:gd name="T118" fmla="*/ 0 w 713"/>
                <a:gd name="T119" fmla="*/ 0 h 665"/>
                <a:gd name="T120" fmla="*/ 0 w 713"/>
                <a:gd name="T121" fmla="*/ 0 h 6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13"/>
                <a:gd name="T184" fmla="*/ 0 h 665"/>
                <a:gd name="T185" fmla="*/ 713 w 713"/>
                <a:gd name="T186" fmla="*/ 665 h 6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13" h="665">
                  <a:moveTo>
                    <a:pt x="229" y="45"/>
                  </a:moveTo>
                  <a:lnTo>
                    <a:pt x="238" y="56"/>
                  </a:lnTo>
                  <a:lnTo>
                    <a:pt x="251" y="69"/>
                  </a:lnTo>
                  <a:lnTo>
                    <a:pt x="262" y="79"/>
                  </a:lnTo>
                  <a:lnTo>
                    <a:pt x="278" y="90"/>
                  </a:lnTo>
                  <a:lnTo>
                    <a:pt x="292" y="96"/>
                  </a:lnTo>
                  <a:lnTo>
                    <a:pt x="308" y="104"/>
                  </a:lnTo>
                  <a:lnTo>
                    <a:pt x="325" y="108"/>
                  </a:lnTo>
                  <a:lnTo>
                    <a:pt x="343" y="113"/>
                  </a:lnTo>
                  <a:lnTo>
                    <a:pt x="359" y="114"/>
                  </a:lnTo>
                  <a:lnTo>
                    <a:pt x="377" y="117"/>
                  </a:lnTo>
                  <a:lnTo>
                    <a:pt x="395" y="118"/>
                  </a:lnTo>
                  <a:lnTo>
                    <a:pt x="413" y="120"/>
                  </a:lnTo>
                  <a:lnTo>
                    <a:pt x="430" y="123"/>
                  </a:lnTo>
                  <a:lnTo>
                    <a:pt x="448" y="128"/>
                  </a:lnTo>
                  <a:lnTo>
                    <a:pt x="463" y="134"/>
                  </a:lnTo>
                  <a:lnTo>
                    <a:pt x="480" y="145"/>
                  </a:lnTo>
                  <a:lnTo>
                    <a:pt x="485" y="142"/>
                  </a:lnTo>
                  <a:lnTo>
                    <a:pt x="490" y="140"/>
                  </a:lnTo>
                  <a:lnTo>
                    <a:pt x="491" y="133"/>
                  </a:lnTo>
                  <a:lnTo>
                    <a:pt x="493" y="127"/>
                  </a:lnTo>
                  <a:lnTo>
                    <a:pt x="490" y="115"/>
                  </a:lnTo>
                  <a:lnTo>
                    <a:pt x="490" y="104"/>
                  </a:lnTo>
                  <a:lnTo>
                    <a:pt x="490" y="92"/>
                  </a:lnTo>
                  <a:lnTo>
                    <a:pt x="494" y="82"/>
                  </a:lnTo>
                  <a:lnTo>
                    <a:pt x="497" y="70"/>
                  </a:lnTo>
                  <a:lnTo>
                    <a:pt x="503" y="60"/>
                  </a:lnTo>
                  <a:lnTo>
                    <a:pt x="509" y="53"/>
                  </a:lnTo>
                  <a:lnTo>
                    <a:pt x="520" y="46"/>
                  </a:lnTo>
                  <a:lnTo>
                    <a:pt x="527" y="40"/>
                  </a:lnTo>
                  <a:lnTo>
                    <a:pt x="538" y="37"/>
                  </a:lnTo>
                  <a:lnTo>
                    <a:pt x="547" y="37"/>
                  </a:lnTo>
                  <a:lnTo>
                    <a:pt x="558" y="41"/>
                  </a:lnTo>
                  <a:lnTo>
                    <a:pt x="570" y="44"/>
                  </a:lnTo>
                  <a:lnTo>
                    <a:pt x="581" y="51"/>
                  </a:lnTo>
                  <a:lnTo>
                    <a:pt x="590" y="60"/>
                  </a:lnTo>
                  <a:lnTo>
                    <a:pt x="599" y="72"/>
                  </a:lnTo>
                  <a:lnTo>
                    <a:pt x="605" y="82"/>
                  </a:lnTo>
                  <a:lnTo>
                    <a:pt x="612" y="95"/>
                  </a:lnTo>
                  <a:lnTo>
                    <a:pt x="618" y="106"/>
                  </a:lnTo>
                  <a:lnTo>
                    <a:pt x="625" y="120"/>
                  </a:lnTo>
                  <a:lnTo>
                    <a:pt x="626" y="132"/>
                  </a:lnTo>
                  <a:lnTo>
                    <a:pt x="626" y="145"/>
                  </a:lnTo>
                  <a:lnTo>
                    <a:pt x="622" y="156"/>
                  </a:lnTo>
                  <a:lnTo>
                    <a:pt x="620" y="168"/>
                  </a:lnTo>
                  <a:lnTo>
                    <a:pt x="614" y="178"/>
                  </a:lnTo>
                  <a:lnTo>
                    <a:pt x="611" y="190"/>
                  </a:lnTo>
                  <a:lnTo>
                    <a:pt x="607" y="200"/>
                  </a:lnTo>
                  <a:lnTo>
                    <a:pt x="604" y="211"/>
                  </a:lnTo>
                  <a:lnTo>
                    <a:pt x="593" y="220"/>
                  </a:lnTo>
                  <a:lnTo>
                    <a:pt x="581" y="231"/>
                  </a:lnTo>
                  <a:lnTo>
                    <a:pt x="575" y="233"/>
                  </a:lnTo>
                  <a:lnTo>
                    <a:pt x="568" y="237"/>
                  </a:lnTo>
                  <a:lnTo>
                    <a:pt x="562" y="240"/>
                  </a:lnTo>
                  <a:lnTo>
                    <a:pt x="555" y="242"/>
                  </a:lnTo>
                  <a:lnTo>
                    <a:pt x="555" y="246"/>
                  </a:lnTo>
                  <a:lnTo>
                    <a:pt x="553" y="250"/>
                  </a:lnTo>
                  <a:lnTo>
                    <a:pt x="552" y="255"/>
                  </a:lnTo>
                  <a:lnTo>
                    <a:pt x="555" y="260"/>
                  </a:lnTo>
                  <a:lnTo>
                    <a:pt x="563" y="255"/>
                  </a:lnTo>
                  <a:lnTo>
                    <a:pt x="570" y="263"/>
                  </a:lnTo>
                  <a:lnTo>
                    <a:pt x="576" y="270"/>
                  </a:lnTo>
                  <a:lnTo>
                    <a:pt x="586" y="274"/>
                  </a:lnTo>
                  <a:lnTo>
                    <a:pt x="590" y="282"/>
                  </a:lnTo>
                  <a:lnTo>
                    <a:pt x="596" y="289"/>
                  </a:lnTo>
                  <a:lnTo>
                    <a:pt x="604" y="295"/>
                  </a:lnTo>
                  <a:lnTo>
                    <a:pt x="612" y="301"/>
                  </a:lnTo>
                  <a:lnTo>
                    <a:pt x="620" y="306"/>
                  </a:lnTo>
                  <a:lnTo>
                    <a:pt x="627" y="311"/>
                  </a:lnTo>
                  <a:lnTo>
                    <a:pt x="635" y="315"/>
                  </a:lnTo>
                  <a:lnTo>
                    <a:pt x="644" y="321"/>
                  </a:lnTo>
                  <a:lnTo>
                    <a:pt x="680" y="323"/>
                  </a:lnTo>
                  <a:lnTo>
                    <a:pt x="680" y="409"/>
                  </a:lnTo>
                  <a:lnTo>
                    <a:pt x="684" y="416"/>
                  </a:lnTo>
                  <a:lnTo>
                    <a:pt x="687" y="424"/>
                  </a:lnTo>
                  <a:lnTo>
                    <a:pt x="691" y="433"/>
                  </a:lnTo>
                  <a:lnTo>
                    <a:pt x="695" y="442"/>
                  </a:lnTo>
                  <a:lnTo>
                    <a:pt x="698" y="450"/>
                  </a:lnTo>
                  <a:lnTo>
                    <a:pt x="702" y="459"/>
                  </a:lnTo>
                  <a:lnTo>
                    <a:pt x="705" y="468"/>
                  </a:lnTo>
                  <a:lnTo>
                    <a:pt x="713" y="476"/>
                  </a:lnTo>
                  <a:lnTo>
                    <a:pt x="702" y="475"/>
                  </a:lnTo>
                  <a:lnTo>
                    <a:pt x="691" y="475"/>
                  </a:lnTo>
                  <a:lnTo>
                    <a:pt x="681" y="474"/>
                  </a:lnTo>
                  <a:lnTo>
                    <a:pt x="671" y="473"/>
                  </a:lnTo>
                  <a:lnTo>
                    <a:pt x="659" y="471"/>
                  </a:lnTo>
                  <a:lnTo>
                    <a:pt x="649" y="471"/>
                  </a:lnTo>
                  <a:lnTo>
                    <a:pt x="639" y="471"/>
                  </a:lnTo>
                  <a:lnTo>
                    <a:pt x="630" y="474"/>
                  </a:lnTo>
                  <a:lnTo>
                    <a:pt x="631" y="465"/>
                  </a:lnTo>
                  <a:lnTo>
                    <a:pt x="634" y="457"/>
                  </a:lnTo>
                  <a:lnTo>
                    <a:pt x="635" y="448"/>
                  </a:lnTo>
                  <a:lnTo>
                    <a:pt x="639" y="441"/>
                  </a:lnTo>
                  <a:lnTo>
                    <a:pt x="641" y="432"/>
                  </a:lnTo>
                  <a:lnTo>
                    <a:pt x="645" y="424"/>
                  </a:lnTo>
                  <a:lnTo>
                    <a:pt x="649" y="416"/>
                  </a:lnTo>
                  <a:lnTo>
                    <a:pt x="653" y="409"/>
                  </a:lnTo>
                  <a:lnTo>
                    <a:pt x="650" y="401"/>
                  </a:lnTo>
                  <a:lnTo>
                    <a:pt x="644" y="398"/>
                  </a:lnTo>
                  <a:lnTo>
                    <a:pt x="635" y="402"/>
                  </a:lnTo>
                  <a:lnTo>
                    <a:pt x="631" y="411"/>
                  </a:lnTo>
                  <a:lnTo>
                    <a:pt x="627" y="421"/>
                  </a:lnTo>
                  <a:lnTo>
                    <a:pt x="626" y="432"/>
                  </a:lnTo>
                  <a:lnTo>
                    <a:pt x="618" y="448"/>
                  </a:lnTo>
                  <a:lnTo>
                    <a:pt x="611" y="466"/>
                  </a:lnTo>
                  <a:lnTo>
                    <a:pt x="600" y="483"/>
                  </a:lnTo>
                  <a:lnTo>
                    <a:pt x="591" y="501"/>
                  </a:lnTo>
                  <a:lnTo>
                    <a:pt x="579" y="516"/>
                  </a:lnTo>
                  <a:lnTo>
                    <a:pt x="567" y="533"/>
                  </a:lnTo>
                  <a:lnTo>
                    <a:pt x="555" y="548"/>
                  </a:lnTo>
                  <a:lnTo>
                    <a:pt x="544" y="564"/>
                  </a:lnTo>
                  <a:lnTo>
                    <a:pt x="534" y="574"/>
                  </a:lnTo>
                  <a:lnTo>
                    <a:pt x="526" y="585"/>
                  </a:lnTo>
                  <a:lnTo>
                    <a:pt x="518" y="597"/>
                  </a:lnTo>
                  <a:lnTo>
                    <a:pt x="512" y="608"/>
                  </a:lnTo>
                  <a:lnTo>
                    <a:pt x="503" y="619"/>
                  </a:lnTo>
                  <a:lnTo>
                    <a:pt x="495" y="629"/>
                  </a:lnTo>
                  <a:lnTo>
                    <a:pt x="485" y="637"/>
                  </a:lnTo>
                  <a:lnTo>
                    <a:pt x="474" y="646"/>
                  </a:lnTo>
                  <a:lnTo>
                    <a:pt x="461" y="653"/>
                  </a:lnTo>
                  <a:lnTo>
                    <a:pt x="449" y="658"/>
                  </a:lnTo>
                  <a:lnTo>
                    <a:pt x="436" y="662"/>
                  </a:lnTo>
                  <a:lnTo>
                    <a:pt x="425" y="665"/>
                  </a:lnTo>
                  <a:lnTo>
                    <a:pt x="411" y="663"/>
                  </a:lnTo>
                  <a:lnTo>
                    <a:pt x="398" y="663"/>
                  </a:lnTo>
                  <a:lnTo>
                    <a:pt x="385" y="662"/>
                  </a:lnTo>
                  <a:lnTo>
                    <a:pt x="372" y="662"/>
                  </a:lnTo>
                  <a:lnTo>
                    <a:pt x="362" y="658"/>
                  </a:lnTo>
                  <a:lnTo>
                    <a:pt x="356" y="653"/>
                  </a:lnTo>
                  <a:lnTo>
                    <a:pt x="349" y="646"/>
                  </a:lnTo>
                  <a:lnTo>
                    <a:pt x="347" y="638"/>
                  </a:lnTo>
                  <a:lnTo>
                    <a:pt x="345" y="630"/>
                  </a:lnTo>
                  <a:lnTo>
                    <a:pt x="345" y="624"/>
                  </a:lnTo>
                  <a:lnTo>
                    <a:pt x="342" y="617"/>
                  </a:lnTo>
                  <a:lnTo>
                    <a:pt x="338" y="615"/>
                  </a:lnTo>
                  <a:lnTo>
                    <a:pt x="330" y="615"/>
                  </a:lnTo>
                  <a:lnTo>
                    <a:pt x="324" y="617"/>
                  </a:lnTo>
                  <a:lnTo>
                    <a:pt x="316" y="620"/>
                  </a:lnTo>
                  <a:lnTo>
                    <a:pt x="310" y="623"/>
                  </a:lnTo>
                  <a:lnTo>
                    <a:pt x="295" y="623"/>
                  </a:lnTo>
                  <a:lnTo>
                    <a:pt x="285" y="615"/>
                  </a:lnTo>
                  <a:lnTo>
                    <a:pt x="293" y="611"/>
                  </a:lnTo>
                  <a:lnTo>
                    <a:pt x="302" y="608"/>
                  </a:lnTo>
                  <a:lnTo>
                    <a:pt x="310" y="605"/>
                  </a:lnTo>
                  <a:lnTo>
                    <a:pt x="320" y="602"/>
                  </a:lnTo>
                  <a:lnTo>
                    <a:pt x="327" y="597"/>
                  </a:lnTo>
                  <a:lnTo>
                    <a:pt x="335" y="592"/>
                  </a:lnTo>
                  <a:lnTo>
                    <a:pt x="342" y="585"/>
                  </a:lnTo>
                  <a:lnTo>
                    <a:pt x="347" y="578"/>
                  </a:lnTo>
                  <a:lnTo>
                    <a:pt x="352" y="571"/>
                  </a:lnTo>
                  <a:lnTo>
                    <a:pt x="357" y="565"/>
                  </a:lnTo>
                  <a:lnTo>
                    <a:pt x="359" y="557"/>
                  </a:lnTo>
                  <a:lnTo>
                    <a:pt x="363" y="551"/>
                  </a:lnTo>
                  <a:lnTo>
                    <a:pt x="365" y="542"/>
                  </a:lnTo>
                  <a:lnTo>
                    <a:pt x="366" y="534"/>
                  </a:lnTo>
                  <a:lnTo>
                    <a:pt x="366" y="526"/>
                  </a:lnTo>
                  <a:lnTo>
                    <a:pt x="366" y="519"/>
                  </a:lnTo>
                  <a:lnTo>
                    <a:pt x="359" y="509"/>
                  </a:lnTo>
                  <a:lnTo>
                    <a:pt x="353" y="501"/>
                  </a:lnTo>
                  <a:lnTo>
                    <a:pt x="345" y="492"/>
                  </a:lnTo>
                  <a:lnTo>
                    <a:pt x="338" y="487"/>
                  </a:lnTo>
                  <a:lnTo>
                    <a:pt x="327" y="480"/>
                  </a:lnTo>
                  <a:lnTo>
                    <a:pt x="318" y="476"/>
                  </a:lnTo>
                  <a:lnTo>
                    <a:pt x="310" y="473"/>
                  </a:lnTo>
                  <a:lnTo>
                    <a:pt x="301" y="473"/>
                  </a:lnTo>
                  <a:lnTo>
                    <a:pt x="289" y="473"/>
                  </a:lnTo>
                  <a:lnTo>
                    <a:pt x="280" y="474"/>
                  </a:lnTo>
                  <a:lnTo>
                    <a:pt x="270" y="476"/>
                  </a:lnTo>
                  <a:lnTo>
                    <a:pt x="261" y="480"/>
                  </a:lnTo>
                  <a:lnTo>
                    <a:pt x="252" y="484"/>
                  </a:lnTo>
                  <a:lnTo>
                    <a:pt x="243" y="488"/>
                  </a:lnTo>
                  <a:lnTo>
                    <a:pt x="234" y="493"/>
                  </a:lnTo>
                  <a:lnTo>
                    <a:pt x="226" y="500"/>
                  </a:lnTo>
                  <a:lnTo>
                    <a:pt x="219" y="500"/>
                  </a:lnTo>
                  <a:lnTo>
                    <a:pt x="212" y="500"/>
                  </a:lnTo>
                  <a:lnTo>
                    <a:pt x="206" y="498"/>
                  </a:lnTo>
                  <a:lnTo>
                    <a:pt x="201" y="496"/>
                  </a:lnTo>
                  <a:lnTo>
                    <a:pt x="196" y="483"/>
                  </a:lnTo>
                  <a:lnTo>
                    <a:pt x="193" y="470"/>
                  </a:lnTo>
                  <a:lnTo>
                    <a:pt x="190" y="456"/>
                  </a:lnTo>
                  <a:lnTo>
                    <a:pt x="189" y="443"/>
                  </a:lnTo>
                  <a:lnTo>
                    <a:pt x="188" y="429"/>
                  </a:lnTo>
                  <a:lnTo>
                    <a:pt x="187" y="416"/>
                  </a:lnTo>
                  <a:lnTo>
                    <a:pt x="185" y="403"/>
                  </a:lnTo>
                  <a:lnTo>
                    <a:pt x="184" y="393"/>
                  </a:lnTo>
                  <a:lnTo>
                    <a:pt x="179" y="382"/>
                  </a:lnTo>
                  <a:lnTo>
                    <a:pt x="174" y="371"/>
                  </a:lnTo>
                  <a:lnTo>
                    <a:pt x="166" y="362"/>
                  </a:lnTo>
                  <a:lnTo>
                    <a:pt x="156" y="360"/>
                  </a:lnTo>
                  <a:lnTo>
                    <a:pt x="140" y="359"/>
                  </a:lnTo>
                  <a:lnTo>
                    <a:pt x="128" y="360"/>
                  </a:lnTo>
                  <a:lnTo>
                    <a:pt x="115" y="362"/>
                  </a:lnTo>
                  <a:lnTo>
                    <a:pt x="103" y="366"/>
                  </a:lnTo>
                  <a:lnTo>
                    <a:pt x="90" y="370"/>
                  </a:lnTo>
                  <a:lnTo>
                    <a:pt x="79" y="377"/>
                  </a:lnTo>
                  <a:lnTo>
                    <a:pt x="67" y="380"/>
                  </a:lnTo>
                  <a:lnTo>
                    <a:pt x="56" y="387"/>
                  </a:lnTo>
                  <a:lnTo>
                    <a:pt x="42" y="393"/>
                  </a:lnTo>
                  <a:lnTo>
                    <a:pt x="29" y="401"/>
                  </a:lnTo>
                  <a:lnTo>
                    <a:pt x="16" y="406"/>
                  </a:lnTo>
                  <a:lnTo>
                    <a:pt x="3" y="406"/>
                  </a:lnTo>
                  <a:lnTo>
                    <a:pt x="0" y="393"/>
                  </a:lnTo>
                  <a:lnTo>
                    <a:pt x="0" y="382"/>
                  </a:lnTo>
                  <a:lnTo>
                    <a:pt x="2" y="371"/>
                  </a:lnTo>
                  <a:lnTo>
                    <a:pt x="8" y="362"/>
                  </a:lnTo>
                  <a:lnTo>
                    <a:pt x="14" y="352"/>
                  </a:lnTo>
                  <a:lnTo>
                    <a:pt x="21" y="343"/>
                  </a:lnTo>
                  <a:lnTo>
                    <a:pt x="29" y="334"/>
                  </a:lnTo>
                  <a:lnTo>
                    <a:pt x="37" y="327"/>
                  </a:lnTo>
                  <a:lnTo>
                    <a:pt x="42" y="319"/>
                  </a:lnTo>
                  <a:lnTo>
                    <a:pt x="48" y="311"/>
                  </a:lnTo>
                  <a:lnTo>
                    <a:pt x="55" y="304"/>
                  </a:lnTo>
                  <a:lnTo>
                    <a:pt x="61" y="297"/>
                  </a:lnTo>
                  <a:lnTo>
                    <a:pt x="66" y="289"/>
                  </a:lnTo>
                  <a:lnTo>
                    <a:pt x="73" y="282"/>
                  </a:lnTo>
                  <a:lnTo>
                    <a:pt x="80" y="275"/>
                  </a:lnTo>
                  <a:lnTo>
                    <a:pt x="89" y="272"/>
                  </a:lnTo>
                  <a:lnTo>
                    <a:pt x="93" y="274"/>
                  </a:lnTo>
                  <a:lnTo>
                    <a:pt x="97" y="272"/>
                  </a:lnTo>
                  <a:lnTo>
                    <a:pt x="99" y="266"/>
                  </a:lnTo>
                  <a:lnTo>
                    <a:pt x="105" y="270"/>
                  </a:lnTo>
                  <a:lnTo>
                    <a:pt x="110" y="266"/>
                  </a:lnTo>
                  <a:lnTo>
                    <a:pt x="111" y="261"/>
                  </a:lnTo>
                  <a:lnTo>
                    <a:pt x="111" y="255"/>
                  </a:lnTo>
                  <a:lnTo>
                    <a:pt x="114" y="251"/>
                  </a:lnTo>
                  <a:lnTo>
                    <a:pt x="96" y="236"/>
                  </a:lnTo>
                  <a:lnTo>
                    <a:pt x="81" y="220"/>
                  </a:lnTo>
                  <a:lnTo>
                    <a:pt x="67" y="204"/>
                  </a:lnTo>
                  <a:lnTo>
                    <a:pt x="57" y="187"/>
                  </a:lnTo>
                  <a:lnTo>
                    <a:pt x="46" y="168"/>
                  </a:lnTo>
                  <a:lnTo>
                    <a:pt x="38" y="150"/>
                  </a:lnTo>
                  <a:lnTo>
                    <a:pt x="29" y="131"/>
                  </a:lnTo>
                  <a:lnTo>
                    <a:pt x="23" y="113"/>
                  </a:lnTo>
                  <a:lnTo>
                    <a:pt x="46" y="102"/>
                  </a:lnTo>
                  <a:lnTo>
                    <a:pt x="70" y="92"/>
                  </a:lnTo>
                  <a:lnTo>
                    <a:pt x="93" y="78"/>
                  </a:lnTo>
                  <a:lnTo>
                    <a:pt x="116" y="64"/>
                  </a:lnTo>
                  <a:lnTo>
                    <a:pt x="137" y="47"/>
                  </a:lnTo>
                  <a:lnTo>
                    <a:pt x="158" y="32"/>
                  </a:lnTo>
                  <a:lnTo>
                    <a:pt x="179" y="15"/>
                  </a:lnTo>
                  <a:lnTo>
                    <a:pt x="202" y="0"/>
                  </a:lnTo>
                  <a:lnTo>
                    <a:pt x="206" y="10"/>
                  </a:lnTo>
                  <a:lnTo>
                    <a:pt x="212" y="22"/>
                  </a:lnTo>
                  <a:lnTo>
                    <a:pt x="220" y="33"/>
                  </a:lnTo>
                  <a:lnTo>
                    <a:pt x="229" y="45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932" y="4230"/>
              <a:ext cx="22" cy="17"/>
            </a:xfrm>
            <a:custGeom>
              <a:avLst/>
              <a:gdLst>
                <a:gd name="T0" fmla="*/ 0 w 65"/>
                <a:gd name="T1" fmla="*/ 0 h 51"/>
                <a:gd name="T2" fmla="*/ 0 w 65"/>
                <a:gd name="T3" fmla="*/ 0 h 51"/>
                <a:gd name="T4" fmla="*/ 0 w 65"/>
                <a:gd name="T5" fmla="*/ 0 h 51"/>
                <a:gd name="T6" fmla="*/ 0 w 65"/>
                <a:gd name="T7" fmla="*/ 0 h 51"/>
                <a:gd name="T8" fmla="*/ 0 w 65"/>
                <a:gd name="T9" fmla="*/ 0 h 51"/>
                <a:gd name="T10" fmla="*/ 0 w 65"/>
                <a:gd name="T11" fmla="*/ 0 h 51"/>
                <a:gd name="T12" fmla="*/ 0 w 65"/>
                <a:gd name="T13" fmla="*/ 0 h 51"/>
                <a:gd name="T14" fmla="*/ 0 w 65"/>
                <a:gd name="T15" fmla="*/ 0 h 51"/>
                <a:gd name="T16" fmla="*/ 0 w 65"/>
                <a:gd name="T17" fmla="*/ 0 h 51"/>
                <a:gd name="T18" fmla="*/ 0 w 65"/>
                <a:gd name="T19" fmla="*/ 0 h 51"/>
                <a:gd name="T20" fmla="*/ 0 w 65"/>
                <a:gd name="T21" fmla="*/ 0 h 51"/>
                <a:gd name="T22" fmla="*/ 0 w 65"/>
                <a:gd name="T23" fmla="*/ 0 h 51"/>
                <a:gd name="T24" fmla="*/ 0 w 65"/>
                <a:gd name="T25" fmla="*/ 0 h 51"/>
                <a:gd name="T26" fmla="*/ 0 w 65"/>
                <a:gd name="T27" fmla="*/ 0 h 51"/>
                <a:gd name="T28" fmla="*/ 0 w 65"/>
                <a:gd name="T29" fmla="*/ 0 h 51"/>
                <a:gd name="T30" fmla="*/ 0 w 65"/>
                <a:gd name="T31" fmla="*/ 0 h 51"/>
                <a:gd name="T32" fmla="*/ 0 w 65"/>
                <a:gd name="T33" fmla="*/ 0 h 51"/>
                <a:gd name="T34" fmla="*/ 0 w 65"/>
                <a:gd name="T35" fmla="*/ 0 h 51"/>
                <a:gd name="T36" fmla="*/ 0 w 65"/>
                <a:gd name="T37" fmla="*/ 0 h 51"/>
                <a:gd name="T38" fmla="*/ 0 w 65"/>
                <a:gd name="T39" fmla="*/ 0 h 51"/>
                <a:gd name="T40" fmla="*/ 0 w 65"/>
                <a:gd name="T41" fmla="*/ 0 h 51"/>
                <a:gd name="T42" fmla="*/ 0 w 65"/>
                <a:gd name="T43" fmla="*/ 0 h 51"/>
                <a:gd name="T44" fmla="*/ 0 w 65"/>
                <a:gd name="T45" fmla="*/ 0 h 51"/>
                <a:gd name="T46" fmla="*/ 0 w 65"/>
                <a:gd name="T47" fmla="*/ 0 h 51"/>
                <a:gd name="T48" fmla="*/ 0 w 65"/>
                <a:gd name="T49" fmla="*/ 0 h 51"/>
                <a:gd name="T50" fmla="*/ 0 w 65"/>
                <a:gd name="T51" fmla="*/ 0 h 51"/>
                <a:gd name="T52" fmla="*/ 0 w 65"/>
                <a:gd name="T53" fmla="*/ 0 h 5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5"/>
                <a:gd name="T82" fmla="*/ 0 h 51"/>
                <a:gd name="T83" fmla="*/ 65 w 65"/>
                <a:gd name="T84" fmla="*/ 51 h 5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5" h="51">
                  <a:moveTo>
                    <a:pt x="65" y="9"/>
                  </a:moveTo>
                  <a:lnTo>
                    <a:pt x="65" y="13"/>
                  </a:lnTo>
                  <a:lnTo>
                    <a:pt x="62" y="16"/>
                  </a:lnTo>
                  <a:lnTo>
                    <a:pt x="57" y="16"/>
                  </a:lnTo>
                  <a:lnTo>
                    <a:pt x="55" y="18"/>
                  </a:lnTo>
                  <a:lnTo>
                    <a:pt x="55" y="16"/>
                  </a:lnTo>
                  <a:lnTo>
                    <a:pt x="43" y="16"/>
                  </a:lnTo>
                  <a:lnTo>
                    <a:pt x="32" y="21"/>
                  </a:lnTo>
                  <a:lnTo>
                    <a:pt x="20" y="27"/>
                  </a:lnTo>
                  <a:lnTo>
                    <a:pt x="14" y="37"/>
                  </a:lnTo>
                  <a:lnTo>
                    <a:pt x="28" y="42"/>
                  </a:lnTo>
                  <a:lnTo>
                    <a:pt x="21" y="48"/>
                  </a:lnTo>
                  <a:lnTo>
                    <a:pt x="16" y="49"/>
                  </a:lnTo>
                  <a:lnTo>
                    <a:pt x="9" y="49"/>
                  </a:lnTo>
                  <a:lnTo>
                    <a:pt x="3" y="51"/>
                  </a:lnTo>
                  <a:lnTo>
                    <a:pt x="0" y="42"/>
                  </a:lnTo>
                  <a:lnTo>
                    <a:pt x="1" y="35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2" y="16"/>
                  </a:lnTo>
                  <a:lnTo>
                    <a:pt x="20" y="12"/>
                  </a:lnTo>
                  <a:lnTo>
                    <a:pt x="28" y="8"/>
                  </a:lnTo>
                  <a:lnTo>
                    <a:pt x="36" y="4"/>
                  </a:lnTo>
                  <a:lnTo>
                    <a:pt x="42" y="0"/>
                  </a:lnTo>
                  <a:lnTo>
                    <a:pt x="50" y="1"/>
                  </a:lnTo>
                  <a:lnTo>
                    <a:pt x="57" y="3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067" y="4234"/>
              <a:ext cx="20" cy="23"/>
            </a:xfrm>
            <a:custGeom>
              <a:avLst/>
              <a:gdLst>
                <a:gd name="T0" fmla="*/ 0 w 60"/>
                <a:gd name="T1" fmla="*/ 0 h 68"/>
                <a:gd name="T2" fmla="*/ 0 w 60"/>
                <a:gd name="T3" fmla="*/ 0 h 68"/>
                <a:gd name="T4" fmla="*/ 0 w 60"/>
                <a:gd name="T5" fmla="*/ 0 h 68"/>
                <a:gd name="T6" fmla="*/ 0 w 60"/>
                <a:gd name="T7" fmla="*/ 0 h 68"/>
                <a:gd name="T8" fmla="*/ 0 w 60"/>
                <a:gd name="T9" fmla="*/ 0 h 68"/>
                <a:gd name="T10" fmla="*/ 0 w 60"/>
                <a:gd name="T11" fmla="*/ 0 h 68"/>
                <a:gd name="T12" fmla="*/ 0 w 60"/>
                <a:gd name="T13" fmla="*/ 0 h 68"/>
                <a:gd name="T14" fmla="*/ 0 w 60"/>
                <a:gd name="T15" fmla="*/ 0 h 68"/>
                <a:gd name="T16" fmla="*/ 0 w 60"/>
                <a:gd name="T17" fmla="*/ 0 h 68"/>
                <a:gd name="T18" fmla="*/ 0 w 60"/>
                <a:gd name="T19" fmla="*/ 0 h 68"/>
                <a:gd name="T20" fmla="*/ 0 w 60"/>
                <a:gd name="T21" fmla="*/ 0 h 68"/>
                <a:gd name="T22" fmla="*/ 0 w 60"/>
                <a:gd name="T23" fmla="*/ 0 h 68"/>
                <a:gd name="T24" fmla="*/ 0 w 60"/>
                <a:gd name="T25" fmla="*/ 0 h 68"/>
                <a:gd name="T26" fmla="*/ 0 w 60"/>
                <a:gd name="T27" fmla="*/ 0 h 68"/>
                <a:gd name="T28" fmla="*/ 0 w 60"/>
                <a:gd name="T29" fmla="*/ 0 h 68"/>
                <a:gd name="T30" fmla="*/ 0 w 60"/>
                <a:gd name="T31" fmla="*/ 0 h 68"/>
                <a:gd name="T32" fmla="*/ 0 w 60"/>
                <a:gd name="T33" fmla="*/ 0 h 68"/>
                <a:gd name="T34" fmla="*/ 0 w 60"/>
                <a:gd name="T35" fmla="*/ 0 h 68"/>
                <a:gd name="T36" fmla="*/ 0 w 60"/>
                <a:gd name="T37" fmla="*/ 0 h 68"/>
                <a:gd name="T38" fmla="*/ 0 w 60"/>
                <a:gd name="T39" fmla="*/ 0 h 68"/>
                <a:gd name="T40" fmla="*/ 0 w 60"/>
                <a:gd name="T41" fmla="*/ 0 h 68"/>
                <a:gd name="T42" fmla="*/ 0 w 60"/>
                <a:gd name="T43" fmla="*/ 0 h 68"/>
                <a:gd name="T44" fmla="*/ 0 w 60"/>
                <a:gd name="T45" fmla="*/ 0 h 68"/>
                <a:gd name="T46" fmla="*/ 0 w 60"/>
                <a:gd name="T47" fmla="*/ 0 h 68"/>
                <a:gd name="T48" fmla="*/ 0 w 60"/>
                <a:gd name="T49" fmla="*/ 0 h 68"/>
                <a:gd name="T50" fmla="*/ 0 w 60"/>
                <a:gd name="T51" fmla="*/ 0 h 68"/>
                <a:gd name="T52" fmla="*/ 0 w 60"/>
                <a:gd name="T53" fmla="*/ 0 h 6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0"/>
                <a:gd name="T82" fmla="*/ 0 h 68"/>
                <a:gd name="T83" fmla="*/ 60 w 60"/>
                <a:gd name="T84" fmla="*/ 68 h 6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0" h="68">
                  <a:moveTo>
                    <a:pt x="60" y="13"/>
                  </a:moveTo>
                  <a:lnTo>
                    <a:pt x="57" y="22"/>
                  </a:lnTo>
                  <a:lnTo>
                    <a:pt x="50" y="25"/>
                  </a:lnTo>
                  <a:lnTo>
                    <a:pt x="45" y="19"/>
                  </a:lnTo>
                  <a:lnTo>
                    <a:pt x="39" y="15"/>
                  </a:lnTo>
                  <a:lnTo>
                    <a:pt x="32" y="14"/>
                  </a:lnTo>
                  <a:lnTo>
                    <a:pt x="27" y="16"/>
                  </a:lnTo>
                  <a:lnTo>
                    <a:pt x="19" y="28"/>
                  </a:lnTo>
                  <a:lnTo>
                    <a:pt x="16" y="39"/>
                  </a:lnTo>
                  <a:lnTo>
                    <a:pt x="13" y="46"/>
                  </a:lnTo>
                  <a:lnTo>
                    <a:pt x="12" y="52"/>
                  </a:lnTo>
                  <a:lnTo>
                    <a:pt x="12" y="60"/>
                  </a:lnTo>
                  <a:lnTo>
                    <a:pt x="12" y="68"/>
                  </a:lnTo>
                  <a:lnTo>
                    <a:pt x="4" y="65"/>
                  </a:lnTo>
                  <a:lnTo>
                    <a:pt x="0" y="60"/>
                  </a:lnTo>
                  <a:lnTo>
                    <a:pt x="1" y="51"/>
                  </a:lnTo>
                  <a:lnTo>
                    <a:pt x="3" y="43"/>
                  </a:lnTo>
                  <a:lnTo>
                    <a:pt x="4" y="34"/>
                  </a:lnTo>
                  <a:lnTo>
                    <a:pt x="7" y="27"/>
                  </a:lnTo>
                  <a:lnTo>
                    <a:pt x="8" y="18"/>
                  </a:lnTo>
                  <a:lnTo>
                    <a:pt x="13" y="11"/>
                  </a:lnTo>
                  <a:lnTo>
                    <a:pt x="18" y="5"/>
                  </a:lnTo>
                  <a:lnTo>
                    <a:pt x="27" y="1"/>
                  </a:lnTo>
                  <a:lnTo>
                    <a:pt x="36" y="0"/>
                  </a:lnTo>
                  <a:lnTo>
                    <a:pt x="45" y="4"/>
                  </a:lnTo>
                  <a:lnTo>
                    <a:pt x="53" y="7"/>
                  </a:lnTo>
                  <a:lnTo>
                    <a:pt x="60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948" y="4264"/>
              <a:ext cx="47" cy="38"/>
            </a:xfrm>
            <a:custGeom>
              <a:avLst/>
              <a:gdLst>
                <a:gd name="T0" fmla="*/ 0 w 143"/>
                <a:gd name="T1" fmla="*/ 0 h 112"/>
                <a:gd name="T2" fmla="*/ 0 w 143"/>
                <a:gd name="T3" fmla="*/ 0 h 112"/>
                <a:gd name="T4" fmla="*/ 0 w 143"/>
                <a:gd name="T5" fmla="*/ 0 h 112"/>
                <a:gd name="T6" fmla="*/ 0 w 143"/>
                <a:gd name="T7" fmla="*/ 0 h 112"/>
                <a:gd name="T8" fmla="*/ 0 w 143"/>
                <a:gd name="T9" fmla="*/ 0 h 112"/>
                <a:gd name="T10" fmla="*/ 0 w 143"/>
                <a:gd name="T11" fmla="*/ 0 h 112"/>
                <a:gd name="T12" fmla="*/ 0 w 143"/>
                <a:gd name="T13" fmla="*/ 0 h 112"/>
                <a:gd name="T14" fmla="*/ 0 w 143"/>
                <a:gd name="T15" fmla="*/ 0 h 112"/>
                <a:gd name="T16" fmla="*/ 0 w 143"/>
                <a:gd name="T17" fmla="*/ 0 h 112"/>
                <a:gd name="T18" fmla="*/ 0 w 143"/>
                <a:gd name="T19" fmla="*/ 0 h 112"/>
                <a:gd name="T20" fmla="*/ 0 w 143"/>
                <a:gd name="T21" fmla="*/ 0 h 112"/>
                <a:gd name="T22" fmla="*/ 0 w 143"/>
                <a:gd name="T23" fmla="*/ 0 h 112"/>
                <a:gd name="T24" fmla="*/ 0 w 143"/>
                <a:gd name="T25" fmla="*/ 0 h 112"/>
                <a:gd name="T26" fmla="*/ 0 w 143"/>
                <a:gd name="T27" fmla="*/ 0 h 112"/>
                <a:gd name="T28" fmla="*/ 0 w 143"/>
                <a:gd name="T29" fmla="*/ 0 h 112"/>
                <a:gd name="T30" fmla="*/ 0 w 143"/>
                <a:gd name="T31" fmla="*/ 0 h 112"/>
                <a:gd name="T32" fmla="*/ 0 w 143"/>
                <a:gd name="T33" fmla="*/ 0 h 112"/>
                <a:gd name="T34" fmla="*/ 0 w 143"/>
                <a:gd name="T35" fmla="*/ 0 h 112"/>
                <a:gd name="T36" fmla="*/ 0 w 143"/>
                <a:gd name="T37" fmla="*/ 0 h 112"/>
                <a:gd name="T38" fmla="*/ 0 w 143"/>
                <a:gd name="T39" fmla="*/ 0 h 112"/>
                <a:gd name="T40" fmla="*/ 0 w 143"/>
                <a:gd name="T41" fmla="*/ 0 h 112"/>
                <a:gd name="T42" fmla="*/ 0 w 143"/>
                <a:gd name="T43" fmla="*/ 0 h 112"/>
                <a:gd name="T44" fmla="*/ 0 w 143"/>
                <a:gd name="T45" fmla="*/ 0 h 112"/>
                <a:gd name="T46" fmla="*/ 0 w 143"/>
                <a:gd name="T47" fmla="*/ 0 h 112"/>
                <a:gd name="T48" fmla="*/ 0 w 143"/>
                <a:gd name="T49" fmla="*/ 0 h 112"/>
                <a:gd name="T50" fmla="*/ 0 w 143"/>
                <a:gd name="T51" fmla="*/ 0 h 112"/>
                <a:gd name="T52" fmla="*/ 0 w 143"/>
                <a:gd name="T53" fmla="*/ 0 h 112"/>
                <a:gd name="T54" fmla="*/ 0 w 143"/>
                <a:gd name="T55" fmla="*/ 0 h 112"/>
                <a:gd name="T56" fmla="*/ 0 w 143"/>
                <a:gd name="T57" fmla="*/ 0 h 112"/>
                <a:gd name="T58" fmla="*/ 0 w 143"/>
                <a:gd name="T59" fmla="*/ 0 h 112"/>
                <a:gd name="T60" fmla="*/ 0 w 143"/>
                <a:gd name="T61" fmla="*/ 0 h 112"/>
                <a:gd name="T62" fmla="*/ 0 w 143"/>
                <a:gd name="T63" fmla="*/ 0 h 112"/>
                <a:gd name="T64" fmla="*/ 0 w 143"/>
                <a:gd name="T65" fmla="*/ 0 h 112"/>
                <a:gd name="T66" fmla="*/ 0 w 143"/>
                <a:gd name="T67" fmla="*/ 0 h 112"/>
                <a:gd name="T68" fmla="*/ 0 w 143"/>
                <a:gd name="T69" fmla="*/ 0 h 112"/>
                <a:gd name="T70" fmla="*/ 0 w 143"/>
                <a:gd name="T71" fmla="*/ 0 h 112"/>
                <a:gd name="T72" fmla="*/ 0 w 143"/>
                <a:gd name="T73" fmla="*/ 0 h 112"/>
                <a:gd name="T74" fmla="*/ 0 w 143"/>
                <a:gd name="T75" fmla="*/ 0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3"/>
                <a:gd name="T115" fmla="*/ 0 h 112"/>
                <a:gd name="T116" fmla="*/ 143 w 143"/>
                <a:gd name="T117" fmla="*/ 112 h 11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3" h="112">
                  <a:moveTo>
                    <a:pt x="141" y="39"/>
                  </a:moveTo>
                  <a:lnTo>
                    <a:pt x="143" y="52"/>
                  </a:lnTo>
                  <a:lnTo>
                    <a:pt x="143" y="66"/>
                  </a:lnTo>
                  <a:lnTo>
                    <a:pt x="141" y="73"/>
                  </a:lnTo>
                  <a:lnTo>
                    <a:pt x="139" y="80"/>
                  </a:lnTo>
                  <a:lnTo>
                    <a:pt x="137" y="87"/>
                  </a:lnTo>
                  <a:lnTo>
                    <a:pt x="136" y="94"/>
                  </a:lnTo>
                  <a:lnTo>
                    <a:pt x="127" y="102"/>
                  </a:lnTo>
                  <a:lnTo>
                    <a:pt x="119" y="107"/>
                  </a:lnTo>
                  <a:lnTo>
                    <a:pt x="110" y="110"/>
                  </a:lnTo>
                  <a:lnTo>
                    <a:pt x="102" y="111"/>
                  </a:lnTo>
                  <a:lnTo>
                    <a:pt x="92" y="110"/>
                  </a:lnTo>
                  <a:lnTo>
                    <a:pt x="83" y="110"/>
                  </a:lnTo>
                  <a:lnTo>
                    <a:pt x="73" y="110"/>
                  </a:lnTo>
                  <a:lnTo>
                    <a:pt x="64" y="112"/>
                  </a:lnTo>
                  <a:lnTo>
                    <a:pt x="54" y="110"/>
                  </a:lnTo>
                  <a:lnTo>
                    <a:pt x="45" y="107"/>
                  </a:lnTo>
                  <a:lnTo>
                    <a:pt x="34" y="103"/>
                  </a:lnTo>
                  <a:lnTo>
                    <a:pt x="27" y="100"/>
                  </a:lnTo>
                  <a:lnTo>
                    <a:pt x="19" y="93"/>
                  </a:lnTo>
                  <a:lnTo>
                    <a:pt x="13" y="88"/>
                  </a:lnTo>
                  <a:lnTo>
                    <a:pt x="6" y="80"/>
                  </a:lnTo>
                  <a:lnTo>
                    <a:pt x="2" y="73"/>
                  </a:lnTo>
                  <a:lnTo>
                    <a:pt x="1" y="66"/>
                  </a:lnTo>
                  <a:lnTo>
                    <a:pt x="1" y="60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0" y="32"/>
                  </a:lnTo>
                  <a:lnTo>
                    <a:pt x="5" y="20"/>
                  </a:lnTo>
                  <a:lnTo>
                    <a:pt x="18" y="7"/>
                  </a:lnTo>
                  <a:lnTo>
                    <a:pt x="33" y="2"/>
                  </a:lnTo>
                  <a:lnTo>
                    <a:pt x="50" y="0"/>
                  </a:lnTo>
                  <a:lnTo>
                    <a:pt x="66" y="2"/>
                  </a:lnTo>
                  <a:lnTo>
                    <a:pt x="82" y="5"/>
                  </a:lnTo>
                  <a:lnTo>
                    <a:pt x="98" y="11"/>
                  </a:lnTo>
                  <a:lnTo>
                    <a:pt x="114" y="18"/>
                  </a:lnTo>
                  <a:lnTo>
                    <a:pt x="129" y="24"/>
                  </a:lnTo>
                  <a:lnTo>
                    <a:pt x="141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953" y="4270"/>
              <a:ext cx="38" cy="27"/>
            </a:xfrm>
            <a:custGeom>
              <a:avLst/>
              <a:gdLst>
                <a:gd name="T0" fmla="*/ 0 w 114"/>
                <a:gd name="T1" fmla="*/ 0 h 82"/>
                <a:gd name="T2" fmla="*/ 0 w 114"/>
                <a:gd name="T3" fmla="*/ 0 h 82"/>
                <a:gd name="T4" fmla="*/ 0 w 114"/>
                <a:gd name="T5" fmla="*/ 0 h 82"/>
                <a:gd name="T6" fmla="*/ 0 w 114"/>
                <a:gd name="T7" fmla="*/ 0 h 82"/>
                <a:gd name="T8" fmla="*/ 0 w 114"/>
                <a:gd name="T9" fmla="*/ 0 h 82"/>
                <a:gd name="T10" fmla="*/ 0 w 114"/>
                <a:gd name="T11" fmla="*/ 0 h 82"/>
                <a:gd name="T12" fmla="*/ 0 w 114"/>
                <a:gd name="T13" fmla="*/ 0 h 82"/>
                <a:gd name="T14" fmla="*/ 0 w 114"/>
                <a:gd name="T15" fmla="*/ 0 h 82"/>
                <a:gd name="T16" fmla="*/ 0 w 114"/>
                <a:gd name="T17" fmla="*/ 0 h 82"/>
                <a:gd name="T18" fmla="*/ 0 w 114"/>
                <a:gd name="T19" fmla="*/ 0 h 82"/>
                <a:gd name="T20" fmla="*/ 0 w 114"/>
                <a:gd name="T21" fmla="*/ 0 h 82"/>
                <a:gd name="T22" fmla="*/ 0 w 114"/>
                <a:gd name="T23" fmla="*/ 0 h 82"/>
                <a:gd name="T24" fmla="*/ 0 w 114"/>
                <a:gd name="T25" fmla="*/ 0 h 82"/>
                <a:gd name="T26" fmla="*/ 0 w 114"/>
                <a:gd name="T27" fmla="*/ 0 h 82"/>
                <a:gd name="T28" fmla="*/ 0 w 114"/>
                <a:gd name="T29" fmla="*/ 0 h 82"/>
                <a:gd name="T30" fmla="*/ 0 w 114"/>
                <a:gd name="T31" fmla="*/ 0 h 82"/>
                <a:gd name="T32" fmla="*/ 0 w 114"/>
                <a:gd name="T33" fmla="*/ 0 h 82"/>
                <a:gd name="T34" fmla="*/ 0 w 114"/>
                <a:gd name="T35" fmla="*/ 0 h 82"/>
                <a:gd name="T36" fmla="*/ 0 w 114"/>
                <a:gd name="T37" fmla="*/ 0 h 82"/>
                <a:gd name="T38" fmla="*/ 0 w 114"/>
                <a:gd name="T39" fmla="*/ 0 h 82"/>
                <a:gd name="T40" fmla="*/ 0 w 114"/>
                <a:gd name="T41" fmla="*/ 0 h 82"/>
                <a:gd name="T42" fmla="*/ 0 w 114"/>
                <a:gd name="T43" fmla="*/ 0 h 82"/>
                <a:gd name="T44" fmla="*/ 0 w 114"/>
                <a:gd name="T45" fmla="*/ 0 h 82"/>
                <a:gd name="T46" fmla="*/ 0 w 114"/>
                <a:gd name="T47" fmla="*/ 0 h 82"/>
                <a:gd name="T48" fmla="*/ 0 w 114"/>
                <a:gd name="T49" fmla="*/ 0 h 82"/>
                <a:gd name="T50" fmla="*/ 0 w 114"/>
                <a:gd name="T51" fmla="*/ 0 h 82"/>
                <a:gd name="T52" fmla="*/ 0 w 114"/>
                <a:gd name="T53" fmla="*/ 0 h 82"/>
                <a:gd name="T54" fmla="*/ 0 w 114"/>
                <a:gd name="T55" fmla="*/ 0 h 82"/>
                <a:gd name="T56" fmla="*/ 0 w 114"/>
                <a:gd name="T57" fmla="*/ 0 h 82"/>
                <a:gd name="T58" fmla="*/ 0 w 114"/>
                <a:gd name="T59" fmla="*/ 0 h 82"/>
                <a:gd name="T60" fmla="*/ 0 w 114"/>
                <a:gd name="T61" fmla="*/ 0 h 82"/>
                <a:gd name="T62" fmla="*/ 0 w 114"/>
                <a:gd name="T63" fmla="*/ 0 h 82"/>
                <a:gd name="T64" fmla="*/ 0 w 114"/>
                <a:gd name="T65" fmla="*/ 0 h 82"/>
                <a:gd name="T66" fmla="*/ 0 w 114"/>
                <a:gd name="T67" fmla="*/ 0 h 82"/>
                <a:gd name="T68" fmla="*/ 0 w 114"/>
                <a:gd name="T69" fmla="*/ 0 h 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4"/>
                <a:gd name="T106" fmla="*/ 0 h 82"/>
                <a:gd name="T107" fmla="*/ 114 w 114"/>
                <a:gd name="T108" fmla="*/ 82 h 8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4" h="82">
                  <a:moveTo>
                    <a:pt x="95" y="17"/>
                  </a:moveTo>
                  <a:lnTo>
                    <a:pt x="100" y="20"/>
                  </a:lnTo>
                  <a:lnTo>
                    <a:pt x="107" y="26"/>
                  </a:lnTo>
                  <a:lnTo>
                    <a:pt x="111" y="32"/>
                  </a:lnTo>
                  <a:lnTo>
                    <a:pt x="114" y="40"/>
                  </a:lnTo>
                  <a:lnTo>
                    <a:pt x="113" y="48"/>
                  </a:lnTo>
                  <a:lnTo>
                    <a:pt x="113" y="57"/>
                  </a:lnTo>
                  <a:lnTo>
                    <a:pt x="108" y="64"/>
                  </a:lnTo>
                  <a:lnTo>
                    <a:pt x="104" y="73"/>
                  </a:lnTo>
                  <a:lnTo>
                    <a:pt x="94" y="80"/>
                  </a:lnTo>
                  <a:lnTo>
                    <a:pt x="82" y="82"/>
                  </a:lnTo>
                  <a:lnTo>
                    <a:pt x="77" y="72"/>
                  </a:lnTo>
                  <a:lnTo>
                    <a:pt x="73" y="64"/>
                  </a:lnTo>
                  <a:lnTo>
                    <a:pt x="67" y="55"/>
                  </a:lnTo>
                  <a:lnTo>
                    <a:pt x="61" y="49"/>
                  </a:lnTo>
                  <a:lnTo>
                    <a:pt x="52" y="41"/>
                  </a:lnTo>
                  <a:lnTo>
                    <a:pt x="43" y="36"/>
                  </a:lnTo>
                  <a:lnTo>
                    <a:pt x="34" y="32"/>
                  </a:lnTo>
                  <a:lnTo>
                    <a:pt x="25" y="31"/>
                  </a:lnTo>
                  <a:lnTo>
                    <a:pt x="16" y="30"/>
                  </a:lnTo>
                  <a:lnTo>
                    <a:pt x="8" y="32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" y="2"/>
                  </a:lnTo>
                  <a:lnTo>
                    <a:pt x="50" y="3"/>
                  </a:lnTo>
                  <a:lnTo>
                    <a:pt x="59" y="5"/>
                  </a:lnTo>
                  <a:lnTo>
                    <a:pt x="67" y="7"/>
                  </a:lnTo>
                  <a:lnTo>
                    <a:pt x="76" y="9"/>
                  </a:lnTo>
                  <a:lnTo>
                    <a:pt x="85" y="13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180" y="4340"/>
              <a:ext cx="86" cy="69"/>
            </a:xfrm>
            <a:custGeom>
              <a:avLst/>
              <a:gdLst>
                <a:gd name="T0" fmla="*/ 0 w 256"/>
                <a:gd name="T1" fmla="*/ 0 h 208"/>
                <a:gd name="T2" fmla="*/ 0 w 256"/>
                <a:gd name="T3" fmla="*/ 0 h 208"/>
                <a:gd name="T4" fmla="*/ 0 w 256"/>
                <a:gd name="T5" fmla="*/ 0 h 208"/>
                <a:gd name="T6" fmla="*/ 0 w 256"/>
                <a:gd name="T7" fmla="*/ 0 h 208"/>
                <a:gd name="T8" fmla="*/ 0 w 256"/>
                <a:gd name="T9" fmla="*/ 0 h 208"/>
                <a:gd name="T10" fmla="*/ 0 w 256"/>
                <a:gd name="T11" fmla="*/ 0 h 208"/>
                <a:gd name="T12" fmla="*/ 0 w 256"/>
                <a:gd name="T13" fmla="*/ 0 h 208"/>
                <a:gd name="T14" fmla="*/ 0 w 256"/>
                <a:gd name="T15" fmla="*/ 0 h 208"/>
                <a:gd name="T16" fmla="*/ 0 w 256"/>
                <a:gd name="T17" fmla="*/ 0 h 208"/>
                <a:gd name="T18" fmla="*/ 0 w 256"/>
                <a:gd name="T19" fmla="*/ 0 h 208"/>
                <a:gd name="T20" fmla="*/ 0 w 256"/>
                <a:gd name="T21" fmla="*/ 0 h 208"/>
                <a:gd name="T22" fmla="*/ 0 w 256"/>
                <a:gd name="T23" fmla="*/ 0 h 208"/>
                <a:gd name="T24" fmla="*/ 0 w 256"/>
                <a:gd name="T25" fmla="*/ 0 h 208"/>
                <a:gd name="T26" fmla="*/ 0 w 256"/>
                <a:gd name="T27" fmla="*/ 0 h 208"/>
                <a:gd name="T28" fmla="*/ 0 w 256"/>
                <a:gd name="T29" fmla="*/ 0 h 208"/>
                <a:gd name="T30" fmla="*/ 0 w 256"/>
                <a:gd name="T31" fmla="*/ 0 h 208"/>
                <a:gd name="T32" fmla="*/ 0 w 256"/>
                <a:gd name="T33" fmla="*/ 0 h 208"/>
                <a:gd name="T34" fmla="*/ 0 w 256"/>
                <a:gd name="T35" fmla="*/ 0 h 208"/>
                <a:gd name="T36" fmla="*/ 0 w 256"/>
                <a:gd name="T37" fmla="*/ 0 h 208"/>
                <a:gd name="T38" fmla="*/ 0 w 256"/>
                <a:gd name="T39" fmla="*/ 0 h 208"/>
                <a:gd name="T40" fmla="*/ 0 w 256"/>
                <a:gd name="T41" fmla="*/ 0 h 208"/>
                <a:gd name="T42" fmla="*/ 0 w 256"/>
                <a:gd name="T43" fmla="*/ 0 h 208"/>
                <a:gd name="T44" fmla="*/ 0 w 256"/>
                <a:gd name="T45" fmla="*/ 0 h 208"/>
                <a:gd name="T46" fmla="*/ 0 w 256"/>
                <a:gd name="T47" fmla="*/ 0 h 208"/>
                <a:gd name="T48" fmla="*/ 0 w 256"/>
                <a:gd name="T49" fmla="*/ 0 h 208"/>
                <a:gd name="T50" fmla="*/ 0 w 256"/>
                <a:gd name="T51" fmla="*/ 0 h 208"/>
                <a:gd name="T52" fmla="*/ 0 w 256"/>
                <a:gd name="T53" fmla="*/ 0 h 208"/>
                <a:gd name="T54" fmla="*/ 0 w 256"/>
                <a:gd name="T55" fmla="*/ 0 h 208"/>
                <a:gd name="T56" fmla="*/ 0 w 256"/>
                <a:gd name="T57" fmla="*/ 0 h 208"/>
                <a:gd name="T58" fmla="*/ 0 w 256"/>
                <a:gd name="T59" fmla="*/ 0 h 208"/>
                <a:gd name="T60" fmla="*/ 0 w 256"/>
                <a:gd name="T61" fmla="*/ 0 h 208"/>
                <a:gd name="T62" fmla="*/ 0 w 256"/>
                <a:gd name="T63" fmla="*/ 0 h 208"/>
                <a:gd name="T64" fmla="*/ 0 w 256"/>
                <a:gd name="T65" fmla="*/ 0 h 208"/>
                <a:gd name="T66" fmla="*/ 0 w 256"/>
                <a:gd name="T67" fmla="*/ 0 h 208"/>
                <a:gd name="T68" fmla="*/ 0 w 256"/>
                <a:gd name="T69" fmla="*/ 0 h 208"/>
                <a:gd name="T70" fmla="*/ 0 w 256"/>
                <a:gd name="T71" fmla="*/ 0 h 208"/>
                <a:gd name="T72" fmla="*/ 0 w 256"/>
                <a:gd name="T73" fmla="*/ 0 h 208"/>
                <a:gd name="T74" fmla="*/ 0 w 256"/>
                <a:gd name="T75" fmla="*/ 0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56"/>
                <a:gd name="T115" fmla="*/ 0 h 208"/>
                <a:gd name="T116" fmla="*/ 256 w 256"/>
                <a:gd name="T117" fmla="*/ 208 h 2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56" h="208">
                  <a:moveTo>
                    <a:pt x="161" y="177"/>
                  </a:moveTo>
                  <a:lnTo>
                    <a:pt x="147" y="184"/>
                  </a:lnTo>
                  <a:lnTo>
                    <a:pt x="134" y="191"/>
                  </a:lnTo>
                  <a:lnTo>
                    <a:pt x="120" y="198"/>
                  </a:lnTo>
                  <a:lnTo>
                    <a:pt x="108" y="203"/>
                  </a:lnTo>
                  <a:lnTo>
                    <a:pt x="92" y="205"/>
                  </a:lnTo>
                  <a:lnTo>
                    <a:pt x="78" y="208"/>
                  </a:lnTo>
                  <a:lnTo>
                    <a:pt x="63" y="205"/>
                  </a:lnTo>
                  <a:lnTo>
                    <a:pt x="49" y="202"/>
                  </a:lnTo>
                  <a:lnTo>
                    <a:pt x="40" y="191"/>
                  </a:lnTo>
                  <a:lnTo>
                    <a:pt x="32" y="182"/>
                  </a:lnTo>
                  <a:lnTo>
                    <a:pt x="24" y="173"/>
                  </a:lnTo>
                  <a:lnTo>
                    <a:pt x="17" y="169"/>
                  </a:lnTo>
                  <a:lnTo>
                    <a:pt x="18" y="154"/>
                  </a:lnTo>
                  <a:lnTo>
                    <a:pt x="18" y="141"/>
                  </a:lnTo>
                  <a:lnTo>
                    <a:pt x="14" y="130"/>
                  </a:lnTo>
                  <a:lnTo>
                    <a:pt x="11" y="118"/>
                  </a:lnTo>
                  <a:lnTo>
                    <a:pt x="6" y="105"/>
                  </a:lnTo>
                  <a:lnTo>
                    <a:pt x="3" y="94"/>
                  </a:lnTo>
                  <a:lnTo>
                    <a:pt x="0" y="81"/>
                  </a:lnTo>
                  <a:lnTo>
                    <a:pt x="3" y="70"/>
                  </a:lnTo>
                  <a:lnTo>
                    <a:pt x="35" y="39"/>
                  </a:lnTo>
                  <a:lnTo>
                    <a:pt x="61" y="36"/>
                  </a:lnTo>
                  <a:lnTo>
                    <a:pt x="91" y="36"/>
                  </a:lnTo>
                  <a:lnTo>
                    <a:pt x="120" y="36"/>
                  </a:lnTo>
                  <a:lnTo>
                    <a:pt x="150" y="36"/>
                  </a:lnTo>
                  <a:lnTo>
                    <a:pt x="177" y="34"/>
                  </a:lnTo>
                  <a:lnTo>
                    <a:pt x="205" y="27"/>
                  </a:lnTo>
                  <a:lnTo>
                    <a:pt x="231" y="17"/>
                  </a:lnTo>
                  <a:lnTo>
                    <a:pt x="255" y="0"/>
                  </a:lnTo>
                  <a:lnTo>
                    <a:pt x="256" y="26"/>
                  </a:lnTo>
                  <a:lnTo>
                    <a:pt x="254" y="52"/>
                  </a:lnTo>
                  <a:lnTo>
                    <a:pt x="245" y="75"/>
                  </a:lnTo>
                  <a:lnTo>
                    <a:pt x="233" y="99"/>
                  </a:lnTo>
                  <a:lnTo>
                    <a:pt x="218" y="121"/>
                  </a:lnTo>
                  <a:lnTo>
                    <a:pt x="200" y="141"/>
                  </a:lnTo>
                  <a:lnTo>
                    <a:pt x="181" y="159"/>
                  </a:lnTo>
                  <a:lnTo>
                    <a:pt x="161" y="177"/>
                  </a:lnTo>
                  <a:close/>
                </a:path>
              </a:pathLst>
            </a:custGeom>
            <a:solidFill>
              <a:srgbClr val="7854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046" y="4365"/>
              <a:ext cx="113" cy="86"/>
            </a:xfrm>
            <a:custGeom>
              <a:avLst/>
              <a:gdLst>
                <a:gd name="T0" fmla="*/ 0 w 338"/>
                <a:gd name="T1" fmla="*/ 0 h 258"/>
                <a:gd name="T2" fmla="*/ 0 w 338"/>
                <a:gd name="T3" fmla="*/ 0 h 258"/>
                <a:gd name="T4" fmla="*/ 0 w 338"/>
                <a:gd name="T5" fmla="*/ 0 h 258"/>
                <a:gd name="T6" fmla="*/ 0 w 338"/>
                <a:gd name="T7" fmla="*/ 0 h 258"/>
                <a:gd name="T8" fmla="*/ 0 w 338"/>
                <a:gd name="T9" fmla="*/ 0 h 258"/>
                <a:gd name="T10" fmla="*/ 0 w 338"/>
                <a:gd name="T11" fmla="*/ 0 h 258"/>
                <a:gd name="T12" fmla="*/ 0 w 338"/>
                <a:gd name="T13" fmla="*/ 0 h 258"/>
                <a:gd name="T14" fmla="*/ 0 w 338"/>
                <a:gd name="T15" fmla="*/ 0 h 258"/>
                <a:gd name="T16" fmla="*/ 0 w 338"/>
                <a:gd name="T17" fmla="*/ 0 h 258"/>
                <a:gd name="T18" fmla="*/ 0 w 338"/>
                <a:gd name="T19" fmla="*/ 0 h 258"/>
                <a:gd name="T20" fmla="*/ 0 w 338"/>
                <a:gd name="T21" fmla="*/ 0 h 258"/>
                <a:gd name="T22" fmla="*/ 0 w 338"/>
                <a:gd name="T23" fmla="*/ 0 h 258"/>
                <a:gd name="T24" fmla="*/ 0 w 338"/>
                <a:gd name="T25" fmla="*/ 0 h 258"/>
                <a:gd name="T26" fmla="*/ 0 w 338"/>
                <a:gd name="T27" fmla="*/ 0 h 258"/>
                <a:gd name="T28" fmla="*/ 0 w 338"/>
                <a:gd name="T29" fmla="*/ 0 h 258"/>
                <a:gd name="T30" fmla="*/ 0 w 338"/>
                <a:gd name="T31" fmla="*/ 0 h 258"/>
                <a:gd name="T32" fmla="*/ 0 w 338"/>
                <a:gd name="T33" fmla="*/ 0 h 258"/>
                <a:gd name="T34" fmla="*/ 0 w 338"/>
                <a:gd name="T35" fmla="*/ 0 h 258"/>
                <a:gd name="T36" fmla="*/ 0 w 338"/>
                <a:gd name="T37" fmla="*/ 0 h 258"/>
                <a:gd name="T38" fmla="*/ 0 w 338"/>
                <a:gd name="T39" fmla="*/ 0 h 258"/>
                <a:gd name="T40" fmla="*/ 0 w 338"/>
                <a:gd name="T41" fmla="*/ 0 h 258"/>
                <a:gd name="T42" fmla="*/ 0 w 338"/>
                <a:gd name="T43" fmla="*/ 0 h 258"/>
                <a:gd name="T44" fmla="*/ 0 w 338"/>
                <a:gd name="T45" fmla="*/ 0 h 258"/>
                <a:gd name="T46" fmla="*/ 0 w 338"/>
                <a:gd name="T47" fmla="*/ 0 h 258"/>
                <a:gd name="T48" fmla="*/ 0 w 338"/>
                <a:gd name="T49" fmla="*/ 0 h 258"/>
                <a:gd name="T50" fmla="*/ 0 w 338"/>
                <a:gd name="T51" fmla="*/ 0 h 258"/>
                <a:gd name="T52" fmla="*/ 0 w 338"/>
                <a:gd name="T53" fmla="*/ 0 h 258"/>
                <a:gd name="T54" fmla="*/ 0 w 338"/>
                <a:gd name="T55" fmla="*/ 0 h 258"/>
                <a:gd name="T56" fmla="*/ 0 w 338"/>
                <a:gd name="T57" fmla="*/ 0 h 258"/>
                <a:gd name="T58" fmla="*/ 0 w 338"/>
                <a:gd name="T59" fmla="*/ 0 h 258"/>
                <a:gd name="T60" fmla="*/ 0 w 338"/>
                <a:gd name="T61" fmla="*/ 0 h 258"/>
                <a:gd name="T62" fmla="*/ 0 w 338"/>
                <a:gd name="T63" fmla="*/ 0 h 258"/>
                <a:gd name="T64" fmla="*/ 0 w 338"/>
                <a:gd name="T65" fmla="*/ 0 h 258"/>
                <a:gd name="T66" fmla="*/ 0 w 338"/>
                <a:gd name="T67" fmla="*/ 0 h 258"/>
                <a:gd name="T68" fmla="*/ 0 w 338"/>
                <a:gd name="T69" fmla="*/ 0 h 258"/>
                <a:gd name="T70" fmla="*/ 0 w 338"/>
                <a:gd name="T71" fmla="*/ 0 h 258"/>
                <a:gd name="T72" fmla="*/ 0 w 338"/>
                <a:gd name="T73" fmla="*/ 0 h 258"/>
                <a:gd name="T74" fmla="*/ 0 w 338"/>
                <a:gd name="T75" fmla="*/ 0 h 258"/>
                <a:gd name="T76" fmla="*/ 0 w 338"/>
                <a:gd name="T77" fmla="*/ 0 h 258"/>
                <a:gd name="T78" fmla="*/ 0 w 338"/>
                <a:gd name="T79" fmla="*/ 0 h 258"/>
                <a:gd name="T80" fmla="*/ 0 w 338"/>
                <a:gd name="T81" fmla="*/ 0 h 258"/>
                <a:gd name="T82" fmla="*/ 0 w 338"/>
                <a:gd name="T83" fmla="*/ 0 h 258"/>
                <a:gd name="T84" fmla="*/ 0 w 338"/>
                <a:gd name="T85" fmla="*/ 0 h 2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38"/>
                <a:gd name="T130" fmla="*/ 0 h 258"/>
                <a:gd name="T131" fmla="*/ 338 w 338"/>
                <a:gd name="T132" fmla="*/ 258 h 25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38" h="258">
                  <a:moveTo>
                    <a:pt x="338" y="37"/>
                  </a:moveTo>
                  <a:lnTo>
                    <a:pt x="337" y="46"/>
                  </a:lnTo>
                  <a:lnTo>
                    <a:pt x="337" y="56"/>
                  </a:lnTo>
                  <a:lnTo>
                    <a:pt x="335" y="66"/>
                  </a:lnTo>
                  <a:lnTo>
                    <a:pt x="335" y="77"/>
                  </a:lnTo>
                  <a:lnTo>
                    <a:pt x="333" y="87"/>
                  </a:lnTo>
                  <a:lnTo>
                    <a:pt x="331" y="97"/>
                  </a:lnTo>
                  <a:lnTo>
                    <a:pt x="328" y="106"/>
                  </a:lnTo>
                  <a:lnTo>
                    <a:pt x="324" y="116"/>
                  </a:lnTo>
                  <a:lnTo>
                    <a:pt x="319" y="112"/>
                  </a:lnTo>
                  <a:lnTo>
                    <a:pt x="288" y="132"/>
                  </a:lnTo>
                  <a:lnTo>
                    <a:pt x="258" y="155"/>
                  </a:lnTo>
                  <a:lnTo>
                    <a:pt x="228" y="175"/>
                  </a:lnTo>
                  <a:lnTo>
                    <a:pt x="200" y="197"/>
                  </a:lnTo>
                  <a:lnTo>
                    <a:pt x="168" y="215"/>
                  </a:lnTo>
                  <a:lnTo>
                    <a:pt x="135" y="233"/>
                  </a:lnTo>
                  <a:lnTo>
                    <a:pt x="102" y="247"/>
                  </a:lnTo>
                  <a:lnTo>
                    <a:pt x="69" y="258"/>
                  </a:lnTo>
                  <a:lnTo>
                    <a:pt x="60" y="256"/>
                  </a:lnTo>
                  <a:lnTo>
                    <a:pt x="52" y="256"/>
                  </a:lnTo>
                  <a:lnTo>
                    <a:pt x="45" y="256"/>
                  </a:lnTo>
                  <a:lnTo>
                    <a:pt x="37" y="256"/>
                  </a:lnTo>
                  <a:lnTo>
                    <a:pt x="29" y="253"/>
                  </a:lnTo>
                  <a:lnTo>
                    <a:pt x="23" y="251"/>
                  </a:lnTo>
                  <a:lnTo>
                    <a:pt x="16" y="246"/>
                  </a:lnTo>
                  <a:lnTo>
                    <a:pt x="13" y="241"/>
                  </a:lnTo>
                  <a:lnTo>
                    <a:pt x="16" y="232"/>
                  </a:lnTo>
                  <a:lnTo>
                    <a:pt x="30" y="224"/>
                  </a:lnTo>
                  <a:lnTo>
                    <a:pt x="45" y="217"/>
                  </a:lnTo>
                  <a:lnTo>
                    <a:pt x="59" y="208"/>
                  </a:lnTo>
                  <a:lnTo>
                    <a:pt x="74" y="201"/>
                  </a:lnTo>
                  <a:lnTo>
                    <a:pt x="87" y="191"/>
                  </a:lnTo>
                  <a:lnTo>
                    <a:pt x="102" y="182"/>
                  </a:lnTo>
                  <a:lnTo>
                    <a:pt x="115" y="173"/>
                  </a:lnTo>
                  <a:lnTo>
                    <a:pt x="130" y="164"/>
                  </a:lnTo>
                  <a:lnTo>
                    <a:pt x="133" y="156"/>
                  </a:lnTo>
                  <a:lnTo>
                    <a:pt x="134" y="151"/>
                  </a:lnTo>
                  <a:lnTo>
                    <a:pt x="127" y="151"/>
                  </a:lnTo>
                  <a:lnTo>
                    <a:pt x="112" y="157"/>
                  </a:lnTo>
                  <a:lnTo>
                    <a:pt x="100" y="165"/>
                  </a:lnTo>
                  <a:lnTo>
                    <a:pt x="87" y="173"/>
                  </a:lnTo>
                  <a:lnTo>
                    <a:pt x="75" y="182"/>
                  </a:lnTo>
                  <a:lnTo>
                    <a:pt x="62" y="188"/>
                  </a:lnTo>
                  <a:lnTo>
                    <a:pt x="50" y="196"/>
                  </a:lnTo>
                  <a:lnTo>
                    <a:pt x="36" y="202"/>
                  </a:lnTo>
                  <a:lnTo>
                    <a:pt x="23" y="208"/>
                  </a:lnTo>
                  <a:lnTo>
                    <a:pt x="15" y="205"/>
                  </a:lnTo>
                  <a:lnTo>
                    <a:pt x="9" y="202"/>
                  </a:lnTo>
                  <a:lnTo>
                    <a:pt x="2" y="198"/>
                  </a:lnTo>
                  <a:lnTo>
                    <a:pt x="0" y="193"/>
                  </a:lnTo>
                  <a:lnTo>
                    <a:pt x="14" y="176"/>
                  </a:lnTo>
                  <a:lnTo>
                    <a:pt x="29" y="160"/>
                  </a:lnTo>
                  <a:lnTo>
                    <a:pt x="43" y="143"/>
                  </a:lnTo>
                  <a:lnTo>
                    <a:pt x="57" y="127"/>
                  </a:lnTo>
                  <a:lnTo>
                    <a:pt x="70" y="109"/>
                  </a:lnTo>
                  <a:lnTo>
                    <a:pt x="83" y="93"/>
                  </a:lnTo>
                  <a:lnTo>
                    <a:pt x="96" y="75"/>
                  </a:lnTo>
                  <a:lnTo>
                    <a:pt x="109" y="60"/>
                  </a:lnTo>
                  <a:lnTo>
                    <a:pt x="111" y="51"/>
                  </a:lnTo>
                  <a:lnTo>
                    <a:pt x="116" y="45"/>
                  </a:lnTo>
                  <a:lnTo>
                    <a:pt x="121" y="39"/>
                  </a:lnTo>
                  <a:lnTo>
                    <a:pt x="128" y="34"/>
                  </a:lnTo>
                  <a:lnTo>
                    <a:pt x="133" y="29"/>
                  </a:lnTo>
                  <a:lnTo>
                    <a:pt x="139" y="24"/>
                  </a:lnTo>
                  <a:lnTo>
                    <a:pt x="143" y="16"/>
                  </a:lnTo>
                  <a:lnTo>
                    <a:pt x="148" y="10"/>
                  </a:lnTo>
                  <a:lnTo>
                    <a:pt x="153" y="6"/>
                  </a:lnTo>
                  <a:lnTo>
                    <a:pt x="166" y="6"/>
                  </a:lnTo>
                  <a:lnTo>
                    <a:pt x="180" y="6"/>
                  </a:lnTo>
                  <a:lnTo>
                    <a:pt x="194" y="6"/>
                  </a:lnTo>
                  <a:lnTo>
                    <a:pt x="210" y="7"/>
                  </a:lnTo>
                  <a:lnTo>
                    <a:pt x="224" y="7"/>
                  </a:lnTo>
                  <a:lnTo>
                    <a:pt x="239" y="7"/>
                  </a:lnTo>
                  <a:lnTo>
                    <a:pt x="255" y="7"/>
                  </a:lnTo>
                  <a:lnTo>
                    <a:pt x="270" y="9"/>
                  </a:lnTo>
                  <a:lnTo>
                    <a:pt x="275" y="4"/>
                  </a:lnTo>
                  <a:lnTo>
                    <a:pt x="283" y="1"/>
                  </a:lnTo>
                  <a:lnTo>
                    <a:pt x="290" y="0"/>
                  </a:lnTo>
                  <a:lnTo>
                    <a:pt x="298" y="0"/>
                  </a:lnTo>
                  <a:lnTo>
                    <a:pt x="306" y="0"/>
                  </a:lnTo>
                  <a:lnTo>
                    <a:pt x="314" y="1"/>
                  </a:lnTo>
                  <a:lnTo>
                    <a:pt x="320" y="2"/>
                  </a:lnTo>
                  <a:lnTo>
                    <a:pt x="328" y="6"/>
                  </a:lnTo>
                  <a:lnTo>
                    <a:pt x="329" y="14"/>
                  </a:lnTo>
                  <a:lnTo>
                    <a:pt x="331" y="21"/>
                  </a:lnTo>
                  <a:lnTo>
                    <a:pt x="334" y="28"/>
                  </a:lnTo>
                  <a:lnTo>
                    <a:pt x="338" y="37"/>
                  </a:lnTo>
                  <a:close/>
                </a:path>
              </a:pathLst>
            </a:custGeom>
            <a:solidFill>
              <a:srgbClr val="7854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187" y="4370"/>
              <a:ext cx="43" cy="16"/>
            </a:xfrm>
            <a:custGeom>
              <a:avLst/>
              <a:gdLst>
                <a:gd name="T0" fmla="*/ 0 w 130"/>
                <a:gd name="T1" fmla="*/ 0 h 50"/>
                <a:gd name="T2" fmla="*/ 0 w 130"/>
                <a:gd name="T3" fmla="*/ 0 h 50"/>
                <a:gd name="T4" fmla="*/ 0 w 130"/>
                <a:gd name="T5" fmla="*/ 0 h 50"/>
                <a:gd name="T6" fmla="*/ 0 w 130"/>
                <a:gd name="T7" fmla="*/ 0 h 50"/>
                <a:gd name="T8" fmla="*/ 0 w 130"/>
                <a:gd name="T9" fmla="*/ 0 h 50"/>
                <a:gd name="T10" fmla="*/ 0 w 130"/>
                <a:gd name="T11" fmla="*/ 0 h 50"/>
                <a:gd name="T12" fmla="*/ 0 w 130"/>
                <a:gd name="T13" fmla="*/ 0 h 50"/>
                <a:gd name="T14" fmla="*/ 0 w 130"/>
                <a:gd name="T15" fmla="*/ 0 h 50"/>
                <a:gd name="T16" fmla="*/ 0 w 130"/>
                <a:gd name="T17" fmla="*/ 0 h 50"/>
                <a:gd name="T18" fmla="*/ 0 w 130"/>
                <a:gd name="T19" fmla="*/ 0 h 50"/>
                <a:gd name="T20" fmla="*/ 0 w 130"/>
                <a:gd name="T21" fmla="*/ 0 h 50"/>
                <a:gd name="T22" fmla="*/ 0 w 130"/>
                <a:gd name="T23" fmla="*/ 0 h 50"/>
                <a:gd name="T24" fmla="*/ 0 w 130"/>
                <a:gd name="T25" fmla="*/ 0 h 50"/>
                <a:gd name="T26" fmla="*/ 0 w 130"/>
                <a:gd name="T27" fmla="*/ 0 h 50"/>
                <a:gd name="T28" fmla="*/ 0 w 130"/>
                <a:gd name="T29" fmla="*/ 0 h 50"/>
                <a:gd name="T30" fmla="*/ 0 w 130"/>
                <a:gd name="T31" fmla="*/ 0 h 50"/>
                <a:gd name="T32" fmla="*/ 0 w 130"/>
                <a:gd name="T33" fmla="*/ 0 h 50"/>
                <a:gd name="T34" fmla="*/ 0 w 130"/>
                <a:gd name="T35" fmla="*/ 0 h 50"/>
                <a:gd name="T36" fmla="*/ 0 w 130"/>
                <a:gd name="T37" fmla="*/ 0 h 50"/>
                <a:gd name="T38" fmla="*/ 0 w 130"/>
                <a:gd name="T39" fmla="*/ 0 h 50"/>
                <a:gd name="T40" fmla="*/ 0 w 130"/>
                <a:gd name="T41" fmla="*/ 0 h 50"/>
                <a:gd name="T42" fmla="*/ 0 w 130"/>
                <a:gd name="T43" fmla="*/ 0 h 50"/>
                <a:gd name="T44" fmla="*/ 0 w 130"/>
                <a:gd name="T45" fmla="*/ 0 h 50"/>
                <a:gd name="T46" fmla="*/ 0 w 130"/>
                <a:gd name="T47" fmla="*/ 0 h 50"/>
                <a:gd name="T48" fmla="*/ 0 w 130"/>
                <a:gd name="T49" fmla="*/ 0 h 50"/>
                <a:gd name="T50" fmla="*/ 0 w 130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0"/>
                <a:gd name="T79" fmla="*/ 0 h 50"/>
                <a:gd name="T80" fmla="*/ 130 w 130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0" h="50">
                  <a:moveTo>
                    <a:pt x="130" y="3"/>
                  </a:moveTo>
                  <a:lnTo>
                    <a:pt x="120" y="10"/>
                  </a:lnTo>
                  <a:lnTo>
                    <a:pt x="109" y="19"/>
                  </a:lnTo>
                  <a:lnTo>
                    <a:pt x="98" y="28"/>
                  </a:lnTo>
                  <a:lnTo>
                    <a:pt x="86" y="37"/>
                  </a:lnTo>
                  <a:lnTo>
                    <a:pt x="72" y="42"/>
                  </a:lnTo>
                  <a:lnTo>
                    <a:pt x="59" y="47"/>
                  </a:lnTo>
                  <a:lnTo>
                    <a:pt x="47" y="50"/>
                  </a:lnTo>
                  <a:lnTo>
                    <a:pt x="34" y="50"/>
                  </a:lnTo>
                  <a:lnTo>
                    <a:pt x="23" y="45"/>
                  </a:lnTo>
                  <a:lnTo>
                    <a:pt x="13" y="42"/>
                  </a:lnTo>
                  <a:lnTo>
                    <a:pt x="4" y="38"/>
                  </a:lnTo>
                  <a:lnTo>
                    <a:pt x="0" y="31"/>
                  </a:lnTo>
                  <a:lnTo>
                    <a:pt x="7" y="27"/>
                  </a:lnTo>
                  <a:lnTo>
                    <a:pt x="13" y="31"/>
                  </a:lnTo>
                  <a:lnTo>
                    <a:pt x="20" y="35"/>
                  </a:lnTo>
                  <a:lnTo>
                    <a:pt x="27" y="32"/>
                  </a:lnTo>
                  <a:lnTo>
                    <a:pt x="39" y="37"/>
                  </a:lnTo>
                  <a:lnTo>
                    <a:pt x="53" y="38"/>
                  </a:lnTo>
                  <a:lnTo>
                    <a:pt x="64" y="36"/>
                  </a:lnTo>
                  <a:lnTo>
                    <a:pt x="79" y="32"/>
                  </a:lnTo>
                  <a:lnTo>
                    <a:pt x="90" y="24"/>
                  </a:lnTo>
                  <a:lnTo>
                    <a:pt x="103" y="17"/>
                  </a:lnTo>
                  <a:lnTo>
                    <a:pt x="114" y="8"/>
                  </a:lnTo>
                  <a:lnTo>
                    <a:pt x="127" y="0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161" y="4371"/>
              <a:ext cx="20" cy="33"/>
            </a:xfrm>
            <a:custGeom>
              <a:avLst/>
              <a:gdLst>
                <a:gd name="T0" fmla="*/ 0 w 59"/>
                <a:gd name="T1" fmla="*/ 0 h 100"/>
                <a:gd name="T2" fmla="*/ 0 w 59"/>
                <a:gd name="T3" fmla="*/ 0 h 100"/>
                <a:gd name="T4" fmla="*/ 0 w 59"/>
                <a:gd name="T5" fmla="*/ 0 h 100"/>
                <a:gd name="T6" fmla="*/ 0 w 59"/>
                <a:gd name="T7" fmla="*/ 0 h 100"/>
                <a:gd name="T8" fmla="*/ 0 w 59"/>
                <a:gd name="T9" fmla="*/ 0 h 100"/>
                <a:gd name="T10" fmla="*/ 0 w 59"/>
                <a:gd name="T11" fmla="*/ 0 h 100"/>
                <a:gd name="T12" fmla="*/ 0 w 59"/>
                <a:gd name="T13" fmla="*/ 0 h 100"/>
                <a:gd name="T14" fmla="*/ 0 w 59"/>
                <a:gd name="T15" fmla="*/ 0 h 100"/>
                <a:gd name="T16" fmla="*/ 0 w 59"/>
                <a:gd name="T17" fmla="*/ 0 h 100"/>
                <a:gd name="T18" fmla="*/ 0 w 59"/>
                <a:gd name="T19" fmla="*/ 0 h 100"/>
                <a:gd name="T20" fmla="*/ 0 w 59"/>
                <a:gd name="T21" fmla="*/ 0 h 100"/>
                <a:gd name="T22" fmla="*/ 0 w 59"/>
                <a:gd name="T23" fmla="*/ 0 h 100"/>
                <a:gd name="T24" fmla="*/ 0 w 59"/>
                <a:gd name="T25" fmla="*/ 0 h 100"/>
                <a:gd name="T26" fmla="*/ 0 w 59"/>
                <a:gd name="T27" fmla="*/ 0 h 100"/>
                <a:gd name="T28" fmla="*/ 0 w 59"/>
                <a:gd name="T29" fmla="*/ 0 h 100"/>
                <a:gd name="T30" fmla="*/ 0 w 59"/>
                <a:gd name="T31" fmla="*/ 0 h 100"/>
                <a:gd name="T32" fmla="*/ 0 w 59"/>
                <a:gd name="T33" fmla="*/ 0 h 100"/>
                <a:gd name="T34" fmla="*/ 0 w 59"/>
                <a:gd name="T35" fmla="*/ 0 h 100"/>
                <a:gd name="T36" fmla="*/ 0 w 59"/>
                <a:gd name="T37" fmla="*/ 0 h 100"/>
                <a:gd name="T38" fmla="*/ 0 w 59"/>
                <a:gd name="T39" fmla="*/ 0 h 100"/>
                <a:gd name="T40" fmla="*/ 0 w 59"/>
                <a:gd name="T41" fmla="*/ 0 h 100"/>
                <a:gd name="T42" fmla="*/ 0 w 59"/>
                <a:gd name="T43" fmla="*/ 0 h 100"/>
                <a:gd name="T44" fmla="*/ 0 w 59"/>
                <a:gd name="T45" fmla="*/ 0 h 100"/>
                <a:gd name="T46" fmla="*/ 0 w 59"/>
                <a:gd name="T47" fmla="*/ 0 h 100"/>
                <a:gd name="T48" fmla="*/ 0 w 59"/>
                <a:gd name="T49" fmla="*/ 0 h 100"/>
                <a:gd name="T50" fmla="*/ 0 w 59"/>
                <a:gd name="T51" fmla="*/ 0 h 100"/>
                <a:gd name="T52" fmla="*/ 0 w 59"/>
                <a:gd name="T53" fmla="*/ 0 h 100"/>
                <a:gd name="T54" fmla="*/ 0 w 59"/>
                <a:gd name="T55" fmla="*/ 0 h 100"/>
                <a:gd name="T56" fmla="*/ 0 w 59"/>
                <a:gd name="T57" fmla="*/ 0 h 100"/>
                <a:gd name="T58" fmla="*/ 0 w 59"/>
                <a:gd name="T59" fmla="*/ 0 h 100"/>
                <a:gd name="T60" fmla="*/ 0 w 59"/>
                <a:gd name="T61" fmla="*/ 0 h 100"/>
                <a:gd name="T62" fmla="*/ 0 w 59"/>
                <a:gd name="T63" fmla="*/ 0 h 100"/>
                <a:gd name="T64" fmla="*/ 0 w 59"/>
                <a:gd name="T65" fmla="*/ 0 h 100"/>
                <a:gd name="T66" fmla="*/ 0 w 59"/>
                <a:gd name="T67" fmla="*/ 0 h 1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9"/>
                <a:gd name="T103" fmla="*/ 0 h 100"/>
                <a:gd name="T104" fmla="*/ 59 w 59"/>
                <a:gd name="T105" fmla="*/ 100 h 1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9" h="100">
                  <a:moveTo>
                    <a:pt x="46" y="13"/>
                  </a:moveTo>
                  <a:lnTo>
                    <a:pt x="46" y="19"/>
                  </a:lnTo>
                  <a:lnTo>
                    <a:pt x="50" y="27"/>
                  </a:lnTo>
                  <a:lnTo>
                    <a:pt x="53" y="34"/>
                  </a:lnTo>
                  <a:lnTo>
                    <a:pt x="57" y="42"/>
                  </a:lnTo>
                  <a:lnTo>
                    <a:pt x="58" y="50"/>
                  </a:lnTo>
                  <a:lnTo>
                    <a:pt x="59" y="58"/>
                  </a:lnTo>
                  <a:lnTo>
                    <a:pt x="59" y="65"/>
                  </a:lnTo>
                  <a:lnTo>
                    <a:pt x="58" y="74"/>
                  </a:lnTo>
                  <a:lnTo>
                    <a:pt x="52" y="82"/>
                  </a:lnTo>
                  <a:lnTo>
                    <a:pt x="45" y="87"/>
                  </a:lnTo>
                  <a:lnTo>
                    <a:pt x="37" y="87"/>
                  </a:lnTo>
                  <a:lnTo>
                    <a:pt x="30" y="88"/>
                  </a:lnTo>
                  <a:lnTo>
                    <a:pt x="21" y="88"/>
                  </a:lnTo>
                  <a:lnTo>
                    <a:pt x="13" y="90"/>
                  </a:lnTo>
                  <a:lnTo>
                    <a:pt x="7" y="92"/>
                  </a:lnTo>
                  <a:lnTo>
                    <a:pt x="2" y="100"/>
                  </a:lnTo>
                  <a:lnTo>
                    <a:pt x="0" y="87"/>
                  </a:lnTo>
                  <a:lnTo>
                    <a:pt x="5" y="74"/>
                  </a:lnTo>
                  <a:lnTo>
                    <a:pt x="9" y="60"/>
                  </a:lnTo>
                  <a:lnTo>
                    <a:pt x="12" y="47"/>
                  </a:lnTo>
                  <a:lnTo>
                    <a:pt x="13" y="37"/>
                  </a:lnTo>
                  <a:lnTo>
                    <a:pt x="13" y="27"/>
                  </a:lnTo>
                  <a:lnTo>
                    <a:pt x="12" y="17"/>
                  </a:lnTo>
                  <a:lnTo>
                    <a:pt x="12" y="6"/>
                  </a:lnTo>
                  <a:lnTo>
                    <a:pt x="14" y="10"/>
                  </a:lnTo>
                  <a:lnTo>
                    <a:pt x="18" y="15"/>
                  </a:lnTo>
                  <a:lnTo>
                    <a:pt x="22" y="18"/>
                  </a:lnTo>
                  <a:lnTo>
                    <a:pt x="30" y="20"/>
                  </a:lnTo>
                  <a:lnTo>
                    <a:pt x="30" y="0"/>
                  </a:lnTo>
                  <a:lnTo>
                    <a:pt x="31" y="2"/>
                  </a:lnTo>
                  <a:lnTo>
                    <a:pt x="35" y="8"/>
                  </a:lnTo>
                  <a:lnTo>
                    <a:pt x="39" y="10"/>
                  </a:lnTo>
                  <a:lnTo>
                    <a:pt x="46" y="13"/>
                  </a:lnTo>
                  <a:close/>
                </a:path>
              </a:pathLst>
            </a:custGeom>
            <a:solidFill>
              <a:srgbClr val="7854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185" y="4403"/>
              <a:ext cx="3" cy="3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0 w 8"/>
                <a:gd name="T5" fmla="*/ 0 h 7"/>
                <a:gd name="T6" fmla="*/ 0 w 8"/>
                <a:gd name="T7" fmla="*/ 0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7"/>
                <a:gd name="T17" fmla="*/ 8 w 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7">
                  <a:moveTo>
                    <a:pt x="8" y="7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212" y="4406"/>
              <a:ext cx="43" cy="15"/>
            </a:xfrm>
            <a:custGeom>
              <a:avLst/>
              <a:gdLst>
                <a:gd name="T0" fmla="*/ 0 w 129"/>
                <a:gd name="T1" fmla="*/ 0 h 46"/>
                <a:gd name="T2" fmla="*/ 0 w 129"/>
                <a:gd name="T3" fmla="*/ 0 h 46"/>
                <a:gd name="T4" fmla="*/ 0 w 129"/>
                <a:gd name="T5" fmla="*/ 0 h 46"/>
                <a:gd name="T6" fmla="*/ 0 w 129"/>
                <a:gd name="T7" fmla="*/ 0 h 46"/>
                <a:gd name="T8" fmla="*/ 0 w 129"/>
                <a:gd name="T9" fmla="*/ 0 h 46"/>
                <a:gd name="T10" fmla="*/ 0 w 129"/>
                <a:gd name="T11" fmla="*/ 0 h 46"/>
                <a:gd name="T12" fmla="*/ 0 w 129"/>
                <a:gd name="T13" fmla="*/ 0 h 46"/>
                <a:gd name="T14" fmla="*/ 0 w 129"/>
                <a:gd name="T15" fmla="*/ 0 h 46"/>
                <a:gd name="T16" fmla="*/ 0 w 129"/>
                <a:gd name="T17" fmla="*/ 0 h 46"/>
                <a:gd name="T18" fmla="*/ 0 w 129"/>
                <a:gd name="T19" fmla="*/ 0 h 46"/>
                <a:gd name="T20" fmla="*/ 0 w 129"/>
                <a:gd name="T21" fmla="*/ 0 h 46"/>
                <a:gd name="T22" fmla="*/ 0 w 129"/>
                <a:gd name="T23" fmla="*/ 0 h 46"/>
                <a:gd name="T24" fmla="*/ 0 w 129"/>
                <a:gd name="T25" fmla="*/ 0 h 46"/>
                <a:gd name="T26" fmla="*/ 0 w 129"/>
                <a:gd name="T27" fmla="*/ 0 h 46"/>
                <a:gd name="T28" fmla="*/ 0 w 129"/>
                <a:gd name="T29" fmla="*/ 0 h 46"/>
                <a:gd name="T30" fmla="*/ 0 w 129"/>
                <a:gd name="T31" fmla="*/ 0 h 46"/>
                <a:gd name="T32" fmla="*/ 0 w 129"/>
                <a:gd name="T33" fmla="*/ 0 h 46"/>
                <a:gd name="T34" fmla="*/ 0 w 129"/>
                <a:gd name="T35" fmla="*/ 0 h 46"/>
                <a:gd name="T36" fmla="*/ 0 w 129"/>
                <a:gd name="T37" fmla="*/ 0 h 46"/>
                <a:gd name="T38" fmla="*/ 0 w 129"/>
                <a:gd name="T39" fmla="*/ 0 h 46"/>
                <a:gd name="T40" fmla="*/ 0 w 129"/>
                <a:gd name="T41" fmla="*/ 0 h 46"/>
                <a:gd name="T42" fmla="*/ 0 w 129"/>
                <a:gd name="T43" fmla="*/ 0 h 46"/>
                <a:gd name="T44" fmla="*/ 0 w 129"/>
                <a:gd name="T45" fmla="*/ 0 h 46"/>
                <a:gd name="T46" fmla="*/ 0 w 129"/>
                <a:gd name="T47" fmla="*/ 0 h 46"/>
                <a:gd name="T48" fmla="*/ 0 w 129"/>
                <a:gd name="T49" fmla="*/ 0 h 46"/>
                <a:gd name="T50" fmla="*/ 0 w 129"/>
                <a:gd name="T51" fmla="*/ 0 h 46"/>
                <a:gd name="T52" fmla="*/ 0 w 129"/>
                <a:gd name="T53" fmla="*/ 0 h 46"/>
                <a:gd name="T54" fmla="*/ 0 w 129"/>
                <a:gd name="T55" fmla="*/ 0 h 46"/>
                <a:gd name="T56" fmla="*/ 0 w 129"/>
                <a:gd name="T57" fmla="*/ 0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9"/>
                <a:gd name="T88" fmla="*/ 0 h 46"/>
                <a:gd name="T89" fmla="*/ 129 w 129"/>
                <a:gd name="T90" fmla="*/ 46 h 4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9" h="46">
                  <a:moveTo>
                    <a:pt x="129" y="10"/>
                  </a:moveTo>
                  <a:lnTo>
                    <a:pt x="126" y="19"/>
                  </a:lnTo>
                  <a:lnTo>
                    <a:pt x="122" y="29"/>
                  </a:lnTo>
                  <a:lnTo>
                    <a:pt x="117" y="37"/>
                  </a:lnTo>
                  <a:lnTo>
                    <a:pt x="110" y="46"/>
                  </a:lnTo>
                  <a:lnTo>
                    <a:pt x="96" y="43"/>
                  </a:lnTo>
                  <a:lnTo>
                    <a:pt x="82" y="42"/>
                  </a:lnTo>
                  <a:lnTo>
                    <a:pt x="68" y="41"/>
                  </a:lnTo>
                  <a:lnTo>
                    <a:pt x="54" y="39"/>
                  </a:lnTo>
                  <a:lnTo>
                    <a:pt x="38" y="37"/>
                  </a:lnTo>
                  <a:lnTo>
                    <a:pt x="26" y="36"/>
                  </a:lnTo>
                  <a:lnTo>
                    <a:pt x="12" y="33"/>
                  </a:lnTo>
                  <a:lnTo>
                    <a:pt x="0" y="32"/>
                  </a:lnTo>
                  <a:lnTo>
                    <a:pt x="8" y="28"/>
                  </a:lnTo>
                  <a:lnTo>
                    <a:pt x="18" y="25"/>
                  </a:lnTo>
                  <a:lnTo>
                    <a:pt x="26" y="21"/>
                  </a:lnTo>
                  <a:lnTo>
                    <a:pt x="36" y="19"/>
                  </a:lnTo>
                  <a:lnTo>
                    <a:pt x="45" y="15"/>
                  </a:lnTo>
                  <a:lnTo>
                    <a:pt x="54" y="11"/>
                  </a:lnTo>
                  <a:lnTo>
                    <a:pt x="62" y="5"/>
                  </a:lnTo>
                  <a:lnTo>
                    <a:pt x="69" y="0"/>
                  </a:lnTo>
                  <a:lnTo>
                    <a:pt x="76" y="2"/>
                  </a:lnTo>
                  <a:lnTo>
                    <a:pt x="83" y="5"/>
                  </a:lnTo>
                  <a:lnTo>
                    <a:pt x="91" y="7"/>
                  </a:lnTo>
                  <a:lnTo>
                    <a:pt x="99" y="10"/>
                  </a:lnTo>
                  <a:lnTo>
                    <a:pt x="106" y="10"/>
                  </a:lnTo>
                  <a:lnTo>
                    <a:pt x="114" y="10"/>
                  </a:lnTo>
                  <a:lnTo>
                    <a:pt x="122" y="10"/>
                  </a:lnTo>
                  <a:lnTo>
                    <a:pt x="129" y="10"/>
                  </a:lnTo>
                  <a:close/>
                </a:path>
              </a:pathLst>
            </a:custGeom>
            <a:solidFill>
              <a:srgbClr val="7854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026" y="4410"/>
              <a:ext cx="410" cy="719"/>
            </a:xfrm>
            <a:custGeom>
              <a:avLst/>
              <a:gdLst>
                <a:gd name="T0" fmla="*/ 1 w 1231"/>
                <a:gd name="T1" fmla="*/ 0 h 2156"/>
                <a:gd name="T2" fmla="*/ 1 w 1231"/>
                <a:gd name="T3" fmla="*/ 0 h 2156"/>
                <a:gd name="T4" fmla="*/ 1 w 1231"/>
                <a:gd name="T5" fmla="*/ 0 h 2156"/>
                <a:gd name="T6" fmla="*/ 1 w 1231"/>
                <a:gd name="T7" fmla="*/ 1 h 2156"/>
                <a:gd name="T8" fmla="*/ 1 w 1231"/>
                <a:gd name="T9" fmla="*/ 1 h 2156"/>
                <a:gd name="T10" fmla="*/ 1 w 1231"/>
                <a:gd name="T11" fmla="*/ 1 h 2156"/>
                <a:gd name="T12" fmla="*/ 1 w 1231"/>
                <a:gd name="T13" fmla="*/ 1 h 2156"/>
                <a:gd name="T14" fmla="*/ 1 w 1231"/>
                <a:gd name="T15" fmla="*/ 0 h 2156"/>
                <a:gd name="T16" fmla="*/ 1 w 1231"/>
                <a:gd name="T17" fmla="*/ 0 h 2156"/>
                <a:gd name="T18" fmla="*/ 1 w 1231"/>
                <a:gd name="T19" fmla="*/ 0 h 2156"/>
                <a:gd name="T20" fmla="*/ 1 w 1231"/>
                <a:gd name="T21" fmla="*/ 0 h 2156"/>
                <a:gd name="T22" fmla="*/ 1 w 1231"/>
                <a:gd name="T23" fmla="*/ 0 h 2156"/>
                <a:gd name="T24" fmla="*/ 1 w 1231"/>
                <a:gd name="T25" fmla="*/ 0 h 2156"/>
                <a:gd name="T26" fmla="*/ 1 w 1231"/>
                <a:gd name="T27" fmla="*/ 0 h 2156"/>
                <a:gd name="T28" fmla="*/ 1 w 1231"/>
                <a:gd name="T29" fmla="*/ 0 h 2156"/>
                <a:gd name="T30" fmla="*/ 1 w 1231"/>
                <a:gd name="T31" fmla="*/ 0 h 2156"/>
                <a:gd name="T32" fmla="*/ 1 w 1231"/>
                <a:gd name="T33" fmla="*/ 0 h 2156"/>
                <a:gd name="T34" fmla="*/ 1 w 1231"/>
                <a:gd name="T35" fmla="*/ 1 h 2156"/>
                <a:gd name="T36" fmla="*/ 1 w 1231"/>
                <a:gd name="T37" fmla="*/ 1 h 2156"/>
                <a:gd name="T38" fmla="*/ 1 w 1231"/>
                <a:gd name="T39" fmla="*/ 1 h 2156"/>
                <a:gd name="T40" fmla="*/ 1 w 1231"/>
                <a:gd name="T41" fmla="*/ 1 h 2156"/>
                <a:gd name="T42" fmla="*/ 1 w 1231"/>
                <a:gd name="T43" fmla="*/ 1 h 2156"/>
                <a:gd name="T44" fmla="*/ 1 w 1231"/>
                <a:gd name="T45" fmla="*/ 1 h 2156"/>
                <a:gd name="T46" fmla="*/ 1 w 1231"/>
                <a:gd name="T47" fmla="*/ 1 h 2156"/>
                <a:gd name="T48" fmla="*/ 1 w 1231"/>
                <a:gd name="T49" fmla="*/ 1 h 2156"/>
                <a:gd name="T50" fmla="*/ 1 w 1231"/>
                <a:gd name="T51" fmla="*/ 1 h 2156"/>
                <a:gd name="T52" fmla="*/ 1 w 1231"/>
                <a:gd name="T53" fmla="*/ 1 h 2156"/>
                <a:gd name="T54" fmla="*/ 1 w 1231"/>
                <a:gd name="T55" fmla="*/ 1 h 2156"/>
                <a:gd name="T56" fmla="*/ 1 w 1231"/>
                <a:gd name="T57" fmla="*/ 1 h 2156"/>
                <a:gd name="T58" fmla="*/ 1 w 1231"/>
                <a:gd name="T59" fmla="*/ 1 h 2156"/>
                <a:gd name="T60" fmla="*/ 1 w 1231"/>
                <a:gd name="T61" fmla="*/ 1 h 2156"/>
                <a:gd name="T62" fmla="*/ 1 w 1231"/>
                <a:gd name="T63" fmla="*/ 1 h 2156"/>
                <a:gd name="T64" fmla="*/ 1 w 1231"/>
                <a:gd name="T65" fmla="*/ 1 h 2156"/>
                <a:gd name="T66" fmla="*/ 1 w 1231"/>
                <a:gd name="T67" fmla="*/ 1 h 2156"/>
                <a:gd name="T68" fmla="*/ 2 w 1231"/>
                <a:gd name="T69" fmla="*/ 1 h 2156"/>
                <a:gd name="T70" fmla="*/ 2 w 1231"/>
                <a:gd name="T71" fmla="*/ 1 h 2156"/>
                <a:gd name="T72" fmla="*/ 2 w 1231"/>
                <a:gd name="T73" fmla="*/ 2 h 2156"/>
                <a:gd name="T74" fmla="*/ 1 w 1231"/>
                <a:gd name="T75" fmla="*/ 2 h 2156"/>
                <a:gd name="T76" fmla="*/ 1 w 1231"/>
                <a:gd name="T77" fmla="*/ 3 h 2156"/>
                <a:gd name="T78" fmla="*/ 1 w 1231"/>
                <a:gd name="T79" fmla="*/ 3 h 2156"/>
                <a:gd name="T80" fmla="*/ 1 w 1231"/>
                <a:gd name="T81" fmla="*/ 3 h 2156"/>
                <a:gd name="T82" fmla="*/ 1 w 1231"/>
                <a:gd name="T83" fmla="*/ 3 h 2156"/>
                <a:gd name="T84" fmla="*/ 0 w 1231"/>
                <a:gd name="T85" fmla="*/ 2 h 2156"/>
                <a:gd name="T86" fmla="*/ 0 w 1231"/>
                <a:gd name="T87" fmla="*/ 2 h 2156"/>
                <a:gd name="T88" fmla="*/ 1 w 1231"/>
                <a:gd name="T89" fmla="*/ 2 h 2156"/>
                <a:gd name="T90" fmla="*/ 1 w 1231"/>
                <a:gd name="T91" fmla="*/ 2 h 2156"/>
                <a:gd name="T92" fmla="*/ 1 w 1231"/>
                <a:gd name="T93" fmla="*/ 2 h 2156"/>
                <a:gd name="T94" fmla="*/ 1 w 1231"/>
                <a:gd name="T95" fmla="*/ 1 h 2156"/>
                <a:gd name="T96" fmla="*/ 0 w 1231"/>
                <a:gd name="T97" fmla="*/ 1 h 2156"/>
                <a:gd name="T98" fmla="*/ 1 w 1231"/>
                <a:gd name="T99" fmla="*/ 1 h 2156"/>
                <a:gd name="T100" fmla="*/ 0 w 1231"/>
                <a:gd name="T101" fmla="*/ 1 h 2156"/>
                <a:gd name="T102" fmla="*/ 0 w 1231"/>
                <a:gd name="T103" fmla="*/ 1 h 2156"/>
                <a:gd name="T104" fmla="*/ 0 w 1231"/>
                <a:gd name="T105" fmla="*/ 1 h 2156"/>
                <a:gd name="T106" fmla="*/ 0 w 1231"/>
                <a:gd name="T107" fmla="*/ 1 h 2156"/>
                <a:gd name="T108" fmla="*/ 0 w 1231"/>
                <a:gd name="T109" fmla="*/ 1 h 2156"/>
                <a:gd name="T110" fmla="*/ 0 w 1231"/>
                <a:gd name="T111" fmla="*/ 1 h 2156"/>
                <a:gd name="T112" fmla="*/ 0 w 1231"/>
                <a:gd name="T113" fmla="*/ 0 h 2156"/>
                <a:gd name="T114" fmla="*/ 0 w 1231"/>
                <a:gd name="T115" fmla="*/ 0 h 2156"/>
                <a:gd name="T116" fmla="*/ 1 w 1231"/>
                <a:gd name="T117" fmla="*/ 0 h 21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31"/>
                <a:gd name="T178" fmla="*/ 0 h 2156"/>
                <a:gd name="T179" fmla="*/ 1231 w 1231"/>
                <a:gd name="T180" fmla="*/ 2156 h 21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31" h="2156">
                  <a:moveTo>
                    <a:pt x="428" y="19"/>
                  </a:moveTo>
                  <a:lnTo>
                    <a:pt x="455" y="24"/>
                  </a:lnTo>
                  <a:lnTo>
                    <a:pt x="484" y="32"/>
                  </a:lnTo>
                  <a:lnTo>
                    <a:pt x="514" y="39"/>
                  </a:lnTo>
                  <a:lnTo>
                    <a:pt x="545" y="47"/>
                  </a:lnTo>
                  <a:lnTo>
                    <a:pt x="574" y="51"/>
                  </a:lnTo>
                  <a:lnTo>
                    <a:pt x="604" y="56"/>
                  </a:lnTo>
                  <a:lnTo>
                    <a:pt x="633" y="59"/>
                  </a:lnTo>
                  <a:lnTo>
                    <a:pt x="663" y="60"/>
                  </a:lnTo>
                  <a:lnTo>
                    <a:pt x="671" y="61"/>
                  </a:lnTo>
                  <a:lnTo>
                    <a:pt x="680" y="60"/>
                  </a:lnTo>
                  <a:lnTo>
                    <a:pt x="684" y="56"/>
                  </a:lnTo>
                  <a:lnTo>
                    <a:pt x="709" y="57"/>
                  </a:lnTo>
                  <a:lnTo>
                    <a:pt x="736" y="60"/>
                  </a:lnTo>
                  <a:lnTo>
                    <a:pt x="761" y="61"/>
                  </a:lnTo>
                  <a:lnTo>
                    <a:pt x="788" y="64"/>
                  </a:lnTo>
                  <a:lnTo>
                    <a:pt x="814" y="66"/>
                  </a:lnTo>
                  <a:lnTo>
                    <a:pt x="839" y="69"/>
                  </a:lnTo>
                  <a:lnTo>
                    <a:pt x="864" y="73"/>
                  </a:lnTo>
                  <a:lnTo>
                    <a:pt x="889" y="78"/>
                  </a:lnTo>
                  <a:lnTo>
                    <a:pt x="897" y="83"/>
                  </a:lnTo>
                  <a:lnTo>
                    <a:pt x="907" y="86"/>
                  </a:lnTo>
                  <a:lnTo>
                    <a:pt x="910" y="138"/>
                  </a:lnTo>
                  <a:lnTo>
                    <a:pt x="911" y="192"/>
                  </a:lnTo>
                  <a:lnTo>
                    <a:pt x="911" y="246"/>
                  </a:lnTo>
                  <a:lnTo>
                    <a:pt x="911" y="299"/>
                  </a:lnTo>
                  <a:lnTo>
                    <a:pt x="908" y="353"/>
                  </a:lnTo>
                  <a:lnTo>
                    <a:pt x="907" y="407"/>
                  </a:lnTo>
                  <a:lnTo>
                    <a:pt x="905" y="461"/>
                  </a:lnTo>
                  <a:lnTo>
                    <a:pt x="902" y="516"/>
                  </a:lnTo>
                  <a:lnTo>
                    <a:pt x="897" y="521"/>
                  </a:lnTo>
                  <a:lnTo>
                    <a:pt x="896" y="536"/>
                  </a:lnTo>
                  <a:lnTo>
                    <a:pt x="894" y="552"/>
                  </a:lnTo>
                  <a:lnTo>
                    <a:pt x="893" y="567"/>
                  </a:lnTo>
                  <a:lnTo>
                    <a:pt x="893" y="584"/>
                  </a:lnTo>
                  <a:lnTo>
                    <a:pt x="891" y="598"/>
                  </a:lnTo>
                  <a:lnTo>
                    <a:pt x="889" y="613"/>
                  </a:lnTo>
                  <a:lnTo>
                    <a:pt x="889" y="629"/>
                  </a:lnTo>
                  <a:lnTo>
                    <a:pt x="889" y="644"/>
                  </a:lnTo>
                  <a:lnTo>
                    <a:pt x="862" y="641"/>
                  </a:lnTo>
                  <a:lnTo>
                    <a:pt x="839" y="643"/>
                  </a:lnTo>
                  <a:lnTo>
                    <a:pt x="816" y="647"/>
                  </a:lnTo>
                  <a:lnTo>
                    <a:pt x="794" y="653"/>
                  </a:lnTo>
                  <a:lnTo>
                    <a:pt x="771" y="658"/>
                  </a:lnTo>
                  <a:lnTo>
                    <a:pt x="750" y="663"/>
                  </a:lnTo>
                  <a:lnTo>
                    <a:pt x="725" y="666"/>
                  </a:lnTo>
                  <a:lnTo>
                    <a:pt x="701" y="666"/>
                  </a:lnTo>
                  <a:lnTo>
                    <a:pt x="689" y="665"/>
                  </a:lnTo>
                  <a:lnTo>
                    <a:pt x="678" y="663"/>
                  </a:lnTo>
                  <a:lnTo>
                    <a:pt x="675" y="586"/>
                  </a:lnTo>
                  <a:lnTo>
                    <a:pt x="677" y="562"/>
                  </a:lnTo>
                  <a:lnTo>
                    <a:pt x="679" y="539"/>
                  </a:lnTo>
                  <a:lnTo>
                    <a:pt x="683" y="516"/>
                  </a:lnTo>
                  <a:lnTo>
                    <a:pt x="687" y="493"/>
                  </a:lnTo>
                  <a:lnTo>
                    <a:pt x="689" y="469"/>
                  </a:lnTo>
                  <a:lnTo>
                    <a:pt x="693" y="446"/>
                  </a:lnTo>
                  <a:lnTo>
                    <a:pt x="697" y="422"/>
                  </a:lnTo>
                  <a:lnTo>
                    <a:pt x="701" y="399"/>
                  </a:lnTo>
                  <a:lnTo>
                    <a:pt x="705" y="389"/>
                  </a:lnTo>
                  <a:lnTo>
                    <a:pt x="709" y="380"/>
                  </a:lnTo>
                  <a:lnTo>
                    <a:pt x="712" y="370"/>
                  </a:lnTo>
                  <a:lnTo>
                    <a:pt x="719" y="362"/>
                  </a:lnTo>
                  <a:lnTo>
                    <a:pt x="727" y="355"/>
                  </a:lnTo>
                  <a:lnTo>
                    <a:pt x="737" y="349"/>
                  </a:lnTo>
                  <a:lnTo>
                    <a:pt x="746" y="344"/>
                  </a:lnTo>
                  <a:lnTo>
                    <a:pt x="756" y="340"/>
                  </a:lnTo>
                  <a:lnTo>
                    <a:pt x="766" y="335"/>
                  </a:lnTo>
                  <a:lnTo>
                    <a:pt x="777" y="330"/>
                  </a:lnTo>
                  <a:lnTo>
                    <a:pt x="787" y="325"/>
                  </a:lnTo>
                  <a:lnTo>
                    <a:pt x="798" y="320"/>
                  </a:lnTo>
                  <a:lnTo>
                    <a:pt x="797" y="315"/>
                  </a:lnTo>
                  <a:lnTo>
                    <a:pt x="793" y="310"/>
                  </a:lnTo>
                  <a:lnTo>
                    <a:pt x="780" y="314"/>
                  </a:lnTo>
                  <a:lnTo>
                    <a:pt x="768" y="317"/>
                  </a:lnTo>
                  <a:lnTo>
                    <a:pt x="756" y="321"/>
                  </a:lnTo>
                  <a:lnTo>
                    <a:pt x="744" y="328"/>
                  </a:lnTo>
                  <a:lnTo>
                    <a:pt x="733" y="333"/>
                  </a:lnTo>
                  <a:lnTo>
                    <a:pt x="721" y="339"/>
                  </a:lnTo>
                  <a:lnTo>
                    <a:pt x="710" y="347"/>
                  </a:lnTo>
                  <a:lnTo>
                    <a:pt x="701" y="356"/>
                  </a:lnTo>
                  <a:lnTo>
                    <a:pt x="697" y="343"/>
                  </a:lnTo>
                  <a:lnTo>
                    <a:pt x="697" y="330"/>
                  </a:lnTo>
                  <a:lnTo>
                    <a:pt x="700" y="317"/>
                  </a:lnTo>
                  <a:lnTo>
                    <a:pt x="703" y="305"/>
                  </a:lnTo>
                  <a:lnTo>
                    <a:pt x="706" y="292"/>
                  </a:lnTo>
                  <a:lnTo>
                    <a:pt x="710" y="279"/>
                  </a:lnTo>
                  <a:lnTo>
                    <a:pt x="711" y="266"/>
                  </a:lnTo>
                  <a:lnTo>
                    <a:pt x="714" y="253"/>
                  </a:lnTo>
                  <a:lnTo>
                    <a:pt x="707" y="252"/>
                  </a:lnTo>
                  <a:lnTo>
                    <a:pt x="705" y="255"/>
                  </a:lnTo>
                  <a:lnTo>
                    <a:pt x="702" y="258"/>
                  </a:lnTo>
                  <a:lnTo>
                    <a:pt x="701" y="262"/>
                  </a:lnTo>
                  <a:lnTo>
                    <a:pt x="701" y="269"/>
                  </a:lnTo>
                  <a:lnTo>
                    <a:pt x="698" y="275"/>
                  </a:lnTo>
                  <a:lnTo>
                    <a:pt x="695" y="280"/>
                  </a:lnTo>
                  <a:lnTo>
                    <a:pt x="692" y="287"/>
                  </a:lnTo>
                  <a:lnTo>
                    <a:pt x="689" y="294"/>
                  </a:lnTo>
                  <a:lnTo>
                    <a:pt x="687" y="301"/>
                  </a:lnTo>
                  <a:lnTo>
                    <a:pt x="682" y="305"/>
                  </a:lnTo>
                  <a:lnTo>
                    <a:pt x="677" y="310"/>
                  </a:lnTo>
                  <a:lnTo>
                    <a:pt x="659" y="306"/>
                  </a:lnTo>
                  <a:lnTo>
                    <a:pt x="642" y="302"/>
                  </a:lnTo>
                  <a:lnTo>
                    <a:pt x="624" y="297"/>
                  </a:lnTo>
                  <a:lnTo>
                    <a:pt x="609" y="292"/>
                  </a:lnTo>
                  <a:lnTo>
                    <a:pt x="592" y="285"/>
                  </a:lnTo>
                  <a:lnTo>
                    <a:pt x="575" y="279"/>
                  </a:lnTo>
                  <a:lnTo>
                    <a:pt x="560" y="271"/>
                  </a:lnTo>
                  <a:lnTo>
                    <a:pt x="545" y="266"/>
                  </a:lnTo>
                  <a:lnTo>
                    <a:pt x="528" y="256"/>
                  </a:lnTo>
                  <a:lnTo>
                    <a:pt x="513" y="247"/>
                  </a:lnTo>
                  <a:lnTo>
                    <a:pt x="497" y="237"/>
                  </a:lnTo>
                  <a:lnTo>
                    <a:pt x="482" y="226"/>
                  </a:lnTo>
                  <a:lnTo>
                    <a:pt x="467" y="215"/>
                  </a:lnTo>
                  <a:lnTo>
                    <a:pt x="451" y="205"/>
                  </a:lnTo>
                  <a:lnTo>
                    <a:pt x="436" y="194"/>
                  </a:lnTo>
                  <a:lnTo>
                    <a:pt x="422" y="187"/>
                  </a:lnTo>
                  <a:lnTo>
                    <a:pt x="413" y="191"/>
                  </a:lnTo>
                  <a:lnTo>
                    <a:pt x="405" y="197"/>
                  </a:lnTo>
                  <a:lnTo>
                    <a:pt x="414" y="216"/>
                  </a:lnTo>
                  <a:lnTo>
                    <a:pt x="402" y="216"/>
                  </a:lnTo>
                  <a:lnTo>
                    <a:pt x="391" y="215"/>
                  </a:lnTo>
                  <a:lnTo>
                    <a:pt x="385" y="214"/>
                  </a:lnTo>
                  <a:lnTo>
                    <a:pt x="381" y="215"/>
                  </a:lnTo>
                  <a:lnTo>
                    <a:pt x="377" y="218"/>
                  </a:lnTo>
                  <a:lnTo>
                    <a:pt x="377" y="225"/>
                  </a:lnTo>
                  <a:lnTo>
                    <a:pt x="381" y="230"/>
                  </a:lnTo>
                  <a:lnTo>
                    <a:pt x="450" y="238"/>
                  </a:lnTo>
                  <a:lnTo>
                    <a:pt x="474" y="252"/>
                  </a:lnTo>
                  <a:lnTo>
                    <a:pt x="500" y="267"/>
                  </a:lnTo>
                  <a:lnTo>
                    <a:pt x="524" y="282"/>
                  </a:lnTo>
                  <a:lnTo>
                    <a:pt x="551" y="296"/>
                  </a:lnTo>
                  <a:lnTo>
                    <a:pt x="577" y="306"/>
                  </a:lnTo>
                  <a:lnTo>
                    <a:pt x="605" y="317"/>
                  </a:lnTo>
                  <a:lnTo>
                    <a:pt x="632" y="326"/>
                  </a:lnTo>
                  <a:lnTo>
                    <a:pt x="663" y="334"/>
                  </a:lnTo>
                  <a:lnTo>
                    <a:pt x="668" y="334"/>
                  </a:lnTo>
                  <a:lnTo>
                    <a:pt x="671" y="339"/>
                  </a:lnTo>
                  <a:lnTo>
                    <a:pt x="671" y="346"/>
                  </a:lnTo>
                  <a:lnTo>
                    <a:pt x="671" y="353"/>
                  </a:lnTo>
                  <a:lnTo>
                    <a:pt x="670" y="361"/>
                  </a:lnTo>
                  <a:lnTo>
                    <a:pt x="670" y="369"/>
                  </a:lnTo>
                  <a:lnTo>
                    <a:pt x="673" y="374"/>
                  </a:lnTo>
                  <a:lnTo>
                    <a:pt x="680" y="380"/>
                  </a:lnTo>
                  <a:lnTo>
                    <a:pt x="677" y="399"/>
                  </a:lnTo>
                  <a:lnTo>
                    <a:pt x="673" y="421"/>
                  </a:lnTo>
                  <a:lnTo>
                    <a:pt x="669" y="442"/>
                  </a:lnTo>
                  <a:lnTo>
                    <a:pt x="666" y="463"/>
                  </a:lnTo>
                  <a:lnTo>
                    <a:pt x="663" y="484"/>
                  </a:lnTo>
                  <a:lnTo>
                    <a:pt x="661" y="506"/>
                  </a:lnTo>
                  <a:lnTo>
                    <a:pt x="659" y="527"/>
                  </a:lnTo>
                  <a:lnTo>
                    <a:pt x="657" y="549"/>
                  </a:lnTo>
                  <a:lnTo>
                    <a:pt x="654" y="563"/>
                  </a:lnTo>
                  <a:lnTo>
                    <a:pt x="652" y="579"/>
                  </a:lnTo>
                  <a:lnTo>
                    <a:pt x="651" y="594"/>
                  </a:lnTo>
                  <a:lnTo>
                    <a:pt x="651" y="609"/>
                  </a:lnTo>
                  <a:lnTo>
                    <a:pt x="648" y="624"/>
                  </a:lnTo>
                  <a:lnTo>
                    <a:pt x="647" y="639"/>
                  </a:lnTo>
                  <a:lnTo>
                    <a:pt x="642" y="652"/>
                  </a:lnTo>
                  <a:lnTo>
                    <a:pt x="638" y="666"/>
                  </a:lnTo>
                  <a:lnTo>
                    <a:pt x="638" y="672"/>
                  </a:lnTo>
                  <a:lnTo>
                    <a:pt x="642" y="679"/>
                  </a:lnTo>
                  <a:lnTo>
                    <a:pt x="647" y="681"/>
                  </a:lnTo>
                  <a:lnTo>
                    <a:pt x="655" y="685"/>
                  </a:lnTo>
                  <a:lnTo>
                    <a:pt x="661" y="686"/>
                  </a:lnTo>
                  <a:lnTo>
                    <a:pt x="669" y="688"/>
                  </a:lnTo>
                  <a:lnTo>
                    <a:pt x="677" y="688"/>
                  </a:lnTo>
                  <a:lnTo>
                    <a:pt x="684" y="690"/>
                  </a:lnTo>
                  <a:lnTo>
                    <a:pt x="682" y="697"/>
                  </a:lnTo>
                  <a:lnTo>
                    <a:pt x="680" y="703"/>
                  </a:lnTo>
                  <a:lnTo>
                    <a:pt x="679" y="709"/>
                  </a:lnTo>
                  <a:lnTo>
                    <a:pt x="680" y="717"/>
                  </a:lnTo>
                  <a:lnTo>
                    <a:pt x="661" y="729"/>
                  </a:lnTo>
                  <a:lnTo>
                    <a:pt x="647" y="744"/>
                  </a:lnTo>
                  <a:lnTo>
                    <a:pt x="633" y="759"/>
                  </a:lnTo>
                  <a:lnTo>
                    <a:pt x="623" y="777"/>
                  </a:lnTo>
                  <a:lnTo>
                    <a:pt x="614" y="795"/>
                  </a:lnTo>
                  <a:lnTo>
                    <a:pt x="609" y="816"/>
                  </a:lnTo>
                  <a:lnTo>
                    <a:pt x="606" y="835"/>
                  </a:lnTo>
                  <a:lnTo>
                    <a:pt x="607" y="858"/>
                  </a:lnTo>
                  <a:lnTo>
                    <a:pt x="611" y="863"/>
                  </a:lnTo>
                  <a:lnTo>
                    <a:pt x="591" y="880"/>
                  </a:lnTo>
                  <a:lnTo>
                    <a:pt x="572" y="896"/>
                  </a:lnTo>
                  <a:lnTo>
                    <a:pt x="551" y="912"/>
                  </a:lnTo>
                  <a:lnTo>
                    <a:pt x="531" y="928"/>
                  </a:lnTo>
                  <a:lnTo>
                    <a:pt x="507" y="944"/>
                  </a:lnTo>
                  <a:lnTo>
                    <a:pt x="486" y="959"/>
                  </a:lnTo>
                  <a:lnTo>
                    <a:pt x="464" y="975"/>
                  </a:lnTo>
                  <a:lnTo>
                    <a:pt x="442" y="990"/>
                  </a:lnTo>
                  <a:lnTo>
                    <a:pt x="441" y="999"/>
                  </a:lnTo>
                  <a:lnTo>
                    <a:pt x="432" y="1005"/>
                  </a:lnTo>
                  <a:lnTo>
                    <a:pt x="427" y="1007"/>
                  </a:lnTo>
                  <a:lnTo>
                    <a:pt x="426" y="1010"/>
                  </a:lnTo>
                  <a:lnTo>
                    <a:pt x="426" y="1014"/>
                  </a:lnTo>
                  <a:lnTo>
                    <a:pt x="431" y="1023"/>
                  </a:lnTo>
                  <a:lnTo>
                    <a:pt x="441" y="1028"/>
                  </a:lnTo>
                  <a:lnTo>
                    <a:pt x="452" y="1039"/>
                  </a:lnTo>
                  <a:lnTo>
                    <a:pt x="464" y="1049"/>
                  </a:lnTo>
                  <a:lnTo>
                    <a:pt x="475" y="1059"/>
                  </a:lnTo>
                  <a:lnTo>
                    <a:pt x="486" y="1068"/>
                  </a:lnTo>
                  <a:lnTo>
                    <a:pt x="499" y="1076"/>
                  </a:lnTo>
                  <a:lnTo>
                    <a:pt x="513" y="1080"/>
                  </a:lnTo>
                  <a:lnTo>
                    <a:pt x="529" y="1081"/>
                  </a:lnTo>
                  <a:lnTo>
                    <a:pt x="537" y="1083"/>
                  </a:lnTo>
                  <a:lnTo>
                    <a:pt x="545" y="1083"/>
                  </a:lnTo>
                  <a:lnTo>
                    <a:pt x="551" y="1080"/>
                  </a:lnTo>
                  <a:lnTo>
                    <a:pt x="557" y="1076"/>
                  </a:lnTo>
                  <a:lnTo>
                    <a:pt x="563" y="1068"/>
                  </a:lnTo>
                  <a:lnTo>
                    <a:pt x="569" y="1062"/>
                  </a:lnTo>
                  <a:lnTo>
                    <a:pt x="575" y="1055"/>
                  </a:lnTo>
                  <a:lnTo>
                    <a:pt x="583" y="1051"/>
                  </a:lnTo>
                  <a:lnTo>
                    <a:pt x="596" y="1040"/>
                  </a:lnTo>
                  <a:lnTo>
                    <a:pt x="611" y="1028"/>
                  </a:lnTo>
                  <a:lnTo>
                    <a:pt x="625" y="1017"/>
                  </a:lnTo>
                  <a:lnTo>
                    <a:pt x="641" y="1005"/>
                  </a:lnTo>
                  <a:lnTo>
                    <a:pt x="655" y="992"/>
                  </a:lnTo>
                  <a:lnTo>
                    <a:pt x="669" y="981"/>
                  </a:lnTo>
                  <a:lnTo>
                    <a:pt x="683" y="968"/>
                  </a:lnTo>
                  <a:lnTo>
                    <a:pt x="698" y="957"/>
                  </a:lnTo>
                  <a:lnTo>
                    <a:pt x="703" y="962"/>
                  </a:lnTo>
                  <a:lnTo>
                    <a:pt x="711" y="968"/>
                  </a:lnTo>
                  <a:lnTo>
                    <a:pt x="719" y="975"/>
                  </a:lnTo>
                  <a:lnTo>
                    <a:pt x="727" y="981"/>
                  </a:lnTo>
                  <a:lnTo>
                    <a:pt x="734" y="985"/>
                  </a:lnTo>
                  <a:lnTo>
                    <a:pt x="744" y="989"/>
                  </a:lnTo>
                  <a:lnTo>
                    <a:pt x="755" y="989"/>
                  </a:lnTo>
                  <a:lnTo>
                    <a:pt x="766" y="987"/>
                  </a:lnTo>
                  <a:lnTo>
                    <a:pt x="773" y="985"/>
                  </a:lnTo>
                  <a:lnTo>
                    <a:pt x="780" y="983"/>
                  </a:lnTo>
                  <a:lnTo>
                    <a:pt x="787" y="982"/>
                  </a:lnTo>
                  <a:lnTo>
                    <a:pt x="794" y="981"/>
                  </a:lnTo>
                  <a:lnTo>
                    <a:pt x="807" y="976"/>
                  </a:lnTo>
                  <a:lnTo>
                    <a:pt x="818" y="968"/>
                  </a:lnTo>
                  <a:lnTo>
                    <a:pt x="830" y="968"/>
                  </a:lnTo>
                  <a:lnTo>
                    <a:pt x="843" y="968"/>
                  </a:lnTo>
                  <a:lnTo>
                    <a:pt x="856" y="966"/>
                  </a:lnTo>
                  <a:lnTo>
                    <a:pt x="869" y="962"/>
                  </a:lnTo>
                  <a:lnTo>
                    <a:pt x="879" y="955"/>
                  </a:lnTo>
                  <a:lnTo>
                    <a:pt x="891" y="948"/>
                  </a:lnTo>
                  <a:lnTo>
                    <a:pt x="900" y="939"/>
                  </a:lnTo>
                  <a:lnTo>
                    <a:pt x="910" y="931"/>
                  </a:lnTo>
                  <a:lnTo>
                    <a:pt x="919" y="926"/>
                  </a:lnTo>
                  <a:lnTo>
                    <a:pt x="926" y="921"/>
                  </a:lnTo>
                  <a:lnTo>
                    <a:pt x="933" y="913"/>
                  </a:lnTo>
                  <a:lnTo>
                    <a:pt x="940" y="907"/>
                  </a:lnTo>
                  <a:lnTo>
                    <a:pt x="947" y="898"/>
                  </a:lnTo>
                  <a:lnTo>
                    <a:pt x="955" y="890"/>
                  </a:lnTo>
                  <a:lnTo>
                    <a:pt x="962" y="885"/>
                  </a:lnTo>
                  <a:lnTo>
                    <a:pt x="973" y="882"/>
                  </a:lnTo>
                  <a:lnTo>
                    <a:pt x="980" y="869"/>
                  </a:lnTo>
                  <a:lnTo>
                    <a:pt x="988" y="857"/>
                  </a:lnTo>
                  <a:lnTo>
                    <a:pt x="993" y="841"/>
                  </a:lnTo>
                  <a:lnTo>
                    <a:pt x="998" y="827"/>
                  </a:lnTo>
                  <a:lnTo>
                    <a:pt x="999" y="811"/>
                  </a:lnTo>
                  <a:lnTo>
                    <a:pt x="1002" y="794"/>
                  </a:lnTo>
                  <a:lnTo>
                    <a:pt x="1003" y="779"/>
                  </a:lnTo>
                  <a:lnTo>
                    <a:pt x="1005" y="764"/>
                  </a:lnTo>
                  <a:lnTo>
                    <a:pt x="1005" y="757"/>
                  </a:lnTo>
                  <a:lnTo>
                    <a:pt x="1005" y="749"/>
                  </a:lnTo>
                  <a:lnTo>
                    <a:pt x="1003" y="741"/>
                  </a:lnTo>
                  <a:lnTo>
                    <a:pt x="1002" y="735"/>
                  </a:lnTo>
                  <a:lnTo>
                    <a:pt x="999" y="727"/>
                  </a:lnTo>
                  <a:lnTo>
                    <a:pt x="999" y="720"/>
                  </a:lnTo>
                  <a:lnTo>
                    <a:pt x="999" y="713"/>
                  </a:lnTo>
                  <a:lnTo>
                    <a:pt x="1001" y="709"/>
                  </a:lnTo>
                  <a:lnTo>
                    <a:pt x="1007" y="703"/>
                  </a:lnTo>
                  <a:lnTo>
                    <a:pt x="1015" y="697"/>
                  </a:lnTo>
                  <a:lnTo>
                    <a:pt x="1022" y="688"/>
                  </a:lnTo>
                  <a:lnTo>
                    <a:pt x="1030" y="681"/>
                  </a:lnTo>
                  <a:lnTo>
                    <a:pt x="1038" y="675"/>
                  </a:lnTo>
                  <a:lnTo>
                    <a:pt x="1046" y="672"/>
                  </a:lnTo>
                  <a:lnTo>
                    <a:pt x="1053" y="674"/>
                  </a:lnTo>
                  <a:lnTo>
                    <a:pt x="1062" y="684"/>
                  </a:lnTo>
                  <a:lnTo>
                    <a:pt x="1069" y="694"/>
                  </a:lnTo>
                  <a:lnTo>
                    <a:pt x="1076" y="704"/>
                  </a:lnTo>
                  <a:lnTo>
                    <a:pt x="1084" y="714"/>
                  </a:lnTo>
                  <a:lnTo>
                    <a:pt x="1093" y="726"/>
                  </a:lnTo>
                  <a:lnTo>
                    <a:pt x="1101" y="736"/>
                  </a:lnTo>
                  <a:lnTo>
                    <a:pt x="1108" y="748"/>
                  </a:lnTo>
                  <a:lnTo>
                    <a:pt x="1115" y="759"/>
                  </a:lnTo>
                  <a:lnTo>
                    <a:pt x="1121" y="773"/>
                  </a:lnTo>
                  <a:lnTo>
                    <a:pt x="1142" y="785"/>
                  </a:lnTo>
                  <a:lnTo>
                    <a:pt x="1152" y="805"/>
                  </a:lnTo>
                  <a:lnTo>
                    <a:pt x="1165" y="827"/>
                  </a:lnTo>
                  <a:lnTo>
                    <a:pt x="1177" y="849"/>
                  </a:lnTo>
                  <a:lnTo>
                    <a:pt x="1190" y="871"/>
                  </a:lnTo>
                  <a:lnTo>
                    <a:pt x="1201" y="893"/>
                  </a:lnTo>
                  <a:lnTo>
                    <a:pt x="1211" y="914"/>
                  </a:lnTo>
                  <a:lnTo>
                    <a:pt x="1218" y="937"/>
                  </a:lnTo>
                  <a:lnTo>
                    <a:pt x="1225" y="963"/>
                  </a:lnTo>
                  <a:lnTo>
                    <a:pt x="1229" y="1000"/>
                  </a:lnTo>
                  <a:lnTo>
                    <a:pt x="1231" y="1037"/>
                  </a:lnTo>
                  <a:lnTo>
                    <a:pt x="1230" y="1073"/>
                  </a:lnTo>
                  <a:lnTo>
                    <a:pt x="1227" y="1109"/>
                  </a:lnTo>
                  <a:lnTo>
                    <a:pt x="1220" y="1144"/>
                  </a:lnTo>
                  <a:lnTo>
                    <a:pt x="1211" y="1178"/>
                  </a:lnTo>
                  <a:lnTo>
                    <a:pt x="1198" y="1211"/>
                  </a:lnTo>
                  <a:lnTo>
                    <a:pt x="1183" y="1245"/>
                  </a:lnTo>
                  <a:lnTo>
                    <a:pt x="1170" y="1270"/>
                  </a:lnTo>
                  <a:lnTo>
                    <a:pt x="1158" y="1296"/>
                  </a:lnTo>
                  <a:lnTo>
                    <a:pt x="1144" y="1322"/>
                  </a:lnTo>
                  <a:lnTo>
                    <a:pt x="1130" y="1347"/>
                  </a:lnTo>
                  <a:lnTo>
                    <a:pt x="1115" y="1372"/>
                  </a:lnTo>
                  <a:lnTo>
                    <a:pt x="1101" y="1396"/>
                  </a:lnTo>
                  <a:lnTo>
                    <a:pt x="1087" y="1420"/>
                  </a:lnTo>
                  <a:lnTo>
                    <a:pt x="1075" y="1446"/>
                  </a:lnTo>
                  <a:lnTo>
                    <a:pt x="1026" y="1516"/>
                  </a:lnTo>
                  <a:lnTo>
                    <a:pt x="985" y="1592"/>
                  </a:lnTo>
                  <a:lnTo>
                    <a:pt x="948" y="1667"/>
                  </a:lnTo>
                  <a:lnTo>
                    <a:pt x="919" y="1748"/>
                  </a:lnTo>
                  <a:lnTo>
                    <a:pt x="893" y="1829"/>
                  </a:lnTo>
                  <a:lnTo>
                    <a:pt x="875" y="1913"/>
                  </a:lnTo>
                  <a:lnTo>
                    <a:pt x="861" y="1998"/>
                  </a:lnTo>
                  <a:lnTo>
                    <a:pt x="853" y="2086"/>
                  </a:lnTo>
                  <a:lnTo>
                    <a:pt x="838" y="2090"/>
                  </a:lnTo>
                  <a:lnTo>
                    <a:pt x="825" y="2095"/>
                  </a:lnTo>
                  <a:lnTo>
                    <a:pt x="810" y="2100"/>
                  </a:lnTo>
                  <a:lnTo>
                    <a:pt x="797" y="2106"/>
                  </a:lnTo>
                  <a:lnTo>
                    <a:pt x="782" y="2109"/>
                  </a:lnTo>
                  <a:lnTo>
                    <a:pt x="768" y="2113"/>
                  </a:lnTo>
                  <a:lnTo>
                    <a:pt x="752" y="2117"/>
                  </a:lnTo>
                  <a:lnTo>
                    <a:pt x="738" y="2121"/>
                  </a:lnTo>
                  <a:lnTo>
                    <a:pt x="734" y="2117"/>
                  </a:lnTo>
                  <a:lnTo>
                    <a:pt x="720" y="2122"/>
                  </a:lnTo>
                  <a:lnTo>
                    <a:pt x="707" y="2126"/>
                  </a:lnTo>
                  <a:lnTo>
                    <a:pt x="693" y="2129"/>
                  </a:lnTo>
                  <a:lnTo>
                    <a:pt x="680" y="2131"/>
                  </a:lnTo>
                  <a:lnTo>
                    <a:pt x="666" y="2132"/>
                  </a:lnTo>
                  <a:lnTo>
                    <a:pt x="652" y="2134"/>
                  </a:lnTo>
                  <a:lnTo>
                    <a:pt x="638" y="2135"/>
                  </a:lnTo>
                  <a:lnTo>
                    <a:pt x="624" y="2138"/>
                  </a:lnTo>
                  <a:lnTo>
                    <a:pt x="584" y="2139"/>
                  </a:lnTo>
                  <a:lnTo>
                    <a:pt x="546" y="2140"/>
                  </a:lnTo>
                  <a:lnTo>
                    <a:pt x="506" y="2140"/>
                  </a:lnTo>
                  <a:lnTo>
                    <a:pt x="467" y="2143"/>
                  </a:lnTo>
                  <a:lnTo>
                    <a:pt x="426" y="2144"/>
                  </a:lnTo>
                  <a:lnTo>
                    <a:pt x="386" y="2147"/>
                  </a:lnTo>
                  <a:lnTo>
                    <a:pt x="346" y="2150"/>
                  </a:lnTo>
                  <a:lnTo>
                    <a:pt x="306" y="2156"/>
                  </a:lnTo>
                  <a:lnTo>
                    <a:pt x="245" y="2154"/>
                  </a:lnTo>
                  <a:lnTo>
                    <a:pt x="247" y="2034"/>
                  </a:lnTo>
                  <a:lnTo>
                    <a:pt x="258" y="1915"/>
                  </a:lnTo>
                  <a:lnTo>
                    <a:pt x="269" y="1796"/>
                  </a:lnTo>
                  <a:lnTo>
                    <a:pt x="286" y="1678"/>
                  </a:lnTo>
                  <a:lnTo>
                    <a:pt x="301" y="1559"/>
                  </a:lnTo>
                  <a:lnTo>
                    <a:pt x="318" y="1441"/>
                  </a:lnTo>
                  <a:lnTo>
                    <a:pt x="332" y="1323"/>
                  </a:lnTo>
                  <a:lnTo>
                    <a:pt x="344" y="1205"/>
                  </a:lnTo>
                  <a:lnTo>
                    <a:pt x="342" y="1164"/>
                  </a:lnTo>
                  <a:lnTo>
                    <a:pt x="346" y="1156"/>
                  </a:lnTo>
                  <a:lnTo>
                    <a:pt x="344" y="1150"/>
                  </a:lnTo>
                  <a:lnTo>
                    <a:pt x="336" y="1144"/>
                  </a:lnTo>
                  <a:lnTo>
                    <a:pt x="328" y="1138"/>
                  </a:lnTo>
                  <a:lnTo>
                    <a:pt x="323" y="1131"/>
                  </a:lnTo>
                  <a:lnTo>
                    <a:pt x="324" y="1123"/>
                  </a:lnTo>
                  <a:lnTo>
                    <a:pt x="326" y="1118"/>
                  </a:lnTo>
                  <a:lnTo>
                    <a:pt x="324" y="1113"/>
                  </a:lnTo>
                  <a:lnTo>
                    <a:pt x="323" y="1108"/>
                  </a:lnTo>
                  <a:lnTo>
                    <a:pt x="326" y="1104"/>
                  </a:lnTo>
                  <a:lnTo>
                    <a:pt x="346" y="1101"/>
                  </a:lnTo>
                  <a:lnTo>
                    <a:pt x="368" y="1103"/>
                  </a:lnTo>
                  <a:lnTo>
                    <a:pt x="387" y="1105"/>
                  </a:lnTo>
                  <a:lnTo>
                    <a:pt x="408" y="1110"/>
                  </a:lnTo>
                  <a:lnTo>
                    <a:pt x="427" y="1114"/>
                  </a:lnTo>
                  <a:lnTo>
                    <a:pt x="447" y="1118"/>
                  </a:lnTo>
                  <a:lnTo>
                    <a:pt x="468" y="1121"/>
                  </a:lnTo>
                  <a:lnTo>
                    <a:pt x="490" y="1121"/>
                  </a:lnTo>
                  <a:lnTo>
                    <a:pt x="513" y="1118"/>
                  </a:lnTo>
                  <a:lnTo>
                    <a:pt x="536" y="1118"/>
                  </a:lnTo>
                  <a:lnTo>
                    <a:pt x="559" y="1118"/>
                  </a:lnTo>
                  <a:lnTo>
                    <a:pt x="582" y="1118"/>
                  </a:lnTo>
                  <a:lnTo>
                    <a:pt x="604" y="1117"/>
                  </a:lnTo>
                  <a:lnTo>
                    <a:pt x="625" y="1115"/>
                  </a:lnTo>
                  <a:lnTo>
                    <a:pt x="647" y="1113"/>
                  </a:lnTo>
                  <a:lnTo>
                    <a:pt x="670" y="1112"/>
                  </a:lnTo>
                  <a:lnTo>
                    <a:pt x="664" y="1108"/>
                  </a:lnTo>
                  <a:lnTo>
                    <a:pt x="633" y="1106"/>
                  </a:lnTo>
                  <a:lnTo>
                    <a:pt x="602" y="1106"/>
                  </a:lnTo>
                  <a:lnTo>
                    <a:pt x="569" y="1106"/>
                  </a:lnTo>
                  <a:lnTo>
                    <a:pt x="536" y="1106"/>
                  </a:lnTo>
                  <a:lnTo>
                    <a:pt x="501" y="1104"/>
                  </a:lnTo>
                  <a:lnTo>
                    <a:pt x="467" y="1101"/>
                  </a:lnTo>
                  <a:lnTo>
                    <a:pt x="433" y="1095"/>
                  </a:lnTo>
                  <a:lnTo>
                    <a:pt x="404" y="1089"/>
                  </a:lnTo>
                  <a:lnTo>
                    <a:pt x="388" y="1085"/>
                  </a:lnTo>
                  <a:lnTo>
                    <a:pt x="376" y="1081"/>
                  </a:lnTo>
                  <a:lnTo>
                    <a:pt x="363" y="1078"/>
                  </a:lnTo>
                  <a:lnTo>
                    <a:pt x="351" y="1076"/>
                  </a:lnTo>
                  <a:lnTo>
                    <a:pt x="338" y="1072"/>
                  </a:lnTo>
                  <a:lnTo>
                    <a:pt x="326" y="1071"/>
                  </a:lnTo>
                  <a:lnTo>
                    <a:pt x="313" y="1069"/>
                  </a:lnTo>
                  <a:lnTo>
                    <a:pt x="300" y="1069"/>
                  </a:lnTo>
                  <a:lnTo>
                    <a:pt x="297" y="1062"/>
                  </a:lnTo>
                  <a:lnTo>
                    <a:pt x="301" y="1057"/>
                  </a:lnTo>
                  <a:lnTo>
                    <a:pt x="310" y="1048"/>
                  </a:lnTo>
                  <a:lnTo>
                    <a:pt x="322" y="1044"/>
                  </a:lnTo>
                  <a:lnTo>
                    <a:pt x="335" y="1040"/>
                  </a:lnTo>
                  <a:lnTo>
                    <a:pt x="347" y="1037"/>
                  </a:lnTo>
                  <a:lnTo>
                    <a:pt x="359" y="1033"/>
                  </a:lnTo>
                  <a:lnTo>
                    <a:pt x="372" y="1030"/>
                  </a:lnTo>
                  <a:lnTo>
                    <a:pt x="382" y="1023"/>
                  </a:lnTo>
                  <a:lnTo>
                    <a:pt x="393" y="1016"/>
                  </a:lnTo>
                  <a:lnTo>
                    <a:pt x="391" y="1009"/>
                  </a:lnTo>
                  <a:lnTo>
                    <a:pt x="386" y="1010"/>
                  </a:lnTo>
                  <a:lnTo>
                    <a:pt x="379" y="1012"/>
                  </a:lnTo>
                  <a:lnTo>
                    <a:pt x="374" y="1013"/>
                  </a:lnTo>
                  <a:lnTo>
                    <a:pt x="360" y="1014"/>
                  </a:lnTo>
                  <a:lnTo>
                    <a:pt x="347" y="1018"/>
                  </a:lnTo>
                  <a:lnTo>
                    <a:pt x="333" y="1019"/>
                  </a:lnTo>
                  <a:lnTo>
                    <a:pt x="322" y="1023"/>
                  </a:lnTo>
                  <a:lnTo>
                    <a:pt x="309" y="1024"/>
                  </a:lnTo>
                  <a:lnTo>
                    <a:pt x="297" y="1028"/>
                  </a:lnTo>
                  <a:lnTo>
                    <a:pt x="286" y="1032"/>
                  </a:lnTo>
                  <a:lnTo>
                    <a:pt x="277" y="1039"/>
                  </a:lnTo>
                  <a:lnTo>
                    <a:pt x="260" y="1026"/>
                  </a:lnTo>
                  <a:lnTo>
                    <a:pt x="245" y="1013"/>
                  </a:lnTo>
                  <a:lnTo>
                    <a:pt x="231" y="999"/>
                  </a:lnTo>
                  <a:lnTo>
                    <a:pt x="217" y="986"/>
                  </a:lnTo>
                  <a:lnTo>
                    <a:pt x="203" y="971"/>
                  </a:lnTo>
                  <a:lnTo>
                    <a:pt x="190" y="955"/>
                  </a:lnTo>
                  <a:lnTo>
                    <a:pt x="177" y="940"/>
                  </a:lnTo>
                  <a:lnTo>
                    <a:pt x="165" y="926"/>
                  </a:lnTo>
                  <a:lnTo>
                    <a:pt x="158" y="916"/>
                  </a:lnTo>
                  <a:lnTo>
                    <a:pt x="151" y="907"/>
                  </a:lnTo>
                  <a:lnTo>
                    <a:pt x="144" y="896"/>
                  </a:lnTo>
                  <a:lnTo>
                    <a:pt x="137" y="887"/>
                  </a:lnTo>
                  <a:lnTo>
                    <a:pt x="130" y="877"/>
                  </a:lnTo>
                  <a:lnTo>
                    <a:pt x="122" y="867"/>
                  </a:lnTo>
                  <a:lnTo>
                    <a:pt x="115" y="857"/>
                  </a:lnTo>
                  <a:lnTo>
                    <a:pt x="109" y="846"/>
                  </a:lnTo>
                  <a:lnTo>
                    <a:pt x="103" y="848"/>
                  </a:lnTo>
                  <a:lnTo>
                    <a:pt x="100" y="845"/>
                  </a:lnTo>
                  <a:lnTo>
                    <a:pt x="98" y="840"/>
                  </a:lnTo>
                  <a:lnTo>
                    <a:pt x="95" y="836"/>
                  </a:lnTo>
                  <a:lnTo>
                    <a:pt x="91" y="825"/>
                  </a:lnTo>
                  <a:lnTo>
                    <a:pt x="87" y="816"/>
                  </a:lnTo>
                  <a:lnTo>
                    <a:pt x="82" y="804"/>
                  </a:lnTo>
                  <a:lnTo>
                    <a:pt x="78" y="794"/>
                  </a:lnTo>
                  <a:lnTo>
                    <a:pt x="64" y="770"/>
                  </a:lnTo>
                  <a:lnTo>
                    <a:pt x="53" y="747"/>
                  </a:lnTo>
                  <a:lnTo>
                    <a:pt x="41" y="721"/>
                  </a:lnTo>
                  <a:lnTo>
                    <a:pt x="34" y="697"/>
                  </a:lnTo>
                  <a:lnTo>
                    <a:pt x="25" y="671"/>
                  </a:lnTo>
                  <a:lnTo>
                    <a:pt x="17" y="645"/>
                  </a:lnTo>
                  <a:lnTo>
                    <a:pt x="10" y="620"/>
                  </a:lnTo>
                  <a:lnTo>
                    <a:pt x="4" y="595"/>
                  </a:lnTo>
                  <a:lnTo>
                    <a:pt x="0" y="565"/>
                  </a:lnTo>
                  <a:lnTo>
                    <a:pt x="0" y="535"/>
                  </a:lnTo>
                  <a:lnTo>
                    <a:pt x="0" y="507"/>
                  </a:lnTo>
                  <a:lnTo>
                    <a:pt x="1" y="480"/>
                  </a:lnTo>
                  <a:lnTo>
                    <a:pt x="3" y="452"/>
                  </a:lnTo>
                  <a:lnTo>
                    <a:pt x="7" y="424"/>
                  </a:lnTo>
                  <a:lnTo>
                    <a:pt x="10" y="396"/>
                  </a:lnTo>
                  <a:lnTo>
                    <a:pt x="16" y="367"/>
                  </a:lnTo>
                  <a:lnTo>
                    <a:pt x="21" y="338"/>
                  </a:lnTo>
                  <a:lnTo>
                    <a:pt x="28" y="310"/>
                  </a:lnTo>
                  <a:lnTo>
                    <a:pt x="36" y="282"/>
                  </a:lnTo>
                  <a:lnTo>
                    <a:pt x="46" y="255"/>
                  </a:lnTo>
                  <a:lnTo>
                    <a:pt x="54" y="226"/>
                  </a:lnTo>
                  <a:lnTo>
                    <a:pt x="62" y="200"/>
                  </a:lnTo>
                  <a:lnTo>
                    <a:pt x="68" y="171"/>
                  </a:lnTo>
                  <a:lnTo>
                    <a:pt x="75" y="144"/>
                  </a:lnTo>
                  <a:lnTo>
                    <a:pt x="114" y="143"/>
                  </a:lnTo>
                  <a:lnTo>
                    <a:pt x="153" y="137"/>
                  </a:lnTo>
                  <a:lnTo>
                    <a:pt x="190" y="123"/>
                  </a:lnTo>
                  <a:lnTo>
                    <a:pt x="228" y="106"/>
                  </a:lnTo>
                  <a:lnTo>
                    <a:pt x="263" y="83"/>
                  </a:lnTo>
                  <a:lnTo>
                    <a:pt x="297" y="61"/>
                  </a:lnTo>
                  <a:lnTo>
                    <a:pt x="331" y="37"/>
                  </a:lnTo>
                  <a:lnTo>
                    <a:pt x="365" y="14"/>
                  </a:lnTo>
                  <a:lnTo>
                    <a:pt x="374" y="9"/>
                  </a:lnTo>
                  <a:lnTo>
                    <a:pt x="385" y="2"/>
                  </a:lnTo>
                  <a:lnTo>
                    <a:pt x="395" y="0"/>
                  </a:lnTo>
                  <a:lnTo>
                    <a:pt x="404" y="7"/>
                  </a:lnTo>
                  <a:lnTo>
                    <a:pt x="411" y="5"/>
                  </a:lnTo>
                  <a:lnTo>
                    <a:pt x="417" y="9"/>
                  </a:lnTo>
                  <a:lnTo>
                    <a:pt x="422" y="14"/>
                  </a:lnTo>
                  <a:lnTo>
                    <a:pt x="428" y="19"/>
                  </a:lnTo>
                  <a:close/>
                </a:path>
              </a:pathLst>
            </a:custGeom>
            <a:solidFill>
              <a:srgbClr val="BF8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887" y="4473"/>
              <a:ext cx="155" cy="247"/>
            </a:xfrm>
            <a:custGeom>
              <a:avLst/>
              <a:gdLst>
                <a:gd name="T0" fmla="*/ 1 w 465"/>
                <a:gd name="T1" fmla="*/ 0 h 743"/>
                <a:gd name="T2" fmla="*/ 1 w 465"/>
                <a:gd name="T3" fmla="*/ 0 h 743"/>
                <a:gd name="T4" fmla="*/ 1 w 465"/>
                <a:gd name="T5" fmla="*/ 0 h 743"/>
                <a:gd name="T6" fmla="*/ 1 w 465"/>
                <a:gd name="T7" fmla="*/ 0 h 743"/>
                <a:gd name="T8" fmla="*/ 1 w 465"/>
                <a:gd name="T9" fmla="*/ 0 h 743"/>
                <a:gd name="T10" fmla="*/ 1 w 465"/>
                <a:gd name="T11" fmla="*/ 1 h 743"/>
                <a:gd name="T12" fmla="*/ 1 w 465"/>
                <a:gd name="T13" fmla="*/ 1 h 743"/>
                <a:gd name="T14" fmla="*/ 1 w 465"/>
                <a:gd name="T15" fmla="*/ 1 h 743"/>
                <a:gd name="T16" fmla="*/ 1 w 465"/>
                <a:gd name="T17" fmla="*/ 1 h 743"/>
                <a:gd name="T18" fmla="*/ 1 w 465"/>
                <a:gd name="T19" fmla="*/ 1 h 743"/>
                <a:gd name="T20" fmla="*/ 1 w 465"/>
                <a:gd name="T21" fmla="*/ 1 h 743"/>
                <a:gd name="T22" fmla="*/ 0 w 465"/>
                <a:gd name="T23" fmla="*/ 1 h 743"/>
                <a:gd name="T24" fmla="*/ 0 w 465"/>
                <a:gd name="T25" fmla="*/ 1 h 743"/>
                <a:gd name="T26" fmla="*/ 0 w 465"/>
                <a:gd name="T27" fmla="*/ 1 h 743"/>
                <a:gd name="T28" fmla="*/ 0 w 465"/>
                <a:gd name="T29" fmla="*/ 1 h 743"/>
                <a:gd name="T30" fmla="*/ 0 w 465"/>
                <a:gd name="T31" fmla="*/ 1 h 743"/>
                <a:gd name="T32" fmla="*/ 0 w 465"/>
                <a:gd name="T33" fmla="*/ 1 h 743"/>
                <a:gd name="T34" fmla="*/ 0 w 465"/>
                <a:gd name="T35" fmla="*/ 1 h 743"/>
                <a:gd name="T36" fmla="*/ 0 w 465"/>
                <a:gd name="T37" fmla="*/ 1 h 743"/>
                <a:gd name="T38" fmla="*/ 0 w 465"/>
                <a:gd name="T39" fmla="*/ 1 h 743"/>
                <a:gd name="T40" fmla="*/ 0 w 465"/>
                <a:gd name="T41" fmla="*/ 1 h 743"/>
                <a:gd name="T42" fmla="*/ 0 w 465"/>
                <a:gd name="T43" fmla="*/ 1 h 743"/>
                <a:gd name="T44" fmla="*/ 0 w 465"/>
                <a:gd name="T45" fmla="*/ 1 h 743"/>
                <a:gd name="T46" fmla="*/ 0 w 465"/>
                <a:gd name="T47" fmla="*/ 1 h 743"/>
                <a:gd name="T48" fmla="*/ 0 w 465"/>
                <a:gd name="T49" fmla="*/ 1 h 743"/>
                <a:gd name="T50" fmla="*/ 0 w 465"/>
                <a:gd name="T51" fmla="*/ 1 h 743"/>
                <a:gd name="T52" fmla="*/ 0 w 465"/>
                <a:gd name="T53" fmla="*/ 1 h 743"/>
                <a:gd name="T54" fmla="*/ 0 w 465"/>
                <a:gd name="T55" fmla="*/ 1 h 743"/>
                <a:gd name="T56" fmla="*/ 0 w 465"/>
                <a:gd name="T57" fmla="*/ 1 h 743"/>
                <a:gd name="T58" fmla="*/ 0 w 465"/>
                <a:gd name="T59" fmla="*/ 1 h 743"/>
                <a:gd name="T60" fmla="*/ 0 w 465"/>
                <a:gd name="T61" fmla="*/ 1 h 743"/>
                <a:gd name="T62" fmla="*/ 0 w 465"/>
                <a:gd name="T63" fmla="*/ 1 h 743"/>
                <a:gd name="T64" fmla="*/ 0 w 465"/>
                <a:gd name="T65" fmla="*/ 1 h 743"/>
                <a:gd name="T66" fmla="*/ 0 w 465"/>
                <a:gd name="T67" fmla="*/ 1 h 743"/>
                <a:gd name="T68" fmla="*/ 0 w 465"/>
                <a:gd name="T69" fmla="*/ 1 h 743"/>
                <a:gd name="T70" fmla="*/ 0 w 465"/>
                <a:gd name="T71" fmla="*/ 1 h 743"/>
                <a:gd name="T72" fmla="*/ 0 w 465"/>
                <a:gd name="T73" fmla="*/ 1 h 743"/>
                <a:gd name="T74" fmla="*/ 0 w 465"/>
                <a:gd name="T75" fmla="*/ 1 h 743"/>
                <a:gd name="T76" fmla="*/ 0 w 465"/>
                <a:gd name="T77" fmla="*/ 1 h 743"/>
                <a:gd name="T78" fmla="*/ 0 w 465"/>
                <a:gd name="T79" fmla="*/ 1 h 743"/>
                <a:gd name="T80" fmla="*/ 0 w 465"/>
                <a:gd name="T81" fmla="*/ 1 h 743"/>
                <a:gd name="T82" fmla="*/ 0 w 465"/>
                <a:gd name="T83" fmla="*/ 1 h 743"/>
                <a:gd name="T84" fmla="*/ 0 w 465"/>
                <a:gd name="T85" fmla="*/ 1 h 743"/>
                <a:gd name="T86" fmla="*/ 0 w 465"/>
                <a:gd name="T87" fmla="*/ 1 h 743"/>
                <a:gd name="T88" fmla="*/ 0 w 465"/>
                <a:gd name="T89" fmla="*/ 1 h 743"/>
                <a:gd name="T90" fmla="*/ 0 w 465"/>
                <a:gd name="T91" fmla="*/ 1 h 743"/>
                <a:gd name="T92" fmla="*/ 0 w 465"/>
                <a:gd name="T93" fmla="*/ 1 h 743"/>
                <a:gd name="T94" fmla="*/ 0 w 465"/>
                <a:gd name="T95" fmla="*/ 0 h 743"/>
                <a:gd name="T96" fmla="*/ 0 w 465"/>
                <a:gd name="T97" fmla="*/ 0 h 743"/>
                <a:gd name="T98" fmla="*/ 0 w 465"/>
                <a:gd name="T99" fmla="*/ 0 h 743"/>
                <a:gd name="T100" fmla="*/ 1 w 465"/>
                <a:gd name="T101" fmla="*/ 0 h 743"/>
                <a:gd name="T102" fmla="*/ 1 w 465"/>
                <a:gd name="T103" fmla="*/ 0 h 743"/>
                <a:gd name="T104" fmla="*/ 1 w 465"/>
                <a:gd name="T105" fmla="*/ 0 h 743"/>
                <a:gd name="T106" fmla="*/ 1 w 465"/>
                <a:gd name="T107" fmla="*/ 0 h 743"/>
                <a:gd name="T108" fmla="*/ 1 w 465"/>
                <a:gd name="T109" fmla="*/ 0 h 743"/>
                <a:gd name="T110" fmla="*/ 1 w 465"/>
                <a:gd name="T111" fmla="*/ 0 h 743"/>
                <a:gd name="T112" fmla="*/ 1 w 465"/>
                <a:gd name="T113" fmla="*/ 0 h 743"/>
                <a:gd name="T114" fmla="*/ 1 w 465"/>
                <a:gd name="T115" fmla="*/ 0 h 743"/>
                <a:gd name="T116" fmla="*/ 1 w 465"/>
                <a:gd name="T117" fmla="*/ 0 h 743"/>
                <a:gd name="T118" fmla="*/ 1 w 465"/>
                <a:gd name="T119" fmla="*/ 0 h 743"/>
                <a:gd name="T120" fmla="*/ 1 w 465"/>
                <a:gd name="T121" fmla="*/ 0 h 743"/>
                <a:gd name="T122" fmla="*/ 1 w 465"/>
                <a:gd name="T123" fmla="*/ 0 h 7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5"/>
                <a:gd name="T187" fmla="*/ 0 h 743"/>
                <a:gd name="T188" fmla="*/ 465 w 465"/>
                <a:gd name="T189" fmla="*/ 743 h 7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5" h="743">
                  <a:moveTo>
                    <a:pt x="443" y="79"/>
                  </a:moveTo>
                  <a:lnTo>
                    <a:pt x="431" y="106"/>
                  </a:lnTo>
                  <a:lnTo>
                    <a:pt x="423" y="137"/>
                  </a:lnTo>
                  <a:lnTo>
                    <a:pt x="415" y="168"/>
                  </a:lnTo>
                  <a:lnTo>
                    <a:pt x="411" y="200"/>
                  </a:lnTo>
                  <a:lnTo>
                    <a:pt x="408" y="232"/>
                  </a:lnTo>
                  <a:lnTo>
                    <a:pt x="404" y="264"/>
                  </a:lnTo>
                  <a:lnTo>
                    <a:pt x="399" y="294"/>
                  </a:lnTo>
                  <a:lnTo>
                    <a:pt x="395" y="325"/>
                  </a:lnTo>
                  <a:lnTo>
                    <a:pt x="391" y="358"/>
                  </a:lnTo>
                  <a:lnTo>
                    <a:pt x="392" y="390"/>
                  </a:lnTo>
                  <a:lnTo>
                    <a:pt x="396" y="421"/>
                  </a:lnTo>
                  <a:lnTo>
                    <a:pt x="402" y="452"/>
                  </a:lnTo>
                  <a:lnTo>
                    <a:pt x="410" y="480"/>
                  </a:lnTo>
                  <a:lnTo>
                    <a:pt x="420" y="510"/>
                  </a:lnTo>
                  <a:lnTo>
                    <a:pt x="431" y="538"/>
                  </a:lnTo>
                  <a:lnTo>
                    <a:pt x="442" y="568"/>
                  </a:lnTo>
                  <a:lnTo>
                    <a:pt x="429" y="588"/>
                  </a:lnTo>
                  <a:lnTo>
                    <a:pt x="416" y="607"/>
                  </a:lnTo>
                  <a:lnTo>
                    <a:pt x="401" y="626"/>
                  </a:lnTo>
                  <a:lnTo>
                    <a:pt x="386" y="645"/>
                  </a:lnTo>
                  <a:lnTo>
                    <a:pt x="367" y="661"/>
                  </a:lnTo>
                  <a:lnTo>
                    <a:pt x="349" y="676"/>
                  </a:lnTo>
                  <a:lnTo>
                    <a:pt x="329" y="688"/>
                  </a:lnTo>
                  <a:lnTo>
                    <a:pt x="311" y="699"/>
                  </a:lnTo>
                  <a:lnTo>
                    <a:pt x="273" y="708"/>
                  </a:lnTo>
                  <a:lnTo>
                    <a:pt x="235" y="716"/>
                  </a:lnTo>
                  <a:lnTo>
                    <a:pt x="195" y="720"/>
                  </a:lnTo>
                  <a:lnTo>
                    <a:pt x="156" y="725"/>
                  </a:lnTo>
                  <a:lnTo>
                    <a:pt x="117" y="727"/>
                  </a:lnTo>
                  <a:lnTo>
                    <a:pt x="78" y="731"/>
                  </a:lnTo>
                  <a:lnTo>
                    <a:pt x="40" y="735"/>
                  </a:lnTo>
                  <a:lnTo>
                    <a:pt x="1" y="743"/>
                  </a:lnTo>
                  <a:lnTo>
                    <a:pt x="0" y="716"/>
                  </a:lnTo>
                  <a:lnTo>
                    <a:pt x="0" y="690"/>
                  </a:lnTo>
                  <a:lnTo>
                    <a:pt x="3" y="665"/>
                  </a:lnTo>
                  <a:lnTo>
                    <a:pt x="7" y="639"/>
                  </a:lnTo>
                  <a:lnTo>
                    <a:pt x="10" y="613"/>
                  </a:lnTo>
                  <a:lnTo>
                    <a:pt x="16" y="589"/>
                  </a:lnTo>
                  <a:lnTo>
                    <a:pt x="19" y="563"/>
                  </a:lnTo>
                  <a:lnTo>
                    <a:pt x="24" y="539"/>
                  </a:lnTo>
                  <a:lnTo>
                    <a:pt x="30" y="530"/>
                  </a:lnTo>
                  <a:lnTo>
                    <a:pt x="36" y="530"/>
                  </a:lnTo>
                  <a:lnTo>
                    <a:pt x="44" y="527"/>
                  </a:lnTo>
                  <a:lnTo>
                    <a:pt x="50" y="521"/>
                  </a:lnTo>
                  <a:lnTo>
                    <a:pt x="58" y="519"/>
                  </a:lnTo>
                  <a:lnTo>
                    <a:pt x="81" y="510"/>
                  </a:lnTo>
                  <a:lnTo>
                    <a:pt x="106" y="502"/>
                  </a:lnTo>
                  <a:lnTo>
                    <a:pt x="132" y="494"/>
                  </a:lnTo>
                  <a:lnTo>
                    <a:pt x="159" y="488"/>
                  </a:lnTo>
                  <a:lnTo>
                    <a:pt x="186" y="480"/>
                  </a:lnTo>
                  <a:lnTo>
                    <a:pt x="213" y="476"/>
                  </a:lnTo>
                  <a:lnTo>
                    <a:pt x="238" y="471"/>
                  </a:lnTo>
                  <a:lnTo>
                    <a:pt x="265" y="469"/>
                  </a:lnTo>
                  <a:lnTo>
                    <a:pt x="265" y="478"/>
                  </a:lnTo>
                  <a:lnTo>
                    <a:pt x="267" y="489"/>
                  </a:lnTo>
                  <a:lnTo>
                    <a:pt x="267" y="501"/>
                  </a:lnTo>
                  <a:lnTo>
                    <a:pt x="268" y="513"/>
                  </a:lnTo>
                  <a:lnTo>
                    <a:pt x="268" y="525"/>
                  </a:lnTo>
                  <a:lnTo>
                    <a:pt x="270" y="536"/>
                  </a:lnTo>
                  <a:lnTo>
                    <a:pt x="274" y="547"/>
                  </a:lnTo>
                  <a:lnTo>
                    <a:pt x="279" y="558"/>
                  </a:lnTo>
                  <a:lnTo>
                    <a:pt x="287" y="558"/>
                  </a:lnTo>
                  <a:lnTo>
                    <a:pt x="286" y="547"/>
                  </a:lnTo>
                  <a:lnTo>
                    <a:pt x="286" y="535"/>
                  </a:lnTo>
                  <a:lnTo>
                    <a:pt x="283" y="524"/>
                  </a:lnTo>
                  <a:lnTo>
                    <a:pt x="282" y="513"/>
                  </a:lnTo>
                  <a:lnTo>
                    <a:pt x="279" y="502"/>
                  </a:lnTo>
                  <a:lnTo>
                    <a:pt x="279" y="490"/>
                  </a:lnTo>
                  <a:lnTo>
                    <a:pt x="279" y="479"/>
                  </a:lnTo>
                  <a:lnTo>
                    <a:pt x="285" y="469"/>
                  </a:lnTo>
                  <a:lnTo>
                    <a:pt x="288" y="462"/>
                  </a:lnTo>
                  <a:lnTo>
                    <a:pt x="294" y="471"/>
                  </a:lnTo>
                  <a:lnTo>
                    <a:pt x="301" y="481"/>
                  </a:lnTo>
                  <a:lnTo>
                    <a:pt x="306" y="490"/>
                  </a:lnTo>
                  <a:lnTo>
                    <a:pt x="314" y="501"/>
                  </a:lnTo>
                  <a:lnTo>
                    <a:pt x="320" y="510"/>
                  </a:lnTo>
                  <a:lnTo>
                    <a:pt x="327" y="520"/>
                  </a:lnTo>
                  <a:lnTo>
                    <a:pt x="334" y="529"/>
                  </a:lnTo>
                  <a:lnTo>
                    <a:pt x="343" y="539"/>
                  </a:lnTo>
                  <a:lnTo>
                    <a:pt x="341" y="542"/>
                  </a:lnTo>
                  <a:lnTo>
                    <a:pt x="343" y="545"/>
                  </a:lnTo>
                  <a:lnTo>
                    <a:pt x="347" y="544"/>
                  </a:lnTo>
                  <a:lnTo>
                    <a:pt x="352" y="542"/>
                  </a:lnTo>
                  <a:lnTo>
                    <a:pt x="347" y="526"/>
                  </a:lnTo>
                  <a:lnTo>
                    <a:pt x="342" y="513"/>
                  </a:lnTo>
                  <a:lnTo>
                    <a:pt x="334" y="501"/>
                  </a:lnTo>
                  <a:lnTo>
                    <a:pt x="328" y="489"/>
                  </a:lnTo>
                  <a:lnTo>
                    <a:pt x="319" y="476"/>
                  </a:lnTo>
                  <a:lnTo>
                    <a:pt x="311" y="465"/>
                  </a:lnTo>
                  <a:lnTo>
                    <a:pt x="304" y="453"/>
                  </a:lnTo>
                  <a:lnTo>
                    <a:pt x="297" y="442"/>
                  </a:lnTo>
                  <a:lnTo>
                    <a:pt x="302" y="422"/>
                  </a:lnTo>
                  <a:lnTo>
                    <a:pt x="310" y="403"/>
                  </a:lnTo>
                  <a:lnTo>
                    <a:pt x="318" y="384"/>
                  </a:lnTo>
                  <a:lnTo>
                    <a:pt x="326" y="365"/>
                  </a:lnTo>
                  <a:lnTo>
                    <a:pt x="332" y="344"/>
                  </a:lnTo>
                  <a:lnTo>
                    <a:pt x="340" y="325"/>
                  </a:lnTo>
                  <a:lnTo>
                    <a:pt x="346" y="306"/>
                  </a:lnTo>
                  <a:lnTo>
                    <a:pt x="352" y="287"/>
                  </a:lnTo>
                  <a:lnTo>
                    <a:pt x="363" y="259"/>
                  </a:lnTo>
                  <a:lnTo>
                    <a:pt x="374" y="232"/>
                  </a:lnTo>
                  <a:lnTo>
                    <a:pt x="383" y="205"/>
                  </a:lnTo>
                  <a:lnTo>
                    <a:pt x="393" y="178"/>
                  </a:lnTo>
                  <a:lnTo>
                    <a:pt x="402" y="151"/>
                  </a:lnTo>
                  <a:lnTo>
                    <a:pt x="411" y="124"/>
                  </a:lnTo>
                  <a:lnTo>
                    <a:pt x="422" y="97"/>
                  </a:lnTo>
                  <a:lnTo>
                    <a:pt x="434" y="71"/>
                  </a:lnTo>
                  <a:lnTo>
                    <a:pt x="437" y="61"/>
                  </a:lnTo>
                  <a:lnTo>
                    <a:pt x="440" y="52"/>
                  </a:lnTo>
                  <a:lnTo>
                    <a:pt x="443" y="43"/>
                  </a:lnTo>
                  <a:lnTo>
                    <a:pt x="447" y="36"/>
                  </a:lnTo>
                  <a:lnTo>
                    <a:pt x="451" y="25"/>
                  </a:lnTo>
                  <a:lnTo>
                    <a:pt x="456" y="16"/>
                  </a:lnTo>
                  <a:lnTo>
                    <a:pt x="460" y="7"/>
                  </a:lnTo>
                  <a:lnTo>
                    <a:pt x="465" y="0"/>
                  </a:lnTo>
                  <a:lnTo>
                    <a:pt x="461" y="9"/>
                  </a:lnTo>
                  <a:lnTo>
                    <a:pt x="459" y="19"/>
                  </a:lnTo>
                  <a:lnTo>
                    <a:pt x="456" y="28"/>
                  </a:lnTo>
                  <a:lnTo>
                    <a:pt x="454" y="38"/>
                  </a:lnTo>
                  <a:lnTo>
                    <a:pt x="450" y="47"/>
                  </a:lnTo>
                  <a:lnTo>
                    <a:pt x="447" y="59"/>
                  </a:lnTo>
                  <a:lnTo>
                    <a:pt x="445" y="68"/>
                  </a:lnTo>
                  <a:lnTo>
                    <a:pt x="443" y="79"/>
                  </a:lnTo>
                  <a:close/>
                </a:path>
              </a:pathLst>
            </a:custGeom>
            <a:solidFill>
              <a:srgbClr val="BF8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796" y="4542"/>
              <a:ext cx="45" cy="34"/>
            </a:xfrm>
            <a:custGeom>
              <a:avLst/>
              <a:gdLst>
                <a:gd name="T0" fmla="*/ 0 w 137"/>
                <a:gd name="T1" fmla="*/ 0 h 103"/>
                <a:gd name="T2" fmla="*/ 0 w 137"/>
                <a:gd name="T3" fmla="*/ 0 h 103"/>
                <a:gd name="T4" fmla="*/ 0 w 137"/>
                <a:gd name="T5" fmla="*/ 0 h 103"/>
                <a:gd name="T6" fmla="*/ 0 w 137"/>
                <a:gd name="T7" fmla="*/ 0 h 103"/>
                <a:gd name="T8" fmla="*/ 0 w 137"/>
                <a:gd name="T9" fmla="*/ 0 h 103"/>
                <a:gd name="T10" fmla="*/ 0 w 137"/>
                <a:gd name="T11" fmla="*/ 0 h 103"/>
                <a:gd name="T12" fmla="*/ 0 w 137"/>
                <a:gd name="T13" fmla="*/ 0 h 103"/>
                <a:gd name="T14" fmla="*/ 0 w 137"/>
                <a:gd name="T15" fmla="*/ 0 h 103"/>
                <a:gd name="T16" fmla="*/ 0 w 137"/>
                <a:gd name="T17" fmla="*/ 0 h 103"/>
                <a:gd name="T18" fmla="*/ 0 w 137"/>
                <a:gd name="T19" fmla="*/ 0 h 103"/>
                <a:gd name="T20" fmla="*/ 0 w 137"/>
                <a:gd name="T21" fmla="*/ 0 h 103"/>
                <a:gd name="T22" fmla="*/ 0 w 137"/>
                <a:gd name="T23" fmla="*/ 0 h 103"/>
                <a:gd name="T24" fmla="*/ 0 w 137"/>
                <a:gd name="T25" fmla="*/ 0 h 103"/>
                <a:gd name="T26" fmla="*/ 0 w 137"/>
                <a:gd name="T27" fmla="*/ 0 h 103"/>
                <a:gd name="T28" fmla="*/ 0 w 137"/>
                <a:gd name="T29" fmla="*/ 0 h 103"/>
                <a:gd name="T30" fmla="*/ 0 w 137"/>
                <a:gd name="T31" fmla="*/ 0 h 103"/>
                <a:gd name="T32" fmla="*/ 0 w 137"/>
                <a:gd name="T33" fmla="*/ 0 h 103"/>
                <a:gd name="T34" fmla="*/ 0 w 137"/>
                <a:gd name="T35" fmla="*/ 0 h 103"/>
                <a:gd name="T36" fmla="*/ 0 w 137"/>
                <a:gd name="T37" fmla="*/ 0 h 103"/>
                <a:gd name="T38" fmla="*/ 0 w 137"/>
                <a:gd name="T39" fmla="*/ 0 h 103"/>
                <a:gd name="T40" fmla="*/ 0 w 137"/>
                <a:gd name="T41" fmla="*/ 0 h 103"/>
                <a:gd name="T42" fmla="*/ 0 w 137"/>
                <a:gd name="T43" fmla="*/ 0 h 103"/>
                <a:gd name="T44" fmla="*/ 0 w 137"/>
                <a:gd name="T45" fmla="*/ 0 h 103"/>
                <a:gd name="T46" fmla="*/ 0 w 137"/>
                <a:gd name="T47" fmla="*/ 0 h 103"/>
                <a:gd name="T48" fmla="*/ 0 w 137"/>
                <a:gd name="T49" fmla="*/ 0 h 103"/>
                <a:gd name="T50" fmla="*/ 0 w 137"/>
                <a:gd name="T51" fmla="*/ 0 h 103"/>
                <a:gd name="T52" fmla="*/ 0 w 137"/>
                <a:gd name="T53" fmla="*/ 0 h 103"/>
                <a:gd name="T54" fmla="*/ 0 w 137"/>
                <a:gd name="T55" fmla="*/ 0 h 103"/>
                <a:gd name="T56" fmla="*/ 0 w 137"/>
                <a:gd name="T57" fmla="*/ 0 h 103"/>
                <a:gd name="T58" fmla="*/ 0 w 137"/>
                <a:gd name="T59" fmla="*/ 0 h 10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03"/>
                <a:gd name="T92" fmla="*/ 137 w 137"/>
                <a:gd name="T93" fmla="*/ 103 h 10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03">
                  <a:moveTo>
                    <a:pt x="71" y="25"/>
                  </a:moveTo>
                  <a:lnTo>
                    <a:pt x="79" y="31"/>
                  </a:lnTo>
                  <a:lnTo>
                    <a:pt x="87" y="39"/>
                  </a:lnTo>
                  <a:lnTo>
                    <a:pt x="95" y="45"/>
                  </a:lnTo>
                  <a:lnTo>
                    <a:pt x="103" y="52"/>
                  </a:lnTo>
                  <a:lnTo>
                    <a:pt x="111" y="57"/>
                  </a:lnTo>
                  <a:lnTo>
                    <a:pt x="120" y="64"/>
                  </a:lnTo>
                  <a:lnTo>
                    <a:pt x="128" y="71"/>
                  </a:lnTo>
                  <a:lnTo>
                    <a:pt x="137" y="80"/>
                  </a:lnTo>
                  <a:lnTo>
                    <a:pt x="128" y="76"/>
                  </a:lnTo>
                  <a:lnTo>
                    <a:pt x="119" y="72"/>
                  </a:lnTo>
                  <a:lnTo>
                    <a:pt x="109" y="71"/>
                  </a:lnTo>
                  <a:lnTo>
                    <a:pt x="100" y="76"/>
                  </a:lnTo>
                  <a:lnTo>
                    <a:pt x="93" y="81"/>
                  </a:lnTo>
                  <a:lnTo>
                    <a:pt x="87" y="87"/>
                  </a:lnTo>
                  <a:lnTo>
                    <a:pt x="83" y="95"/>
                  </a:lnTo>
                  <a:lnTo>
                    <a:pt x="83" y="103"/>
                  </a:lnTo>
                  <a:lnTo>
                    <a:pt x="70" y="91"/>
                  </a:lnTo>
                  <a:lnTo>
                    <a:pt x="59" y="82"/>
                  </a:lnTo>
                  <a:lnTo>
                    <a:pt x="47" y="71"/>
                  </a:lnTo>
                  <a:lnTo>
                    <a:pt x="37" y="62"/>
                  </a:lnTo>
                  <a:lnTo>
                    <a:pt x="25" y="49"/>
                  </a:lnTo>
                  <a:lnTo>
                    <a:pt x="16" y="37"/>
                  </a:lnTo>
                  <a:lnTo>
                    <a:pt x="7" y="25"/>
                  </a:lnTo>
                  <a:lnTo>
                    <a:pt x="0" y="11"/>
                  </a:lnTo>
                  <a:lnTo>
                    <a:pt x="1" y="2"/>
                  </a:lnTo>
                  <a:lnTo>
                    <a:pt x="7" y="0"/>
                  </a:lnTo>
                  <a:lnTo>
                    <a:pt x="15" y="0"/>
                  </a:lnTo>
                  <a:lnTo>
                    <a:pt x="24" y="2"/>
                  </a:lnTo>
                  <a:lnTo>
                    <a:pt x="71" y="25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810" y="4574"/>
              <a:ext cx="78" cy="112"/>
            </a:xfrm>
            <a:custGeom>
              <a:avLst/>
              <a:gdLst>
                <a:gd name="T0" fmla="*/ 0 w 233"/>
                <a:gd name="T1" fmla="*/ 0 h 336"/>
                <a:gd name="T2" fmla="*/ 0 w 233"/>
                <a:gd name="T3" fmla="*/ 0 h 336"/>
                <a:gd name="T4" fmla="*/ 0 w 233"/>
                <a:gd name="T5" fmla="*/ 0 h 336"/>
                <a:gd name="T6" fmla="*/ 0 w 233"/>
                <a:gd name="T7" fmla="*/ 0 h 336"/>
                <a:gd name="T8" fmla="*/ 0 w 233"/>
                <a:gd name="T9" fmla="*/ 0 h 336"/>
                <a:gd name="T10" fmla="*/ 0 w 233"/>
                <a:gd name="T11" fmla="*/ 0 h 336"/>
                <a:gd name="T12" fmla="*/ 0 w 233"/>
                <a:gd name="T13" fmla="*/ 0 h 336"/>
                <a:gd name="T14" fmla="*/ 0 w 233"/>
                <a:gd name="T15" fmla="*/ 0 h 336"/>
                <a:gd name="T16" fmla="*/ 0 w 233"/>
                <a:gd name="T17" fmla="*/ 0 h 336"/>
                <a:gd name="T18" fmla="*/ 0 w 233"/>
                <a:gd name="T19" fmla="*/ 0 h 336"/>
                <a:gd name="T20" fmla="*/ 0 w 233"/>
                <a:gd name="T21" fmla="*/ 0 h 336"/>
                <a:gd name="T22" fmla="*/ 0 w 233"/>
                <a:gd name="T23" fmla="*/ 0 h 336"/>
                <a:gd name="T24" fmla="*/ 0 w 233"/>
                <a:gd name="T25" fmla="*/ 0 h 336"/>
                <a:gd name="T26" fmla="*/ 0 w 233"/>
                <a:gd name="T27" fmla="*/ 0 h 336"/>
                <a:gd name="T28" fmla="*/ 0 w 233"/>
                <a:gd name="T29" fmla="*/ 0 h 336"/>
                <a:gd name="T30" fmla="*/ 0 w 233"/>
                <a:gd name="T31" fmla="*/ 0 h 336"/>
                <a:gd name="T32" fmla="*/ 0 w 233"/>
                <a:gd name="T33" fmla="*/ 0 h 336"/>
                <a:gd name="T34" fmla="*/ 0 w 233"/>
                <a:gd name="T35" fmla="*/ 0 h 336"/>
                <a:gd name="T36" fmla="*/ 0 w 233"/>
                <a:gd name="T37" fmla="*/ 0 h 336"/>
                <a:gd name="T38" fmla="*/ 0 w 233"/>
                <a:gd name="T39" fmla="*/ 0 h 336"/>
                <a:gd name="T40" fmla="*/ 0 w 233"/>
                <a:gd name="T41" fmla="*/ 0 h 336"/>
                <a:gd name="T42" fmla="*/ 0 w 233"/>
                <a:gd name="T43" fmla="*/ 0 h 336"/>
                <a:gd name="T44" fmla="*/ 0 w 233"/>
                <a:gd name="T45" fmla="*/ 0 h 336"/>
                <a:gd name="T46" fmla="*/ 0 w 233"/>
                <a:gd name="T47" fmla="*/ 0 h 336"/>
                <a:gd name="T48" fmla="*/ 0 w 233"/>
                <a:gd name="T49" fmla="*/ 0 h 336"/>
                <a:gd name="T50" fmla="*/ 0 w 233"/>
                <a:gd name="T51" fmla="*/ 0 h 336"/>
                <a:gd name="T52" fmla="*/ 0 w 233"/>
                <a:gd name="T53" fmla="*/ 0 h 336"/>
                <a:gd name="T54" fmla="*/ 0 w 233"/>
                <a:gd name="T55" fmla="*/ 0 h 336"/>
                <a:gd name="T56" fmla="*/ 0 w 233"/>
                <a:gd name="T57" fmla="*/ 0 h 336"/>
                <a:gd name="T58" fmla="*/ 0 w 233"/>
                <a:gd name="T59" fmla="*/ 0 h 336"/>
                <a:gd name="T60" fmla="*/ 0 w 233"/>
                <a:gd name="T61" fmla="*/ 0 h 336"/>
                <a:gd name="T62" fmla="*/ 0 w 233"/>
                <a:gd name="T63" fmla="*/ 0 h 336"/>
                <a:gd name="T64" fmla="*/ 0 w 233"/>
                <a:gd name="T65" fmla="*/ 0 h 336"/>
                <a:gd name="T66" fmla="*/ 0 w 233"/>
                <a:gd name="T67" fmla="*/ 0 h 336"/>
                <a:gd name="T68" fmla="*/ 0 w 233"/>
                <a:gd name="T69" fmla="*/ 0 h 336"/>
                <a:gd name="T70" fmla="*/ 0 w 233"/>
                <a:gd name="T71" fmla="*/ 0 h 336"/>
                <a:gd name="T72" fmla="*/ 0 w 233"/>
                <a:gd name="T73" fmla="*/ 0 h 336"/>
                <a:gd name="T74" fmla="*/ 0 w 233"/>
                <a:gd name="T75" fmla="*/ 0 h 336"/>
                <a:gd name="T76" fmla="*/ 0 w 233"/>
                <a:gd name="T77" fmla="*/ 0 h 336"/>
                <a:gd name="T78" fmla="*/ 0 w 233"/>
                <a:gd name="T79" fmla="*/ 0 h 336"/>
                <a:gd name="T80" fmla="*/ 0 w 233"/>
                <a:gd name="T81" fmla="*/ 0 h 3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3"/>
                <a:gd name="T124" fmla="*/ 0 h 336"/>
                <a:gd name="T125" fmla="*/ 233 w 233"/>
                <a:gd name="T126" fmla="*/ 336 h 3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3" h="336">
                  <a:moveTo>
                    <a:pt x="172" y="103"/>
                  </a:moveTo>
                  <a:lnTo>
                    <a:pt x="173" y="111"/>
                  </a:lnTo>
                  <a:lnTo>
                    <a:pt x="178" y="119"/>
                  </a:lnTo>
                  <a:lnTo>
                    <a:pt x="182" y="126"/>
                  </a:lnTo>
                  <a:lnTo>
                    <a:pt x="187" y="135"/>
                  </a:lnTo>
                  <a:lnTo>
                    <a:pt x="191" y="144"/>
                  </a:lnTo>
                  <a:lnTo>
                    <a:pt x="196" y="153"/>
                  </a:lnTo>
                  <a:lnTo>
                    <a:pt x="201" y="162"/>
                  </a:lnTo>
                  <a:lnTo>
                    <a:pt x="208" y="171"/>
                  </a:lnTo>
                  <a:lnTo>
                    <a:pt x="213" y="180"/>
                  </a:lnTo>
                  <a:lnTo>
                    <a:pt x="219" y="189"/>
                  </a:lnTo>
                  <a:lnTo>
                    <a:pt x="226" y="198"/>
                  </a:lnTo>
                  <a:lnTo>
                    <a:pt x="233" y="208"/>
                  </a:lnTo>
                  <a:lnTo>
                    <a:pt x="228" y="224"/>
                  </a:lnTo>
                  <a:lnTo>
                    <a:pt x="224" y="239"/>
                  </a:lnTo>
                  <a:lnTo>
                    <a:pt x="221" y="256"/>
                  </a:lnTo>
                  <a:lnTo>
                    <a:pt x="217" y="272"/>
                  </a:lnTo>
                  <a:lnTo>
                    <a:pt x="210" y="288"/>
                  </a:lnTo>
                  <a:lnTo>
                    <a:pt x="205" y="303"/>
                  </a:lnTo>
                  <a:lnTo>
                    <a:pt x="200" y="319"/>
                  </a:lnTo>
                  <a:lnTo>
                    <a:pt x="195" y="335"/>
                  </a:lnTo>
                  <a:lnTo>
                    <a:pt x="174" y="335"/>
                  </a:lnTo>
                  <a:lnTo>
                    <a:pt x="154" y="336"/>
                  </a:lnTo>
                  <a:lnTo>
                    <a:pt x="133" y="335"/>
                  </a:lnTo>
                  <a:lnTo>
                    <a:pt x="114" y="334"/>
                  </a:lnTo>
                  <a:lnTo>
                    <a:pt x="94" y="329"/>
                  </a:lnTo>
                  <a:lnTo>
                    <a:pt x="77" y="321"/>
                  </a:lnTo>
                  <a:lnTo>
                    <a:pt x="62" y="308"/>
                  </a:lnTo>
                  <a:lnTo>
                    <a:pt x="50" y="293"/>
                  </a:lnTo>
                  <a:lnTo>
                    <a:pt x="43" y="290"/>
                  </a:lnTo>
                  <a:lnTo>
                    <a:pt x="36" y="280"/>
                  </a:lnTo>
                  <a:lnTo>
                    <a:pt x="31" y="271"/>
                  </a:lnTo>
                  <a:lnTo>
                    <a:pt x="26" y="262"/>
                  </a:lnTo>
                  <a:lnTo>
                    <a:pt x="21" y="255"/>
                  </a:lnTo>
                  <a:lnTo>
                    <a:pt x="16" y="246"/>
                  </a:lnTo>
                  <a:lnTo>
                    <a:pt x="11" y="237"/>
                  </a:lnTo>
                  <a:lnTo>
                    <a:pt x="5" y="228"/>
                  </a:lnTo>
                  <a:lnTo>
                    <a:pt x="0" y="220"/>
                  </a:lnTo>
                  <a:lnTo>
                    <a:pt x="8" y="217"/>
                  </a:lnTo>
                  <a:lnTo>
                    <a:pt x="17" y="215"/>
                  </a:lnTo>
                  <a:lnTo>
                    <a:pt x="23" y="210"/>
                  </a:lnTo>
                  <a:lnTo>
                    <a:pt x="31" y="206"/>
                  </a:lnTo>
                  <a:lnTo>
                    <a:pt x="35" y="194"/>
                  </a:lnTo>
                  <a:lnTo>
                    <a:pt x="34" y="183"/>
                  </a:lnTo>
                  <a:lnTo>
                    <a:pt x="31" y="170"/>
                  </a:lnTo>
                  <a:lnTo>
                    <a:pt x="32" y="160"/>
                  </a:lnTo>
                  <a:lnTo>
                    <a:pt x="41" y="164"/>
                  </a:lnTo>
                  <a:lnTo>
                    <a:pt x="50" y="160"/>
                  </a:lnTo>
                  <a:lnTo>
                    <a:pt x="59" y="148"/>
                  </a:lnTo>
                  <a:lnTo>
                    <a:pt x="63" y="138"/>
                  </a:lnTo>
                  <a:lnTo>
                    <a:pt x="63" y="128"/>
                  </a:lnTo>
                  <a:lnTo>
                    <a:pt x="63" y="117"/>
                  </a:lnTo>
                  <a:lnTo>
                    <a:pt x="60" y="111"/>
                  </a:lnTo>
                  <a:lnTo>
                    <a:pt x="59" y="108"/>
                  </a:lnTo>
                  <a:lnTo>
                    <a:pt x="55" y="106"/>
                  </a:lnTo>
                  <a:lnTo>
                    <a:pt x="57" y="103"/>
                  </a:lnTo>
                  <a:lnTo>
                    <a:pt x="78" y="87"/>
                  </a:lnTo>
                  <a:lnTo>
                    <a:pt x="82" y="92"/>
                  </a:lnTo>
                  <a:lnTo>
                    <a:pt x="89" y="97"/>
                  </a:lnTo>
                  <a:lnTo>
                    <a:pt x="95" y="102"/>
                  </a:lnTo>
                  <a:lnTo>
                    <a:pt x="101" y="107"/>
                  </a:lnTo>
                  <a:lnTo>
                    <a:pt x="109" y="101"/>
                  </a:lnTo>
                  <a:lnTo>
                    <a:pt x="117" y="91"/>
                  </a:lnTo>
                  <a:lnTo>
                    <a:pt x="109" y="83"/>
                  </a:lnTo>
                  <a:lnTo>
                    <a:pt x="101" y="75"/>
                  </a:lnTo>
                  <a:lnTo>
                    <a:pt x="95" y="68"/>
                  </a:lnTo>
                  <a:lnTo>
                    <a:pt x="89" y="60"/>
                  </a:lnTo>
                  <a:lnTo>
                    <a:pt x="81" y="52"/>
                  </a:lnTo>
                  <a:lnTo>
                    <a:pt x="75" y="44"/>
                  </a:lnTo>
                  <a:lnTo>
                    <a:pt x="67" y="37"/>
                  </a:lnTo>
                  <a:lnTo>
                    <a:pt x="60" y="29"/>
                  </a:lnTo>
                  <a:lnTo>
                    <a:pt x="59" y="18"/>
                  </a:lnTo>
                  <a:lnTo>
                    <a:pt x="64" y="9"/>
                  </a:lnTo>
                  <a:lnTo>
                    <a:pt x="75" y="2"/>
                  </a:lnTo>
                  <a:lnTo>
                    <a:pt x="87" y="0"/>
                  </a:lnTo>
                  <a:lnTo>
                    <a:pt x="103" y="5"/>
                  </a:lnTo>
                  <a:lnTo>
                    <a:pt x="114" y="15"/>
                  </a:lnTo>
                  <a:lnTo>
                    <a:pt x="125" y="28"/>
                  </a:lnTo>
                  <a:lnTo>
                    <a:pt x="135" y="43"/>
                  </a:lnTo>
                  <a:lnTo>
                    <a:pt x="142" y="59"/>
                  </a:lnTo>
                  <a:lnTo>
                    <a:pt x="151" y="74"/>
                  </a:lnTo>
                  <a:lnTo>
                    <a:pt x="160" y="88"/>
                  </a:lnTo>
                  <a:lnTo>
                    <a:pt x="172" y="103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805" y="4584"/>
              <a:ext cx="27" cy="20"/>
            </a:xfrm>
            <a:custGeom>
              <a:avLst/>
              <a:gdLst>
                <a:gd name="T0" fmla="*/ 0 w 80"/>
                <a:gd name="T1" fmla="*/ 0 h 60"/>
                <a:gd name="T2" fmla="*/ 0 w 80"/>
                <a:gd name="T3" fmla="*/ 0 h 60"/>
                <a:gd name="T4" fmla="*/ 0 w 80"/>
                <a:gd name="T5" fmla="*/ 0 h 60"/>
                <a:gd name="T6" fmla="*/ 0 w 80"/>
                <a:gd name="T7" fmla="*/ 0 h 60"/>
                <a:gd name="T8" fmla="*/ 0 w 80"/>
                <a:gd name="T9" fmla="*/ 0 h 60"/>
                <a:gd name="T10" fmla="*/ 0 w 80"/>
                <a:gd name="T11" fmla="*/ 0 h 60"/>
                <a:gd name="T12" fmla="*/ 0 w 80"/>
                <a:gd name="T13" fmla="*/ 0 h 60"/>
                <a:gd name="T14" fmla="*/ 0 w 80"/>
                <a:gd name="T15" fmla="*/ 0 h 60"/>
                <a:gd name="T16" fmla="*/ 0 w 80"/>
                <a:gd name="T17" fmla="*/ 0 h 60"/>
                <a:gd name="T18" fmla="*/ 0 w 80"/>
                <a:gd name="T19" fmla="*/ 0 h 60"/>
                <a:gd name="T20" fmla="*/ 0 w 80"/>
                <a:gd name="T21" fmla="*/ 0 h 60"/>
                <a:gd name="T22" fmla="*/ 0 w 80"/>
                <a:gd name="T23" fmla="*/ 0 h 60"/>
                <a:gd name="T24" fmla="*/ 0 w 80"/>
                <a:gd name="T25" fmla="*/ 0 h 60"/>
                <a:gd name="T26" fmla="*/ 0 w 80"/>
                <a:gd name="T27" fmla="*/ 0 h 60"/>
                <a:gd name="T28" fmla="*/ 0 w 80"/>
                <a:gd name="T29" fmla="*/ 0 h 60"/>
                <a:gd name="T30" fmla="*/ 0 w 80"/>
                <a:gd name="T31" fmla="*/ 0 h 60"/>
                <a:gd name="T32" fmla="*/ 0 w 80"/>
                <a:gd name="T33" fmla="*/ 0 h 60"/>
                <a:gd name="T34" fmla="*/ 0 w 80"/>
                <a:gd name="T35" fmla="*/ 0 h 60"/>
                <a:gd name="T36" fmla="*/ 0 w 80"/>
                <a:gd name="T37" fmla="*/ 0 h 60"/>
                <a:gd name="T38" fmla="*/ 0 w 80"/>
                <a:gd name="T39" fmla="*/ 0 h 60"/>
                <a:gd name="T40" fmla="*/ 0 w 80"/>
                <a:gd name="T41" fmla="*/ 0 h 60"/>
                <a:gd name="T42" fmla="*/ 0 w 80"/>
                <a:gd name="T43" fmla="*/ 0 h 60"/>
                <a:gd name="T44" fmla="*/ 0 w 80"/>
                <a:gd name="T45" fmla="*/ 0 h 60"/>
                <a:gd name="T46" fmla="*/ 0 w 80"/>
                <a:gd name="T47" fmla="*/ 0 h 60"/>
                <a:gd name="T48" fmla="*/ 0 w 80"/>
                <a:gd name="T49" fmla="*/ 0 h 60"/>
                <a:gd name="T50" fmla="*/ 0 w 80"/>
                <a:gd name="T51" fmla="*/ 0 h 60"/>
                <a:gd name="T52" fmla="*/ 0 w 80"/>
                <a:gd name="T53" fmla="*/ 0 h 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60"/>
                <a:gd name="T83" fmla="*/ 80 w 80"/>
                <a:gd name="T84" fmla="*/ 60 h 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60">
                  <a:moveTo>
                    <a:pt x="63" y="28"/>
                  </a:moveTo>
                  <a:lnTo>
                    <a:pt x="64" y="24"/>
                  </a:lnTo>
                  <a:lnTo>
                    <a:pt x="78" y="41"/>
                  </a:lnTo>
                  <a:lnTo>
                    <a:pt x="80" y="39"/>
                  </a:lnTo>
                  <a:lnTo>
                    <a:pt x="78" y="42"/>
                  </a:lnTo>
                  <a:lnTo>
                    <a:pt x="78" y="49"/>
                  </a:lnTo>
                  <a:lnTo>
                    <a:pt x="74" y="55"/>
                  </a:lnTo>
                  <a:lnTo>
                    <a:pt x="69" y="60"/>
                  </a:lnTo>
                  <a:lnTo>
                    <a:pt x="62" y="60"/>
                  </a:lnTo>
                  <a:lnTo>
                    <a:pt x="55" y="59"/>
                  </a:lnTo>
                  <a:lnTo>
                    <a:pt x="48" y="56"/>
                  </a:lnTo>
                  <a:lnTo>
                    <a:pt x="42" y="55"/>
                  </a:lnTo>
                  <a:lnTo>
                    <a:pt x="31" y="47"/>
                  </a:lnTo>
                  <a:lnTo>
                    <a:pt x="21" y="44"/>
                  </a:lnTo>
                  <a:lnTo>
                    <a:pt x="22" y="42"/>
                  </a:lnTo>
                  <a:lnTo>
                    <a:pt x="17" y="40"/>
                  </a:lnTo>
                  <a:lnTo>
                    <a:pt x="10" y="40"/>
                  </a:lnTo>
                  <a:lnTo>
                    <a:pt x="4" y="39"/>
                  </a:lnTo>
                  <a:lnTo>
                    <a:pt x="0" y="37"/>
                  </a:lnTo>
                  <a:lnTo>
                    <a:pt x="0" y="26"/>
                  </a:lnTo>
                  <a:lnTo>
                    <a:pt x="3" y="15"/>
                  </a:lnTo>
                  <a:lnTo>
                    <a:pt x="8" y="5"/>
                  </a:lnTo>
                  <a:lnTo>
                    <a:pt x="17" y="0"/>
                  </a:lnTo>
                  <a:lnTo>
                    <a:pt x="28" y="1"/>
                  </a:lnTo>
                  <a:lnTo>
                    <a:pt x="41" y="9"/>
                  </a:lnTo>
                  <a:lnTo>
                    <a:pt x="51" y="18"/>
                  </a:lnTo>
                  <a:lnTo>
                    <a:pt x="63" y="28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328" y="4593"/>
              <a:ext cx="20" cy="35"/>
            </a:xfrm>
            <a:custGeom>
              <a:avLst/>
              <a:gdLst>
                <a:gd name="T0" fmla="*/ 0 w 60"/>
                <a:gd name="T1" fmla="*/ 0 h 104"/>
                <a:gd name="T2" fmla="*/ 0 w 60"/>
                <a:gd name="T3" fmla="*/ 0 h 104"/>
                <a:gd name="T4" fmla="*/ 0 w 60"/>
                <a:gd name="T5" fmla="*/ 0 h 104"/>
                <a:gd name="T6" fmla="*/ 0 w 60"/>
                <a:gd name="T7" fmla="*/ 0 h 104"/>
                <a:gd name="T8" fmla="*/ 0 w 60"/>
                <a:gd name="T9" fmla="*/ 0 h 104"/>
                <a:gd name="T10" fmla="*/ 0 w 60"/>
                <a:gd name="T11" fmla="*/ 0 h 104"/>
                <a:gd name="T12" fmla="*/ 0 w 60"/>
                <a:gd name="T13" fmla="*/ 0 h 104"/>
                <a:gd name="T14" fmla="*/ 0 w 60"/>
                <a:gd name="T15" fmla="*/ 0 h 104"/>
                <a:gd name="T16" fmla="*/ 0 w 60"/>
                <a:gd name="T17" fmla="*/ 0 h 104"/>
                <a:gd name="T18" fmla="*/ 0 w 60"/>
                <a:gd name="T19" fmla="*/ 0 h 104"/>
                <a:gd name="T20" fmla="*/ 0 w 60"/>
                <a:gd name="T21" fmla="*/ 0 h 104"/>
                <a:gd name="T22" fmla="*/ 0 w 60"/>
                <a:gd name="T23" fmla="*/ 0 h 104"/>
                <a:gd name="T24" fmla="*/ 0 w 60"/>
                <a:gd name="T25" fmla="*/ 0 h 104"/>
                <a:gd name="T26" fmla="*/ 0 w 60"/>
                <a:gd name="T27" fmla="*/ 0 h 104"/>
                <a:gd name="T28" fmla="*/ 0 w 60"/>
                <a:gd name="T29" fmla="*/ 0 h 104"/>
                <a:gd name="T30" fmla="*/ 0 w 60"/>
                <a:gd name="T31" fmla="*/ 0 h 104"/>
                <a:gd name="T32" fmla="*/ 0 w 60"/>
                <a:gd name="T33" fmla="*/ 0 h 104"/>
                <a:gd name="T34" fmla="*/ 0 w 60"/>
                <a:gd name="T35" fmla="*/ 0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104"/>
                <a:gd name="T56" fmla="*/ 60 w 60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104">
                  <a:moveTo>
                    <a:pt x="60" y="52"/>
                  </a:moveTo>
                  <a:lnTo>
                    <a:pt x="51" y="58"/>
                  </a:lnTo>
                  <a:lnTo>
                    <a:pt x="44" y="64"/>
                  </a:lnTo>
                  <a:lnTo>
                    <a:pt x="36" y="70"/>
                  </a:lnTo>
                  <a:lnTo>
                    <a:pt x="30" y="78"/>
                  </a:lnTo>
                  <a:lnTo>
                    <a:pt x="22" y="85"/>
                  </a:lnTo>
                  <a:lnTo>
                    <a:pt x="14" y="92"/>
                  </a:lnTo>
                  <a:lnTo>
                    <a:pt x="7" y="97"/>
                  </a:lnTo>
                  <a:lnTo>
                    <a:pt x="0" y="104"/>
                  </a:lnTo>
                  <a:lnTo>
                    <a:pt x="9" y="1"/>
                  </a:lnTo>
                  <a:lnTo>
                    <a:pt x="13" y="0"/>
                  </a:lnTo>
                  <a:lnTo>
                    <a:pt x="18" y="5"/>
                  </a:lnTo>
                  <a:lnTo>
                    <a:pt x="22" y="10"/>
                  </a:lnTo>
                  <a:lnTo>
                    <a:pt x="28" y="14"/>
                  </a:lnTo>
                  <a:lnTo>
                    <a:pt x="39" y="20"/>
                  </a:lnTo>
                  <a:lnTo>
                    <a:pt x="46" y="31"/>
                  </a:lnTo>
                  <a:lnTo>
                    <a:pt x="53" y="41"/>
                  </a:lnTo>
                  <a:lnTo>
                    <a:pt x="60" y="52"/>
                  </a:lnTo>
                  <a:close/>
                </a:path>
              </a:pathLst>
            </a:custGeom>
            <a:solidFill>
              <a:srgbClr val="BF8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332" y="4597"/>
              <a:ext cx="65" cy="50"/>
            </a:xfrm>
            <a:custGeom>
              <a:avLst/>
              <a:gdLst>
                <a:gd name="T0" fmla="*/ 0 w 193"/>
                <a:gd name="T1" fmla="*/ 0 h 149"/>
                <a:gd name="T2" fmla="*/ 0 w 193"/>
                <a:gd name="T3" fmla="*/ 0 h 149"/>
                <a:gd name="T4" fmla="*/ 0 w 193"/>
                <a:gd name="T5" fmla="*/ 0 h 149"/>
                <a:gd name="T6" fmla="*/ 0 w 193"/>
                <a:gd name="T7" fmla="*/ 0 h 149"/>
                <a:gd name="T8" fmla="*/ 0 w 193"/>
                <a:gd name="T9" fmla="*/ 0 h 149"/>
                <a:gd name="T10" fmla="*/ 0 w 193"/>
                <a:gd name="T11" fmla="*/ 0 h 149"/>
                <a:gd name="T12" fmla="*/ 0 w 193"/>
                <a:gd name="T13" fmla="*/ 0 h 149"/>
                <a:gd name="T14" fmla="*/ 0 w 193"/>
                <a:gd name="T15" fmla="*/ 0 h 149"/>
                <a:gd name="T16" fmla="*/ 0 w 193"/>
                <a:gd name="T17" fmla="*/ 0 h 149"/>
                <a:gd name="T18" fmla="*/ 0 w 193"/>
                <a:gd name="T19" fmla="*/ 0 h 149"/>
                <a:gd name="T20" fmla="*/ 0 w 193"/>
                <a:gd name="T21" fmla="*/ 0 h 149"/>
                <a:gd name="T22" fmla="*/ 0 w 193"/>
                <a:gd name="T23" fmla="*/ 0 h 149"/>
                <a:gd name="T24" fmla="*/ 0 w 193"/>
                <a:gd name="T25" fmla="*/ 0 h 149"/>
                <a:gd name="T26" fmla="*/ 0 w 193"/>
                <a:gd name="T27" fmla="*/ 0 h 149"/>
                <a:gd name="T28" fmla="*/ 0 w 193"/>
                <a:gd name="T29" fmla="*/ 0 h 149"/>
                <a:gd name="T30" fmla="*/ 0 w 193"/>
                <a:gd name="T31" fmla="*/ 0 h 149"/>
                <a:gd name="T32" fmla="*/ 0 w 193"/>
                <a:gd name="T33" fmla="*/ 0 h 149"/>
                <a:gd name="T34" fmla="*/ 0 w 193"/>
                <a:gd name="T35" fmla="*/ 0 h 149"/>
                <a:gd name="T36" fmla="*/ 0 w 193"/>
                <a:gd name="T37" fmla="*/ 0 h 149"/>
                <a:gd name="T38" fmla="*/ 0 w 193"/>
                <a:gd name="T39" fmla="*/ 0 h 149"/>
                <a:gd name="T40" fmla="*/ 0 w 193"/>
                <a:gd name="T41" fmla="*/ 0 h 149"/>
                <a:gd name="T42" fmla="*/ 0 w 193"/>
                <a:gd name="T43" fmla="*/ 0 h 149"/>
                <a:gd name="T44" fmla="*/ 0 w 193"/>
                <a:gd name="T45" fmla="*/ 0 h 149"/>
                <a:gd name="T46" fmla="*/ 0 w 193"/>
                <a:gd name="T47" fmla="*/ 0 h 149"/>
                <a:gd name="T48" fmla="*/ 0 w 193"/>
                <a:gd name="T49" fmla="*/ 0 h 149"/>
                <a:gd name="T50" fmla="*/ 0 w 193"/>
                <a:gd name="T51" fmla="*/ 0 h 149"/>
                <a:gd name="T52" fmla="*/ 0 w 193"/>
                <a:gd name="T53" fmla="*/ 0 h 149"/>
                <a:gd name="T54" fmla="*/ 0 w 193"/>
                <a:gd name="T55" fmla="*/ 0 h 149"/>
                <a:gd name="T56" fmla="*/ 0 w 193"/>
                <a:gd name="T57" fmla="*/ 0 h 149"/>
                <a:gd name="T58" fmla="*/ 0 w 193"/>
                <a:gd name="T59" fmla="*/ 0 h 149"/>
                <a:gd name="T60" fmla="*/ 0 w 193"/>
                <a:gd name="T61" fmla="*/ 0 h 149"/>
                <a:gd name="T62" fmla="*/ 0 w 193"/>
                <a:gd name="T63" fmla="*/ 0 h 149"/>
                <a:gd name="T64" fmla="*/ 0 w 193"/>
                <a:gd name="T65" fmla="*/ 0 h 149"/>
                <a:gd name="T66" fmla="*/ 0 w 193"/>
                <a:gd name="T67" fmla="*/ 0 h 149"/>
                <a:gd name="T68" fmla="*/ 0 w 193"/>
                <a:gd name="T69" fmla="*/ 0 h 149"/>
                <a:gd name="T70" fmla="*/ 0 w 193"/>
                <a:gd name="T71" fmla="*/ 0 h 1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3"/>
                <a:gd name="T109" fmla="*/ 0 h 149"/>
                <a:gd name="T110" fmla="*/ 193 w 193"/>
                <a:gd name="T111" fmla="*/ 149 h 14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3" h="149">
                  <a:moveTo>
                    <a:pt x="193" y="14"/>
                  </a:moveTo>
                  <a:lnTo>
                    <a:pt x="188" y="19"/>
                  </a:lnTo>
                  <a:lnTo>
                    <a:pt x="183" y="24"/>
                  </a:lnTo>
                  <a:lnTo>
                    <a:pt x="177" y="29"/>
                  </a:lnTo>
                  <a:lnTo>
                    <a:pt x="173" y="37"/>
                  </a:lnTo>
                  <a:lnTo>
                    <a:pt x="164" y="33"/>
                  </a:lnTo>
                  <a:lnTo>
                    <a:pt x="158" y="33"/>
                  </a:lnTo>
                  <a:lnTo>
                    <a:pt x="150" y="33"/>
                  </a:lnTo>
                  <a:lnTo>
                    <a:pt x="142" y="33"/>
                  </a:lnTo>
                  <a:lnTo>
                    <a:pt x="141" y="39"/>
                  </a:lnTo>
                  <a:lnTo>
                    <a:pt x="142" y="44"/>
                  </a:lnTo>
                  <a:lnTo>
                    <a:pt x="145" y="48"/>
                  </a:lnTo>
                  <a:lnTo>
                    <a:pt x="150" y="48"/>
                  </a:lnTo>
                  <a:lnTo>
                    <a:pt x="155" y="46"/>
                  </a:lnTo>
                  <a:lnTo>
                    <a:pt x="161" y="46"/>
                  </a:lnTo>
                  <a:lnTo>
                    <a:pt x="146" y="61"/>
                  </a:lnTo>
                  <a:lnTo>
                    <a:pt x="141" y="56"/>
                  </a:lnTo>
                  <a:lnTo>
                    <a:pt x="137" y="52"/>
                  </a:lnTo>
                  <a:lnTo>
                    <a:pt x="132" y="48"/>
                  </a:lnTo>
                  <a:lnTo>
                    <a:pt x="127" y="49"/>
                  </a:lnTo>
                  <a:lnTo>
                    <a:pt x="122" y="52"/>
                  </a:lnTo>
                  <a:lnTo>
                    <a:pt x="122" y="58"/>
                  </a:lnTo>
                  <a:lnTo>
                    <a:pt x="122" y="62"/>
                  </a:lnTo>
                  <a:lnTo>
                    <a:pt x="123" y="67"/>
                  </a:lnTo>
                  <a:lnTo>
                    <a:pt x="131" y="75"/>
                  </a:lnTo>
                  <a:lnTo>
                    <a:pt x="124" y="80"/>
                  </a:lnTo>
                  <a:lnTo>
                    <a:pt x="118" y="87"/>
                  </a:lnTo>
                  <a:lnTo>
                    <a:pt x="110" y="92"/>
                  </a:lnTo>
                  <a:lnTo>
                    <a:pt x="104" y="96"/>
                  </a:lnTo>
                  <a:lnTo>
                    <a:pt x="96" y="87"/>
                  </a:lnTo>
                  <a:lnTo>
                    <a:pt x="90" y="79"/>
                  </a:lnTo>
                  <a:lnTo>
                    <a:pt x="82" y="73"/>
                  </a:lnTo>
                  <a:lnTo>
                    <a:pt x="74" y="75"/>
                  </a:lnTo>
                  <a:lnTo>
                    <a:pt x="68" y="80"/>
                  </a:lnTo>
                  <a:lnTo>
                    <a:pt x="70" y="87"/>
                  </a:lnTo>
                  <a:lnTo>
                    <a:pt x="76" y="92"/>
                  </a:lnTo>
                  <a:lnTo>
                    <a:pt x="82" y="97"/>
                  </a:lnTo>
                  <a:lnTo>
                    <a:pt x="94" y="107"/>
                  </a:lnTo>
                  <a:lnTo>
                    <a:pt x="81" y="120"/>
                  </a:lnTo>
                  <a:lnTo>
                    <a:pt x="74" y="114"/>
                  </a:lnTo>
                  <a:lnTo>
                    <a:pt x="68" y="110"/>
                  </a:lnTo>
                  <a:lnTo>
                    <a:pt x="60" y="107"/>
                  </a:lnTo>
                  <a:lnTo>
                    <a:pt x="54" y="107"/>
                  </a:lnTo>
                  <a:lnTo>
                    <a:pt x="49" y="111"/>
                  </a:lnTo>
                  <a:lnTo>
                    <a:pt x="51" y="120"/>
                  </a:lnTo>
                  <a:lnTo>
                    <a:pt x="67" y="131"/>
                  </a:lnTo>
                  <a:lnTo>
                    <a:pt x="61" y="134"/>
                  </a:lnTo>
                  <a:lnTo>
                    <a:pt x="56" y="138"/>
                  </a:lnTo>
                  <a:lnTo>
                    <a:pt x="53" y="134"/>
                  </a:lnTo>
                  <a:lnTo>
                    <a:pt x="50" y="142"/>
                  </a:lnTo>
                  <a:lnTo>
                    <a:pt x="46" y="149"/>
                  </a:lnTo>
                  <a:lnTo>
                    <a:pt x="38" y="146"/>
                  </a:lnTo>
                  <a:lnTo>
                    <a:pt x="32" y="143"/>
                  </a:lnTo>
                  <a:lnTo>
                    <a:pt x="26" y="138"/>
                  </a:lnTo>
                  <a:lnTo>
                    <a:pt x="20" y="134"/>
                  </a:lnTo>
                  <a:lnTo>
                    <a:pt x="10" y="124"/>
                  </a:lnTo>
                  <a:lnTo>
                    <a:pt x="0" y="117"/>
                  </a:lnTo>
                  <a:lnTo>
                    <a:pt x="14" y="102"/>
                  </a:lnTo>
                  <a:lnTo>
                    <a:pt x="29" y="87"/>
                  </a:lnTo>
                  <a:lnTo>
                    <a:pt x="45" y="71"/>
                  </a:lnTo>
                  <a:lnTo>
                    <a:pt x="60" y="56"/>
                  </a:lnTo>
                  <a:lnTo>
                    <a:pt x="76" y="40"/>
                  </a:lnTo>
                  <a:lnTo>
                    <a:pt x="94" y="26"/>
                  </a:lnTo>
                  <a:lnTo>
                    <a:pt x="110" y="12"/>
                  </a:lnTo>
                  <a:lnTo>
                    <a:pt x="128" y="0"/>
                  </a:lnTo>
                  <a:lnTo>
                    <a:pt x="136" y="0"/>
                  </a:lnTo>
                  <a:lnTo>
                    <a:pt x="143" y="1"/>
                  </a:lnTo>
                  <a:lnTo>
                    <a:pt x="151" y="2"/>
                  </a:lnTo>
                  <a:lnTo>
                    <a:pt x="160" y="5"/>
                  </a:lnTo>
                  <a:lnTo>
                    <a:pt x="168" y="7"/>
                  </a:lnTo>
                  <a:lnTo>
                    <a:pt x="176" y="10"/>
                  </a:lnTo>
                  <a:lnTo>
                    <a:pt x="184" y="11"/>
                  </a:lnTo>
                  <a:lnTo>
                    <a:pt x="193" y="14"/>
                  </a:lnTo>
                  <a:close/>
                </a:path>
              </a:pathLst>
            </a:custGeom>
            <a:solidFill>
              <a:srgbClr val="FFDE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798" y="4604"/>
              <a:ext cx="26" cy="15"/>
            </a:xfrm>
            <a:custGeom>
              <a:avLst/>
              <a:gdLst>
                <a:gd name="T0" fmla="*/ 0 w 80"/>
                <a:gd name="T1" fmla="*/ 0 h 46"/>
                <a:gd name="T2" fmla="*/ 0 w 80"/>
                <a:gd name="T3" fmla="*/ 0 h 46"/>
                <a:gd name="T4" fmla="*/ 0 w 80"/>
                <a:gd name="T5" fmla="*/ 0 h 46"/>
                <a:gd name="T6" fmla="*/ 0 w 80"/>
                <a:gd name="T7" fmla="*/ 0 h 46"/>
                <a:gd name="T8" fmla="*/ 0 w 80"/>
                <a:gd name="T9" fmla="*/ 0 h 46"/>
                <a:gd name="T10" fmla="*/ 0 w 80"/>
                <a:gd name="T11" fmla="*/ 0 h 46"/>
                <a:gd name="T12" fmla="*/ 0 w 80"/>
                <a:gd name="T13" fmla="*/ 0 h 46"/>
                <a:gd name="T14" fmla="*/ 0 w 80"/>
                <a:gd name="T15" fmla="*/ 0 h 46"/>
                <a:gd name="T16" fmla="*/ 0 w 80"/>
                <a:gd name="T17" fmla="*/ 0 h 46"/>
                <a:gd name="T18" fmla="*/ 0 w 80"/>
                <a:gd name="T19" fmla="*/ 0 h 46"/>
                <a:gd name="T20" fmla="*/ 0 w 80"/>
                <a:gd name="T21" fmla="*/ 0 h 46"/>
                <a:gd name="T22" fmla="*/ 0 w 80"/>
                <a:gd name="T23" fmla="*/ 0 h 46"/>
                <a:gd name="T24" fmla="*/ 0 w 80"/>
                <a:gd name="T25" fmla="*/ 0 h 46"/>
                <a:gd name="T26" fmla="*/ 0 w 80"/>
                <a:gd name="T27" fmla="*/ 0 h 46"/>
                <a:gd name="T28" fmla="*/ 0 w 80"/>
                <a:gd name="T29" fmla="*/ 0 h 46"/>
                <a:gd name="T30" fmla="*/ 0 w 80"/>
                <a:gd name="T31" fmla="*/ 0 h 46"/>
                <a:gd name="T32" fmla="*/ 0 w 80"/>
                <a:gd name="T33" fmla="*/ 0 h 46"/>
                <a:gd name="T34" fmla="*/ 0 w 80"/>
                <a:gd name="T35" fmla="*/ 0 h 46"/>
                <a:gd name="T36" fmla="*/ 0 w 80"/>
                <a:gd name="T37" fmla="*/ 0 h 46"/>
                <a:gd name="T38" fmla="*/ 0 w 80"/>
                <a:gd name="T39" fmla="*/ 0 h 46"/>
                <a:gd name="T40" fmla="*/ 0 w 80"/>
                <a:gd name="T41" fmla="*/ 0 h 46"/>
                <a:gd name="T42" fmla="*/ 0 w 80"/>
                <a:gd name="T43" fmla="*/ 0 h 46"/>
                <a:gd name="T44" fmla="*/ 0 w 80"/>
                <a:gd name="T45" fmla="*/ 0 h 4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0"/>
                <a:gd name="T70" fmla="*/ 0 h 46"/>
                <a:gd name="T71" fmla="*/ 80 w 80"/>
                <a:gd name="T72" fmla="*/ 46 h 4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0" h="46">
                  <a:moveTo>
                    <a:pt x="80" y="37"/>
                  </a:moveTo>
                  <a:lnTo>
                    <a:pt x="77" y="44"/>
                  </a:lnTo>
                  <a:lnTo>
                    <a:pt x="72" y="46"/>
                  </a:lnTo>
                  <a:lnTo>
                    <a:pt x="62" y="45"/>
                  </a:lnTo>
                  <a:lnTo>
                    <a:pt x="51" y="45"/>
                  </a:lnTo>
                  <a:lnTo>
                    <a:pt x="42" y="43"/>
                  </a:lnTo>
                  <a:lnTo>
                    <a:pt x="36" y="37"/>
                  </a:lnTo>
                  <a:lnTo>
                    <a:pt x="28" y="37"/>
                  </a:lnTo>
                  <a:lnTo>
                    <a:pt x="21" y="35"/>
                  </a:lnTo>
                  <a:lnTo>
                    <a:pt x="12" y="30"/>
                  </a:lnTo>
                  <a:lnTo>
                    <a:pt x="3" y="28"/>
                  </a:lnTo>
                  <a:lnTo>
                    <a:pt x="0" y="17"/>
                  </a:lnTo>
                  <a:lnTo>
                    <a:pt x="1" y="5"/>
                  </a:lnTo>
                  <a:lnTo>
                    <a:pt x="14" y="0"/>
                  </a:lnTo>
                  <a:lnTo>
                    <a:pt x="28" y="3"/>
                  </a:lnTo>
                  <a:lnTo>
                    <a:pt x="35" y="4"/>
                  </a:lnTo>
                  <a:lnTo>
                    <a:pt x="41" y="7"/>
                  </a:lnTo>
                  <a:lnTo>
                    <a:pt x="49" y="8"/>
                  </a:lnTo>
                  <a:lnTo>
                    <a:pt x="58" y="9"/>
                  </a:lnTo>
                  <a:lnTo>
                    <a:pt x="64" y="12"/>
                  </a:lnTo>
                  <a:lnTo>
                    <a:pt x="72" y="18"/>
                  </a:lnTo>
                  <a:lnTo>
                    <a:pt x="76" y="26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787" y="4619"/>
              <a:ext cx="29" cy="23"/>
            </a:xfrm>
            <a:custGeom>
              <a:avLst/>
              <a:gdLst>
                <a:gd name="T0" fmla="*/ 0 w 85"/>
                <a:gd name="T1" fmla="*/ 0 h 68"/>
                <a:gd name="T2" fmla="*/ 0 w 85"/>
                <a:gd name="T3" fmla="*/ 0 h 68"/>
                <a:gd name="T4" fmla="*/ 0 w 85"/>
                <a:gd name="T5" fmla="*/ 0 h 68"/>
                <a:gd name="T6" fmla="*/ 0 w 85"/>
                <a:gd name="T7" fmla="*/ 0 h 68"/>
                <a:gd name="T8" fmla="*/ 0 w 85"/>
                <a:gd name="T9" fmla="*/ 0 h 68"/>
                <a:gd name="T10" fmla="*/ 0 w 85"/>
                <a:gd name="T11" fmla="*/ 0 h 68"/>
                <a:gd name="T12" fmla="*/ 0 w 85"/>
                <a:gd name="T13" fmla="*/ 0 h 68"/>
                <a:gd name="T14" fmla="*/ 0 w 85"/>
                <a:gd name="T15" fmla="*/ 0 h 68"/>
                <a:gd name="T16" fmla="*/ 0 w 85"/>
                <a:gd name="T17" fmla="*/ 0 h 68"/>
                <a:gd name="T18" fmla="*/ 0 w 85"/>
                <a:gd name="T19" fmla="*/ 0 h 68"/>
                <a:gd name="T20" fmla="*/ 0 w 85"/>
                <a:gd name="T21" fmla="*/ 0 h 68"/>
                <a:gd name="T22" fmla="*/ 0 w 85"/>
                <a:gd name="T23" fmla="*/ 0 h 68"/>
                <a:gd name="T24" fmla="*/ 0 w 85"/>
                <a:gd name="T25" fmla="*/ 0 h 68"/>
                <a:gd name="T26" fmla="*/ 0 w 85"/>
                <a:gd name="T27" fmla="*/ 0 h 68"/>
                <a:gd name="T28" fmla="*/ 0 w 85"/>
                <a:gd name="T29" fmla="*/ 0 h 68"/>
                <a:gd name="T30" fmla="*/ 0 w 85"/>
                <a:gd name="T31" fmla="*/ 0 h 68"/>
                <a:gd name="T32" fmla="*/ 0 w 85"/>
                <a:gd name="T33" fmla="*/ 0 h 68"/>
                <a:gd name="T34" fmla="*/ 0 w 85"/>
                <a:gd name="T35" fmla="*/ 0 h 68"/>
                <a:gd name="T36" fmla="*/ 0 w 85"/>
                <a:gd name="T37" fmla="*/ 0 h 68"/>
                <a:gd name="T38" fmla="*/ 0 w 85"/>
                <a:gd name="T39" fmla="*/ 0 h 68"/>
                <a:gd name="T40" fmla="*/ 0 w 85"/>
                <a:gd name="T41" fmla="*/ 0 h 68"/>
                <a:gd name="T42" fmla="*/ 0 w 85"/>
                <a:gd name="T43" fmla="*/ 0 h 68"/>
                <a:gd name="T44" fmla="*/ 0 w 85"/>
                <a:gd name="T45" fmla="*/ 0 h 68"/>
                <a:gd name="T46" fmla="*/ 0 w 85"/>
                <a:gd name="T47" fmla="*/ 0 h 68"/>
                <a:gd name="T48" fmla="*/ 0 w 85"/>
                <a:gd name="T49" fmla="*/ 0 h 68"/>
                <a:gd name="T50" fmla="*/ 0 w 85"/>
                <a:gd name="T51" fmla="*/ 0 h 68"/>
                <a:gd name="T52" fmla="*/ 0 w 85"/>
                <a:gd name="T53" fmla="*/ 0 h 68"/>
                <a:gd name="T54" fmla="*/ 0 w 85"/>
                <a:gd name="T55" fmla="*/ 0 h 68"/>
                <a:gd name="T56" fmla="*/ 0 w 85"/>
                <a:gd name="T57" fmla="*/ 0 h 68"/>
                <a:gd name="T58" fmla="*/ 0 w 85"/>
                <a:gd name="T59" fmla="*/ 0 h 6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5"/>
                <a:gd name="T91" fmla="*/ 0 h 68"/>
                <a:gd name="T92" fmla="*/ 85 w 85"/>
                <a:gd name="T93" fmla="*/ 68 h 6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5" h="68">
                  <a:moveTo>
                    <a:pt x="34" y="6"/>
                  </a:moveTo>
                  <a:lnTo>
                    <a:pt x="43" y="8"/>
                  </a:lnTo>
                  <a:lnTo>
                    <a:pt x="54" y="12"/>
                  </a:lnTo>
                  <a:lnTo>
                    <a:pt x="63" y="14"/>
                  </a:lnTo>
                  <a:lnTo>
                    <a:pt x="75" y="17"/>
                  </a:lnTo>
                  <a:lnTo>
                    <a:pt x="80" y="27"/>
                  </a:lnTo>
                  <a:lnTo>
                    <a:pt x="84" y="40"/>
                  </a:lnTo>
                  <a:lnTo>
                    <a:pt x="84" y="47"/>
                  </a:lnTo>
                  <a:lnTo>
                    <a:pt x="84" y="54"/>
                  </a:lnTo>
                  <a:lnTo>
                    <a:pt x="84" y="61"/>
                  </a:lnTo>
                  <a:lnTo>
                    <a:pt x="85" y="68"/>
                  </a:lnTo>
                  <a:lnTo>
                    <a:pt x="76" y="68"/>
                  </a:lnTo>
                  <a:lnTo>
                    <a:pt x="71" y="64"/>
                  </a:lnTo>
                  <a:lnTo>
                    <a:pt x="66" y="58"/>
                  </a:lnTo>
                  <a:lnTo>
                    <a:pt x="61" y="57"/>
                  </a:lnTo>
                  <a:lnTo>
                    <a:pt x="52" y="52"/>
                  </a:lnTo>
                  <a:lnTo>
                    <a:pt x="45" y="48"/>
                  </a:lnTo>
                  <a:lnTo>
                    <a:pt x="39" y="44"/>
                  </a:lnTo>
                  <a:lnTo>
                    <a:pt x="34" y="40"/>
                  </a:lnTo>
                  <a:lnTo>
                    <a:pt x="35" y="39"/>
                  </a:lnTo>
                  <a:lnTo>
                    <a:pt x="23" y="32"/>
                  </a:lnTo>
                  <a:lnTo>
                    <a:pt x="13" y="25"/>
                  </a:lnTo>
                  <a:lnTo>
                    <a:pt x="4" y="14"/>
                  </a:lnTo>
                  <a:lnTo>
                    <a:pt x="0" y="6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23" y="7"/>
                  </a:lnTo>
                  <a:lnTo>
                    <a:pt x="29" y="7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236" y="4633"/>
              <a:ext cx="116" cy="100"/>
            </a:xfrm>
            <a:custGeom>
              <a:avLst/>
              <a:gdLst>
                <a:gd name="T0" fmla="*/ 0 w 346"/>
                <a:gd name="T1" fmla="*/ 0 h 299"/>
                <a:gd name="T2" fmla="*/ 0 w 346"/>
                <a:gd name="T3" fmla="*/ 0 h 299"/>
                <a:gd name="T4" fmla="*/ 0 w 346"/>
                <a:gd name="T5" fmla="*/ 0 h 299"/>
                <a:gd name="T6" fmla="*/ 0 w 346"/>
                <a:gd name="T7" fmla="*/ 0 h 299"/>
                <a:gd name="T8" fmla="*/ 0 w 346"/>
                <a:gd name="T9" fmla="*/ 0 h 299"/>
                <a:gd name="T10" fmla="*/ 0 w 346"/>
                <a:gd name="T11" fmla="*/ 0 h 299"/>
                <a:gd name="T12" fmla="*/ 0 w 346"/>
                <a:gd name="T13" fmla="*/ 0 h 299"/>
                <a:gd name="T14" fmla="*/ 0 w 346"/>
                <a:gd name="T15" fmla="*/ 0 h 299"/>
                <a:gd name="T16" fmla="*/ 0 w 346"/>
                <a:gd name="T17" fmla="*/ 0 h 299"/>
                <a:gd name="T18" fmla="*/ 0 w 346"/>
                <a:gd name="T19" fmla="*/ 0 h 299"/>
                <a:gd name="T20" fmla="*/ 0 w 346"/>
                <a:gd name="T21" fmla="*/ 0 h 299"/>
                <a:gd name="T22" fmla="*/ 0 w 346"/>
                <a:gd name="T23" fmla="*/ 0 h 299"/>
                <a:gd name="T24" fmla="*/ 0 w 346"/>
                <a:gd name="T25" fmla="*/ 0 h 299"/>
                <a:gd name="T26" fmla="*/ 0 w 346"/>
                <a:gd name="T27" fmla="*/ 0 h 299"/>
                <a:gd name="T28" fmla="*/ 0 w 346"/>
                <a:gd name="T29" fmla="*/ 0 h 299"/>
                <a:gd name="T30" fmla="*/ 0 w 346"/>
                <a:gd name="T31" fmla="*/ 0 h 299"/>
                <a:gd name="T32" fmla="*/ 0 w 346"/>
                <a:gd name="T33" fmla="*/ 0 h 299"/>
                <a:gd name="T34" fmla="*/ 0 w 346"/>
                <a:gd name="T35" fmla="*/ 0 h 299"/>
                <a:gd name="T36" fmla="*/ 0 w 346"/>
                <a:gd name="T37" fmla="*/ 0 h 299"/>
                <a:gd name="T38" fmla="*/ 0 w 346"/>
                <a:gd name="T39" fmla="*/ 0 h 299"/>
                <a:gd name="T40" fmla="*/ 0 w 346"/>
                <a:gd name="T41" fmla="*/ 0 h 299"/>
                <a:gd name="T42" fmla="*/ 0 w 346"/>
                <a:gd name="T43" fmla="*/ 0 h 299"/>
                <a:gd name="T44" fmla="*/ 0 w 346"/>
                <a:gd name="T45" fmla="*/ 0 h 299"/>
                <a:gd name="T46" fmla="*/ 0 w 346"/>
                <a:gd name="T47" fmla="*/ 0 h 299"/>
                <a:gd name="T48" fmla="*/ 0 w 346"/>
                <a:gd name="T49" fmla="*/ 0 h 299"/>
                <a:gd name="T50" fmla="*/ 0 w 346"/>
                <a:gd name="T51" fmla="*/ 0 h 299"/>
                <a:gd name="T52" fmla="*/ 0 w 346"/>
                <a:gd name="T53" fmla="*/ 0 h 299"/>
                <a:gd name="T54" fmla="*/ 0 w 346"/>
                <a:gd name="T55" fmla="*/ 0 h 299"/>
                <a:gd name="T56" fmla="*/ 0 w 346"/>
                <a:gd name="T57" fmla="*/ 0 h 299"/>
                <a:gd name="T58" fmla="*/ 0 w 346"/>
                <a:gd name="T59" fmla="*/ 0 h 299"/>
                <a:gd name="T60" fmla="*/ 0 w 346"/>
                <a:gd name="T61" fmla="*/ 0 h 299"/>
                <a:gd name="T62" fmla="*/ 0 w 346"/>
                <a:gd name="T63" fmla="*/ 0 h 299"/>
                <a:gd name="T64" fmla="*/ 0 w 346"/>
                <a:gd name="T65" fmla="*/ 0 h 299"/>
                <a:gd name="T66" fmla="*/ 0 w 346"/>
                <a:gd name="T67" fmla="*/ 0 h 299"/>
                <a:gd name="T68" fmla="*/ 0 w 346"/>
                <a:gd name="T69" fmla="*/ 0 h 299"/>
                <a:gd name="T70" fmla="*/ 0 w 346"/>
                <a:gd name="T71" fmla="*/ 0 h 299"/>
                <a:gd name="T72" fmla="*/ 0 w 346"/>
                <a:gd name="T73" fmla="*/ 0 h 299"/>
                <a:gd name="T74" fmla="*/ 0 w 346"/>
                <a:gd name="T75" fmla="*/ 0 h 299"/>
                <a:gd name="T76" fmla="*/ 0 w 346"/>
                <a:gd name="T77" fmla="*/ 0 h 299"/>
                <a:gd name="T78" fmla="*/ 0 w 346"/>
                <a:gd name="T79" fmla="*/ 0 h 299"/>
                <a:gd name="T80" fmla="*/ 0 w 346"/>
                <a:gd name="T81" fmla="*/ 0 h 299"/>
                <a:gd name="T82" fmla="*/ 0 w 346"/>
                <a:gd name="T83" fmla="*/ 0 h 299"/>
                <a:gd name="T84" fmla="*/ 0 w 346"/>
                <a:gd name="T85" fmla="*/ 0 h 299"/>
                <a:gd name="T86" fmla="*/ 0 w 346"/>
                <a:gd name="T87" fmla="*/ 0 h 299"/>
                <a:gd name="T88" fmla="*/ 0 w 346"/>
                <a:gd name="T89" fmla="*/ 0 h 29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46"/>
                <a:gd name="T136" fmla="*/ 0 h 299"/>
                <a:gd name="T137" fmla="*/ 346 w 346"/>
                <a:gd name="T138" fmla="*/ 299 h 29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46" h="299">
                  <a:moveTo>
                    <a:pt x="242" y="7"/>
                  </a:moveTo>
                  <a:lnTo>
                    <a:pt x="246" y="3"/>
                  </a:lnTo>
                  <a:lnTo>
                    <a:pt x="256" y="14"/>
                  </a:lnTo>
                  <a:lnTo>
                    <a:pt x="268" y="26"/>
                  </a:lnTo>
                  <a:lnTo>
                    <a:pt x="279" y="36"/>
                  </a:lnTo>
                  <a:lnTo>
                    <a:pt x="292" y="46"/>
                  </a:lnTo>
                  <a:lnTo>
                    <a:pt x="303" y="54"/>
                  </a:lnTo>
                  <a:lnTo>
                    <a:pt x="317" y="62"/>
                  </a:lnTo>
                  <a:lnTo>
                    <a:pt x="330" y="70"/>
                  </a:lnTo>
                  <a:lnTo>
                    <a:pt x="346" y="79"/>
                  </a:lnTo>
                  <a:lnTo>
                    <a:pt x="344" y="87"/>
                  </a:lnTo>
                  <a:lnTo>
                    <a:pt x="344" y="99"/>
                  </a:lnTo>
                  <a:lnTo>
                    <a:pt x="344" y="112"/>
                  </a:lnTo>
                  <a:lnTo>
                    <a:pt x="344" y="125"/>
                  </a:lnTo>
                  <a:lnTo>
                    <a:pt x="343" y="136"/>
                  </a:lnTo>
                  <a:lnTo>
                    <a:pt x="342" y="148"/>
                  </a:lnTo>
                  <a:lnTo>
                    <a:pt x="338" y="158"/>
                  </a:lnTo>
                  <a:lnTo>
                    <a:pt x="335" y="168"/>
                  </a:lnTo>
                  <a:lnTo>
                    <a:pt x="326" y="167"/>
                  </a:lnTo>
                  <a:lnTo>
                    <a:pt x="319" y="169"/>
                  </a:lnTo>
                  <a:lnTo>
                    <a:pt x="312" y="173"/>
                  </a:lnTo>
                  <a:lnTo>
                    <a:pt x="311" y="182"/>
                  </a:lnTo>
                  <a:lnTo>
                    <a:pt x="315" y="187"/>
                  </a:lnTo>
                  <a:lnTo>
                    <a:pt x="312" y="195"/>
                  </a:lnTo>
                  <a:lnTo>
                    <a:pt x="308" y="196"/>
                  </a:lnTo>
                  <a:lnTo>
                    <a:pt x="308" y="191"/>
                  </a:lnTo>
                  <a:lnTo>
                    <a:pt x="307" y="187"/>
                  </a:lnTo>
                  <a:lnTo>
                    <a:pt x="302" y="187"/>
                  </a:lnTo>
                  <a:lnTo>
                    <a:pt x="302" y="196"/>
                  </a:lnTo>
                  <a:lnTo>
                    <a:pt x="302" y="207"/>
                  </a:lnTo>
                  <a:lnTo>
                    <a:pt x="300" y="216"/>
                  </a:lnTo>
                  <a:lnTo>
                    <a:pt x="293" y="225"/>
                  </a:lnTo>
                  <a:lnTo>
                    <a:pt x="291" y="214"/>
                  </a:lnTo>
                  <a:lnTo>
                    <a:pt x="293" y="204"/>
                  </a:lnTo>
                  <a:lnTo>
                    <a:pt x="292" y="193"/>
                  </a:lnTo>
                  <a:lnTo>
                    <a:pt x="289" y="182"/>
                  </a:lnTo>
                  <a:lnTo>
                    <a:pt x="282" y="182"/>
                  </a:lnTo>
                  <a:lnTo>
                    <a:pt x="278" y="187"/>
                  </a:lnTo>
                  <a:lnTo>
                    <a:pt x="278" y="198"/>
                  </a:lnTo>
                  <a:lnTo>
                    <a:pt x="276" y="209"/>
                  </a:lnTo>
                  <a:lnTo>
                    <a:pt x="274" y="218"/>
                  </a:lnTo>
                  <a:lnTo>
                    <a:pt x="271" y="228"/>
                  </a:lnTo>
                  <a:lnTo>
                    <a:pt x="265" y="236"/>
                  </a:lnTo>
                  <a:lnTo>
                    <a:pt x="261" y="245"/>
                  </a:lnTo>
                  <a:lnTo>
                    <a:pt x="255" y="253"/>
                  </a:lnTo>
                  <a:lnTo>
                    <a:pt x="251" y="262"/>
                  </a:lnTo>
                  <a:lnTo>
                    <a:pt x="239" y="266"/>
                  </a:lnTo>
                  <a:lnTo>
                    <a:pt x="229" y="272"/>
                  </a:lnTo>
                  <a:lnTo>
                    <a:pt x="219" y="276"/>
                  </a:lnTo>
                  <a:lnTo>
                    <a:pt x="209" y="276"/>
                  </a:lnTo>
                  <a:lnTo>
                    <a:pt x="211" y="266"/>
                  </a:lnTo>
                  <a:lnTo>
                    <a:pt x="218" y="258"/>
                  </a:lnTo>
                  <a:lnTo>
                    <a:pt x="224" y="249"/>
                  </a:lnTo>
                  <a:lnTo>
                    <a:pt x="228" y="241"/>
                  </a:lnTo>
                  <a:lnTo>
                    <a:pt x="232" y="239"/>
                  </a:lnTo>
                  <a:lnTo>
                    <a:pt x="235" y="235"/>
                  </a:lnTo>
                  <a:lnTo>
                    <a:pt x="237" y="230"/>
                  </a:lnTo>
                  <a:lnTo>
                    <a:pt x="241" y="227"/>
                  </a:lnTo>
                  <a:lnTo>
                    <a:pt x="234" y="221"/>
                  </a:lnTo>
                  <a:lnTo>
                    <a:pt x="230" y="223"/>
                  </a:lnTo>
                  <a:lnTo>
                    <a:pt x="225" y="225"/>
                  </a:lnTo>
                  <a:lnTo>
                    <a:pt x="221" y="227"/>
                  </a:lnTo>
                  <a:lnTo>
                    <a:pt x="210" y="239"/>
                  </a:lnTo>
                  <a:lnTo>
                    <a:pt x="198" y="253"/>
                  </a:lnTo>
                  <a:lnTo>
                    <a:pt x="186" y="266"/>
                  </a:lnTo>
                  <a:lnTo>
                    <a:pt x="173" y="280"/>
                  </a:lnTo>
                  <a:lnTo>
                    <a:pt x="156" y="290"/>
                  </a:lnTo>
                  <a:lnTo>
                    <a:pt x="141" y="296"/>
                  </a:lnTo>
                  <a:lnTo>
                    <a:pt x="124" y="299"/>
                  </a:lnTo>
                  <a:lnTo>
                    <a:pt x="106" y="298"/>
                  </a:lnTo>
                  <a:lnTo>
                    <a:pt x="100" y="290"/>
                  </a:lnTo>
                  <a:lnTo>
                    <a:pt x="95" y="283"/>
                  </a:lnTo>
                  <a:lnTo>
                    <a:pt x="88" y="276"/>
                  </a:lnTo>
                  <a:lnTo>
                    <a:pt x="83" y="272"/>
                  </a:lnTo>
                  <a:lnTo>
                    <a:pt x="89" y="260"/>
                  </a:lnTo>
                  <a:lnTo>
                    <a:pt x="101" y="251"/>
                  </a:lnTo>
                  <a:lnTo>
                    <a:pt x="111" y="244"/>
                  </a:lnTo>
                  <a:lnTo>
                    <a:pt x="123" y="236"/>
                  </a:lnTo>
                  <a:lnTo>
                    <a:pt x="132" y="226"/>
                  </a:lnTo>
                  <a:lnTo>
                    <a:pt x="141" y="217"/>
                  </a:lnTo>
                  <a:lnTo>
                    <a:pt x="148" y="204"/>
                  </a:lnTo>
                  <a:lnTo>
                    <a:pt x="152" y="191"/>
                  </a:lnTo>
                  <a:lnTo>
                    <a:pt x="156" y="190"/>
                  </a:lnTo>
                  <a:lnTo>
                    <a:pt x="162" y="186"/>
                  </a:lnTo>
                  <a:lnTo>
                    <a:pt x="159" y="180"/>
                  </a:lnTo>
                  <a:lnTo>
                    <a:pt x="153" y="177"/>
                  </a:lnTo>
                  <a:lnTo>
                    <a:pt x="152" y="167"/>
                  </a:lnTo>
                  <a:lnTo>
                    <a:pt x="150" y="158"/>
                  </a:lnTo>
                  <a:lnTo>
                    <a:pt x="146" y="149"/>
                  </a:lnTo>
                  <a:lnTo>
                    <a:pt x="142" y="141"/>
                  </a:lnTo>
                  <a:lnTo>
                    <a:pt x="136" y="132"/>
                  </a:lnTo>
                  <a:lnTo>
                    <a:pt x="130" y="126"/>
                  </a:lnTo>
                  <a:lnTo>
                    <a:pt x="123" y="120"/>
                  </a:lnTo>
                  <a:lnTo>
                    <a:pt x="116" y="117"/>
                  </a:lnTo>
                  <a:lnTo>
                    <a:pt x="101" y="117"/>
                  </a:lnTo>
                  <a:lnTo>
                    <a:pt x="86" y="121"/>
                  </a:lnTo>
                  <a:lnTo>
                    <a:pt x="71" y="126"/>
                  </a:lnTo>
                  <a:lnTo>
                    <a:pt x="59" y="135"/>
                  </a:lnTo>
                  <a:lnTo>
                    <a:pt x="45" y="143"/>
                  </a:lnTo>
                  <a:lnTo>
                    <a:pt x="32" y="152"/>
                  </a:lnTo>
                  <a:lnTo>
                    <a:pt x="19" y="159"/>
                  </a:lnTo>
                  <a:lnTo>
                    <a:pt x="7" y="168"/>
                  </a:lnTo>
                  <a:lnTo>
                    <a:pt x="5" y="171"/>
                  </a:lnTo>
                  <a:lnTo>
                    <a:pt x="2" y="171"/>
                  </a:lnTo>
                  <a:lnTo>
                    <a:pt x="0" y="157"/>
                  </a:lnTo>
                  <a:lnTo>
                    <a:pt x="1" y="145"/>
                  </a:lnTo>
                  <a:lnTo>
                    <a:pt x="4" y="132"/>
                  </a:lnTo>
                  <a:lnTo>
                    <a:pt x="10" y="123"/>
                  </a:lnTo>
                  <a:lnTo>
                    <a:pt x="16" y="112"/>
                  </a:lnTo>
                  <a:lnTo>
                    <a:pt x="25" y="104"/>
                  </a:lnTo>
                  <a:lnTo>
                    <a:pt x="36" y="95"/>
                  </a:lnTo>
                  <a:lnTo>
                    <a:pt x="46" y="89"/>
                  </a:lnTo>
                  <a:lnTo>
                    <a:pt x="54" y="85"/>
                  </a:lnTo>
                  <a:lnTo>
                    <a:pt x="60" y="80"/>
                  </a:lnTo>
                  <a:lnTo>
                    <a:pt x="64" y="72"/>
                  </a:lnTo>
                  <a:lnTo>
                    <a:pt x="68" y="64"/>
                  </a:lnTo>
                  <a:lnTo>
                    <a:pt x="70" y="55"/>
                  </a:lnTo>
                  <a:lnTo>
                    <a:pt x="74" y="48"/>
                  </a:lnTo>
                  <a:lnTo>
                    <a:pt x="78" y="39"/>
                  </a:lnTo>
                  <a:lnTo>
                    <a:pt x="83" y="32"/>
                  </a:lnTo>
                  <a:lnTo>
                    <a:pt x="82" y="22"/>
                  </a:lnTo>
                  <a:lnTo>
                    <a:pt x="93" y="20"/>
                  </a:lnTo>
                  <a:lnTo>
                    <a:pt x="106" y="18"/>
                  </a:lnTo>
                  <a:lnTo>
                    <a:pt x="120" y="17"/>
                  </a:lnTo>
                  <a:lnTo>
                    <a:pt x="136" y="17"/>
                  </a:lnTo>
                  <a:lnTo>
                    <a:pt x="148" y="14"/>
                  </a:lnTo>
                  <a:lnTo>
                    <a:pt x="162" y="13"/>
                  </a:lnTo>
                  <a:lnTo>
                    <a:pt x="175" y="9"/>
                  </a:lnTo>
                  <a:lnTo>
                    <a:pt x="189" y="7"/>
                  </a:lnTo>
                  <a:lnTo>
                    <a:pt x="201" y="3"/>
                  </a:lnTo>
                  <a:lnTo>
                    <a:pt x="214" y="0"/>
                  </a:lnTo>
                  <a:lnTo>
                    <a:pt x="220" y="0"/>
                  </a:lnTo>
                  <a:lnTo>
                    <a:pt x="228" y="0"/>
                  </a:lnTo>
                  <a:lnTo>
                    <a:pt x="234" y="2"/>
                  </a:lnTo>
                  <a:lnTo>
                    <a:pt x="242" y="7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179" y="4679"/>
              <a:ext cx="100" cy="85"/>
            </a:xfrm>
            <a:custGeom>
              <a:avLst/>
              <a:gdLst>
                <a:gd name="T0" fmla="*/ 0 w 300"/>
                <a:gd name="T1" fmla="*/ 0 h 255"/>
                <a:gd name="T2" fmla="*/ 0 w 300"/>
                <a:gd name="T3" fmla="*/ 0 h 255"/>
                <a:gd name="T4" fmla="*/ 0 w 300"/>
                <a:gd name="T5" fmla="*/ 0 h 255"/>
                <a:gd name="T6" fmla="*/ 0 w 300"/>
                <a:gd name="T7" fmla="*/ 0 h 255"/>
                <a:gd name="T8" fmla="*/ 0 w 300"/>
                <a:gd name="T9" fmla="*/ 0 h 255"/>
                <a:gd name="T10" fmla="*/ 0 w 300"/>
                <a:gd name="T11" fmla="*/ 0 h 255"/>
                <a:gd name="T12" fmla="*/ 0 w 300"/>
                <a:gd name="T13" fmla="*/ 0 h 255"/>
                <a:gd name="T14" fmla="*/ 0 w 300"/>
                <a:gd name="T15" fmla="*/ 0 h 255"/>
                <a:gd name="T16" fmla="*/ 0 w 300"/>
                <a:gd name="T17" fmla="*/ 0 h 255"/>
                <a:gd name="T18" fmla="*/ 0 w 300"/>
                <a:gd name="T19" fmla="*/ 0 h 255"/>
                <a:gd name="T20" fmla="*/ 0 w 300"/>
                <a:gd name="T21" fmla="*/ 0 h 255"/>
                <a:gd name="T22" fmla="*/ 0 w 300"/>
                <a:gd name="T23" fmla="*/ 0 h 255"/>
                <a:gd name="T24" fmla="*/ 0 w 300"/>
                <a:gd name="T25" fmla="*/ 0 h 255"/>
                <a:gd name="T26" fmla="*/ 0 w 300"/>
                <a:gd name="T27" fmla="*/ 0 h 255"/>
                <a:gd name="T28" fmla="*/ 0 w 300"/>
                <a:gd name="T29" fmla="*/ 0 h 255"/>
                <a:gd name="T30" fmla="*/ 0 w 300"/>
                <a:gd name="T31" fmla="*/ 0 h 255"/>
                <a:gd name="T32" fmla="*/ 0 w 300"/>
                <a:gd name="T33" fmla="*/ 0 h 255"/>
                <a:gd name="T34" fmla="*/ 0 w 300"/>
                <a:gd name="T35" fmla="*/ 0 h 255"/>
                <a:gd name="T36" fmla="*/ 0 w 300"/>
                <a:gd name="T37" fmla="*/ 0 h 255"/>
                <a:gd name="T38" fmla="*/ 0 w 300"/>
                <a:gd name="T39" fmla="*/ 0 h 255"/>
                <a:gd name="T40" fmla="*/ 0 w 300"/>
                <a:gd name="T41" fmla="*/ 0 h 255"/>
                <a:gd name="T42" fmla="*/ 0 w 300"/>
                <a:gd name="T43" fmla="*/ 0 h 255"/>
                <a:gd name="T44" fmla="*/ 0 w 300"/>
                <a:gd name="T45" fmla="*/ 0 h 255"/>
                <a:gd name="T46" fmla="*/ 0 w 300"/>
                <a:gd name="T47" fmla="*/ 0 h 255"/>
                <a:gd name="T48" fmla="*/ 0 w 300"/>
                <a:gd name="T49" fmla="*/ 0 h 255"/>
                <a:gd name="T50" fmla="*/ 0 w 300"/>
                <a:gd name="T51" fmla="*/ 0 h 255"/>
                <a:gd name="T52" fmla="*/ 0 w 300"/>
                <a:gd name="T53" fmla="*/ 0 h 255"/>
                <a:gd name="T54" fmla="*/ 0 w 300"/>
                <a:gd name="T55" fmla="*/ 0 h 255"/>
                <a:gd name="T56" fmla="*/ 0 w 300"/>
                <a:gd name="T57" fmla="*/ 0 h 255"/>
                <a:gd name="T58" fmla="*/ 0 w 300"/>
                <a:gd name="T59" fmla="*/ 0 h 255"/>
                <a:gd name="T60" fmla="*/ 0 w 300"/>
                <a:gd name="T61" fmla="*/ 0 h 255"/>
                <a:gd name="T62" fmla="*/ 0 w 300"/>
                <a:gd name="T63" fmla="*/ 0 h 255"/>
                <a:gd name="T64" fmla="*/ 0 w 300"/>
                <a:gd name="T65" fmla="*/ 0 h 255"/>
                <a:gd name="T66" fmla="*/ 0 w 300"/>
                <a:gd name="T67" fmla="*/ 0 h 255"/>
                <a:gd name="T68" fmla="*/ 0 w 300"/>
                <a:gd name="T69" fmla="*/ 0 h 255"/>
                <a:gd name="T70" fmla="*/ 0 w 300"/>
                <a:gd name="T71" fmla="*/ 0 h 255"/>
                <a:gd name="T72" fmla="*/ 0 w 300"/>
                <a:gd name="T73" fmla="*/ 0 h 255"/>
                <a:gd name="T74" fmla="*/ 0 w 300"/>
                <a:gd name="T75" fmla="*/ 0 h 255"/>
                <a:gd name="T76" fmla="*/ 0 w 300"/>
                <a:gd name="T77" fmla="*/ 0 h 255"/>
                <a:gd name="T78" fmla="*/ 0 w 300"/>
                <a:gd name="T79" fmla="*/ 0 h 255"/>
                <a:gd name="T80" fmla="*/ 0 w 300"/>
                <a:gd name="T81" fmla="*/ 0 h 255"/>
                <a:gd name="T82" fmla="*/ 0 w 300"/>
                <a:gd name="T83" fmla="*/ 0 h 255"/>
                <a:gd name="T84" fmla="*/ 0 w 300"/>
                <a:gd name="T85" fmla="*/ 0 h 255"/>
                <a:gd name="T86" fmla="*/ 0 w 300"/>
                <a:gd name="T87" fmla="*/ 0 h 255"/>
                <a:gd name="T88" fmla="*/ 0 w 300"/>
                <a:gd name="T89" fmla="*/ 0 h 255"/>
                <a:gd name="T90" fmla="*/ 0 w 300"/>
                <a:gd name="T91" fmla="*/ 0 h 255"/>
                <a:gd name="T92" fmla="*/ 0 w 300"/>
                <a:gd name="T93" fmla="*/ 0 h 255"/>
                <a:gd name="T94" fmla="*/ 0 w 300"/>
                <a:gd name="T95" fmla="*/ 0 h 255"/>
                <a:gd name="T96" fmla="*/ 0 w 300"/>
                <a:gd name="T97" fmla="*/ 0 h 255"/>
                <a:gd name="T98" fmla="*/ 0 w 300"/>
                <a:gd name="T99" fmla="*/ 0 h 255"/>
                <a:gd name="T100" fmla="*/ 0 w 300"/>
                <a:gd name="T101" fmla="*/ 0 h 25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0"/>
                <a:gd name="T154" fmla="*/ 0 h 255"/>
                <a:gd name="T155" fmla="*/ 300 w 300"/>
                <a:gd name="T156" fmla="*/ 255 h 25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0" h="255">
                  <a:moveTo>
                    <a:pt x="296" y="6"/>
                  </a:moveTo>
                  <a:lnTo>
                    <a:pt x="300" y="24"/>
                  </a:lnTo>
                  <a:lnTo>
                    <a:pt x="292" y="21"/>
                  </a:lnTo>
                  <a:lnTo>
                    <a:pt x="289" y="19"/>
                  </a:lnTo>
                  <a:lnTo>
                    <a:pt x="282" y="16"/>
                  </a:lnTo>
                  <a:lnTo>
                    <a:pt x="277" y="19"/>
                  </a:lnTo>
                  <a:lnTo>
                    <a:pt x="273" y="23"/>
                  </a:lnTo>
                  <a:lnTo>
                    <a:pt x="275" y="27"/>
                  </a:lnTo>
                  <a:lnTo>
                    <a:pt x="276" y="30"/>
                  </a:lnTo>
                  <a:lnTo>
                    <a:pt x="277" y="34"/>
                  </a:lnTo>
                  <a:lnTo>
                    <a:pt x="283" y="38"/>
                  </a:lnTo>
                  <a:lnTo>
                    <a:pt x="292" y="43"/>
                  </a:lnTo>
                  <a:lnTo>
                    <a:pt x="298" y="50"/>
                  </a:lnTo>
                  <a:lnTo>
                    <a:pt x="296" y="60"/>
                  </a:lnTo>
                  <a:lnTo>
                    <a:pt x="289" y="57"/>
                  </a:lnTo>
                  <a:lnTo>
                    <a:pt x="283" y="55"/>
                  </a:lnTo>
                  <a:lnTo>
                    <a:pt x="277" y="55"/>
                  </a:lnTo>
                  <a:lnTo>
                    <a:pt x="272" y="62"/>
                  </a:lnTo>
                  <a:lnTo>
                    <a:pt x="273" y="71"/>
                  </a:lnTo>
                  <a:lnTo>
                    <a:pt x="281" y="77"/>
                  </a:lnTo>
                  <a:lnTo>
                    <a:pt x="273" y="83"/>
                  </a:lnTo>
                  <a:lnTo>
                    <a:pt x="266" y="92"/>
                  </a:lnTo>
                  <a:lnTo>
                    <a:pt x="257" y="98"/>
                  </a:lnTo>
                  <a:lnTo>
                    <a:pt x="248" y="102"/>
                  </a:lnTo>
                  <a:lnTo>
                    <a:pt x="240" y="98"/>
                  </a:lnTo>
                  <a:lnTo>
                    <a:pt x="235" y="95"/>
                  </a:lnTo>
                  <a:lnTo>
                    <a:pt x="227" y="88"/>
                  </a:lnTo>
                  <a:lnTo>
                    <a:pt x="222" y="83"/>
                  </a:lnTo>
                  <a:lnTo>
                    <a:pt x="216" y="78"/>
                  </a:lnTo>
                  <a:lnTo>
                    <a:pt x="209" y="75"/>
                  </a:lnTo>
                  <a:lnTo>
                    <a:pt x="203" y="77"/>
                  </a:lnTo>
                  <a:lnTo>
                    <a:pt x="198" y="82"/>
                  </a:lnTo>
                  <a:lnTo>
                    <a:pt x="199" y="89"/>
                  </a:lnTo>
                  <a:lnTo>
                    <a:pt x="207" y="97"/>
                  </a:lnTo>
                  <a:lnTo>
                    <a:pt x="214" y="102"/>
                  </a:lnTo>
                  <a:lnTo>
                    <a:pt x="221" y="109"/>
                  </a:lnTo>
                  <a:lnTo>
                    <a:pt x="231" y="109"/>
                  </a:lnTo>
                  <a:lnTo>
                    <a:pt x="239" y="114"/>
                  </a:lnTo>
                  <a:lnTo>
                    <a:pt x="228" y="125"/>
                  </a:lnTo>
                  <a:lnTo>
                    <a:pt x="219" y="137"/>
                  </a:lnTo>
                  <a:lnTo>
                    <a:pt x="212" y="132"/>
                  </a:lnTo>
                  <a:lnTo>
                    <a:pt x="207" y="129"/>
                  </a:lnTo>
                  <a:lnTo>
                    <a:pt x="200" y="127"/>
                  </a:lnTo>
                  <a:lnTo>
                    <a:pt x="193" y="130"/>
                  </a:lnTo>
                  <a:lnTo>
                    <a:pt x="189" y="136"/>
                  </a:lnTo>
                  <a:lnTo>
                    <a:pt x="191" y="142"/>
                  </a:lnTo>
                  <a:lnTo>
                    <a:pt x="198" y="150"/>
                  </a:lnTo>
                  <a:lnTo>
                    <a:pt x="189" y="160"/>
                  </a:lnTo>
                  <a:lnTo>
                    <a:pt x="178" y="170"/>
                  </a:lnTo>
                  <a:lnTo>
                    <a:pt x="166" y="160"/>
                  </a:lnTo>
                  <a:lnTo>
                    <a:pt x="154" y="150"/>
                  </a:lnTo>
                  <a:lnTo>
                    <a:pt x="140" y="143"/>
                  </a:lnTo>
                  <a:lnTo>
                    <a:pt x="127" y="144"/>
                  </a:lnTo>
                  <a:lnTo>
                    <a:pt x="126" y="152"/>
                  </a:lnTo>
                  <a:lnTo>
                    <a:pt x="132" y="160"/>
                  </a:lnTo>
                  <a:lnTo>
                    <a:pt x="140" y="166"/>
                  </a:lnTo>
                  <a:lnTo>
                    <a:pt x="146" y="173"/>
                  </a:lnTo>
                  <a:lnTo>
                    <a:pt x="152" y="171"/>
                  </a:lnTo>
                  <a:lnTo>
                    <a:pt x="158" y="175"/>
                  </a:lnTo>
                  <a:lnTo>
                    <a:pt x="162" y="179"/>
                  </a:lnTo>
                  <a:lnTo>
                    <a:pt x="163" y="187"/>
                  </a:lnTo>
                  <a:lnTo>
                    <a:pt x="141" y="201"/>
                  </a:lnTo>
                  <a:lnTo>
                    <a:pt x="137" y="196"/>
                  </a:lnTo>
                  <a:lnTo>
                    <a:pt x="139" y="192"/>
                  </a:lnTo>
                  <a:lnTo>
                    <a:pt x="140" y="188"/>
                  </a:lnTo>
                  <a:lnTo>
                    <a:pt x="136" y="187"/>
                  </a:lnTo>
                  <a:lnTo>
                    <a:pt x="112" y="188"/>
                  </a:lnTo>
                  <a:lnTo>
                    <a:pt x="112" y="194"/>
                  </a:lnTo>
                  <a:lnTo>
                    <a:pt x="116" y="201"/>
                  </a:lnTo>
                  <a:lnTo>
                    <a:pt x="121" y="207"/>
                  </a:lnTo>
                  <a:lnTo>
                    <a:pt x="122" y="216"/>
                  </a:lnTo>
                  <a:lnTo>
                    <a:pt x="108" y="225"/>
                  </a:lnTo>
                  <a:lnTo>
                    <a:pt x="96" y="237"/>
                  </a:lnTo>
                  <a:lnTo>
                    <a:pt x="89" y="242"/>
                  </a:lnTo>
                  <a:lnTo>
                    <a:pt x="82" y="247"/>
                  </a:lnTo>
                  <a:lnTo>
                    <a:pt x="76" y="251"/>
                  </a:lnTo>
                  <a:lnTo>
                    <a:pt x="70" y="255"/>
                  </a:lnTo>
                  <a:lnTo>
                    <a:pt x="61" y="247"/>
                  </a:lnTo>
                  <a:lnTo>
                    <a:pt x="53" y="241"/>
                  </a:lnTo>
                  <a:lnTo>
                    <a:pt x="44" y="234"/>
                  </a:lnTo>
                  <a:lnTo>
                    <a:pt x="36" y="229"/>
                  </a:lnTo>
                  <a:lnTo>
                    <a:pt x="26" y="223"/>
                  </a:lnTo>
                  <a:lnTo>
                    <a:pt x="17" y="217"/>
                  </a:lnTo>
                  <a:lnTo>
                    <a:pt x="8" y="212"/>
                  </a:lnTo>
                  <a:lnTo>
                    <a:pt x="0" y="207"/>
                  </a:lnTo>
                  <a:lnTo>
                    <a:pt x="4" y="200"/>
                  </a:lnTo>
                  <a:lnTo>
                    <a:pt x="12" y="192"/>
                  </a:lnTo>
                  <a:lnTo>
                    <a:pt x="20" y="184"/>
                  </a:lnTo>
                  <a:lnTo>
                    <a:pt x="27" y="179"/>
                  </a:lnTo>
                  <a:lnTo>
                    <a:pt x="184" y="54"/>
                  </a:lnTo>
                  <a:lnTo>
                    <a:pt x="195" y="52"/>
                  </a:lnTo>
                  <a:lnTo>
                    <a:pt x="204" y="45"/>
                  </a:lnTo>
                  <a:lnTo>
                    <a:pt x="214" y="37"/>
                  </a:lnTo>
                  <a:lnTo>
                    <a:pt x="223" y="29"/>
                  </a:lnTo>
                  <a:lnTo>
                    <a:pt x="234" y="21"/>
                  </a:lnTo>
                  <a:lnTo>
                    <a:pt x="244" y="14"/>
                  </a:lnTo>
                  <a:lnTo>
                    <a:pt x="255" y="7"/>
                  </a:lnTo>
                  <a:lnTo>
                    <a:pt x="267" y="2"/>
                  </a:lnTo>
                  <a:lnTo>
                    <a:pt x="281" y="0"/>
                  </a:lnTo>
                  <a:lnTo>
                    <a:pt x="282" y="4"/>
                  </a:lnTo>
                  <a:lnTo>
                    <a:pt x="286" y="5"/>
                  </a:lnTo>
                  <a:lnTo>
                    <a:pt x="291" y="4"/>
                  </a:lnTo>
                  <a:lnTo>
                    <a:pt x="296" y="6"/>
                  </a:lnTo>
                  <a:close/>
                </a:path>
              </a:pathLst>
            </a:custGeom>
            <a:solidFill>
              <a:srgbClr val="FFDE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1348" y="4691"/>
              <a:ext cx="1" cy="1"/>
            </a:xfrm>
            <a:custGeom>
              <a:avLst/>
              <a:gdLst>
                <a:gd name="T0" fmla="*/ 1 w 2"/>
                <a:gd name="T1" fmla="*/ 0 h 5"/>
                <a:gd name="T2" fmla="*/ 0 w 2"/>
                <a:gd name="T3" fmla="*/ 0 h 5"/>
                <a:gd name="T4" fmla="*/ 0 w 2"/>
                <a:gd name="T5" fmla="*/ 0 h 5"/>
                <a:gd name="T6" fmla="*/ 0 w 2"/>
                <a:gd name="T7" fmla="*/ 0 h 5"/>
                <a:gd name="T8" fmla="*/ 1 w 2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5"/>
                <a:gd name="T17" fmla="*/ 2 w 2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5">
                  <a:moveTo>
                    <a:pt x="2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1189" y="5131"/>
              <a:ext cx="78" cy="118"/>
            </a:xfrm>
            <a:custGeom>
              <a:avLst/>
              <a:gdLst>
                <a:gd name="T0" fmla="*/ 0 w 232"/>
                <a:gd name="T1" fmla="*/ 0 h 353"/>
                <a:gd name="T2" fmla="*/ 0 w 232"/>
                <a:gd name="T3" fmla="*/ 0 h 353"/>
                <a:gd name="T4" fmla="*/ 0 w 232"/>
                <a:gd name="T5" fmla="*/ 0 h 353"/>
                <a:gd name="T6" fmla="*/ 0 w 232"/>
                <a:gd name="T7" fmla="*/ 0 h 353"/>
                <a:gd name="T8" fmla="*/ 0 w 232"/>
                <a:gd name="T9" fmla="*/ 0 h 353"/>
                <a:gd name="T10" fmla="*/ 0 w 232"/>
                <a:gd name="T11" fmla="*/ 0 h 353"/>
                <a:gd name="T12" fmla="*/ 0 w 232"/>
                <a:gd name="T13" fmla="*/ 0 h 353"/>
                <a:gd name="T14" fmla="*/ 0 w 232"/>
                <a:gd name="T15" fmla="*/ 0 h 353"/>
                <a:gd name="T16" fmla="*/ 0 w 232"/>
                <a:gd name="T17" fmla="*/ 0 h 353"/>
                <a:gd name="T18" fmla="*/ 0 w 232"/>
                <a:gd name="T19" fmla="*/ 0 h 353"/>
                <a:gd name="T20" fmla="*/ 0 w 232"/>
                <a:gd name="T21" fmla="*/ 0 h 353"/>
                <a:gd name="T22" fmla="*/ 0 w 232"/>
                <a:gd name="T23" fmla="*/ 0 h 353"/>
                <a:gd name="T24" fmla="*/ 0 w 232"/>
                <a:gd name="T25" fmla="*/ 0 h 353"/>
                <a:gd name="T26" fmla="*/ 0 w 232"/>
                <a:gd name="T27" fmla="*/ 0 h 353"/>
                <a:gd name="T28" fmla="*/ 0 w 232"/>
                <a:gd name="T29" fmla="*/ 0 h 353"/>
                <a:gd name="T30" fmla="*/ 0 w 232"/>
                <a:gd name="T31" fmla="*/ 0 h 353"/>
                <a:gd name="T32" fmla="*/ 0 w 232"/>
                <a:gd name="T33" fmla="*/ 0 h 353"/>
                <a:gd name="T34" fmla="*/ 0 w 232"/>
                <a:gd name="T35" fmla="*/ 0 h 353"/>
                <a:gd name="T36" fmla="*/ 0 w 232"/>
                <a:gd name="T37" fmla="*/ 0 h 353"/>
                <a:gd name="T38" fmla="*/ 0 w 232"/>
                <a:gd name="T39" fmla="*/ 0 h 353"/>
                <a:gd name="T40" fmla="*/ 0 w 232"/>
                <a:gd name="T41" fmla="*/ 0 h 353"/>
                <a:gd name="T42" fmla="*/ 0 w 232"/>
                <a:gd name="T43" fmla="*/ 0 h 353"/>
                <a:gd name="T44" fmla="*/ 0 w 232"/>
                <a:gd name="T45" fmla="*/ 0 h 353"/>
                <a:gd name="T46" fmla="*/ 0 w 232"/>
                <a:gd name="T47" fmla="*/ 0 h 353"/>
                <a:gd name="T48" fmla="*/ 0 w 232"/>
                <a:gd name="T49" fmla="*/ 0 h 353"/>
                <a:gd name="T50" fmla="*/ 0 w 232"/>
                <a:gd name="T51" fmla="*/ 0 h 353"/>
                <a:gd name="T52" fmla="*/ 0 w 232"/>
                <a:gd name="T53" fmla="*/ 0 h 353"/>
                <a:gd name="T54" fmla="*/ 0 w 232"/>
                <a:gd name="T55" fmla="*/ 0 h 353"/>
                <a:gd name="T56" fmla="*/ 0 w 232"/>
                <a:gd name="T57" fmla="*/ 0 h 353"/>
                <a:gd name="T58" fmla="*/ 0 w 232"/>
                <a:gd name="T59" fmla="*/ 0 h 353"/>
                <a:gd name="T60" fmla="*/ 0 w 232"/>
                <a:gd name="T61" fmla="*/ 0 h 353"/>
                <a:gd name="T62" fmla="*/ 0 w 232"/>
                <a:gd name="T63" fmla="*/ 0 h 353"/>
                <a:gd name="T64" fmla="*/ 0 w 232"/>
                <a:gd name="T65" fmla="*/ 0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353"/>
                <a:gd name="T101" fmla="*/ 232 w 232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353">
                  <a:moveTo>
                    <a:pt x="228" y="8"/>
                  </a:moveTo>
                  <a:lnTo>
                    <a:pt x="232" y="11"/>
                  </a:lnTo>
                  <a:lnTo>
                    <a:pt x="228" y="38"/>
                  </a:lnTo>
                  <a:lnTo>
                    <a:pt x="225" y="65"/>
                  </a:lnTo>
                  <a:lnTo>
                    <a:pt x="220" y="92"/>
                  </a:lnTo>
                  <a:lnTo>
                    <a:pt x="216" y="120"/>
                  </a:lnTo>
                  <a:lnTo>
                    <a:pt x="210" y="146"/>
                  </a:lnTo>
                  <a:lnTo>
                    <a:pt x="204" y="172"/>
                  </a:lnTo>
                  <a:lnTo>
                    <a:pt x="196" y="197"/>
                  </a:lnTo>
                  <a:lnTo>
                    <a:pt x="189" y="224"/>
                  </a:lnTo>
                  <a:lnTo>
                    <a:pt x="183" y="239"/>
                  </a:lnTo>
                  <a:lnTo>
                    <a:pt x="179" y="255"/>
                  </a:lnTo>
                  <a:lnTo>
                    <a:pt x="173" y="270"/>
                  </a:lnTo>
                  <a:lnTo>
                    <a:pt x="169" y="287"/>
                  </a:lnTo>
                  <a:lnTo>
                    <a:pt x="163" y="302"/>
                  </a:lnTo>
                  <a:lnTo>
                    <a:pt x="156" y="318"/>
                  </a:lnTo>
                  <a:lnTo>
                    <a:pt x="150" y="333"/>
                  </a:lnTo>
                  <a:lnTo>
                    <a:pt x="145" y="350"/>
                  </a:lnTo>
                  <a:lnTo>
                    <a:pt x="136" y="350"/>
                  </a:lnTo>
                  <a:lnTo>
                    <a:pt x="128" y="351"/>
                  </a:lnTo>
                  <a:lnTo>
                    <a:pt x="120" y="351"/>
                  </a:lnTo>
                  <a:lnTo>
                    <a:pt x="113" y="353"/>
                  </a:lnTo>
                  <a:lnTo>
                    <a:pt x="105" y="352"/>
                  </a:lnTo>
                  <a:lnTo>
                    <a:pt x="97" y="352"/>
                  </a:lnTo>
                  <a:lnTo>
                    <a:pt x="90" y="351"/>
                  </a:lnTo>
                  <a:lnTo>
                    <a:pt x="83" y="350"/>
                  </a:lnTo>
                  <a:lnTo>
                    <a:pt x="73" y="350"/>
                  </a:lnTo>
                  <a:lnTo>
                    <a:pt x="63" y="350"/>
                  </a:lnTo>
                  <a:lnTo>
                    <a:pt x="52" y="350"/>
                  </a:lnTo>
                  <a:lnTo>
                    <a:pt x="42" y="350"/>
                  </a:lnTo>
                  <a:lnTo>
                    <a:pt x="31" y="350"/>
                  </a:lnTo>
                  <a:lnTo>
                    <a:pt x="20" y="350"/>
                  </a:lnTo>
                  <a:lnTo>
                    <a:pt x="10" y="350"/>
                  </a:lnTo>
                  <a:lnTo>
                    <a:pt x="1" y="353"/>
                  </a:lnTo>
                  <a:lnTo>
                    <a:pt x="0" y="341"/>
                  </a:lnTo>
                  <a:lnTo>
                    <a:pt x="1" y="329"/>
                  </a:lnTo>
                  <a:lnTo>
                    <a:pt x="2" y="318"/>
                  </a:lnTo>
                  <a:lnTo>
                    <a:pt x="6" y="306"/>
                  </a:lnTo>
                  <a:lnTo>
                    <a:pt x="9" y="295"/>
                  </a:lnTo>
                  <a:lnTo>
                    <a:pt x="13" y="283"/>
                  </a:lnTo>
                  <a:lnTo>
                    <a:pt x="16" y="271"/>
                  </a:lnTo>
                  <a:lnTo>
                    <a:pt x="20" y="261"/>
                  </a:lnTo>
                  <a:lnTo>
                    <a:pt x="24" y="246"/>
                  </a:lnTo>
                  <a:lnTo>
                    <a:pt x="28" y="230"/>
                  </a:lnTo>
                  <a:lnTo>
                    <a:pt x="31" y="215"/>
                  </a:lnTo>
                  <a:lnTo>
                    <a:pt x="34" y="200"/>
                  </a:lnTo>
                  <a:lnTo>
                    <a:pt x="37" y="184"/>
                  </a:lnTo>
                  <a:lnTo>
                    <a:pt x="40" y="169"/>
                  </a:lnTo>
                  <a:lnTo>
                    <a:pt x="43" y="154"/>
                  </a:lnTo>
                  <a:lnTo>
                    <a:pt x="49" y="140"/>
                  </a:lnTo>
                  <a:lnTo>
                    <a:pt x="49" y="124"/>
                  </a:lnTo>
                  <a:lnTo>
                    <a:pt x="51" y="110"/>
                  </a:lnTo>
                  <a:lnTo>
                    <a:pt x="54" y="96"/>
                  </a:lnTo>
                  <a:lnTo>
                    <a:pt x="57" y="82"/>
                  </a:lnTo>
                  <a:lnTo>
                    <a:pt x="60" y="67"/>
                  </a:lnTo>
                  <a:lnTo>
                    <a:pt x="63" y="52"/>
                  </a:lnTo>
                  <a:lnTo>
                    <a:pt x="64" y="37"/>
                  </a:lnTo>
                  <a:lnTo>
                    <a:pt x="66" y="23"/>
                  </a:lnTo>
                  <a:lnTo>
                    <a:pt x="84" y="15"/>
                  </a:lnTo>
                  <a:lnTo>
                    <a:pt x="105" y="10"/>
                  </a:lnTo>
                  <a:lnTo>
                    <a:pt x="125" y="5"/>
                  </a:lnTo>
                  <a:lnTo>
                    <a:pt x="147" y="2"/>
                  </a:lnTo>
                  <a:lnTo>
                    <a:pt x="168" y="0"/>
                  </a:lnTo>
                  <a:lnTo>
                    <a:pt x="188" y="1"/>
                  </a:lnTo>
                  <a:lnTo>
                    <a:pt x="207" y="2"/>
                  </a:lnTo>
                  <a:lnTo>
                    <a:pt x="228" y="8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1112" y="5134"/>
              <a:ext cx="62" cy="115"/>
            </a:xfrm>
            <a:custGeom>
              <a:avLst/>
              <a:gdLst>
                <a:gd name="T0" fmla="*/ 0 w 185"/>
                <a:gd name="T1" fmla="*/ 0 h 347"/>
                <a:gd name="T2" fmla="*/ 0 w 185"/>
                <a:gd name="T3" fmla="*/ 0 h 347"/>
                <a:gd name="T4" fmla="*/ 0 w 185"/>
                <a:gd name="T5" fmla="*/ 0 h 347"/>
                <a:gd name="T6" fmla="*/ 0 w 185"/>
                <a:gd name="T7" fmla="*/ 0 h 347"/>
                <a:gd name="T8" fmla="*/ 0 w 185"/>
                <a:gd name="T9" fmla="*/ 0 h 347"/>
                <a:gd name="T10" fmla="*/ 0 w 185"/>
                <a:gd name="T11" fmla="*/ 0 h 347"/>
                <a:gd name="T12" fmla="*/ 0 w 185"/>
                <a:gd name="T13" fmla="*/ 0 h 347"/>
                <a:gd name="T14" fmla="*/ 0 w 185"/>
                <a:gd name="T15" fmla="*/ 0 h 347"/>
                <a:gd name="T16" fmla="*/ 0 w 185"/>
                <a:gd name="T17" fmla="*/ 0 h 347"/>
                <a:gd name="T18" fmla="*/ 0 w 185"/>
                <a:gd name="T19" fmla="*/ 0 h 347"/>
                <a:gd name="T20" fmla="*/ 0 w 185"/>
                <a:gd name="T21" fmla="*/ 0 h 347"/>
                <a:gd name="T22" fmla="*/ 0 w 185"/>
                <a:gd name="T23" fmla="*/ 0 h 347"/>
                <a:gd name="T24" fmla="*/ 0 w 185"/>
                <a:gd name="T25" fmla="*/ 0 h 347"/>
                <a:gd name="T26" fmla="*/ 0 w 185"/>
                <a:gd name="T27" fmla="*/ 0 h 347"/>
                <a:gd name="T28" fmla="*/ 0 w 185"/>
                <a:gd name="T29" fmla="*/ 0 h 347"/>
                <a:gd name="T30" fmla="*/ 0 w 185"/>
                <a:gd name="T31" fmla="*/ 0 h 347"/>
                <a:gd name="T32" fmla="*/ 0 w 185"/>
                <a:gd name="T33" fmla="*/ 0 h 347"/>
                <a:gd name="T34" fmla="*/ 0 w 185"/>
                <a:gd name="T35" fmla="*/ 0 h 347"/>
                <a:gd name="T36" fmla="*/ 0 w 185"/>
                <a:gd name="T37" fmla="*/ 0 h 347"/>
                <a:gd name="T38" fmla="*/ 0 w 185"/>
                <a:gd name="T39" fmla="*/ 0 h 347"/>
                <a:gd name="T40" fmla="*/ 0 w 185"/>
                <a:gd name="T41" fmla="*/ 0 h 347"/>
                <a:gd name="T42" fmla="*/ 0 w 185"/>
                <a:gd name="T43" fmla="*/ 0 h 347"/>
                <a:gd name="T44" fmla="*/ 0 w 185"/>
                <a:gd name="T45" fmla="*/ 0 h 347"/>
                <a:gd name="T46" fmla="*/ 0 w 185"/>
                <a:gd name="T47" fmla="*/ 0 h 347"/>
                <a:gd name="T48" fmla="*/ 0 w 185"/>
                <a:gd name="T49" fmla="*/ 0 h 347"/>
                <a:gd name="T50" fmla="*/ 0 w 185"/>
                <a:gd name="T51" fmla="*/ 0 h 347"/>
                <a:gd name="T52" fmla="*/ 0 w 185"/>
                <a:gd name="T53" fmla="*/ 0 h 347"/>
                <a:gd name="T54" fmla="*/ 0 w 185"/>
                <a:gd name="T55" fmla="*/ 0 h 347"/>
                <a:gd name="T56" fmla="*/ 0 w 185"/>
                <a:gd name="T57" fmla="*/ 0 h 347"/>
                <a:gd name="T58" fmla="*/ 0 w 185"/>
                <a:gd name="T59" fmla="*/ 0 h 347"/>
                <a:gd name="T60" fmla="*/ 0 w 185"/>
                <a:gd name="T61" fmla="*/ 0 h 347"/>
                <a:gd name="T62" fmla="*/ 0 w 185"/>
                <a:gd name="T63" fmla="*/ 0 h 347"/>
                <a:gd name="T64" fmla="*/ 0 w 185"/>
                <a:gd name="T65" fmla="*/ 0 h 347"/>
                <a:gd name="T66" fmla="*/ 0 w 185"/>
                <a:gd name="T67" fmla="*/ 0 h 347"/>
                <a:gd name="T68" fmla="*/ 0 w 185"/>
                <a:gd name="T69" fmla="*/ 0 h 347"/>
                <a:gd name="T70" fmla="*/ 0 w 185"/>
                <a:gd name="T71" fmla="*/ 0 h 347"/>
                <a:gd name="T72" fmla="*/ 0 w 185"/>
                <a:gd name="T73" fmla="*/ 0 h 347"/>
                <a:gd name="T74" fmla="*/ 0 w 185"/>
                <a:gd name="T75" fmla="*/ 0 h 347"/>
                <a:gd name="T76" fmla="*/ 0 w 185"/>
                <a:gd name="T77" fmla="*/ 0 h 347"/>
                <a:gd name="T78" fmla="*/ 0 w 185"/>
                <a:gd name="T79" fmla="*/ 0 h 347"/>
                <a:gd name="T80" fmla="*/ 0 w 185"/>
                <a:gd name="T81" fmla="*/ 0 h 347"/>
                <a:gd name="T82" fmla="*/ 0 w 185"/>
                <a:gd name="T83" fmla="*/ 0 h 347"/>
                <a:gd name="T84" fmla="*/ 0 w 185"/>
                <a:gd name="T85" fmla="*/ 0 h 347"/>
                <a:gd name="T86" fmla="*/ 0 w 185"/>
                <a:gd name="T87" fmla="*/ 0 h 347"/>
                <a:gd name="T88" fmla="*/ 0 w 185"/>
                <a:gd name="T89" fmla="*/ 0 h 347"/>
                <a:gd name="T90" fmla="*/ 0 w 185"/>
                <a:gd name="T91" fmla="*/ 0 h 34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5"/>
                <a:gd name="T139" fmla="*/ 0 h 347"/>
                <a:gd name="T140" fmla="*/ 185 w 185"/>
                <a:gd name="T141" fmla="*/ 347 h 34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5" h="347">
                  <a:moveTo>
                    <a:pt x="185" y="0"/>
                  </a:moveTo>
                  <a:lnTo>
                    <a:pt x="182" y="34"/>
                  </a:lnTo>
                  <a:lnTo>
                    <a:pt x="180" y="69"/>
                  </a:lnTo>
                  <a:lnTo>
                    <a:pt x="176" y="105"/>
                  </a:lnTo>
                  <a:lnTo>
                    <a:pt x="172" y="141"/>
                  </a:lnTo>
                  <a:lnTo>
                    <a:pt x="167" y="175"/>
                  </a:lnTo>
                  <a:lnTo>
                    <a:pt x="162" y="210"/>
                  </a:lnTo>
                  <a:lnTo>
                    <a:pt x="155" y="243"/>
                  </a:lnTo>
                  <a:lnTo>
                    <a:pt x="150" y="278"/>
                  </a:lnTo>
                  <a:lnTo>
                    <a:pt x="146" y="287"/>
                  </a:lnTo>
                  <a:lnTo>
                    <a:pt x="144" y="296"/>
                  </a:lnTo>
                  <a:lnTo>
                    <a:pt x="140" y="303"/>
                  </a:lnTo>
                  <a:lnTo>
                    <a:pt x="137" y="312"/>
                  </a:lnTo>
                  <a:lnTo>
                    <a:pt x="133" y="320"/>
                  </a:lnTo>
                  <a:lnTo>
                    <a:pt x="130" y="329"/>
                  </a:lnTo>
                  <a:lnTo>
                    <a:pt x="126" y="338"/>
                  </a:lnTo>
                  <a:lnTo>
                    <a:pt x="122" y="347"/>
                  </a:lnTo>
                  <a:lnTo>
                    <a:pt x="113" y="344"/>
                  </a:lnTo>
                  <a:lnTo>
                    <a:pt x="105" y="344"/>
                  </a:lnTo>
                  <a:lnTo>
                    <a:pt x="96" y="344"/>
                  </a:lnTo>
                  <a:lnTo>
                    <a:pt x="89" y="344"/>
                  </a:lnTo>
                  <a:lnTo>
                    <a:pt x="80" y="344"/>
                  </a:lnTo>
                  <a:lnTo>
                    <a:pt x="71" y="345"/>
                  </a:lnTo>
                  <a:lnTo>
                    <a:pt x="62" y="345"/>
                  </a:lnTo>
                  <a:lnTo>
                    <a:pt x="54" y="347"/>
                  </a:lnTo>
                  <a:lnTo>
                    <a:pt x="12" y="343"/>
                  </a:lnTo>
                  <a:lnTo>
                    <a:pt x="7" y="347"/>
                  </a:lnTo>
                  <a:lnTo>
                    <a:pt x="2" y="347"/>
                  </a:lnTo>
                  <a:lnTo>
                    <a:pt x="0" y="307"/>
                  </a:lnTo>
                  <a:lnTo>
                    <a:pt x="0" y="270"/>
                  </a:lnTo>
                  <a:lnTo>
                    <a:pt x="2" y="234"/>
                  </a:lnTo>
                  <a:lnTo>
                    <a:pt x="5" y="198"/>
                  </a:lnTo>
                  <a:lnTo>
                    <a:pt x="9" y="162"/>
                  </a:lnTo>
                  <a:lnTo>
                    <a:pt x="13" y="126"/>
                  </a:lnTo>
                  <a:lnTo>
                    <a:pt x="17" y="89"/>
                  </a:lnTo>
                  <a:lnTo>
                    <a:pt x="21" y="52"/>
                  </a:lnTo>
                  <a:lnTo>
                    <a:pt x="27" y="47"/>
                  </a:lnTo>
                  <a:lnTo>
                    <a:pt x="27" y="38"/>
                  </a:lnTo>
                  <a:lnTo>
                    <a:pt x="43" y="27"/>
                  </a:lnTo>
                  <a:lnTo>
                    <a:pt x="62" y="19"/>
                  </a:lnTo>
                  <a:lnTo>
                    <a:pt x="81" y="11"/>
                  </a:lnTo>
                  <a:lnTo>
                    <a:pt x="101" y="7"/>
                  </a:lnTo>
                  <a:lnTo>
                    <a:pt x="122" y="3"/>
                  </a:lnTo>
                  <a:lnTo>
                    <a:pt x="142" y="1"/>
                  </a:lnTo>
                  <a:lnTo>
                    <a:pt x="163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DBD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1100" y="5254"/>
              <a:ext cx="53" cy="58"/>
            </a:xfrm>
            <a:custGeom>
              <a:avLst/>
              <a:gdLst>
                <a:gd name="T0" fmla="*/ 0 w 157"/>
                <a:gd name="T1" fmla="*/ 0 h 174"/>
                <a:gd name="T2" fmla="*/ 0 w 157"/>
                <a:gd name="T3" fmla="*/ 0 h 174"/>
                <a:gd name="T4" fmla="*/ 0 w 157"/>
                <a:gd name="T5" fmla="*/ 0 h 174"/>
                <a:gd name="T6" fmla="*/ 0 w 157"/>
                <a:gd name="T7" fmla="*/ 0 h 174"/>
                <a:gd name="T8" fmla="*/ 0 w 157"/>
                <a:gd name="T9" fmla="*/ 0 h 174"/>
                <a:gd name="T10" fmla="*/ 0 w 157"/>
                <a:gd name="T11" fmla="*/ 0 h 174"/>
                <a:gd name="T12" fmla="*/ 0 w 157"/>
                <a:gd name="T13" fmla="*/ 0 h 174"/>
                <a:gd name="T14" fmla="*/ 0 w 157"/>
                <a:gd name="T15" fmla="*/ 0 h 174"/>
                <a:gd name="T16" fmla="*/ 0 w 157"/>
                <a:gd name="T17" fmla="*/ 0 h 174"/>
                <a:gd name="T18" fmla="*/ 0 w 157"/>
                <a:gd name="T19" fmla="*/ 0 h 174"/>
                <a:gd name="T20" fmla="*/ 0 w 157"/>
                <a:gd name="T21" fmla="*/ 0 h 174"/>
                <a:gd name="T22" fmla="*/ 0 w 157"/>
                <a:gd name="T23" fmla="*/ 0 h 174"/>
                <a:gd name="T24" fmla="*/ 0 w 157"/>
                <a:gd name="T25" fmla="*/ 0 h 174"/>
                <a:gd name="T26" fmla="*/ 0 w 157"/>
                <a:gd name="T27" fmla="*/ 0 h 174"/>
                <a:gd name="T28" fmla="*/ 0 w 157"/>
                <a:gd name="T29" fmla="*/ 0 h 174"/>
                <a:gd name="T30" fmla="*/ 0 w 157"/>
                <a:gd name="T31" fmla="*/ 0 h 174"/>
                <a:gd name="T32" fmla="*/ 0 w 157"/>
                <a:gd name="T33" fmla="*/ 0 h 174"/>
                <a:gd name="T34" fmla="*/ 0 w 157"/>
                <a:gd name="T35" fmla="*/ 0 h 174"/>
                <a:gd name="T36" fmla="*/ 0 w 157"/>
                <a:gd name="T37" fmla="*/ 0 h 174"/>
                <a:gd name="T38" fmla="*/ 0 w 157"/>
                <a:gd name="T39" fmla="*/ 0 h 174"/>
                <a:gd name="T40" fmla="*/ 0 w 157"/>
                <a:gd name="T41" fmla="*/ 0 h 174"/>
                <a:gd name="T42" fmla="*/ 0 w 157"/>
                <a:gd name="T43" fmla="*/ 0 h 174"/>
                <a:gd name="T44" fmla="*/ 0 w 157"/>
                <a:gd name="T45" fmla="*/ 0 h 174"/>
                <a:gd name="T46" fmla="*/ 0 w 157"/>
                <a:gd name="T47" fmla="*/ 0 h 174"/>
                <a:gd name="T48" fmla="*/ 0 w 157"/>
                <a:gd name="T49" fmla="*/ 0 h 174"/>
                <a:gd name="T50" fmla="*/ 0 w 157"/>
                <a:gd name="T51" fmla="*/ 0 h 174"/>
                <a:gd name="T52" fmla="*/ 0 w 157"/>
                <a:gd name="T53" fmla="*/ 0 h 174"/>
                <a:gd name="T54" fmla="*/ 0 w 157"/>
                <a:gd name="T55" fmla="*/ 0 h 174"/>
                <a:gd name="T56" fmla="*/ 0 w 157"/>
                <a:gd name="T57" fmla="*/ 0 h 174"/>
                <a:gd name="T58" fmla="*/ 0 w 157"/>
                <a:gd name="T59" fmla="*/ 0 h 174"/>
                <a:gd name="T60" fmla="*/ 0 w 157"/>
                <a:gd name="T61" fmla="*/ 0 h 174"/>
                <a:gd name="T62" fmla="*/ 0 w 157"/>
                <a:gd name="T63" fmla="*/ 0 h 174"/>
                <a:gd name="T64" fmla="*/ 0 w 157"/>
                <a:gd name="T65" fmla="*/ 0 h 174"/>
                <a:gd name="T66" fmla="*/ 0 w 157"/>
                <a:gd name="T67" fmla="*/ 0 h 174"/>
                <a:gd name="T68" fmla="*/ 0 w 157"/>
                <a:gd name="T69" fmla="*/ 0 h 174"/>
                <a:gd name="T70" fmla="*/ 0 w 157"/>
                <a:gd name="T71" fmla="*/ 0 h 174"/>
                <a:gd name="T72" fmla="*/ 0 w 157"/>
                <a:gd name="T73" fmla="*/ 0 h 174"/>
                <a:gd name="T74" fmla="*/ 0 w 157"/>
                <a:gd name="T75" fmla="*/ 0 h 174"/>
                <a:gd name="T76" fmla="*/ 0 w 157"/>
                <a:gd name="T77" fmla="*/ 0 h 174"/>
                <a:gd name="T78" fmla="*/ 0 w 157"/>
                <a:gd name="T79" fmla="*/ 0 h 174"/>
                <a:gd name="T80" fmla="*/ 0 w 157"/>
                <a:gd name="T81" fmla="*/ 0 h 174"/>
                <a:gd name="T82" fmla="*/ 0 w 157"/>
                <a:gd name="T83" fmla="*/ 0 h 174"/>
                <a:gd name="T84" fmla="*/ 0 w 157"/>
                <a:gd name="T85" fmla="*/ 0 h 174"/>
                <a:gd name="T86" fmla="*/ 0 w 157"/>
                <a:gd name="T87" fmla="*/ 0 h 174"/>
                <a:gd name="T88" fmla="*/ 0 w 157"/>
                <a:gd name="T89" fmla="*/ 0 h 174"/>
                <a:gd name="T90" fmla="*/ 0 w 157"/>
                <a:gd name="T91" fmla="*/ 0 h 174"/>
                <a:gd name="T92" fmla="*/ 0 w 157"/>
                <a:gd name="T93" fmla="*/ 0 h 174"/>
                <a:gd name="T94" fmla="*/ 0 w 157"/>
                <a:gd name="T95" fmla="*/ 0 h 174"/>
                <a:gd name="T96" fmla="*/ 0 w 157"/>
                <a:gd name="T97" fmla="*/ 0 h 174"/>
                <a:gd name="T98" fmla="*/ 0 w 157"/>
                <a:gd name="T99" fmla="*/ 0 h 1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7"/>
                <a:gd name="T151" fmla="*/ 0 h 174"/>
                <a:gd name="T152" fmla="*/ 157 w 157"/>
                <a:gd name="T153" fmla="*/ 174 h 1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7" h="174">
                  <a:moveTo>
                    <a:pt x="150" y="2"/>
                  </a:moveTo>
                  <a:lnTo>
                    <a:pt x="154" y="14"/>
                  </a:lnTo>
                  <a:lnTo>
                    <a:pt x="157" y="28"/>
                  </a:lnTo>
                  <a:lnTo>
                    <a:pt x="157" y="41"/>
                  </a:lnTo>
                  <a:lnTo>
                    <a:pt x="157" y="55"/>
                  </a:lnTo>
                  <a:lnTo>
                    <a:pt x="154" y="69"/>
                  </a:lnTo>
                  <a:lnTo>
                    <a:pt x="152" y="83"/>
                  </a:lnTo>
                  <a:lnTo>
                    <a:pt x="150" y="97"/>
                  </a:lnTo>
                  <a:lnTo>
                    <a:pt x="152" y="112"/>
                  </a:lnTo>
                  <a:lnTo>
                    <a:pt x="149" y="117"/>
                  </a:lnTo>
                  <a:lnTo>
                    <a:pt x="149" y="124"/>
                  </a:lnTo>
                  <a:lnTo>
                    <a:pt x="149" y="131"/>
                  </a:lnTo>
                  <a:lnTo>
                    <a:pt x="149" y="140"/>
                  </a:lnTo>
                  <a:lnTo>
                    <a:pt x="148" y="148"/>
                  </a:lnTo>
                  <a:lnTo>
                    <a:pt x="148" y="157"/>
                  </a:lnTo>
                  <a:lnTo>
                    <a:pt x="145" y="165"/>
                  </a:lnTo>
                  <a:lnTo>
                    <a:pt x="144" y="174"/>
                  </a:lnTo>
                  <a:lnTo>
                    <a:pt x="127" y="170"/>
                  </a:lnTo>
                  <a:lnTo>
                    <a:pt x="111" y="169"/>
                  </a:lnTo>
                  <a:lnTo>
                    <a:pt x="91" y="169"/>
                  </a:lnTo>
                  <a:lnTo>
                    <a:pt x="73" y="169"/>
                  </a:lnTo>
                  <a:lnTo>
                    <a:pt x="54" y="169"/>
                  </a:lnTo>
                  <a:lnTo>
                    <a:pt x="36" y="169"/>
                  </a:lnTo>
                  <a:lnTo>
                    <a:pt x="18" y="169"/>
                  </a:lnTo>
                  <a:lnTo>
                    <a:pt x="3" y="169"/>
                  </a:lnTo>
                  <a:lnTo>
                    <a:pt x="0" y="158"/>
                  </a:lnTo>
                  <a:lnTo>
                    <a:pt x="0" y="148"/>
                  </a:lnTo>
                  <a:lnTo>
                    <a:pt x="0" y="138"/>
                  </a:lnTo>
                  <a:lnTo>
                    <a:pt x="3" y="129"/>
                  </a:lnTo>
                  <a:lnTo>
                    <a:pt x="4" y="119"/>
                  </a:lnTo>
                  <a:lnTo>
                    <a:pt x="7" y="110"/>
                  </a:lnTo>
                  <a:lnTo>
                    <a:pt x="8" y="99"/>
                  </a:lnTo>
                  <a:lnTo>
                    <a:pt x="11" y="90"/>
                  </a:lnTo>
                  <a:lnTo>
                    <a:pt x="11" y="79"/>
                  </a:lnTo>
                  <a:lnTo>
                    <a:pt x="11" y="70"/>
                  </a:lnTo>
                  <a:lnTo>
                    <a:pt x="12" y="61"/>
                  </a:lnTo>
                  <a:lnTo>
                    <a:pt x="13" y="52"/>
                  </a:lnTo>
                  <a:lnTo>
                    <a:pt x="14" y="42"/>
                  </a:lnTo>
                  <a:lnTo>
                    <a:pt x="17" y="33"/>
                  </a:lnTo>
                  <a:lnTo>
                    <a:pt x="21" y="24"/>
                  </a:lnTo>
                  <a:lnTo>
                    <a:pt x="25" y="15"/>
                  </a:lnTo>
                  <a:lnTo>
                    <a:pt x="34" y="7"/>
                  </a:lnTo>
                  <a:lnTo>
                    <a:pt x="45" y="3"/>
                  </a:lnTo>
                  <a:lnTo>
                    <a:pt x="58" y="1"/>
                  </a:lnTo>
                  <a:lnTo>
                    <a:pt x="72" y="1"/>
                  </a:lnTo>
                  <a:lnTo>
                    <a:pt x="85" y="1"/>
                  </a:lnTo>
                  <a:lnTo>
                    <a:pt x="99" y="1"/>
                  </a:lnTo>
                  <a:lnTo>
                    <a:pt x="112" y="0"/>
                  </a:lnTo>
                  <a:lnTo>
                    <a:pt x="125" y="0"/>
                  </a:lnTo>
                  <a:lnTo>
                    <a:pt x="150" y="2"/>
                  </a:lnTo>
                  <a:close/>
                </a:path>
              </a:pathLst>
            </a:custGeom>
            <a:solidFill>
              <a:srgbClr val="DEB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1172" y="5254"/>
              <a:ext cx="65" cy="58"/>
            </a:xfrm>
            <a:custGeom>
              <a:avLst/>
              <a:gdLst>
                <a:gd name="T0" fmla="*/ 0 w 195"/>
                <a:gd name="T1" fmla="*/ 0 h 175"/>
                <a:gd name="T2" fmla="*/ 0 w 195"/>
                <a:gd name="T3" fmla="*/ 0 h 175"/>
                <a:gd name="T4" fmla="*/ 0 w 195"/>
                <a:gd name="T5" fmla="*/ 0 h 175"/>
                <a:gd name="T6" fmla="*/ 0 w 195"/>
                <a:gd name="T7" fmla="*/ 0 h 175"/>
                <a:gd name="T8" fmla="*/ 0 w 195"/>
                <a:gd name="T9" fmla="*/ 0 h 175"/>
                <a:gd name="T10" fmla="*/ 0 w 195"/>
                <a:gd name="T11" fmla="*/ 0 h 175"/>
                <a:gd name="T12" fmla="*/ 0 w 195"/>
                <a:gd name="T13" fmla="*/ 0 h 175"/>
                <a:gd name="T14" fmla="*/ 0 w 195"/>
                <a:gd name="T15" fmla="*/ 0 h 175"/>
                <a:gd name="T16" fmla="*/ 0 w 195"/>
                <a:gd name="T17" fmla="*/ 0 h 175"/>
                <a:gd name="T18" fmla="*/ 0 w 195"/>
                <a:gd name="T19" fmla="*/ 0 h 175"/>
                <a:gd name="T20" fmla="*/ 0 w 195"/>
                <a:gd name="T21" fmla="*/ 0 h 175"/>
                <a:gd name="T22" fmla="*/ 0 w 195"/>
                <a:gd name="T23" fmla="*/ 0 h 175"/>
                <a:gd name="T24" fmla="*/ 0 w 195"/>
                <a:gd name="T25" fmla="*/ 0 h 175"/>
                <a:gd name="T26" fmla="*/ 0 w 195"/>
                <a:gd name="T27" fmla="*/ 0 h 175"/>
                <a:gd name="T28" fmla="*/ 0 w 195"/>
                <a:gd name="T29" fmla="*/ 0 h 175"/>
                <a:gd name="T30" fmla="*/ 0 w 195"/>
                <a:gd name="T31" fmla="*/ 0 h 175"/>
                <a:gd name="T32" fmla="*/ 0 w 195"/>
                <a:gd name="T33" fmla="*/ 0 h 175"/>
                <a:gd name="T34" fmla="*/ 0 w 195"/>
                <a:gd name="T35" fmla="*/ 0 h 175"/>
                <a:gd name="T36" fmla="*/ 0 w 195"/>
                <a:gd name="T37" fmla="*/ 0 h 175"/>
                <a:gd name="T38" fmla="*/ 0 w 195"/>
                <a:gd name="T39" fmla="*/ 0 h 175"/>
                <a:gd name="T40" fmla="*/ 0 w 195"/>
                <a:gd name="T41" fmla="*/ 0 h 175"/>
                <a:gd name="T42" fmla="*/ 0 w 195"/>
                <a:gd name="T43" fmla="*/ 0 h 175"/>
                <a:gd name="T44" fmla="*/ 0 w 195"/>
                <a:gd name="T45" fmla="*/ 0 h 175"/>
                <a:gd name="T46" fmla="*/ 0 w 195"/>
                <a:gd name="T47" fmla="*/ 0 h 175"/>
                <a:gd name="T48" fmla="*/ 0 w 195"/>
                <a:gd name="T49" fmla="*/ 0 h 175"/>
                <a:gd name="T50" fmla="*/ 0 w 195"/>
                <a:gd name="T51" fmla="*/ 0 h 175"/>
                <a:gd name="T52" fmla="*/ 0 w 195"/>
                <a:gd name="T53" fmla="*/ 0 h 175"/>
                <a:gd name="T54" fmla="*/ 0 w 195"/>
                <a:gd name="T55" fmla="*/ 0 h 175"/>
                <a:gd name="T56" fmla="*/ 0 w 195"/>
                <a:gd name="T57" fmla="*/ 0 h 175"/>
                <a:gd name="T58" fmla="*/ 0 w 195"/>
                <a:gd name="T59" fmla="*/ 0 h 175"/>
                <a:gd name="T60" fmla="*/ 0 w 195"/>
                <a:gd name="T61" fmla="*/ 0 h 175"/>
                <a:gd name="T62" fmla="*/ 0 w 195"/>
                <a:gd name="T63" fmla="*/ 0 h 175"/>
                <a:gd name="T64" fmla="*/ 0 w 195"/>
                <a:gd name="T65" fmla="*/ 0 h 175"/>
                <a:gd name="T66" fmla="*/ 0 w 195"/>
                <a:gd name="T67" fmla="*/ 0 h 175"/>
                <a:gd name="T68" fmla="*/ 0 w 195"/>
                <a:gd name="T69" fmla="*/ 0 h 175"/>
                <a:gd name="T70" fmla="*/ 0 w 195"/>
                <a:gd name="T71" fmla="*/ 0 h 175"/>
                <a:gd name="T72" fmla="*/ 0 w 195"/>
                <a:gd name="T73" fmla="*/ 0 h 175"/>
                <a:gd name="T74" fmla="*/ 0 w 195"/>
                <a:gd name="T75" fmla="*/ 0 h 175"/>
                <a:gd name="T76" fmla="*/ 0 w 195"/>
                <a:gd name="T77" fmla="*/ 0 h 175"/>
                <a:gd name="T78" fmla="*/ 0 w 195"/>
                <a:gd name="T79" fmla="*/ 0 h 175"/>
                <a:gd name="T80" fmla="*/ 0 w 195"/>
                <a:gd name="T81" fmla="*/ 0 h 175"/>
                <a:gd name="T82" fmla="*/ 0 w 195"/>
                <a:gd name="T83" fmla="*/ 0 h 175"/>
                <a:gd name="T84" fmla="*/ 0 w 195"/>
                <a:gd name="T85" fmla="*/ 0 h 175"/>
                <a:gd name="T86" fmla="*/ 0 w 195"/>
                <a:gd name="T87" fmla="*/ 0 h 175"/>
                <a:gd name="T88" fmla="*/ 0 w 195"/>
                <a:gd name="T89" fmla="*/ 0 h 175"/>
                <a:gd name="T90" fmla="*/ 0 w 195"/>
                <a:gd name="T91" fmla="*/ 0 h 17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5"/>
                <a:gd name="T139" fmla="*/ 0 h 175"/>
                <a:gd name="T140" fmla="*/ 195 w 195"/>
                <a:gd name="T141" fmla="*/ 175 h 17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5" h="175">
                  <a:moveTo>
                    <a:pt x="195" y="2"/>
                  </a:moveTo>
                  <a:lnTo>
                    <a:pt x="186" y="21"/>
                  </a:lnTo>
                  <a:lnTo>
                    <a:pt x="177" y="41"/>
                  </a:lnTo>
                  <a:lnTo>
                    <a:pt x="168" y="60"/>
                  </a:lnTo>
                  <a:lnTo>
                    <a:pt x="160" y="79"/>
                  </a:lnTo>
                  <a:lnTo>
                    <a:pt x="151" y="98"/>
                  </a:lnTo>
                  <a:lnTo>
                    <a:pt x="144" y="117"/>
                  </a:lnTo>
                  <a:lnTo>
                    <a:pt x="135" y="137"/>
                  </a:lnTo>
                  <a:lnTo>
                    <a:pt x="127" y="156"/>
                  </a:lnTo>
                  <a:lnTo>
                    <a:pt x="119" y="161"/>
                  </a:lnTo>
                  <a:lnTo>
                    <a:pt x="113" y="165"/>
                  </a:lnTo>
                  <a:lnTo>
                    <a:pt x="105" y="165"/>
                  </a:lnTo>
                  <a:lnTo>
                    <a:pt x="99" y="166"/>
                  </a:lnTo>
                  <a:lnTo>
                    <a:pt x="90" y="164"/>
                  </a:lnTo>
                  <a:lnTo>
                    <a:pt x="82" y="164"/>
                  </a:lnTo>
                  <a:lnTo>
                    <a:pt x="75" y="162"/>
                  </a:lnTo>
                  <a:lnTo>
                    <a:pt x="68" y="165"/>
                  </a:lnTo>
                  <a:lnTo>
                    <a:pt x="59" y="165"/>
                  </a:lnTo>
                  <a:lnTo>
                    <a:pt x="50" y="167"/>
                  </a:lnTo>
                  <a:lnTo>
                    <a:pt x="41" y="170"/>
                  </a:lnTo>
                  <a:lnTo>
                    <a:pt x="34" y="172"/>
                  </a:lnTo>
                  <a:lnTo>
                    <a:pt x="25" y="174"/>
                  </a:lnTo>
                  <a:lnTo>
                    <a:pt x="17" y="175"/>
                  </a:lnTo>
                  <a:lnTo>
                    <a:pt x="8" y="175"/>
                  </a:lnTo>
                  <a:lnTo>
                    <a:pt x="0" y="174"/>
                  </a:lnTo>
                  <a:lnTo>
                    <a:pt x="3" y="166"/>
                  </a:lnTo>
                  <a:lnTo>
                    <a:pt x="5" y="158"/>
                  </a:lnTo>
                  <a:lnTo>
                    <a:pt x="7" y="151"/>
                  </a:lnTo>
                  <a:lnTo>
                    <a:pt x="8" y="143"/>
                  </a:lnTo>
                  <a:lnTo>
                    <a:pt x="8" y="134"/>
                  </a:lnTo>
                  <a:lnTo>
                    <a:pt x="9" y="126"/>
                  </a:lnTo>
                  <a:lnTo>
                    <a:pt x="9" y="119"/>
                  </a:lnTo>
                  <a:lnTo>
                    <a:pt x="12" y="112"/>
                  </a:lnTo>
                  <a:lnTo>
                    <a:pt x="17" y="97"/>
                  </a:lnTo>
                  <a:lnTo>
                    <a:pt x="22" y="84"/>
                  </a:lnTo>
                  <a:lnTo>
                    <a:pt x="27" y="70"/>
                  </a:lnTo>
                  <a:lnTo>
                    <a:pt x="34" y="57"/>
                  </a:lnTo>
                  <a:lnTo>
                    <a:pt x="39" y="42"/>
                  </a:lnTo>
                  <a:lnTo>
                    <a:pt x="44" y="29"/>
                  </a:lnTo>
                  <a:lnTo>
                    <a:pt x="49" y="15"/>
                  </a:lnTo>
                  <a:lnTo>
                    <a:pt x="54" y="2"/>
                  </a:lnTo>
                  <a:lnTo>
                    <a:pt x="145" y="0"/>
                  </a:lnTo>
                  <a:lnTo>
                    <a:pt x="157" y="2"/>
                  </a:lnTo>
                  <a:lnTo>
                    <a:pt x="169" y="3"/>
                  </a:lnTo>
                  <a:lnTo>
                    <a:pt x="181" y="2"/>
                  </a:lnTo>
                  <a:lnTo>
                    <a:pt x="195" y="2"/>
                  </a:lnTo>
                  <a:close/>
                </a:path>
              </a:pathLst>
            </a:custGeom>
            <a:solidFill>
              <a:srgbClr val="DEB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1132" y="5316"/>
              <a:ext cx="85" cy="122"/>
            </a:xfrm>
            <a:custGeom>
              <a:avLst/>
              <a:gdLst>
                <a:gd name="T0" fmla="*/ 0 w 256"/>
                <a:gd name="T1" fmla="*/ 0 h 366"/>
                <a:gd name="T2" fmla="*/ 0 w 256"/>
                <a:gd name="T3" fmla="*/ 0 h 366"/>
                <a:gd name="T4" fmla="*/ 0 w 256"/>
                <a:gd name="T5" fmla="*/ 0 h 366"/>
                <a:gd name="T6" fmla="*/ 0 w 256"/>
                <a:gd name="T7" fmla="*/ 0 h 366"/>
                <a:gd name="T8" fmla="*/ 0 w 256"/>
                <a:gd name="T9" fmla="*/ 0 h 366"/>
                <a:gd name="T10" fmla="*/ 0 w 256"/>
                <a:gd name="T11" fmla="*/ 0 h 366"/>
                <a:gd name="T12" fmla="*/ 0 w 256"/>
                <a:gd name="T13" fmla="*/ 0 h 366"/>
                <a:gd name="T14" fmla="*/ 0 w 256"/>
                <a:gd name="T15" fmla="*/ 0 h 366"/>
                <a:gd name="T16" fmla="*/ 0 w 256"/>
                <a:gd name="T17" fmla="*/ 0 h 366"/>
                <a:gd name="T18" fmla="*/ 0 w 256"/>
                <a:gd name="T19" fmla="*/ 0 h 366"/>
                <a:gd name="T20" fmla="*/ 0 w 256"/>
                <a:gd name="T21" fmla="*/ 0 h 366"/>
                <a:gd name="T22" fmla="*/ 0 w 256"/>
                <a:gd name="T23" fmla="*/ 0 h 366"/>
                <a:gd name="T24" fmla="*/ 0 w 256"/>
                <a:gd name="T25" fmla="*/ 1 h 366"/>
                <a:gd name="T26" fmla="*/ 0 w 256"/>
                <a:gd name="T27" fmla="*/ 1 h 366"/>
                <a:gd name="T28" fmla="*/ 0 w 256"/>
                <a:gd name="T29" fmla="*/ 1 h 366"/>
                <a:gd name="T30" fmla="*/ 0 w 256"/>
                <a:gd name="T31" fmla="*/ 1 h 366"/>
                <a:gd name="T32" fmla="*/ 0 w 256"/>
                <a:gd name="T33" fmla="*/ 0 h 366"/>
                <a:gd name="T34" fmla="*/ 0 w 256"/>
                <a:gd name="T35" fmla="*/ 0 h 366"/>
                <a:gd name="T36" fmla="*/ 0 w 256"/>
                <a:gd name="T37" fmla="*/ 0 h 366"/>
                <a:gd name="T38" fmla="*/ 0 w 256"/>
                <a:gd name="T39" fmla="*/ 0 h 366"/>
                <a:gd name="T40" fmla="*/ 0 w 256"/>
                <a:gd name="T41" fmla="*/ 0 h 366"/>
                <a:gd name="T42" fmla="*/ 0 w 256"/>
                <a:gd name="T43" fmla="*/ 0 h 366"/>
                <a:gd name="T44" fmla="*/ 0 w 256"/>
                <a:gd name="T45" fmla="*/ 0 h 366"/>
                <a:gd name="T46" fmla="*/ 0 w 256"/>
                <a:gd name="T47" fmla="*/ 0 h 366"/>
                <a:gd name="T48" fmla="*/ 0 w 256"/>
                <a:gd name="T49" fmla="*/ 0 h 366"/>
                <a:gd name="T50" fmla="*/ 0 w 256"/>
                <a:gd name="T51" fmla="*/ 0 h 366"/>
                <a:gd name="T52" fmla="*/ 0 w 256"/>
                <a:gd name="T53" fmla="*/ 0 h 366"/>
                <a:gd name="T54" fmla="*/ 0 w 256"/>
                <a:gd name="T55" fmla="*/ 0 h 366"/>
                <a:gd name="T56" fmla="*/ 0 w 256"/>
                <a:gd name="T57" fmla="*/ 0 h 366"/>
                <a:gd name="T58" fmla="*/ 0 w 256"/>
                <a:gd name="T59" fmla="*/ 0 h 366"/>
                <a:gd name="T60" fmla="*/ 0 w 256"/>
                <a:gd name="T61" fmla="*/ 0 h 366"/>
                <a:gd name="T62" fmla="*/ 0 w 256"/>
                <a:gd name="T63" fmla="*/ 0 h 366"/>
                <a:gd name="T64" fmla="*/ 0 w 256"/>
                <a:gd name="T65" fmla="*/ 0 h 366"/>
                <a:gd name="T66" fmla="*/ 0 w 256"/>
                <a:gd name="T67" fmla="*/ 0 h 366"/>
                <a:gd name="T68" fmla="*/ 0 w 256"/>
                <a:gd name="T69" fmla="*/ 0 h 366"/>
                <a:gd name="T70" fmla="*/ 0 w 256"/>
                <a:gd name="T71" fmla="*/ 0 h 366"/>
                <a:gd name="T72" fmla="*/ 0 w 256"/>
                <a:gd name="T73" fmla="*/ 0 h 366"/>
                <a:gd name="T74" fmla="*/ 0 w 256"/>
                <a:gd name="T75" fmla="*/ 0 h 366"/>
                <a:gd name="T76" fmla="*/ 0 w 256"/>
                <a:gd name="T77" fmla="*/ 0 h 366"/>
                <a:gd name="T78" fmla="*/ 0 w 256"/>
                <a:gd name="T79" fmla="*/ 0 h 366"/>
                <a:gd name="T80" fmla="*/ 0 w 256"/>
                <a:gd name="T81" fmla="*/ 0 h 366"/>
                <a:gd name="T82" fmla="*/ 0 w 256"/>
                <a:gd name="T83" fmla="*/ 0 h 366"/>
                <a:gd name="T84" fmla="*/ 0 w 256"/>
                <a:gd name="T85" fmla="*/ 0 h 366"/>
                <a:gd name="T86" fmla="*/ 0 w 256"/>
                <a:gd name="T87" fmla="*/ 0 h 366"/>
                <a:gd name="T88" fmla="*/ 0 w 256"/>
                <a:gd name="T89" fmla="*/ 0 h 366"/>
                <a:gd name="T90" fmla="*/ 0 w 256"/>
                <a:gd name="T91" fmla="*/ 0 h 366"/>
                <a:gd name="T92" fmla="*/ 0 w 256"/>
                <a:gd name="T93" fmla="*/ 0 h 366"/>
                <a:gd name="T94" fmla="*/ 0 w 256"/>
                <a:gd name="T95" fmla="*/ 0 h 366"/>
                <a:gd name="T96" fmla="*/ 0 w 256"/>
                <a:gd name="T97" fmla="*/ 0 h 366"/>
                <a:gd name="T98" fmla="*/ 0 w 256"/>
                <a:gd name="T99" fmla="*/ 0 h 366"/>
                <a:gd name="T100" fmla="*/ 0 w 256"/>
                <a:gd name="T101" fmla="*/ 0 h 366"/>
                <a:gd name="T102" fmla="*/ 0 w 256"/>
                <a:gd name="T103" fmla="*/ 0 h 366"/>
                <a:gd name="T104" fmla="*/ 0 w 256"/>
                <a:gd name="T105" fmla="*/ 0 h 366"/>
                <a:gd name="T106" fmla="*/ 0 w 256"/>
                <a:gd name="T107" fmla="*/ 0 h 366"/>
                <a:gd name="T108" fmla="*/ 0 w 256"/>
                <a:gd name="T109" fmla="*/ 0 h 366"/>
                <a:gd name="T110" fmla="*/ 0 w 256"/>
                <a:gd name="T111" fmla="*/ 0 h 36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6"/>
                <a:gd name="T169" fmla="*/ 0 h 366"/>
                <a:gd name="T170" fmla="*/ 256 w 256"/>
                <a:gd name="T171" fmla="*/ 366 h 36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6" h="366">
                  <a:moveTo>
                    <a:pt x="255" y="10"/>
                  </a:moveTo>
                  <a:lnTo>
                    <a:pt x="255" y="50"/>
                  </a:lnTo>
                  <a:lnTo>
                    <a:pt x="256" y="92"/>
                  </a:lnTo>
                  <a:lnTo>
                    <a:pt x="255" y="134"/>
                  </a:lnTo>
                  <a:lnTo>
                    <a:pt x="254" y="178"/>
                  </a:lnTo>
                  <a:lnTo>
                    <a:pt x="251" y="220"/>
                  </a:lnTo>
                  <a:lnTo>
                    <a:pt x="251" y="263"/>
                  </a:lnTo>
                  <a:lnTo>
                    <a:pt x="250" y="304"/>
                  </a:lnTo>
                  <a:lnTo>
                    <a:pt x="250" y="345"/>
                  </a:lnTo>
                  <a:lnTo>
                    <a:pt x="224" y="352"/>
                  </a:lnTo>
                  <a:lnTo>
                    <a:pt x="200" y="357"/>
                  </a:lnTo>
                  <a:lnTo>
                    <a:pt x="174" y="361"/>
                  </a:lnTo>
                  <a:lnTo>
                    <a:pt x="151" y="365"/>
                  </a:lnTo>
                  <a:lnTo>
                    <a:pt x="125" y="366"/>
                  </a:lnTo>
                  <a:lnTo>
                    <a:pt x="101" y="366"/>
                  </a:lnTo>
                  <a:lnTo>
                    <a:pt x="78" y="365"/>
                  </a:lnTo>
                  <a:lnTo>
                    <a:pt x="56" y="362"/>
                  </a:lnTo>
                  <a:lnTo>
                    <a:pt x="49" y="358"/>
                  </a:lnTo>
                  <a:lnTo>
                    <a:pt x="41" y="356"/>
                  </a:lnTo>
                  <a:lnTo>
                    <a:pt x="33" y="352"/>
                  </a:lnTo>
                  <a:lnTo>
                    <a:pt x="26" y="349"/>
                  </a:lnTo>
                  <a:lnTo>
                    <a:pt x="11" y="342"/>
                  </a:lnTo>
                  <a:lnTo>
                    <a:pt x="0" y="335"/>
                  </a:lnTo>
                  <a:lnTo>
                    <a:pt x="1" y="295"/>
                  </a:lnTo>
                  <a:lnTo>
                    <a:pt x="9" y="260"/>
                  </a:lnTo>
                  <a:lnTo>
                    <a:pt x="19" y="225"/>
                  </a:lnTo>
                  <a:lnTo>
                    <a:pt x="33" y="190"/>
                  </a:lnTo>
                  <a:lnTo>
                    <a:pt x="47" y="156"/>
                  </a:lnTo>
                  <a:lnTo>
                    <a:pt x="61" y="123"/>
                  </a:lnTo>
                  <a:lnTo>
                    <a:pt x="75" y="88"/>
                  </a:lnTo>
                  <a:lnTo>
                    <a:pt x="91" y="55"/>
                  </a:lnTo>
                  <a:lnTo>
                    <a:pt x="95" y="50"/>
                  </a:lnTo>
                  <a:lnTo>
                    <a:pt x="99" y="43"/>
                  </a:lnTo>
                  <a:lnTo>
                    <a:pt x="101" y="37"/>
                  </a:lnTo>
                  <a:lnTo>
                    <a:pt x="105" y="30"/>
                  </a:lnTo>
                  <a:lnTo>
                    <a:pt x="108" y="24"/>
                  </a:lnTo>
                  <a:lnTo>
                    <a:pt x="111" y="19"/>
                  </a:lnTo>
                  <a:lnTo>
                    <a:pt x="118" y="15"/>
                  </a:lnTo>
                  <a:lnTo>
                    <a:pt x="127" y="15"/>
                  </a:lnTo>
                  <a:lnTo>
                    <a:pt x="127" y="16"/>
                  </a:lnTo>
                  <a:lnTo>
                    <a:pt x="129" y="17"/>
                  </a:lnTo>
                  <a:lnTo>
                    <a:pt x="133" y="17"/>
                  </a:lnTo>
                  <a:lnTo>
                    <a:pt x="137" y="15"/>
                  </a:lnTo>
                  <a:lnTo>
                    <a:pt x="138" y="11"/>
                  </a:lnTo>
                  <a:lnTo>
                    <a:pt x="143" y="10"/>
                  </a:lnTo>
                  <a:lnTo>
                    <a:pt x="152" y="6"/>
                  </a:lnTo>
                  <a:lnTo>
                    <a:pt x="159" y="7"/>
                  </a:lnTo>
                  <a:lnTo>
                    <a:pt x="166" y="6"/>
                  </a:lnTo>
                  <a:lnTo>
                    <a:pt x="177" y="2"/>
                  </a:lnTo>
                  <a:lnTo>
                    <a:pt x="188" y="1"/>
                  </a:lnTo>
                  <a:lnTo>
                    <a:pt x="198" y="0"/>
                  </a:lnTo>
                  <a:lnTo>
                    <a:pt x="210" y="0"/>
                  </a:lnTo>
                  <a:lnTo>
                    <a:pt x="220" y="0"/>
                  </a:lnTo>
                  <a:lnTo>
                    <a:pt x="232" y="1"/>
                  </a:lnTo>
                  <a:lnTo>
                    <a:pt x="243" y="5"/>
                  </a:lnTo>
                  <a:lnTo>
                    <a:pt x="255" y="10"/>
                  </a:lnTo>
                  <a:close/>
                </a:path>
              </a:pathLst>
            </a:custGeom>
            <a:solidFill>
              <a:srgbClr val="BF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965" y="5317"/>
              <a:ext cx="189" cy="56"/>
            </a:xfrm>
            <a:custGeom>
              <a:avLst/>
              <a:gdLst>
                <a:gd name="T0" fmla="*/ 1 w 569"/>
                <a:gd name="T1" fmla="*/ 0 h 168"/>
                <a:gd name="T2" fmla="*/ 1 w 569"/>
                <a:gd name="T3" fmla="*/ 0 h 168"/>
                <a:gd name="T4" fmla="*/ 1 w 569"/>
                <a:gd name="T5" fmla="*/ 0 h 168"/>
                <a:gd name="T6" fmla="*/ 1 w 569"/>
                <a:gd name="T7" fmla="*/ 0 h 168"/>
                <a:gd name="T8" fmla="*/ 1 w 569"/>
                <a:gd name="T9" fmla="*/ 0 h 168"/>
                <a:gd name="T10" fmla="*/ 1 w 569"/>
                <a:gd name="T11" fmla="*/ 0 h 168"/>
                <a:gd name="T12" fmla="*/ 1 w 569"/>
                <a:gd name="T13" fmla="*/ 0 h 168"/>
                <a:gd name="T14" fmla="*/ 1 w 569"/>
                <a:gd name="T15" fmla="*/ 0 h 168"/>
                <a:gd name="T16" fmla="*/ 1 w 569"/>
                <a:gd name="T17" fmla="*/ 0 h 168"/>
                <a:gd name="T18" fmla="*/ 1 w 569"/>
                <a:gd name="T19" fmla="*/ 0 h 168"/>
                <a:gd name="T20" fmla="*/ 1 w 569"/>
                <a:gd name="T21" fmla="*/ 0 h 168"/>
                <a:gd name="T22" fmla="*/ 1 w 569"/>
                <a:gd name="T23" fmla="*/ 0 h 168"/>
                <a:gd name="T24" fmla="*/ 1 w 569"/>
                <a:gd name="T25" fmla="*/ 0 h 168"/>
                <a:gd name="T26" fmla="*/ 1 w 569"/>
                <a:gd name="T27" fmla="*/ 0 h 168"/>
                <a:gd name="T28" fmla="*/ 1 w 569"/>
                <a:gd name="T29" fmla="*/ 0 h 168"/>
                <a:gd name="T30" fmla="*/ 1 w 569"/>
                <a:gd name="T31" fmla="*/ 0 h 168"/>
                <a:gd name="T32" fmla="*/ 1 w 569"/>
                <a:gd name="T33" fmla="*/ 0 h 168"/>
                <a:gd name="T34" fmla="*/ 1 w 569"/>
                <a:gd name="T35" fmla="*/ 0 h 168"/>
                <a:gd name="T36" fmla="*/ 1 w 569"/>
                <a:gd name="T37" fmla="*/ 0 h 168"/>
                <a:gd name="T38" fmla="*/ 1 w 569"/>
                <a:gd name="T39" fmla="*/ 0 h 168"/>
                <a:gd name="T40" fmla="*/ 1 w 569"/>
                <a:gd name="T41" fmla="*/ 0 h 168"/>
                <a:gd name="T42" fmla="*/ 0 w 569"/>
                <a:gd name="T43" fmla="*/ 0 h 168"/>
                <a:gd name="T44" fmla="*/ 0 w 569"/>
                <a:gd name="T45" fmla="*/ 0 h 168"/>
                <a:gd name="T46" fmla="*/ 0 w 569"/>
                <a:gd name="T47" fmla="*/ 0 h 168"/>
                <a:gd name="T48" fmla="*/ 0 w 569"/>
                <a:gd name="T49" fmla="*/ 0 h 168"/>
                <a:gd name="T50" fmla="*/ 0 w 569"/>
                <a:gd name="T51" fmla="*/ 0 h 168"/>
                <a:gd name="T52" fmla="*/ 0 w 569"/>
                <a:gd name="T53" fmla="*/ 0 h 168"/>
                <a:gd name="T54" fmla="*/ 0 w 569"/>
                <a:gd name="T55" fmla="*/ 0 h 168"/>
                <a:gd name="T56" fmla="*/ 0 w 569"/>
                <a:gd name="T57" fmla="*/ 0 h 168"/>
                <a:gd name="T58" fmla="*/ 0 w 569"/>
                <a:gd name="T59" fmla="*/ 0 h 168"/>
                <a:gd name="T60" fmla="*/ 0 w 569"/>
                <a:gd name="T61" fmla="*/ 0 h 168"/>
                <a:gd name="T62" fmla="*/ 0 w 569"/>
                <a:gd name="T63" fmla="*/ 0 h 168"/>
                <a:gd name="T64" fmla="*/ 0 w 569"/>
                <a:gd name="T65" fmla="*/ 0 h 168"/>
                <a:gd name="T66" fmla="*/ 0 w 569"/>
                <a:gd name="T67" fmla="*/ 0 h 168"/>
                <a:gd name="T68" fmla="*/ 0 w 569"/>
                <a:gd name="T69" fmla="*/ 0 h 168"/>
                <a:gd name="T70" fmla="*/ 0 w 569"/>
                <a:gd name="T71" fmla="*/ 0 h 168"/>
                <a:gd name="T72" fmla="*/ 0 w 569"/>
                <a:gd name="T73" fmla="*/ 0 h 168"/>
                <a:gd name="T74" fmla="*/ 0 w 569"/>
                <a:gd name="T75" fmla="*/ 0 h 168"/>
                <a:gd name="T76" fmla="*/ 0 w 569"/>
                <a:gd name="T77" fmla="*/ 0 h 168"/>
                <a:gd name="T78" fmla="*/ 0 w 569"/>
                <a:gd name="T79" fmla="*/ 0 h 168"/>
                <a:gd name="T80" fmla="*/ 0 w 569"/>
                <a:gd name="T81" fmla="*/ 0 h 168"/>
                <a:gd name="T82" fmla="*/ 0 w 569"/>
                <a:gd name="T83" fmla="*/ 0 h 168"/>
                <a:gd name="T84" fmla="*/ 0 w 569"/>
                <a:gd name="T85" fmla="*/ 0 h 168"/>
                <a:gd name="T86" fmla="*/ 0 w 569"/>
                <a:gd name="T87" fmla="*/ 0 h 168"/>
                <a:gd name="T88" fmla="*/ 0 w 569"/>
                <a:gd name="T89" fmla="*/ 0 h 168"/>
                <a:gd name="T90" fmla="*/ 0 w 569"/>
                <a:gd name="T91" fmla="*/ 0 h 168"/>
                <a:gd name="T92" fmla="*/ 0 w 569"/>
                <a:gd name="T93" fmla="*/ 0 h 168"/>
                <a:gd name="T94" fmla="*/ 0 w 569"/>
                <a:gd name="T95" fmla="*/ 0 h 168"/>
                <a:gd name="T96" fmla="*/ 0 w 569"/>
                <a:gd name="T97" fmla="*/ 0 h 168"/>
                <a:gd name="T98" fmla="*/ 0 w 569"/>
                <a:gd name="T99" fmla="*/ 0 h 168"/>
                <a:gd name="T100" fmla="*/ 0 w 569"/>
                <a:gd name="T101" fmla="*/ 0 h 168"/>
                <a:gd name="T102" fmla="*/ 0 w 569"/>
                <a:gd name="T103" fmla="*/ 0 h 168"/>
                <a:gd name="T104" fmla="*/ 0 w 569"/>
                <a:gd name="T105" fmla="*/ 0 h 168"/>
                <a:gd name="T106" fmla="*/ 0 w 569"/>
                <a:gd name="T107" fmla="*/ 0 h 168"/>
                <a:gd name="T108" fmla="*/ 0 w 569"/>
                <a:gd name="T109" fmla="*/ 0 h 168"/>
                <a:gd name="T110" fmla="*/ 0 w 569"/>
                <a:gd name="T111" fmla="*/ 0 h 168"/>
                <a:gd name="T112" fmla="*/ 1 w 569"/>
                <a:gd name="T113" fmla="*/ 0 h 168"/>
                <a:gd name="T114" fmla="*/ 1 w 569"/>
                <a:gd name="T115" fmla="*/ 0 h 168"/>
                <a:gd name="T116" fmla="*/ 1 w 569"/>
                <a:gd name="T117" fmla="*/ 0 h 168"/>
                <a:gd name="T118" fmla="*/ 1 w 569"/>
                <a:gd name="T119" fmla="*/ 0 h 168"/>
                <a:gd name="T120" fmla="*/ 1 w 569"/>
                <a:gd name="T121" fmla="*/ 0 h 168"/>
                <a:gd name="T122" fmla="*/ 1 w 569"/>
                <a:gd name="T123" fmla="*/ 0 h 1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9"/>
                <a:gd name="T187" fmla="*/ 0 h 168"/>
                <a:gd name="T188" fmla="*/ 569 w 569"/>
                <a:gd name="T189" fmla="*/ 168 h 1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9" h="168">
                  <a:moveTo>
                    <a:pt x="393" y="1"/>
                  </a:moveTo>
                  <a:lnTo>
                    <a:pt x="393" y="5"/>
                  </a:lnTo>
                  <a:lnTo>
                    <a:pt x="398" y="9"/>
                  </a:lnTo>
                  <a:lnTo>
                    <a:pt x="409" y="5"/>
                  </a:lnTo>
                  <a:lnTo>
                    <a:pt x="423" y="3"/>
                  </a:lnTo>
                  <a:lnTo>
                    <a:pt x="436" y="1"/>
                  </a:lnTo>
                  <a:lnTo>
                    <a:pt x="451" y="1"/>
                  </a:lnTo>
                  <a:lnTo>
                    <a:pt x="465" y="0"/>
                  </a:lnTo>
                  <a:lnTo>
                    <a:pt x="479" y="0"/>
                  </a:lnTo>
                  <a:lnTo>
                    <a:pt x="491" y="1"/>
                  </a:lnTo>
                  <a:lnTo>
                    <a:pt x="503" y="4"/>
                  </a:lnTo>
                  <a:lnTo>
                    <a:pt x="511" y="5"/>
                  </a:lnTo>
                  <a:lnTo>
                    <a:pt x="520" y="8"/>
                  </a:lnTo>
                  <a:lnTo>
                    <a:pt x="529" y="10"/>
                  </a:lnTo>
                  <a:lnTo>
                    <a:pt x="541" y="13"/>
                  </a:lnTo>
                  <a:lnTo>
                    <a:pt x="551" y="13"/>
                  </a:lnTo>
                  <a:lnTo>
                    <a:pt x="557" y="19"/>
                  </a:lnTo>
                  <a:lnTo>
                    <a:pt x="562" y="28"/>
                  </a:lnTo>
                  <a:lnTo>
                    <a:pt x="569" y="39"/>
                  </a:lnTo>
                  <a:lnTo>
                    <a:pt x="565" y="48"/>
                  </a:lnTo>
                  <a:lnTo>
                    <a:pt x="561" y="59"/>
                  </a:lnTo>
                  <a:lnTo>
                    <a:pt x="557" y="68"/>
                  </a:lnTo>
                  <a:lnTo>
                    <a:pt x="555" y="80"/>
                  </a:lnTo>
                  <a:lnTo>
                    <a:pt x="550" y="89"/>
                  </a:lnTo>
                  <a:lnTo>
                    <a:pt x="546" y="99"/>
                  </a:lnTo>
                  <a:lnTo>
                    <a:pt x="541" y="108"/>
                  </a:lnTo>
                  <a:lnTo>
                    <a:pt x="537" y="118"/>
                  </a:lnTo>
                  <a:lnTo>
                    <a:pt x="527" y="114"/>
                  </a:lnTo>
                  <a:lnTo>
                    <a:pt x="518" y="113"/>
                  </a:lnTo>
                  <a:lnTo>
                    <a:pt x="507" y="113"/>
                  </a:lnTo>
                  <a:lnTo>
                    <a:pt x="498" y="113"/>
                  </a:lnTo>
                  <a:lnTo>
                    <a:pt x="488" y="113"/>
                  </a:lnTo>
                  <a:lnTo>
                    <a:pt x="479" y="113"/>
                  </a:lnTo>
                  <a:lnTo>
                    <a:pt x="470" y="112"/>
                  </a:lnTo>
                  <a:lnTo>
                    <a:pt x="461" y="109"/>
                  </a:lnTo>
                  <a:lnTo>
                    <a:pt x="446" y="105"/>
                  </a:lnTo>
                  <a:lnTo>
                    <a:pt x="433" y="106"/>
                  </a:lnTo>
                  <a:lnTo>
                    <a:pt x="420" y="109"/>
                  </a:lnTo>
                  <a:lnTo>
                    <a:pt x="409" y="114"/>
                  </a:lnTo>
                  <a:lnTo>
                    <a:pt x="396" y="118"/>
                  </a:lnTo>
                  <a:lnTo>
                    <a:pt x="383" y="123"/>
                  </a:lnTo>
                  <a:lnTo>
                    <a:pt x="370" y="127"/>
                  </a:lnTo>
                  <a:lnTo>
                    <a:pt x="357" y="131"/>
                  </a:lnTo>
                  <a:lnTo>
                    <a:pt x="347" y="135"/>
                  </a:lnTo>
                  <a:lnTo>
                    <a:pt x="338" y="138"/>
                  </a:lnTo>
                  <a:lnTo>
                    <a:pt x="329" y="142"/>
                  </a:lnTo>
                  <a:lnTo>
                    <a:pt x="320" y="146"/>
                  </a:lnTo>
                  <a:lnTo>
                    <a:pt x="310" y="149"/>
                  </a:lnTo>
                  <a:lnTo>
                    <a:pt x="301" y="151"/>
                  </a:lnTo>
                  <a:lnTo>
                    <a:pt x="292" y="155"/>
                  </a:lnTo>
                  <a:lnTo>
                    <a:pt x="283" y="160"/>
                  </a:lnTo>
                  <a:lnTo>
                    <a:pt x="275" y="160"/>
                  </a:lnTo>
                  <a:lnTo>
                    <a:pt x="268" y="162"/>
                  </a:lnTo>
                  <a:lnTo>
                    <a:pt x="261" y="162"/>
                  </a:lnTo>
                  <a:lnTo>
                    <a:pt x="255" y="162"/>
                  </a:lnTo>
                  <a:lnTo>
                    <a:pt x="247" y="162"/>
                  </a:lnTo>
                  <a:lnTo>
                    <a:pt x="241" y="162"/>
                  </a:lnTo>
                  <a:lnTo>
                    <a:pt x="233" y="162"/>
                  </a:lnTo>
                  <a:lnTo>
                    <a:pt x="225" y="164"/>
                  </a:lnTo>
                  <a:lnTo>
                    <a:pt x="206" y="165"/>
                  </a:lnTo>
                  <a:lnTo>
                    <a:pt x="190" y="167"/>
                  </a:lnTo>
                  <a:lnTo>
                    <a:pt x="170" y="167"/>
                  </a:lnTo>
                  <a:lnTo>
                    <a:pt x="154" y="168"/>
                  </a:lnTo>
                  <a:lnTo>
                    <a:pt x="136" y="167"/>
                  </a:lnTo>
                  <a:lnTo>
                    <a:pt x="118" y="165"/>
                  </a:lnTo>
                  <a:lnTo>
                    <a:pt x="100" y="165"/>
                  </a:lnTo>
                  <a:lnTo>
                    <a:pt x="83" y="165"/>
                  </a:lnTo>
                  <a:lnTo>
                    <a:pt x="76" y="160"/>
                  </a:lnTo>
                  <a:lnTo>
                    <a:pt x="69" y="162"/>
                  </a:lnTo>
                  <a:lnTo>
                    <a:pt x="60" y="163"/>
                  </a:lnTo>
                  <a:lnTo>
                    <a:pt x="53" y="163"/>
                  </a:lnTo>
                  <a:lnTo>
                    <a:pt x="45" y="159"/>
                  </a:lnTo>
                  <a:lnTo>
                    <a:pt x="37" y="159"/>
                  </a:lnTo>
                  <a:lnTo>
                    <a:pt x="29" y="159"/>
                  </a:lnTo>
                  <a:lnTo>
                    <a:pt x="22" y="162"/>
                  </a:lnTo>
                  <a:lnTo>
                    <a:pt x="14" y="160"/>
                  </a:lnTo>
                  <a:lnTo>
                    <a:pt x="9" y="160"/>
                  </a:lnTo>
                  <a:lnTo>
                    <a:pt x="3" y="156"/>
                  </a:lnTo>
                  <a:lnTo>
                    <a:pt x="0" y="151"/>
                  </a:lnTo>
                  <a:lnTo>
                    <a:pt x="0" y="140"/>
                  </a:lnTo>
                  <a:lnTo>
                    <a:pt x="3" y="129"/>
                  </a:lnTo>
                  <a:lnTo>
                    <a:pt x="6" y="119"/>
                  </a:lnTo>
                  <a:lnTo>
                    <a:pt x="13" y="112"/>
                  </a:lnTo>
                  <a:lnTo>
                    <a:pt x="32" y="97"/>
                  </a:lnTo>
                  <a:lnTo>
                    <a:pt x="54" y="89"/>
                  </a:lnTo>
                  <a:lnTo>
                    <a:pt x="77" y="81"/>
                  </a:lnTo>
                  <a:lnTo>
                    <a:pt x="101" y="77"/>
                  </a:lnTo>
                  <a:lnTo>
                    <a:pt x="124" y="73"/>
                  </a:lnTo>
                  <a:lnTo>
                    <a:pt x="147" y="69"/>
                  </a:lnTo>
                  <a:lnTo>
                    <a:pt x="169" y="63"/>
                  </a:lnTo>
                  <a:lnTo>
                    <a:pt x="192" y="55"/>
                  </a:lnTo>
                  <a:lnTo>
                    <a:pt x="200" y="53"/>
                  </a:lnTo>
                  <a:lnTo>
                    <a:pt x="208" y="51"/>
                  </a:lnTo>
                  <a:lnTo>
                    <a:pt x="217" y="49"/>
                  </a:lnTo>
                  <a:lnTo>
                    <a:pt x="225" y="49"/>
                  </a:lnTo>
                  <a:lnTo>
                    <a:pt x="233" y="48"/>
                  </a:lnTo>
                  <a:lnTo>
                    <a:pt x="242" y="50"/>
                  </a:lnTo>
                  <a:lnTo>
                    <a:pt x="250" y="54"/>
                  </a:lnTo>
                  <a:lnTo>
                    <a:pt x="258" y="62"/>
                  </a:lnTo>
                  <a:lnTo>
                    <a:pt x="263" y="67"/>
                  </a:lnTo>
                  <a:lnTo>
                    <a:pt x="268" y="77"/>
                  </a:lnTo>
                  <a:lnTo>
                    <a:pt x="273" y="86"/>
                  </a:lnTo>
                  <a:lnTo>
                    <a:pt x="278" y="96"/>
                  </a:lnTo>
                  <a:lnTo>
                    <a:pt x="282" y="103"/>
                  </a:lnTo>
                  <a:lnTo>
                    <a:pt x="290" y="108"/>
                  </a:lnTo>
                  <a:lnTo>
                    <a:pt x="298" y="108"/>
                  </a:lnTo>
                  <a:lnTo>
                    <a:pt x="311" y="103"/>
                  </a:lnTo>
                  <a:lnTo>
                    <a:pt x="319" y="96"/>
                  </a:lnTo>
                  <a:lnTo>
                    <a:pt x="328" y="92"/>
                  </a:lnTo>
                  <a:lnTo>
                    <a:pt x="338" y="89"/>
                  </a:lnTo>
                  <a:lnTo>
                    <a:pt x="348" y="86"/>
                  </a:lnTo>
                  <a:lnTo>
                    <a:pt x="359" y="82"/>
                  </a:lnTo>
                  <a:lnTo>
                    <a:pt x="369" y="80"/>
                  </a:lnTo>
                  <a:lnTo>
                    <a:pt x="379" y="77"/>
                  </a:lnTo>
                  <a:lnTo>
                    <a:pt x="389" y="74"/>
                  </a:lnTo>
                  <a:lnTo>
                    <a:pt x="392" y="65"/>
                  </a:lnTo>
                  <a:lnTo>
                    <a:pt x="392" y="56"/>
                  </a:lnTo>
                  <a:lnTo>
                    <a:pt x="389" y="48"/>
                  </a:lnTo>
                  <a:lnTo>
                    <a:pt x="387" y="40"/>
                  </a:lnTo>
                  <a:lnTo>
                    <a:pt x="380" y="31"/>
                  </a:lnTo>
                  <a:lnTo>
                    <a:pt x="375" y="23"/>
                  </a:lnTo>
                  <a:lnTo>
                    <a:pt x="370" y="15"/>
                  </a:lnTo>
                  <a:lnTo>
                    <a:pt x="368" y="8"/>
                  </a:lnTo>
                  <a:lnTo>
                    <a:pt x="379" y="4"/>
                  </a:lnTo>
                  <a:lnTo>
                    <a:pt x="393" y="1"/>
                  </a:lnTo>
                  <a:close/>
                </a:path>
              </a:pathLst>
            </a:custGeom>
            <a:solidFill>
              <a:srgbClr val="BF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054" y="5323"/>
              <a:ext cx="36" cy="24"/>
            </a:xfrm>
            <a:custGeom>
              <a:avLst/>
              <a:gdLst>
                <a:gd name="T0" fmla="*/ 0 w 107"/>
                <a:gd name="T1" fmla="*/ 0 h 72"/>
                <a:gd name="T2" fmla="*/ 0 w 107"/>
                <a:gd name="T3" fmla="*/ 0 h 72"/>
                <a:gd name="T4" fmla="*/ 0 w 107"/>
                <a:gd name="T5" fmla="*/ 0 h 72"/>
                <a:gd name="T6" fmla="*/ 0 w 107"/>
                <a:gd name="T7" fmla="*/ 0 h 72"/>
                <a:gd name="T8" fmla="*/ 0 w 107"/>
                <a:gd name="T9" fmla="*/ 0 h 72"/>
                <a:gd name="T10" fmla="*/ 0 w 107"/>
                <a:gd name="T11" fmla="*/ 0 h 72"/>
                <a:gd name="T12" fmla="*/ 0 w 107"/>
                <a:gd name="T13" fmla="*/ 0 h 72"/>
                <a:gd name="T14" fmla="*/ 0 w 107"/>
                <a:gd name="T15" fmla="*/ 0 h 72"/>
                <a:gd name="T16" fmla="*/ 0 w 107"/>
                <a:gd name="T17" fmla="*/ 0 h 72"/>
                <a:gd name="T18" fmla="*/ 0 w 107"/>
                <a:gd name="T19" fmla="*/ 0 h 72"/>
                <a:gd name="T20" fmla="*/ 0 w 107"/>
                <a:gd name="T21" fmla="*/ 0 h 72"/>
                <a:gd name="T22" fmla="*/ 0 w 107"/>
                <a:gd name="T23" fmla="*/ 0 h 72"/>
                <a:gd name="T24" fmla="*/ 0 w 107"/>
                <a:gd name="T25" fmla="*/ 0 h 72"/>
                <a:gd name="T26" fmla="*/ 0 w 107"/>
                <a:gd name="T27" fmla="*/ 0 h 72"/>
                <a:gd name="T28" fmla="*/ 0 w 107"/>
                <a:gd name="T29" fmla="*/ 0 h 72"/>
                <a:gd name="T30" fmla="*/ 0 w 107"/>
                <a:gd name="T31" fmla="*/ 0 h 72"/>
                <a:gd name="T32" fmla="*/ 0 w 107"/>
                <a:gd name="T33" fmla="*/ 0 h 72"/>
                <a:gd name="T34" fmla="*/ 0 w 107"/>
                <a:gd name="T35" fmla="*/ 0 h 72"/>
                <a:gd name="T36" fmla="*/ 0 w 107"/>
                <a:gd name="T37" fmla="*/ 0 h 72"/>
                <a:gd name="T38" fmla="*/ 0 w 107"/>
                <a:gd name="T39" fmla="*/ 0 h 72"/>
                <a:gd name="T40" fmla="*/ 0 w 107"/>
                <a:gd name="T41" fmla="*/ 0 h 72"/>
                <a:gd name="T42" fmla="*/ 0 w 107"/>
                <a:gd name="T43" fmla="*/ 0 h 72"/>
                <a:gd name="T44" fmla="*/ 0 w 107"/>
                <a:gd name="T45" fmla="*/ 0 h 72"/>
                <a:gd name="T46" fmla="*/ 0 w 107"/>
                <a:gd name="T47" fmla="*/ 0 h 72"/>
                <a:gd name="T48" fmla="*/ 0 w 107"/>
                <a:gd name="T49" fmla="*/ 0 h 72"/>
                <a:gd name="T50" fmla="*/ 0 w 107"/>
                <a:gd name="T51" fmla="*/ 0 h 72"/>
                <a:gd name="T52" fmla="*/ 0 w 107"/>
                <a:gd name="T53" fmla="*/ 0 h 72"/>
                <a:gd name="T54" fmla="*/ 0 w 107"/>
                <a:gd name="T55" fmla="*/ 0 h 72"/>
                <a:gd name="T56" fmla="*/ 0 w 107"/>
                <a:gd name="T57" fmla="*/ 0 h 72"/>
                <a:gd name="T58" fmla="*/ 0 w 107"/>
                <a:gd name="T59" fmla="*/ 0 h 72"/>
                <a:gd name="T60" fmla="*/ 0 w 107"/>
                <a:gd name="T61" fmla="*/ 0 h 72"/>
                <a:gd name="T62" fmla="*/ 0 w 107"/>
                <a:gd name="T63" fmla="*/ 0 h 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7"/>
                <a:gd name="T97" fmla="*/ 0 h 72"/>
                <a:gd name="T98" fmla="*/ 107 w 107"/>
                <a:gd name="T99" fmla="*/ 72 h 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7" h="72">
                  <a:moveTo>
                    <a:pt x="89" y="19"/>
                  </a:moveTo>
                  <a:lnTo>
                    <a:pt x="96" y="23"/>
                  </a:lnTo>
                  <a:lnTo>
                    <a:pt x="101" y="28"/>
                  </a:lnTo>
                  <a:lnTo>
                    <a:pt x="105" y="35"/>
                  </a:lnTo>
                  <a:lnTo>
                    <a:pt x="107" y="44"/>
                  </a:lnTo>
                  <a:lnTo>
                    <a:pt x="101" y="46"/>
                  </a:lnTo>
                  <a:lnTo>
                    <a:pt x="95" y="49"/>
                  </a:lnTo>
                  <a:lnTo>
                    <a:pt x="88" y="49"/>
                  </a:lnTo>
                  <a:lnTo>
                    <a:pt x="83" y="53"/>
                  </a:lnTo>
                  <a:lnTo>
                    <a:pt x="75" y="53"/>
                  </a:lnTo>
                  <a:lnTo>
                    <a:pt x="68" y="54"/>
                  </a:lnTo>
                  <a:lnTo>
                    <a:pt x="61" y="56"/>
                  </a:lnTo>
                  <a:lnTo>
                    <a:pt x="55" y="60"/>
                  </a:lnTo>
                  <a:lnTo>
                    <a:pt x="41" y="67"/>
                  </a:lnTo>
                  <a:lnTo>
                    <a:pt x="29" y="72"/>
                  </a:lnTo>
                  <a:lnTo>
                    <a:pt x="22" y="62"/>
                  </a:lnTo>
                  <a:lnTo>
                    <a:pt x="15" y="51"/>
                  </a:lnTo>
                  <a:lnTo>
                    <a:pt x="10" y="41"/>
                  </a:lnTo>
                  <a:lnTo>
                    <a:pt x="10" y="32"/>
                  </a:lnTo>
                  <a:lnTo>
                    <a:pt x="9" y="26"/>
                  </a:lnTo>
                  <a:lnTo>
                    <a:pt x="6" y="24"/>
                  </a:lnTo>
                  <a:lnTo>
                    <a:pt x="1" y="22"/>
                  </a:lnTo>
                  <a:lnTo>
                    <a:pt x="0" y="21"/>
                  </a:lnTo>
                  <a:lnTo>
                    <a:pt x="9" y="15"/>
                  </a:lnTo>
                  <a:lnTo>
                    <a:pt x="19" y="12"/>
                  </a:lnTo>
                  <a:lnTo>
                    <a:pt x="28" y="8"/>
                  </a:lnTo>
                  <a:lnTo>
                    <a:pt x="39" y="5"/>
                  </a:lnTo>
                  <a:lnTo>
                    <a:pt x="48" y="1"/>
                  </a:lnTo>
                  <a:lnTo>
                    <a:pt x="59" y="0"/>
                  </a:lnTo>
                  <a:lnTo>
                    <a:pt x="69" y="0"/>
                  </a:lnTo>
                  <a:lnTo>
                    <a:pt x="80" y="1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9E3D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1151" y="5334"/>
              <a:ext cx="60" cy="51"/>
            </a:xfrm>
            <a:custGeom>
              <a:avLst/>
              <a:gdLst>
                <a:gd name="T0" fmla="*/ 0 w 180"/>
                <a:gd name="T1" fmla="*/ 0 h 151"/>
                <a:gd name="T2" fmla="*/ 0 w 180"/>
                <a:gd name="T3" fmla="*/ 0 h 151"/>
                <a:gd name="T4" fmla="*/ 0 w 180"/>
                <a:gd name="T5" fmla="*/ 0 h 151"/>
                <a:gd name="T6" fmla="*/ 0 w 180"/>
                <a:gd name="T7" fmla="*/ 0 h 151"/>
                <a:gd name="T8" fmla="*/ 0 w 180"/>
                <a:gd name="T9" fmla="*/ 0 h 151"/>
                <a:gd name="T10" fmla="*/ 0 w 180"/>
                <a:gd name="T11" fmla="*/ 0 h 151"/>
                <a:gd name="T12" fmla="*/ 0 w 180"/>
                <a:gd name="T13" fmla="*/ 0 h 151"/>
                <a:gd name="T14" fmla="*/ 0 w 180"/>
                <a:gd name="T15" fmla="*/ 0 h 151"/>
                <a:gd name="T16" fmla="*/ 0 w 180"/>
                <a:gd name="T17" fmla="*/ 0 h 151"/>
                <a:gd name="T18" fmla="*/ 0 w 180"/>
                <a:gd name="T19" fmla="*/ 0 h 151"/>
                <a:gd name="T20" fmla="*/ 0 w 180"/>
                <a:gd name="T21" fmla="*/ 0 h 151"/>
                <a:gd name="T22" fmla="*/ 0 w 180"/>
                <a:gd name="T23" fmla="*/ 0 h 151"/>
                <a:gd name="T24" fmla="*/ 0 w 180"/>
                <a:gd name="T25" fmla="*/ 0 h 151"/>
                <a:gd name="T26" fmla="*/ 0 w 180"/>
                <a:gd name="T27" fmla="*/ 0 h 151"/>
                <a:gd name="T28" fmla="*/ 0 w 180"/>
                <a:gd name="T29" fmla="*/ 0 h 151"/>
                <a:gd name="T30" fmla="*/ 0 w 180"/>
                <a:gd name="T31" fmla="*/ 0 h 151"/>
                <a:gd name="T32" fmla="*/ 0 w 180"/>
                <a:gd name="T33" fmla="*/ 0 h 151"/>
                <a:gd name="T34" fmla="*/ 0 w 180"/>
                <a:gd name="T35" fmla="*/ 0 h 151"/>
                <a:gd name="T36" fmla="*/ 0 w 180"/>
                <a:gd name="T37" fmla="*/ 0 h 151"/>
                <a:gd name="T38" fmla="*/ 0 w 180"/>
                <a:gd name="T39" fmla="*/ 0 h 151"/>
                <a:gd name="T40" fmla="*/ 0 w 180"/>
                <a:gd name="T41" fmla="*/ 0 h 151"/>
                <a:gd name="T42" fmla="*/ 0 w 180"/>
                <a:gd name="T43" fmla="*/ 0 h 151"/>
                <a:gd name="T44" fmla="*/ 0 w 180"/>
                <a:gd name="T45" fmla="*/ 0 h 151"/>
                <a:gd name="T46" fmla="*/ 0 w 180"/>
                <a:gd name="T47" fmla="*/ 0 h 151"/>
                <a:gd name="T48" fmla="*/ 0 w 180"/>
                <a:gd name="T49" fmla="*/ 0 h 151"/>
                <a:gd name="T50" fmla="*/ 0 w 180"/>
                <a:gd name="T51" fmla="*/ 0 h 151"/>
                <a:gd name="T52" fmla="*/ 0 w 180"/>
                <a:gd name="T53" fmla="*/ 0 h 151"/>
                <a:gd name="T54" fmla="*/ 0 w 180"/>
                <a:gd name="T55" fmla="*/ 0 h 151"/>
                <a:gd name="T56" fmla="*/ 0 w 180"/>
                <a:gd name="T57" fmla="*/ 0 h 151"/>
                <a:gd name="T58" fmla="*/ 0 w 180"/>
                <a:gd name="T59" fmla="*/ 0 h 151"/>
                <a:gd name="T60" fmla="*/ 0 w 180"/>
                <a:gd name="T61" fmla="*/ 0 h 151"/>
                <a:gd name="T62" fmla="*/ 0 w 180"/>
                <a:gd name="T63" fmla="*/ 0 h 151"/>
                <a:gd name="T64" fmla="*/ 0 w 180"/>
                <a:gd name="T65" fmla="*/ 0 h 151"/>
                <a:gd name="T66" fmla="*/ 0 w 180"/>
                <a:gd name="T67" fmla="*/ 0 h 151"/>
                <a:gd name="T68" fmla="*/ 0 w 180"/>
                <a:gd name="T69" fmla="*/ 0 h 151"/>
                <a:gd name="T70" fmla="*/ 0 w 180"/>
                <a:gd name="T71" fmla="*/ 0 h 151"/>
                <a:gd name="T72" fmla="*/ 0 w 180"/>
                <a:gd name="T73" fmla="*/ 0 h 151"/>
                <a:gd name="T74" fmla="*/ 0 w 180"/>
                <a:gd name="T75" fmla="*/ 0 h 151"/>
                <a:gd name="T76" fmla="*/ 0 w 180"/>
                <a:gd name="T77" fmla="*/ 0 h 151"/>
                <a:gd name="T78" fmla="*/ 0 w 180"/>
                <a:gd name="T79" fmla="*/ 0 h 151"/>
                <a:gd name="T80" fmla="*/ 0 w 180"/>
                <a:gd name="T81" fmla="*/ 0 h 151"/>
                <a:gd name="T82" fmla="*/ 0 w 180"/>
                <a:gd name="T83" fmla="*/ 0 h 151"/>
                <a:gd name="T84" fmla="*/ 0 w 180"/>
                <a:gd name="T85" fmla="*/ 0 h 151"/>
                <a:gd name="T86" fmla="*/ 0 w 180"/>
                <a:gd name="T87" fmla="*/ 0 h 151"/>
                <a:gd name="T88" fmla="*/ 0 w 180"/>
                <a:gd name="T89" fmla="*/ 0 h 15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0"/>
                <a:gd name="T136" fmla="*/ 0 h 151"/>
                <a:gd name="T137" fmla="*/ 180 w 180"/>
                <a:gd name="T138" fmla="*/ 151 h 15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0" h="151">
                  <a:moveTo>
                    <a:pt x="178" y="7"/>
                  </a:moveTo>
                  <a:lnTo>
                    <a:pt x="179" y="23"/>
                  </a:lnTo>
                  <a:lnTo>
                    <a:pt x="180" y="39"/>
                  </a:lnTo>
                  <a:lnTo>
                    <a:pt x="180" y="55"/>
                  </a:lnTo>
                  <a:lnTo>
                    <a:pt x="180" y="71"/>
                  </a:lnTo>
                  <a:lnTo>
                    <a:pt x="179" y="87"/>
                  </a:lnTo>
                  <a:lnTo>
                    <a:pt x="178" y="103"/>
                  </a:lnTo>
                  <a:lnTo>
                    <a:pt x="177" y="119"/>
                  </a:lnTo>
                  <a:lnTo>
                    <a:pt x="177" y="135"/>
                  </a:lnTo>
                  <a:lnTo>
                    <a:pt x="169" y="135"/>
                  </a:lnTo>
                  <a:lnTo>
                    <a:pt x="163" y="135"/>
                  </a:lnTo>
                  <a:lnTo>
                    <a:pt x="155" y="134"/>
                  </a:lnTo>
                  <a:lnTo>
                    <a:pt x="148" y="135"/>
                  </a:lnTo>
                  <a:lnTo>
                    <a:pt x="133" y="133"/>
                  </a:lnTo>
                  <a:lnTo>
                    <a:pt x="119" y="132"/>
                  </a:lnTo>
                  <a:lnTo>
                    <a:pt x="104" y="132"/>
                  </a:lnTo>
                  <a:lnTo>
                    <a:pt x="90" y="133"/>
                  </a:lnTo>
                  <a:lnTo>
                    <a:pt x="74" y="133"/>
                  </a:lnTo>
                  <a:lnTo>
                    <a:pt x="60" y="133"/>
                  </a:lnTo>
                  <a:lnTo>
                    <a:pt x="45" y="134"/>
                  </a:lnTo>
                  <a:lnTo>
                    <a:pt x="32" y="138"/>
                  </a:lnTo>
                  <a:lnTo>
                    <a:pt x="23" y="142"/>
                  </a:lnTo>
                  <a:lnTo>
                    <a:pt x="15" y="147"/>
                  </a:lnTo>
                  <a:lnTo>
                    <a:pt x="8" y="151"/>
                  </a:lnTo>
                  <a:lnTo>
                    <a:pt x="0" y="148"/>
                  </a:lnTo>
                  <a:lnTo>
                    <a:pt x="1" y="129"/>
                  </a:lnTo>
                  <a:lnTo>
                    <a:pt x="4" y="111"/>
                  </a:lnTo>
                  <a:lnTo>
                    <a:pt x="5" y="92"/>
                  </a:lnTo>
                  <a:lnTo>
                    <a:pt x="9" y="75"/>
                  </a:lnTo>
                  <a:lnTo>
                    <a:pt x="13" y="57"/>
                  </a:lnTo>
                  <a:lnTo>
                    <a:pt x="20" y="43"/>
                  </a:lnTo>
                  <a:lnTo>
                    <a:pt x="31" y="29"/>
                  </a:lnTo>
                  <a:lnTo>
                    <a:pt x="46" y="19"/>
                  </a:lnTo>
                  <a:lnTo>
                    <a:pt x="54" y="16"/>
                  </a:lnTo>
                  <a:lnTo>
                    <a:pt x="61" y="15"/>
                  </a:lnTo>
                  <a:lnTo>
                    <a:pt x="69" y="11"/>
                  </a:lnTo>
                  <a:lnTo>
                    <a:pt x="78" y="9"/>
                  </a:lnTo>
                  <a:lnTo>
                    <a:pt x="88" y="3"/>
                  </a:lnTo>
                  <a:lnTo>
                    <a:pt x="101" y="1"/>
                  </a:lnTo>
                  <a:lnTo>
                    <a:pt x="114" y="0"/>
                  </a:lnTo>
                  <a:lnTo>
                    <a:pt x="128" y="0"/>
                  </a:lnTo>
                  <a:lnTo>
                    <a:pt x="139" y="0"/>
                  </a:lnTo>
                  <a:lnTo>
                    <a:pt x="152" y="1"/>
                  </a:lnTo>
                  <a:lnTo>
                    <a:pt x="165" y="3"/>
                  </a:lnTo>
                  <a:lnTo>
                    <a:pt x="178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1158" y="5338"/>
              <a:ext cx="49" cy="38"/>
            </a:xfrm>
            <a:custGeom>
              <a:avLst/>
              <a:gdLst>
                <a:gd name="T0" fmla="*/ 0 w 147"/>
                <a:gd name="T1" fmla="*/ 0 h 114"/>
                <a:gd name="T2" fmla="*/ 0 w 147"/>
                <a:gd name="T3" fmla="*/ 0 h 114"/>
                <a:gd name="T4" fmla="*/ 0 w 147"/>
                <a:gd name="T5" fmla="*/ 0 h 114"/>
                <a:gd name="T6" fmla="*/ 0 w 147"/>
                <a:gd name="T7" fmla="*/ 0 h 114"/>
                <a:gd name="T8" fmla="*/ 0 w 147"/>
                <a:gd name="T9" fmla="*/ 0 h 114"/>
                <a:gd name="T10" fmla="*/ 0 w 147"/>
                <a:gd name="T11" fmla="*/ 0 h 114"/>
                <a:gd name="T12" fmla="*/ 0 w 147"/>
                <a:gd name="T13" fmla="*/ 0 h 114"/>
                <a:gd name="T14" fmla="*/ 0 w 147"/>
                <a:gd name="T15" fmla="*/ 0 h 114"/>
                <a:gd name="T16" fmla="*/ 0 w 147"/>
                <a:gd name="T17" fmla="*/ 0 h 114"/>
                <a:gd name="T18" fmla="*/ 0 w 147"/>
                <a:gd name="T19" fmla="*/ 0 h 114"/>
                <a:gd name="T20" fmla="*/ 0 w 147"/>
                <a:gd name="T21" fmla="*/ 0 h 114"/>
                <a:gd name="T22" fmla="*/ 0 w 147"/>
                <a:gd name="T23" fmla="*/ 0 h 114"/>
                <a:gd name="T24" fmla="*/ 0 w 147"/>
                <a:gd name="T25" fmla="*/ 0 h 114"/>
                <a:gd name="T26" fmla="*/ 0 w 147"/>
                <a:gd name="T27" fmla="*/ 0 h 114"/>
                <a:gd name="T28" fmla="*/ 0 w 147"/>
                <a:gd name="T29" fmla="*/ 0 h 114"/>
                <a:gd name="T30" fmla="*/ 0 w 147"/>
                <a:gd name="T31" fmla="*/ 0 h 114"/>
                <a:gd name="T32" fmla="*/ 0 w 147"/>
                <a:gd name="T33" fmla="*/ 0 h 114"/>
                <a:gd name="T34" fmla="*/ 0 w 147"/>
                <a:gd name="T35" fmla="*/ 0 h 114"/>
                <a:gd name="T36" fmla="*/ 0 w 147"/>
                <a:gd name="T37" fmla="*/ 0 h 114"/>
                <a:gd name="T38" fmla="*/ 0 w 147"/>
                <a:gd name="T39" fmla="*/ 0 h 114"/>
                <a:gd name="T40" fmla="*/ 0 w 147"/>
                <a:gd name="T41" fmla="*/ 0 h 114"/>
                <a:gd name="T42" fmla="*/ 0 w 147"/>
                <a:gd name="T43" fmla="*/ 0 h 114"/>
                <a:gd name="T44" fmla="*/ 0 w 147"/>
                <a:gd name="T45" fmla="*/ 0 h 114"/>
                <a:gd name="T46" fmla="*/ 0 w 147"/>
                <a:gd name="T47" fmla="*/ 0 h 114"/>
                <a:gd name="T48" fmla="*/ 0 w 147"/>
                <a:gd name="T49" fmla="*/ 0 h 114"/>
                <a:gd name="T50" fmla="*/ 0 w 147"/>
                <a:gd name="T51" fmla="*/ 0 h 114"/>
                <a:gd name="T52" fmla="*/ 0 w 147"/>
                <a:gd name="T53" fmla="*/ 0 h 114"/>
                <a:gd name="T54" fmla="*/ 0 w 147"/>
                <a:gd name="T55" fmla="*/ 0 h 114"/>
                <a:gd name="T56" fmla="*/ 0 w 147"/>
                <a:gd name="T57" fmla="*/ 0 h 114"/>
                <a:gd name="T58" fmla="*/ 0 w 147"/>
                <a:gd name="T59" fmla="*/ 0 h 114"/>
                <a:gd name="T60" fmla="*/ 0 w 147"/>
                <a:gd name="T61" fmla="*/ 0 h 114"/>
                <a:gd name="T62" fmla="*/ 0 w 147"/>
                <a:gd name="T63" fmla="*/ 0 h 114"/>
                <a:gd name="T64" fmla="*/ 0 w 147"/>
                <a:gd name="T65" fmla="*/ 0 h 114"/>
                <a:gd name="T66" fmla="*/ 0 w 147"/>
                <a:gd name="T67" fmla="*/ 0 h 114"/>
                <a:gd name="T68" fmla="*/ 0 w 147"/>
                <a:gd name="T69" fmla="*/ 0 h 114"/>
                <a:gd name="T70" fmla="*/ 0 w 147"/>
                <a:gd name="T71" fmla="*/ 0 h 114"/>
                <a:gd name="T72" fmla="*/ 0 w 147"/>
                <a:gd name="T73" fmla="*/ 0 h 11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7"/>
                <a:gd name="T112" fmla="*/ 0 h 114"/>
                <a:gd name="T113" fmla="*/ 147 w 147"/>
                <a:gd name="T114" fmla="*/ 114 h 11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7" h="114">
                  <a:moveTo>
                    <a:pt x="147" y="9"/>
                  </a:moveTo>
                  <a:lnTo>
                    <a:pt x="146" y="21"/>
                  </a:lnTo>
                  <a:lnTo>
                    <a:pt x="146" y="32"/>
                  </a:lnTo>
                  <a:lnTo>
                    <a:pt x="146" y="45"/>
                  </a:lnTo>
                  <a:lnTo>
                    <a:pt x="146" y="58"/>
                  </a:lnTo>
                  <a:lnTo>
                    <a:pt x="144" y="71"/>
                  </a:lnTo>
                  <a:lnTo>
                    <a:pt x="144" y="84"/>
                  </a:lnTo>
                  <a:lnTo>
                    <a:pt x="141" y="95"/>
                  </a:lnTo>
                  <a:lnTo>
                    <a:pt x="141" y="108"/>
                  </a:lnTo>
                  <a:lnTo>
                    <a:pt x="122" y="107"/>
                  </a:lnTo>
                  <a:lnTo>
                    <a:pt x="105" y="107"/>
                  </a:lnTo>
                  <a:lnTo>
                    <a:pt x="88" y="105"/>
                  </a:lnTo>
                  <a:lnTo>
                    <a:pt x="72" y="105"/>
                  </a:lnTo>
                  <a:lnTo>
                    <a:pt x="54" y="105"/>
                  </a:lnTo>
                  <a:lnTo>
                    <a:pt x="37" y="107"/>
                  </a:lnTo>
                  <a:lnTo>
                    <a:pt x="19" y="109"/>
                  </a:lnTo>
                  <a:lnTo>
                    <a:pt x="3" y="114"/>
                  </a:lnTo>
                  <a:lnTo>
                    <a:pt x="1" y="105"/>
                  </a:lnTo>
                  <a:lnTo>
                    <a:pt x="1" y="97"/>
                  </a:lnTo>
                  <a:lnTo>
                    <a:pt x="0" y="88"/>
                  </a:lnTo>
                  <a:lnTo>
                    <a:pt x="1" y="79"/>
                  </a:lnTo>
                  <a:lnTo>
                    <a:pt x="1" y="68"/>
                  </a:lnTo>
                  <a:lnTo>
                    <a:pt x="4" y="59"/>
                  </a:lnTo>
                  <a:lnTo>
                    <a:pt x="9" y="52"/>
                  </a:lnTo>
                  <a:lnTo>
                    <a:pt x="18" y="47"/>
                  </a:lnTo>
                  <a:lnTo>
                    <a:pt x="22" y="32"/>
                  </a:lnTo>
                  <a:lnTo>
                    <a:pt x="31" y="22"/>
                  </a:lnTo>
                  <a:lnTo>
                    <a:pt x="41" y="15"/>
                  </a:lnTo>
                  <a:lnTo>
                    <a:pt x="55" y="11"/>
                  </a:lnTo>
                  <a:lnTo>
                    <a:pt x="68" y="6"/>
                  </a:lnTo>
                  <a:lnTo>
                    <a:pt x="82" y="3"/>
                  </a:lnTo>
                  <a:lnTo>
                    <a:pt x="96" y="2"/>
                  </a:lnTo>
                  <a:lnTo>
                    <a:pt x="110" y="0"/>
                  </a:lnTo>
                  <a:lnTo>
                    <a:pt x="119" y="2"/>
                  </a:lnTo>
                  <a:lnTo>
                    <a:pt x="129" y="0"/>
                  </a:lnTo>
                  <a:lnTo>
                    <a:pt x="140" y="2"/>
                  </a:lnTo>
                  <a:lnTo>
                    <a:pt x="147" y="9"/>
                  </a:lnTo>
                  <a:close/>
                </a:path>
              </a:pathLst>
            </a:custGeom>
            <a:solidFill>
              <a:srgbClr val="9E3D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975" y="5358"/>
              <a:ext cx="165" cy="28"/>
            </a:xfrm>
            <a:custGeom>
              <a:avLst/>
              <a:gdLst>
                <a:gd name="T0" fmla="*/ 1 w 495"/>
                <a:gd name="T1" fmla="*/ 0 h 85"/>
                <a:gd name="T2" fmla="*/ 1 w 495"/>
                <a:gd name="T3" fmla="*/ 0 h 85"/>
                <a:gd name="T4" fmla="*/ 1 w 495"/>
                <a:gd name="T5" fmla="*/ 0 h 85"/>
                <a:gd name="T6" fmla="*/ 1 w 495"/>
                <a:gd name="T7" fmla="*/ 0 h 85"/>
                <a:gd name="T8" fmla="*/ 1 w 495"/>
                <a:gd name="T9" fmla="*/ 0 h 85"/>
                <a:gd name="T10" fmla="*/ 1 w 495"/>
                <a:gd name="T11" fmla="*/ 0 h 85"/>
                <a:gd name="T12" fmla="*/ 1 w 495"/>
                <a:gd name="T13" fmla="*/ 0 h 85"/>
                <a:gd name="T14" fmla="*/ 1 w 495"/>
                <a:gd name="T15" fmla="*/ 0 h 85"/>
                <a:gd name="T16" fmla="*/ 1 w 495"/>
                <a:gd name="T17" fmla="*/ 0 h 85"/>
                <a:gd name="T18" fmla="*/ 1 w 495"/>
                <a:gd name="T19" fmla="*/ 0 h 85"/>
                <a:gd name="T20" fmla="*/ 0 w 495"/>
                <a:gd name="T21" fmla="*/ 0 h 85"/>
                <a:gd name="T22" fmla="*/ 0 w 495"/>
                <a:gd name="T23" fmla="*/ 0 h 85"/>
                <a:gd name="T24" fmla="*/ 0 w 495"/>
                <a:gd name="T25" fmla="*/ 0 h 85"/>
                <a:gd name="T26" fmla="*/ 0 w 495"/>
                <a:gd name="T27" fmla="*/ 0 h 85"/>
                <a:gd name="T28" fmla="*/ 0 w 495"/>
                <a:gd name="T29" fmla="*/ 0 h 85"/>
                <a:gd name="T30" fmla="*/ 0 w 495"/>
                <a:gd name="T31" fmla="*/ 0 h 85"/>
                <a:gd name="T32" fmla="*/ 0 w 495"/>
                <a:gd name="T33" fmla="*/ 0 h 85"/>
                <a:gd name="T34" fmla="*/ 0 w 495"/>
                <a:gd name="T35" fmla="*/ 0 h 85"/>
                <a:gd name="T36" fmla="*/ 0 w 495"/>
                <a:gd name="T37" fmla="*/ 0 h 85"/>
                <a:gd name="T38" fmla="*/ 0 w 495"/>
                <a:gd name="T39" fmla="*/ 0 h 85"/>
                <a:gd name="T40" fmla="*/ 0 w 495"/>
                <a:gd name="T41" fmla="*/ 0 h 85"/>
                <a:gd name="T42" fmla="*/ 0 w 495"/>
                <a:gd name="T43" fmla="*/ 0 h 85"/>
                <a:gd name="T44" fmla="*/ 0 w 495"/>
                <a:gd name="T45" fmla="*/ 0 h 85"/>
                <a:gd name="T46" fmla="*/ 0 w 495"/>
                <a:gd name="T47" fmla="*/ 0 h 85"/>
                <a:gd name="T48" fmla="*/ 0 w 495"/>
                <a:gd name="T49" fmla="*/ 0 h 85"/>
                <a:gd name="T50" fmla="*/ 0 w 495"/>
                <a:gd name="T51" fmla="*/ 0 h 85"/>
                <a:gd name="T52" fmla="*/ 0 w 495"/>
                <a:gd name="T53" fmla="*/ 0 h 85"/>
                <a:gd name="T54" fmla="*/ 0 w 495"/>
                <a:gd name="T55" fmla="*/ 0 h 85"/>
                <a:gd name="T56" fmla="*/ 0 w 495"/>
                <a:gd name="T57" fmla="*/ 0 h 85"/>
                <a:gd name="T58" fmla="*/ 0 w 495"/>
                <a:gd name="T59" fmla="*/ 0 h 85"/>
                <a:gd name="T60" fmla="*/ 1 w 495"/>
                <a:gd name="T61" fmla="*/ 0 h 85"/>
                <a:gd name="T62" fmla="*/ 1 w 495"/>
                <a:gd name="T63" fmla="*/ 0 h 85"/>
                <a:gd name="T64" fmla="*/ 1 w 495"/>
                <a:gd name="T65" fmla="*/ 0 h 85"/>
                <a:gd name="T66" fmla="*/ 1 w 495"/>
                <a:gd name="T67" fmla="*/ 0 h 85"/>
                <a:gd name="T68" fmla="*/ 1 w 495"/>
                <a:gd name="T69" fmla="*/ 0 h 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95"/>
                <a:gd name="T106" fmla="*/ 0 h 85"/>
                <a:gd name="T107" fmla="*/ 495 w 495"/>
                <a:gd name="T108" fmla="*/ 85 h 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95" h="85">
                  <a:moveTo>
                    <a:pt x="489" y="14"/>
                  </a:moveTo>
                  <a:lnTo>
                    <a:pt x="492" y="15"/>
                  </a:lnTo>
                  <a:lnTo>
                    <a:pt x="495" y="18"/>
                  </a:lnTo>
                  <a:lnTo>
                    <a:pt x="491" y="24"/>
                  </a:lnTo>
                  <a:lnTo>
                    <a:pt x="488" y="32"/>
                  </a:lnTo>
                  <a:lnTo>
                    <a:pt x="484" y="40"/>
                  </a:lnTo>
                  <a:lnTo>
                    <a:pt x="482" y="47"/>
                  </a:lnTo>
                  <a:lnTo>
                    <a:pt x="478" y="54"/>
                  </a:lnTo>
                  <a:lnTo>
                    <a:pt x="475" y="62"/>
                  </a:lnTo>
                  <a:lnTo>
                    <a:pt x="473" y="69"/>
                  </a:lnTo>
                  <a:lnTo>
                    <a:pt x="471" y="78"/>
                  </a:lnTo>
                  <a:lnTo>
                    <a:pt x="406" y="76"/>
                  </a:lnTo>
                  <a:lnTo>
                    <a:pt x="405" y="68"/>
                  </a:lnTo>
                  <a:lnTo>
                    <a:pt x="405" y="60"/>
                  </a:lnTo>
                  <a:lnTo>
                    <a:pt x="405" y="53"/>
                  </a:lnTo>
                  <a:lnTo>
                    <a:pt x="407" y="46"/>
                  </a:lnTo>
                  <a:lnTo>
                    <a:pt x="407" y="32"/>
                  </a:lnTo>
                  <a:lnTo>
                    <a:pt x="400" y="23"/>
                  </a:lnTo>
                  <a:lnTo>
                    <a:pt x="389" y="26"/>
                  </a:lnTo>
                  <a:lnTo>
                    <a:pt x="381" y="26"/>
                  </a:lnTo>
                  <a:lnTo>
                    <a:pt x="357" y="37"/>
                  </a:lnTo>
                  <a:lnTo>
                    <a:pt x="334" y="50"/>
                  </a:lnTo>
                  <a:lnTo>
                    <a:pt x="310" y="60"/>
                  </a:lnTo>
                  <a:lnTo>
                    <a:pt x="286" y="71"/>
                  </a:lnTo>
                  <a:lnTo>
                    <a:pt x="259" y="77"/>
                  </a:lnTo>
                  <a:lnTo>
                    <a:pt x="233" y="82"/>
                  </a:lnTo>
                  <a:lnTo>
                    <a:pt x="206" y="85"/>
                  </a:lnTo>
                  <a:lnTo>
                    <a:pt x="179" y="85"/>
                  </a:lnTo>
                  <a:lnTo>
                    <a:pt x="156" y="83"/>
                  </a:lnTo>
                  <a:lnTo>
                    <a:pt x="133" y="83"/>
                  </a:lnTo>
                  <a:lnTo>
                    <a:pt x="110" y="83"/>
                  </a:lnTo>
                  <a:lnTo>
                    <a:pt x="87" y="83"/>
                  </a:lnTo>
                  <a:lnTo>
                    <a:pt x="64" y="82"/>
                  </a:lnTo>
                  <a:lnTo>
                    <a:pt x="44" y="80"/>
                  </a:lnTo>
                  <a:lnTo>
                    <a:pt x="23" y="76"/>
                  </a:lnTo>
                  <a:lnTo>
                    <a:pt x="4" y="71"/>
                  </a:lnTo>
                  <a:lnTo>
                    <a:pt x="4" y="65"/>
                  </a:lnTo>
                  <a:lnTo>
                    <a:pt x="8" y="63"/>
                  </a:lnTo>
                  <a:lnTo>
                    <a:pt x="9" y="60"/>
                  </a:lnTo>
                  <a:lnTo>
                    <a:pt x="5" y="56"/>
                  </a:lnTo>
                  <a:lnTo>
                    <a:pt x="0" y="59"/>
                  </a:lnTo>
                  <a:lnTo>
                    <a:pt x="5" y="54"/>
                  </a:lnTo>
                  <a:lnTo>
                    <a:pt x="15" y="54"/>
                  </a:lnTo>
                  <a:lnTo>
                    <a:pt x="38" y="55"/>
                  </a:lnTo>
                  <a:lnTo>
                    <a:pt x="63" y="56"/>
                  </a:lnTo>
                  <a:lnTo>
                    <a:pt x="86" y="58"/>
                  </a:lnTo>
                  <a:lnTo>
                    <a:pt x="109" y="59"/>
                  </a:lnTo>
                  <a:lnTo>
                    <a:pt x="132" y="58"/>
                  </a:lnTo>
                  <a:lnTo>
                    <a:pt x="155" y="58"/>
                  </a:lnTo>
                  <a:lnTo>
                    <a:pt x="179" y="55"/>
                  </a:lnTo>
                  <a:lnTo>
                    <a:pt x="206" y="54"/>
                  </a:lnTo>
                  <a:lnTo>
                    <a:pt x="223" y="53"/>
                  </a:lnTo>
                  <a:lnTo>
                    <a:pt x="241" y="50"/>
                  </a:lnTo>
                  <a:lnTo>
                    <a:pt x="258" y="45"/>
                  </a:lnTo>
                  <a:lnTo>
                    <a:pt x="275" y="41"/>
                  </a:lnTo>
                  <a:lnTo>
                    <a:pt x="292" y="33"/>
                  </a:lnTo>
                  <a:lnTo>
                    <a:pt x="309" y="27"/>
                  </a:lnTo>
                  <a:lnTo>
                    <a:pt x="325" y="21"/>
                  </a:lnTo>
                  <a:lnTo>
                    <a:pt x="343" y="14"/>
                  </a:lnTo>
                  <a:lnTo>
                    <a:pt x="356" y="12"/>
                  </a:lnTo>
                  <a:lnTo>
                    <a:pt x="369" y="8"/>
                  </a:lnTo>
                  <a:lnTo>
                    <a:pt x="382" y="3"/>
                  </a:lnTo>
                  <a:lnTo>
                    <a:pt x="396" y="0"/>
                  </a:lnTo>
                  <a:lnTo>
                    <a:pt x="409" y="3"/>
                  </a:lnTo>
                  <a:lnTo>
                    <a:pt x="422" y="4"/>
                  </a:lnTo>
                  <a:lnTo>
                    <a:pt x="433" y="4"/>
                  </a:lnTo>
                  <a:lnTo>
                    <a:pt x="446" y="4"/>
                  </a:lnTo>
                  <a:lnTo>
                    <a:pt x="456" y="4"/>
                  </a:lnTo>
                  <a:lnTo>
                    <a:pt x="468" y="5"/>
                  </a:lnTo>
                  <a:lnTo>
                    <a:pt x="478" y="8"/>
                  </a:lnTo>
                  <a:lnTo>
                    <a:pt x="489" y="14"/>
                  </a:lnTo>
                  <a:close/>
                </a:path>
              </a:pathLst>
            </a:custGeom>
            <a:solidFill>
              <a:srgbClr val="9E3D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1132" y="5435"/>
              <a:ext cx="79" cy="14"/>
            </a:xfrm>
            <a:custGeom>
              <a:avLst/>
              <a:gdLst>
                <a:gd name="T0" fmla="*/ 0 w 237"/>
                <a:gd name="T1" fmla="*/ 0 h 42"/>
                <a:gd name="T2" fmla="*/ 0 w 237"/>
                <a:gd name="T3" fmla="*/ 0 h 42"/>
                <a:gd name="T4" fmla="*/ 0 w 237"/>
                <a:gd name="T5" fmla="*/ 0 h 42"/>
                <a:gd name="T6" fmla="*/ 0 w 237"/>
                <a:gd name="T7" fmla="*/ 0 h 42"/>
                <a:gd name="T8" fmla="*/ 0 w 237"/>
                <a:gd name="T9" fmla="*/ 0 h 42"/>
                <a:gd name="T10" fmla="*/ 0 w 237"/>
                <a:gd name="T11" fmla="*/ 0 h 42"/>
                <a:gd name="T12" fmla="*/ 0 w 237"/>
                <a:gd name="T13" fmla="*/ 0 h 42"/>
                <a:gd name="T14" fmla="*/ 0 w 237"/>
                <a:gd name="T15" fmla="*/ 0 h 42"/>
                <a:gd name="T16" fmla="*/ 0 w 237"/>
                <a:gd name="T17" fmla="*/ 0 h 42"/>
                <a:gd name="T18" fmla="*/ 0 w 237"/>
                <a:gd name="T19" fmla="*/ 0 h 42"/>
                <a:gd name="T20" fmla="*/ 0 w 237"/>
                <a:gd name="T21" fmla="*/ 0 h 42"/>
                <a:gd name="T22" fmla="*/ 0 w 237"/>
                <a:gd name="T23" fmla="*/ 0 h 42"/>
                <a:gd name="T24" fmla="*/ 0 w 237"/>
                <a:gd name="T25" fmla="*/ 0 h 42"/>
                <a:gd name="T26" fmla="*/ 0 w 237"/>
                <a:gd name="T27" fmla="*/ 0 h 42"/>
                <a:gd name="T28" fmla="*/ 0 w 237"/>
                <a:gd name="T29" fmla="*/ 0 h 42"/>
                <a:gd name="T30" fmla="*/ 0 w 237"/>
                <a:gd name="T31" fmla="*/ 0 h 42"/>
                <a:gd name="T32" fmla="*/ 0 w 237"/>
                <a:gd name="T33" fmla="*/ 0 h 42"/>
                <a:gd name="T34" fmla="*/ 0 w 237"/>
                <a:gd name="T35" fmla="*/ 0 h 42"/>
                <a:gd name="T36" fmla="*/ 0 w 237"/>
                <a:gd name="T37" fmla="*/ 0 h 42"/>
                <a:gd name="T38" fmla="*/ 0 w 237"/>
                <a:gd name="T39" fmla="*/ 0 h 42"/>
                <a:gd name="T40" fmla="*/ 0 w 237"/>
                <a:gd name="T41" fmla="*/ 0 h 42"/>
                <a:gd name="T42" fmla="*/ 0 w 237"/>
                <a:gd name="T43" fmla="*/ 0 h 42"/>
                <a:gd name="T44" fmla="*/ 0 w 237"/>
                <a:gd name="T45" fmla="*/ 0 h 42"/>
                <a:gd name="T46" fmla="*/ 0 w 237"/>
                <a:gd name="T47" fmla="*/ 0 h 42"/>
                <a:gd name="T48" fmla="*/ 0 w 237"/>
                <a:gd name="T49" fmla="*/ 0 h 42"/>
                <a:gd name="T50" fmla="*/ 0 w 237"/>
                <a:gd name="T51" fmla="*/ 0 h 42"/>
                <a:gd name="T52" fmla="*/ 0 w 237"/>
                <a:gd name="T53" fmla="*/ 0 h 42"/>
                <a:gd name="T54" fmla="*/ 0 w 237"/>
                <a:gd name="T55" fmla="*/ 0 h 42"/>
                <a:gd name="T56" fmla="*/ 0 w 237"/>
                <a:gd name="T57" fmla="*/ 0 h 42"/>
                <a:gd name="T58" fmla="*/ 0 w 237"/>
                <a:gd name="T59" fmla="*/ 0 h 42"/>
                <a:gd name="T60" fmla="*/ 0 w 237"/>
                <a:gd name="T61" fmla="*/ 0 h 42"/>
                <a:gd name="T62" fmla="*/ 0 w 237"/>
                <a:gd name="T63" fmla="*/ 0 h 42"/>
                <a:gd name="T64" fmla="*/ 0 w 237"/>
                <a:gd name="T65" fmla="*/ 0 h 42"/>
                <a:gd name="T66" fmla="*/ 0 w 237"/>
                <a:gd name="T67" fmla="*/ 0 h 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7"/>
                <a:gd name="T103" fmla="*/ 0 h 42"/>
                <a:gd name="T104" fmla="*/ 237 w 237"/>
                <a:gd name="T105" fmla="*/ 42 h 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7" h="42">
                  <a:moveTo>
                    <a:pt x="189" y="20"/>
                  </a:moveTo>
                  <a:lnTo>
                    <a:pt x="200" y="16"/>
                  </a:lnTo>
                  <a:lnTo>
                    <a:pt x="213" y="14"/>
                  </a:lnTo>
                  <a:lnTo>
                    <a:pt x="224" y="11"/>
                  </a:lnTo>
                  <a:lnTo>
                    <a:pt x="237" y="9"/>
                  </a:lnTo>
                  <a:lnTo>
                    <a:pt x="237" y="15"/>
                  </a:lnTo>
                  <a:lnTo>
                    <a:pt x="234" y="21"/>
                  </a:lnTo>
                  <a:lnTo>
                    <a:pt x="228" y="27"/>
                  </a:lnTo>
                  <a:lnTo>
                    <a:pt x="222" y="32"/>
                  </a:lnTo>
                  <a:lnTo>
                    <a:pt x="200" y="36"/>
                  </a:lnTo>
                  <a:lnTo>
                    <a:pt x="179" y="41"/>
                  </a:lnTo>
                  <a:lnTo>
                    <a:pt x="157" y="41"/>
                  </a:lnTo>
                  <a:lnTo>
                    <a:pt x="138" y="42"/>
                  </a:lnTo>
                  <a:lnTo>
                    <a:pt x="116" y="41"/>
                  </a:lnTo>
                  <a:lnTo>
                    <a:pt x="95" y="41"/>
                  </a:lnTo>
                  <a:lnTo>
                    <a:pt x="73" y="41"/>
                  </a:lnTo>
                  <a:lnTo>
                    <a:pt x="52" y="42"/>
                  </a:lnTo>
                  <a:lnTo>
                    <a:pt x="43" y="38"/>
                  </a:lnTo>
                  <a:lnTo>
                    <a:pt x="34" y="36"/>
                  </a:lnTo>
                  <a:lnTo>
                    <a:pt x="26" y="34"/>
                  </a:lnTo>
                  <a:lnTo>
                    <a:pt x="18" y="33"/>
                  </a:lnTo>
                  <a:lnTo>
                    <a:pt x="10" y="29"/>
                  </a:lnTo>
                  <a:lnTo>
                    <a:pt x="5" y="25"/>
                  </a:lnTo>
                  <a:lnTo>
                    <a:pt x="0" y="18"/>
                  </a:lnTo>
                  <a:lnTo>
                    <a:pt x="0" y="9"/>
                  </a:lnTo>
                  <a:lnTo>
                    <a:pt x="1" y="0"/>
                  </a:lnTo>
                  <a:lnTo>
                    <a:pt x="20" y="10"/>
                  </a:lnTo>
                  <a:lnTo>
                    <a:pt x="42" y="18"/>
                  </a:lnTo>
                  <a:lnTo>
                    <a:pt x="65" y="21"/>
                  </a:lnTo>
                  <a:lnTo>
                    <a:pt x="91" y="24"/>
                  </a:lnTo>
                  <a:lnTo>
                    <a:pt x="114" y="23"/>
                  </a:lnTo>
                  <a:lnTo>
                    <a:pt x="140" y="23"/>
                  </a:lnTo>
                  <a:lnTo>
                    <a:pt x="164" y="21"/>
                  </a:lnTo>
                  <a:lnTo>
                    <a:pt x="189" y="20"/>
                  </a:lnTo>
                  <a:close/>
                </a:path>
              </a:pathLst>
            </a:custGeom>
            <a:solidFill>
              <a:srgbClr val="9E3D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23708615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60864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>
                <a:latin typeface="Comic Sans MS" pitchFamily="66" charset="0"/>
              </a:rPr>
              <a:t>Опис оцјена</a:t>
            </a:r>
            <a:endParaRPr lang="en-US" sz="3600" b="1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10600" cy="5562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(5) Ученик који остварује веома значајан напредак у савладавању наставног програма и у достизању захтјева који су утврђени очекиваним исходима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прописаних наставним планом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програмом, односно захтјева који су одређени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индивидуалним образовним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планом, уз веома висок степен ангажовања.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(4) Ученик који остварује значајан напредак у савладавању наставног програма и у достизању захтјева који су утврђени очекиваним исходима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прописаних наставним планом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програмом, односно захтјева који су одређени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индивидуалним образовним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планом, уз веома висок степен ангажовања.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(3) Ученик који остварује  напредак у савладавању наставног програма и у достизању захтјева који су утврђени очекиваним исходима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прописаних наставним планом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програмом, односно захтјева који су одређени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индивидуалним образовним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планом, уз помоћ наставника и ангажовање ученика.</a:t>
            </a:r>
          </a:p>
          <a:p>
            <a:pPr>
              <a:buNone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(2) Ученик који остварује минималан напредак у савладавању наставног програма и у достизању захтјева који су утврђени у већем дијелу очекиваних исхода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прописаних наставним планом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програмом, односно захтјева који су одређени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индивидуалним образовним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планом, уз значајну помоћ наставника и ангажовање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ученика. </a:t>
            </a:r>
          </a:p>
          <a:p>
            <a:pPr>
              <a:buNone/>
            </a:pP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(1)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Ученик који ни уз значајну помоћ наставника не остварује минималан напредак у савладавању наставног програма и у достизању захтјева који су утврђени очекиваним исходима 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прописаних наставним планом и програмом.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2"/>
          <p:cNvSpPr>
            <a:spLocks noGrp="1"/>
          </p:cNvSpPr>
          <p:nvPr>
            <p:ph sz="half" idx="1"/>
          </p:nvPr>
        </p:nvSpPr>
        <p:spPr>
          <a:xfrm>
            <a:off x="0" y="380999"/>
            <a:ext cx="4495800" cy="6334125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charset="0"/>
              <a:buNone/>
            </a:pPr>
            <a:r>
              <a:rPr lang="en-US" sz="2600" b="1" u="sng" dirty="0" smtClean="0">
                <a:latin typeface="Comic Sans MS" pitchFamily="66" charset="0"/>
              </a:rPr>
              <a:t> Усмено оц</a:t>
            </a:r>
            <a:r>
              <a:rPr lang="sr-Cyrl-RS" sz="2600" b="1" u="sng" dirty="0" smtClean="0">
                <a:latin typeface="Comic Sans MS" pitchFamily="66" charset="0"/>
              </a:rPr>
              <a:t>ј</a:t>
            </a:r>
            <a:r>
              <a:rPr lang="en-US" sz="2600" b="1" u="sng" dirty="0" smtClean="0">
                <a:latin typeface="Comic Sans MS" pitchFamily="66" charset="0"/>
              </a:rPr>
              <a:t>ењивање</a:t>
            </a:r>
          </a:p>
          <a:p>
            <a:pPr>
              <a:buFont typeface="Arial" charset="0"/>
              <a:buNone/>
            </a:pPr>
            <a:r>
              <a:rPr lang="en-US" sz="3600" b="1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92D05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en-US" sz="3600" b="1" dirty="0" smtClean="0">
                <a:solidFill>
                  <a:srgbClr val="92D050"/>
                </a:solidFill>
                <a:latin typeface="Comic Sans MS" pitchFamily="66" charset="0"/>
              </a:rPr>
              <a:t>   </a:t>
            </a:r>
            <a:r>
              <a:rPr lang="en-US" sz="2400" b="1" dirty="0" smtClean="0">
                <a:solidFill>
                  <a:srgbClr val="92D050"/>
                </a:solidFill>
                <a:latin typeface="Comic Sans MS" pitchFamily="66" charset="0"/>
              </a:rPr>
              <a:t>ПРЕДНОСТИ</a:t>
            </a:r>
          </a:p>
          <a:p>
            <a:pPr>
              <a:buFont typeface="Arial" charset="0"/>
              <a:buNone/>
            </a:pPr>
            <a:r>
              <a:rPr lang="sr-Cyrl-RS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-</a:t>
            </a:r>
            <a:r>
              <a:rPr lang="sr-Cyrl-RS" sz="24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вербалне способности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непосредно давање информ</a:t>
            </a:r>
            <a:r>
              <a:rPr lang="sr-Cyrl-RS" sz="1800" dirty="0" smtClean="0">
                <a:latin typeface="Comic Sans MS" pitchFamily="66" charset="0"/>
              </a:rPr>
              <a:t>а</a:t>
            </a:r>
            <a:r>
              <a:rPr lang="en-US" sz="1800" dirty="0" smtClean="0">
                <a:latin typeface="Comic Sans MS" pitchFamily="66" charset="0"/>
              </a:rPr>
              <a:t>ција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увид у начин размишљања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јавност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пружање невербалне подршке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њ</a:t>
            </a:r>
            <a:r>
              <a:rPr lang="en-US" sz="1800" dirty="0" smtClean="0">
                <a:latin typeface="Comic Sans MS" pitchFamily="66" charset="0"/>
              </a:rPr>
              <a:t>еговање индивидуалног стила</a:t>
            </a:r>
          </a:p>
          <a:p>
            <a:pPr>
              <a:buFont typeface="Arial" charset="0"/>
              <a:buNone/>
            </a:pP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</a:t>
            </a:r>
            <a:r>
              <a:rPr lang="en-US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НЕДОСТАЦИ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лоше вербалне могућности   </a:t>
            </a:r>
            <a:endParaRPr lang="sr-Cyrl-RS" sz="1800" dirty="0" smtClean="0">
              <a:latin typeface="Comic Sans MS" pitchFamily="66" charset="0"/>
            </a:endParaRP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 </a:t>
            </a:r>
            <a:r>
              <a:rPr lang="sr-Cyrl-RS" sz="1800" dirty="0" smtClean="0">
                <a:latin typeface="Comic Sans MS" pitchFamily="66" charset="0"/>
              </a:rPr>
              <a:t>-</a:t>
            </a:r>
            <a:r>
              <a:rPr lang="en-US" sz="1800" dirty="0" smtClean="0">
                <a:latin typeface="Comic Sans MS" pitchFamily="66" charset="0"/>
              </a:rPr>
              <a:t> оц</a:t>
            </a:r>
            <a:r>
              <a:rPr lang="sr-Cyrl-RS" sz="1800" dirty="0" smtClean="0">
                <a:latin typeface="Comic Sans MS" pitchFamily="66" charset="0"/>
              </a:rPr>
              <a:t>ј</a:t>
            </a:r>
            <a:r>
              <a:rPr lang="en-US" sz="1800" dirty="0" smtClean="0">
                <a:latin typeface="Comic Sans MS" pitchFamily="66" charset="0"/>
              </a:rPr>
              <a:t>ена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трема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проблематично код деце из ос</a:t>
            </a:r>
            <a:r>
              <a:rPr lang="sr-Cyrl-RS" sz="1800" dirty="0" smtClean="0">
                <a:latin typeface="Comic Sans MS" pitchFamily="66" charset="0"/>
              </a:rPr>
              <a:t>ј</a:t>
            </a:r>
            <a:r>
              <a:rPr lang="en-US" sz="1800" dirty="0" smtClean="0">
                <a:latin typeface="Comic Sans MS" pitchFamily="66" charset="0"/>
              </a:rPr>
              <a:t>етљивих група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утицај одговора претходних ученика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нема времена за припрему одговора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 </a:t>
            </a:r>
            <a:r>
              <a:rPr lang="en-US" sz="1800" dirty="0" smtClean="0">
                <a:latin typeface="Comic Sans MS" pitchFamily="66" charset="0"/>
              </a:rPr>
              <a:t>-не укључује све ученике</a:t>
            </a:r>
          </a:p>
          <a:p>
            <a:pPr>
              <a:buFont typeface="Arial" charset="0"/>
              <a:buNone/>
            </a:pP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родитељ нема увид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endParaRPr lang="en-US" sz="1800" dirty="0" smtClean="0">
              <a:latin typeface="Comic Sans MS" pitchFamily="66" charset="0"/>
            </a:endParaRPr>
          </a:p>
        </p:txBody>
      </p:sp>
      <p:sp>
        <p:nvSpPr>
          <p:cNvPr id="20483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380999"/>
            <a:ext cx="4572000" cy="6334125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charset="0"/>
              <a:buNone/>
            </a:pPr>
            <a:r>
              <a:rPr lang="en-US" sz="2600" b="1" u="sng" dirty="0" smtClean="0">
                <a:latin typeface="Comic Sans MS" pitchFamily="66" charset="0"/>
              </a:rPr>
              <a:t>Писмено оц</a:t>
            </a:r>
            <a:r>
              <a:rPr lang="sr-Cyrl-RS" sz="2600" b="1" u="sng" dirty="0" smtClean="0">
                <a:latin typeface="Comic Sans MS" pitchFamily="66" charset="0"/>
              </a:rPr>
              <a:t>ј</a:t>
            </a:r>
            <a:r>
              <a:rPr lang="en-US" sz="2600" b="1" u="sng" dirty="0" smtClean="0">
                <a:latin typeface="Comic Sans MS" pitchFamily="66" charset="0"/>
              </a:rPr>
              <a:t>ењивање</a:t>
            </a:r>
          </a:p>
          <a:p>
            <a:pPr>
              <a:buFont typeface="Arial" charset="0"/>
              <a:buNone/>
            </a:pP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92D05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en-US" sz="3600" dirty="0" smtClean="0">
                <a:solidFill>
                  <a:srgbClr val="92D050"/>
                </a:solidFill>
                <a:latin typeface="Comic Sans MS" pitchFamily="66" charset="0"/>
              </a:rPr>
              <a:t> </a:t>
            </a:r>
            <a:r>
              <a:rPr lang="en-US" sz="2400" dirty="0" smtClean="0">
                <a:solidFill>
                  <a:srgbClr val="92D050"/>
                </a:solidFill>
                <a:latin typeface="Comic Sans MS" pitchFamily="66" charset="0"/>
              </a:rPr>
              <a:t>   </a:t>
            </a:r>
            <a:r>
              <a:rPr lang="en-US" sz="2400" b="1" dirty="0" smtClean="0">
                <a:solidFill>
                  <a:srgbClr val="92D050"/>
                </a:solidFill>
                <a:latin typeface="Comic Sans MS" pitchFamily="66" charset="0"/>
              </a:rPr>
              <a:t>ПРЕДНОСТИ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сви су укључени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сви раде под истим условима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довољно времена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бира се редос</a:t>
            </a:r>
            <a:r>
              <a:rPr lang="sr-Cyrl-RS" sz="1800" dirty="0" smtClean="0">
                <a:latin typeface="Comic Sans MS" pitchFamily="66" charset="0"/>
              </a:rPr>
              <a:t>лиј</a:t>
            </a:r>
            <a:r>
              <a:rPr lang="en-US" sz="1800" dirty="0" smtClean="0">
                <a:latin typeface="Comic Sans MS" pitchFamily="66" charset="0"/>
              </a:rPr>
              <a:t>ед задатака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објективно оц</a:t>
            </a:r>
            <a:r>
              <a:rPr lang="sr-Cyrl-RS" sz="1800" dirty="0" smtClean="0">
                <a:latin typeface="Comic Sans MS" pitchFamily="66" charset="0"/>
              </a:rPr>
              <a:t>ј</a:t>
            </a:r>
            <a:r>
              <a:rPr lang="en-US" sz="1800" dirty="0" smtClean="0">
                <a:latin typeface="Comic Sans MS" pitchFamily="66" charset="0"/>
              </a:rPr>
              <a:t>ењивање ‘’кључ’’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нема јавног поређења ученика</a:t>
            </a:r>
            <a:endParaRPr lang="en-US" dirty="0" smtClean="0"/>
          </a:p>
          <a:p>
            <a:pPr>
              <a:buFont typeface="Arial" charset="0"/>
              <a:buNone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hr-HR" sz="3600" b="1" dirty="0" smtClean="0">
                <a:solidFill>
                  <a:srgbClr val="FF0000"/>
                </a:solidFill>
                <a:latin typeface="Tahoma" pitchFamily="34" charset="0"/>
                <a:cs typeface="Times New Roman" pitchFamily="18" charset="0"/>
                <a:sym typeface="Wingdings" pitchFamily="2" charset="2"/>
              </a:rPr>
              <a:t></a:t>
            </a:r>
            <a:r>
              <a:rPr lang="en-US" sz="3600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НЕДОСТАЦИ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некима је теже на контролним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наставнику потребно више времена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преписивање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трема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недовољна обученост за припрему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тестова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одложена повратна 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информација</a:t>
            </a:r>
          </a:p>
          <a:p>
            <a:pPr>
              <a:buFont typeface="Arial" charset="0"/>
              <a:buNone/>
            </a:pPr>
            <a:r>
              <a:rPr lang="en-US" sz="1800" dirty="0" smtClean="0">
                <a:latin typeface="Comic Sans MS" pitchFamily="66" charset="0"/>
              </a:rPr>
              <a:t>-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индивидуалне 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специфичности</a:t>
            </a:r>
            <a:r>
              <a:rPr lang="sr-Cyrl-RS" sz="1800" dirty="0" smtClean="0">
                <a:latin typeface="Comic Sans MS" pitchFamily="66" charset="0"/>
              </a:rPr>
              <a:t>   </a:t>
            </a:r>
            <a:r>
              <a:rPr lang="en-US" sz="1800" dirty="0" smtClean="0">
                <a:latin typeface="Comic Sans MS" pitchFamily="66" charset="0"/>
              </a:rPr>
              <a:t> нису 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ув</a:t>
            </a:r>
            <a:r>
              <a:rPr lang="sr-Cyrl-RS" sz="1800" dirty="0" smtClean="0">
                <a:latin typeface="Comic Sans MS" pitchFamily="66" charset="0"/>
              </a:rPr>
              <a:t>иј</a:t>
            </a:r>
            <a:r>
              <a:rPr lang="en-US" sz="1800" dirty="0" smtClean="0">
                <a:latin typeface="Comic Sans MS" pitchFamily="66" charset="0"/>
              </a:rPr>
              <a:t>ек</a:t>
            </a:r>
            <a:r>
              <a:rPr lang="sr-Cyrl-RS" sz="1800" dirty="0" smtClean="0">
                <a:latin typeface="Comic Sans MS" pitchFamily="66" charset="0"/>
              </a:rPr>
              <a:t> </a:t>
            </a:r>
            <a:r>
              <a:rPr lang="en-US" sz="1800" dirty="0" smtClean="0">
                <a:latin typeface="Comic Sans MS" pitchFamily="66" charset="0"/>
              </a:rPr>
              <a:t> уважене</a:t>
            </a:r>
            <a:endParaRPr lang="en-US" sz="1800" dirty="0" smtClean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209AAE6-23B3-4AE2-8657-727CF87078DA}" type="slidenum">
              <a:rPr lang="sr-Latn-CS" smtClean="0"/>
              <a:pPr/>
              <a:t>17</a:t>
            </a:fld>
            <a:endParaRPr lang="sr-Latn-CS" smtClean="0"/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1141412" y="3500438"/>
            <a:ext cx="6716713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Излагање / Презентација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929688" cy="5272088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latin typeface="Comic Sans MS" pitchFamily="66" charset="0"/>
              </a:rPr>
              <a:t>Усмено јавно излагање неке теме</a:t>
            </a:r>
            <a:r>
              <a:rPr lang="sr-Latn-RS" sz="2800" dirty="0" smtClean="0">
                <a:latin typeface="Comic Sans MS" pitchFamily="66" charset="0"/>
              </a:rPr>
              <a:t>, </a:t>
            </a:r>
            <a:r>
              <a:rPr lang="en-US" sz="2800" dirty="0" smtClean="0">
                <a:latin typeface="Comic Sans MS" pitchFamily="66" charset="0"/>
              </a:rPr>
              <a:t>групно или индивидуално</a:t>
            </a:r>
            <a:r>
              <a:rPr lang="sr-Latn-RS" sz="2800" dirty="0" smtClean="0">
                <a:latin typeface="Comic Sans MS" pitchFamily="66" charset="0"/>
              </a:rPr>
              <a:t>,</a:t>
            </a:r>
            <a:r>
              <a:rPr lang="en-US" sz="2800" dirty="0" smtClean="0">
                <a:latin typeface="Comic Sans MS" pitchFamily="66" charset="0"/>
              </a:rPr>
              <a:t> које може бити и визуелно представљено</a:t>
            </a:r>
          </a:p>
          <a:p>
            <a:r>
              <a:rPr lang="en-US" sz="2800" dirty="0" smtClean="0">
                <a:latin typeface="Comic Sans MS" pitchFamily="66" charset="0"/>
              </a:rPr>
              <a:t>У различитим предметима и свим фазама</a:t>
            </a:r>
          </a:p>
          <a:p>
            <a:pPr>
              <a:buFont typeface="Arial" charset="0"/>
              <a:buNone/>
            </a:pPr>
            <a:r>
              <a:rPr lang="sr-Cyrl-RS" sz="2800" dirty="0" smtClean="0">
                <a:latin typeface="Comic Sans MS" pitchFamily="66" charset="0"/>
              </a:rPr>
              <a:t>   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(обрада, систематизација, испитивање...)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en-US" sz="2800" dirty="0" smtClean="0">
                <a:latin typeface="Comic Sans MS" pitchFamily="66" charset="0"/>
              </a:rPr>
              <a:t>Мотивишуће за ученике, за различите стилове учења, користи се литература, издвајање битног од небитног, могућност тимског рада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Трема, вербалне способности (+ или -), помоћ ван школе?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Посебно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енити садржај, посебно начин излагања, додатна питања - појашњења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8BF0F75-AB3D-4D2B-AB51-A2A3BAEE20F9}" type="slidenum">
              <a:rPr lang="sr-Latn-CS" smtClean="0"/>
              <a:pPr/>
              <a:t>18</a:t>
            </a:fld>
            <a:endParaRPr lang="sr-Latn-CS" smtClean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28600"/>
            <a:ext cx="120173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Истраживачки рад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" y="1676400"/>
            <a:ext cx="8915400" cy="4967288"/>
          </a:xfrm>
        </p:spPr>
        <p:txBody>
          <a:bodyPr>
            <a:normAutofit fontScale="92500"/>
          </a:bodyPr>
          <a:lstStyle/>
          <a:p>
            <a:r>
              <a:rPr lang="en-US" sz="2800" dirty="0" smtClean="0">
                <a:latin typeface="Comic Sans MS" pitchFamily="66" charset="0"/>
              </a:rPr>
              <a:t>Ученик самостално, у групи или пару истражује појаву – процес</a:t>
            </a:r>
          </a:p>
          <a:p>
            <a:r>
              <a:rPr lang="sr-Cyrl-RS" sz="2800" dirty="0" smtClean="0">
                <a:latin typeface="Comic Sans MS" pitchFamily="66" charset="0"/>
              </a:rPr>
              <a:t>Р</a:t>
            </a:r>
            <a:r>
              <a:rPr lang="en-US" sz="2800" dirty="0" smtClean="0">
                <a:latin typeface="Comic Sans MS" pitchFamily="66" charset="0"/>
              </a:rPr>
              <a:t>езултати се могу користити као увод у нову тему</a:t>
            </a:r>
          </a:p>
          <a:p>
            <a:r>
              <a:rPr lang="en-US" sz="2800" dirty="0" smtClean="0">
                <a:latin typeface="Comic Sans MS" pitchFamily="66" charset="0"/>
              </a:rPr>
              <a:t>Радост откривања и веће ангажовање ученика, повезивање, трајно знање, развија више форме мишљења, развија в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ештине прикупљања информација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процеса или продукта?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појединаца?</a:t>
            </a:r>
          </a:p>
          <a:p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Унапр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ед дефинисати критеријуме и под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елу задужења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3C7465D-915D-456B-A523-A3DD2DEA5391}" type="slidenum">
              <a:rPr lang="sr-Latn-CS" smtClean="0"/>
              <a:pPr/>
              <a:t>19</a:t>
            </a:fld>
            <a:endParaRPr lang="sr-Latn-CS" smtClean="0"/>
          </a:p>
        </p:txBody>
      </p:sp>
      <p:pic>
        <p:nvPicPr>
          <p:cNvPr id="23557" name="Picture 9" descr="j0281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28600"/>
            <a:ext cx="1143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 smtClean="0">
                <a:latin typeface="Comic Sans MS" pitchFamily="66" charset="0"/>
                <a:cs typeface="Times New Roman" pitchFamily="18" charset="0"/>
              </a:rPr>
              <a:t>ЗАКОН</a:t>
            </a:r>
            <a:r>
              <a:rPr lang="sr-Cyrl-RS" sz="4000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sr-Cyrl-RS" sz="3600" dirty="0" smtClean="0">
                <a:latin typeface="Comic Sans MS" pitchFamily="66" charset="0"/>
                <a:cs typeface="Times New Roman" pitchFamily="18" charset="0"/>
              </a:rPr>
            </a:br>
            <a:r>
              <a:rPr lang="sr-Cyrl-RS" sz="3200" dirty="0" smtClean="0">
                <a:latin typeface="Comic Sans MS" pitchFamily="66" charset="0"/>
                <a:cs typeface="Times New Roman" pitchFamily="18" charset="0"/>
              </a:rPr>
              <a:t>о основном васпитању и образовању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46236"/>
            <a:ext cx="8686800" cy="48307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100" dirty="0" smtClean="0">
                <a:latin typeface="Comic Sans MS" pitchFamily="66" charset="0"/>
              </a:rPr>
              <a:t>Члан 5. </a:t>
            </a:r>
          </a:p>
          <a:p>
            <a:pPr>
              <a:buNone/>
            </a:pPr>
            <a:r>
              <a:rPr lang="ru-RU" sz="3100" dirty="0" smtClean="0">
                <a:latin typeface="Comic Sans MS" pitchFamily="66" charset="0"/>
              </a:rPr>
              <a:t>Циљ основног васпитања и образовања у Републици је да подстиче цјеловит и хармоничан интелектуални, морални, физички, емоционални и социјални развој самосвјесног и независног, иницијативног и одговорног ученика спремног да учи, да брани и са другима усаглашава своје ставове, способног за наставак школовања, који зна да проналази и примјењује знања, да креативно мисли и ствара.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sr-Cyrl-RS" dirty="0" smtClean="0">
                <a:latin typeface="Comic Sans MS" pitchFamily="66" charset="0"/>
              </a:rPr>
              <a:t>Члан 7.</a:t>
            </a:r>
            <a:r>
              <a:rPr lang="sr-Cyrl-RS" dirty="0" smtClean="0"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sr-Latn-BA" sz="3100" dirty="0" smtClean="0">
                <a:latin typeface="Comic Sans MS" pitchFamily="66" charset="0"/>
                <a:cs typeface="Times New Roman" pitchFamily="18" charset="0"/>
              </a:rPr>
              <a:t>Исходи основног васпитања и образовања су:</a:t>
            </a:r>
            <a:endParaRPr lang="en-US" sz="31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100" dirty="0" smtClean="0">
                <a:latin typeface="Comic Sans MS" pitchFamily="66" charset="0"/>
                <a:cs typeface="Times New Roman" pitchFamily="18" charset="0"/>
              </a:rPr>
              <a:t>    </a:t>
            </a:r>
            <a:r>
              <a:rPr lang="sr-Latn-BA" sz="3100" dirty="0" smtClean="0">
                <a:latin typeface="Comic Sans MS" pitchFamily="66" charset="0"/>
                <a:cs typeface="Times New Roman" pitchFamily="18" charset="0"/>
              </a:rPr>
              <a:t>1) развијене кључне компетенције сваког ученика до личног максимума и</a:t>
            </a:r>
            <a:endParaRPr lang="en-US" sz="31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3100" dirty="0" smtClean="0">
                <a:latin typeface="Comic Sans MS" pitchFamily="66" charset="0"/>
                <a:cs typeface="Times New Roman" pitchFamily="18" charset="0"/>
              </a:rPr>
              <a:t>    </a:t>
            </a:r>
            <a:r>
              <a:rPr lang="sr-Latn-BA" sz="3100" dirty="0" smtClean="0">
                <a:latin typeface="Comic Sans MS" pitchFamily="66" charset="0"/>
                <a:cs typeface="Times New Roman" pitchFamily="18" charset="0"/>
              </a:rPr>
              <a:t>2) оспособљеност за наставак школовања и цјеложивотно учење.</a:t>
            </a:r>
            <a:endParaRPr lang="en-US" sz="31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762000"/>
          </a:xfrm>
        </p:spPr>
        <p:txBody>
          <a:bodyPr/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Групни рад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14312" y="1524000"/>
            <a:ext cx="8929688" cy="511968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sr-Latn-CS" sz="2800" dirty="0" smtClean="0">
                <a:latin typeface="Comic Sans MS" pitchFamily="66" charset="0"/>
              </a:rPr>
              <a:t>Oблик интeрaктивнoг рaдa у кoмe групa oд 3-5 учeникa рaди нa oдрeђeнoм зaдaтку зajeднo.</a:t>
            </a:r>
            <a:endParaRPr lang="en-US" sz="2800" dirty="0" smtClean="0">
              <a:latin typeface="Comic Sans MS" pitchFamily="66" charset="0"/>
            </a:endParaRPr>
          </a:p>
          <a:p>
            <a:pPr marL="198000">
              <a:defRPr/>
            </a:pPr>
            <a:r>
              <a:rPr lang="en-US" sz="2800" dirty="0" smtClean="0">
                <a:latin typeface="Comic Sans MS" pitchFamily="66" charset="0"/>
              </a:rPr>
              <a:t>У свим предметима и свим фазама</a:t>
            </a:r>
            <a:endParaRPr lang="sr-Latn-RS" sz="2800" dirty="0" smtClean="0">
              <a:latin typeface="Comic Sans MS" pitchFamily="66" charset="0"/>
            </a:endParaRPr>
          </a:p>
          <a:p>
            <a:pPr marL="198000">
              <a:buFont typeface="Arial" charset="0"/>
              <a:buNone/>
              <a:defRPr/>
            </a:pPr>
            <a:r>
              <a:rPr lang="sr-Latn-RS" sz="1800" dirty="0" smtClean="0">
                <a:latin typeface="Comic Sans MS" pitchFamily="66" charset="0"/>
              </a:rPr>
              <a:t>    </a:t>
            </a:r>
            <a:r>
              <a:rPr lang="en-US" sz="1800" dirty="0" smtClean="0">
                <a:latin typeface="Comic Sans MS" pitchFamily="66" charset="0"/>
              </a:rPr>
              <a:t> (обрада, систематизација, испитивање...)</a:t>
            </a:r>
          </a:p>
          <a:p>
            <a:pPr>
              <a:defRPr/>
            </a:pPr>
            <a:r>
              <a:rPr lang="en-US" sz="2800" dirty="0" smtClean="0">
                <a:latin typeface="Comic Sans MS" pitchFamily="66" charset="0"/>
              </a:rPr>
              <a:t>Међусобно учење, сарадња, тимски рад, подстицај мање активних, већа мотивација</a:t>
            </a:r>
          </a:p>
          <a:p>
            <a:pPr>
              <a:defRPr/>
            </a:pP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Како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енити неактивне, дати једну или појединачне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ене,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ена процеса- продукта –односа, одбацивање појединаца из групе</a:t>
            </a:r>
          </a:p>
          <a:p>
            <a:pPr>
              <a:defRPr/>
            </a:pP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Поставити критеријуме оц</a:t>
            </a:r>
            <a:r>
              <a:rPr lang="sr-Cyrl-RS" sz="2800" dirty="0" smtClean="0">
                <a:solidFill>
                  <a:srgbClr val="00B050"/>
                </a:solidFill>
                <a:latin typeface="Comic Sans MS" pitchFamily="66" charset="0"/>
              </a:rPr>
              <a:t>ј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ењивања, јасни циљеви успеха, самопроцена учешћа и доприноса чланова групе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3945EE-2236-4039-BF9A-B534127D836B}" type="slidenum">
              <a:rPr lang="sr-Latn-CS" smtClean="0"/>
              <a:pPr/>
              <a:t>20</a:t>
            </a:fld>
            <a:endParaRPr lang="sr-Latn-CS" smtClean="0"/>
          </a:p>
        </p:txBody>
      </p:sp>
      <p:pic>
        <p:nvPicPr>
          <p:cNvPr id="2560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228600"/>
            <a:ext cx="1676400" cy="126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25"/>
          </a:xfrm>
        </p:spPr>
        <p:txBody>
          <a:bodyPr/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Портфолио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28599" y="1219200"/>
            <a:ext cx="8763001" cy="5424488"/>
          </a:xfrm>
        </p:spPr>
        <p:txBody>
          <a:bodyPr>
            <a:normAutofit fontScale="92500"/>
          </a:bodyPr>
          <a:lstStyle/>
          <a:p>
            <a:r>
              <a:rPr lang="sr-Cyrl-CS" sz="2700" dirty="0" smtClean="0">
                <a:latin typeface="Comic Sans MS" pitchFamily="66" charset="0"/>
              </a:rPr>
              <a:t>З</a:t>
            </a:r>
            <a:r>
              <a:rPr lang="sr-Latn-CS" sz="2700" dirty="0" smtClean="0">
                <a:latin typeface="Comic Sans MS" pitchFamily="66" charset="0"/>
              </a:rPr>
              <a:t>биркa дoкумeнaтa</a:t>
            </a:r>
            <a:r>
              <a:rPr lang="sr-Cyrl-CS" sz="2700" dirty="0" smtClean="0">
                <a:latin typeface="Comic Sans MS" pitchFamily="66" charset="0"/>
              </a:rPr>
              <a:t> и </a:t>
            </a:r>
            <a:r>
              <a:rPr lang="sr-Latn-CS" sz="2700" dirty="0" smtClean="0">
                <a:latin typeface="Comic Sans MS" pitchFamily="66" charset="0"/>
              </a:rPr>
              <a:t>eвидeнциja o прoцeсу</a:t>
            </a:r>
            <a:r>
              <a:rPr lang="sr-Cyrl-CS" sz="2700" dirty="0" smtClean="0">
                <a:latin typeface="Comic Sans MS" pitchFamily="66" charset="0"/>
              </a:rPr>
              <a:t> и</a:t>
            </a:r>
            <a:r>
              <a:rPr lang="sr-Latn-CS" sz="2700" dirty="0" smtClean="0">
                <a:latin typeface="Comic Sans MS" pitchFamily="66" charset="0"/>
              </a:rPr>
              <a:t> прoдуктимa</a:t>
            </a:r>
            <a:r>
              <a:rPr lang="sr-Cyrl-CS" sz="2700" dirty="0" smtClean="0">
                <a:latin typeface="Comic Sans MS" pitchFamily="66" charset="0"/>
              </a:rPr>
              <a:t> рада ученика,</a:t>
            </a:r>
            <a:r>
              <a:rPr lang="sr-Latn-CS" sz="2700" dirty="0" smtClean="0">
                <a:latin typeface="Comic Sans MS" pitchFamily="66" charset="0"/>
              </a:rPr>
              <a:t> уз кoмeнтaрe и прeпoрукe</a:t>
            </a:r>
            <a:endParaRPr lang="en-US" sz="2700" dirty="0" smtClean="0">
              <a:latin typeface="Comic Sans MS" pitchFamily="66" charset="0"/>
            </a:endParaRPr>
          </a:p>
          <a:p>
            <a:r>
              <a:rPr lang="sr-Latn-CS" sz="2700" dirty="0" smtClean="0">
                <a:latin typeface="Comic Sans MS" pitchFamily="66" charset="0"/>
              </a:rPr>
              <a:t>У oблaстимa гд</a:t>
            </a:r>
            <a:r>
              <a:rPr lang="sr-Cyrl-RS" sz="2700" dirty="0" smtClean="0">
                <a:latin typeface="Comic Sans MS" pitchFamily="66" charset="0"/>
              </a:rPr>
              <a:t>ј</a:t>
            </a:r>
            <a:r>
              <a:rPr lang="sr-Latn-CS" sz="2700" dirty="0" smtClean="0">
                <a:latin typeface="Comic Sans MS" pitchFamily="66" charset="0"/>
              </a:rPr>
              <a:t>e je мoгућe пoкaзaти кoмпeтeнциje путeм прaктичних рaдoвa</a:t>
            </a:r>
            <a:endParaRPr lang="en-US" sz="2700" dirty="0" smtClean="0">
              <a:latin typeface="Comic Sans MS" pitchFamily="66" charset="0"/>
            </a:endParaRPr>
          </a:p>
          <a:p>
            <a:r>
              <a:rPr lang="en-US" sz="2700" dirty="0" smtClean="0">
                <a:latin typeface="Comic Sans MS" pitchFamily="66" charset="0"/>
              </a:rPr>
              <a:t>Континуирано и систематско праћење</a:t>
            </a:r>
            <a:r>
              <a:rPr lang="sr-Cyrl-RS" sz="2700" dirty="0" smtClean="0">
                <a:latin typeface="Comic Sans MS" pitchFamily="66" charset="0"/>
              </a:rPr>
              <a:t> </a:t>
            </a:r>
            <a:r>
              <a:rPr lang="en-US" sz="2700" dirty="0" smtClean="0">
                <a:latin typeface="Comic Sans MS" pitchFamily="66" charset="0"/>
              </a:rPr>
              <a:t>напредовања, оспособљавање за самопроц</a:t>
            </a:r>
            <a:r>
              <a:rPr lang="sr-Cyrl-RS" sz="2700" dirty="0" smtClean="0">
                <a:latin typeface="Comic Sans MS" pitchFamily="66" charset="0"/>
              </a:rPr>
              <a:t>ј</a:t>
            </a:r>
            <a:r>
              <a:rPr lang="en-US" sz="2700" dirty="0" smtClean="0">
                <a:latin typeface="Comic Sans MS" pitchFamily="66" charset="0"/>
              </a:rPr>
              <a:t>ену</a:t>
            </a:r>
          </a:p>
          <a:p>
            <a:r>
              <a:rPr lang="en-US" sz="2700" dirty="0" smtClean="0">
                <a:solidFill>
                  <a:srgbClr val="00B050"/>
                </a:solidFill>
                <a:latin typeface="Comic Sans MS" pitchFamily="66" charset="0"/>
              </a:rPr>
              <a:t>Недостатак критеријума, одабир репрезентативних  докумената, вр</a:t>
            </a:r>
            <a:r>
              <a:rPr lang="sr-Cyrl-RS" sz="2700" dirty="0" smtClean="0">
                <a:solidFill>
                  <a:srgbClr val="00B050"/>
                </a:solidFill>
                <a:latin typeface="Comic Sans MS" pitchFamily="66" charset="0"/>
              </a:rPr>
              <a:t>иј</a:t>
            </a:r>
            <a:r>
              <a:rPr lang="en-US" sz="2700" dirty="0" smtClean="0">
                <a:solidFill>
                  <a:srgbClr val="00B050"/>
                </a:solidFill>
                <a:latin typeface="Comic Sans MS" pitchFamily="66" charset="0"/>
              </a:rPr>
              <a:t>еме, финансије, број ученика</a:t>
            </a:r>
          </a:p>
          <a:p>
            <a:r>
              <a:rPr lang="sr-Cyrl-CS" sz="2700" dirty="0" smtClean="0">
                <a:solidFill>
                  <a:srgbClr val="00B050"/>
                </a:solidFill>
                <a:latin typeface="Comic Sans MS" pitchFamily="66" charset="0"/>
              </a:rPr>
              <a:t>Сарадња наставника и стручних сарадника у прикупљању прилога и успостављању критеријума у оцјењивању,  уз коришћење таксономија</a:t>
            </a:r>
            <a:endParaRPr lang="en-US" sz="2700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B63A39-2F16-4361-9419-C881F6A264E7}" type="slidenum">
              <a:rPr lang="sr-Latn-CS" smtClean="0"/>
              <a:pPr/>
              <a:t>21</a:t>
            </a:fld>
            <a:endParaRPr lang="sr-Latn-CS" smtClean="0"/>
          </a:p>
        </p:txBody>
      </p:sp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1827" y="228600"/>
            <a:ext cx="1025948" cy="112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9001125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b="1" dirty="0" smtClean="0">
                <a:latin typeface="Comic Sans MS" pitchFamily="66" charset="0"/>
              </a:rPr>
              <a:t>ЗАШТО ЈЕ ВАЖНО ДА СЕ У ПРАКСИ КОРИСТЕ РАЗЛИЧИТЕ МЕТОДЕ И ТЕХНИКЕ ОЦ</a:t>
            </a:r>
            <a:r>
              <a:rPr lang="sr-Cyrl-RS" sz="3200" b="1" dirty="0" smtClean="0">
                <a:latin typeface="Comic Sans MS" pitchFamily="66" charset="0"/>
              </a:rPr>
              <a:t>Ј</a:t>
            </a:r>
            <a:r>
              <a:rPr lang="en-US" sz="3200" b="1" dirty="0" smtClean="0">
                <a:latin typeface="Comic Sans MS" pitchFamily="66" charset="0"/>
              </a:rPr>
              <a:t>ЕЊИВАЊА?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800" dirty="0" smtClean="0">
                <a:latin typeface="Comic Sans MS" pitchFamily="66" charset="0"/>
              </a:rPr>
              <a:t>ученици то воле</a:t>
            </a:r>
            <a:r>
              <a:rPr lang="sr-Cyrl-RS" sz="2800" dirty="0" smtClean="0">
                <a:latin typeface="Comic Sans MS" pitchFamily="66" charset="0"/>
              </a:rPr>
              <a:t>?!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р</a:t>
            </a:r>
            <a:r>
              <a:rPr lang="en-US" sz="2800" dirty="0" smtClean="0">
                <a:latin typeface="Comic Sans MS" pitchFamily="66" charset="0"/>
              </a:rPr>
              <a:t>едукује</a:t>
            </a:r>
            <a:r>
              <a:rPr lang="sr-Cyrl-CS" sz="2800" dirty="0" smtClean="0">
                <a:latin typeface="Comic Sans MS" pitchFamily="66" charset="0"/>
              </a:rPr>
              <a:t> се </a:t>
            </a:r>
            <a:r>
              <a:rPr lang="en-US" sz="2800" dirty="0" smtClean="0">
                <a:latin typeface="Comic Sans MS" pitchFamily="66" charset="0"/>
              </a:rPr>
              <a:t> анксиозност</a:t>
            </a:r>
            <a:r>
              <a:rPr lang="sr-Cyrl-RS" sz="2800" dirty="0" smtClean="0">
                <a:latin typeface="Comic Sans MS" pitchFamily="66" charset="0"/>
              </a:rPr>
              <a:t> (тјескоба);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повећава </a:t>
            </a:r>
            <a:r>
              <a:rPr lang="sr-Cyrl-CS" sz="2800" dirty="0" smtClean="0">
                <a:latin typeface="Comic Sans MS" pitchFamily="66" charset="0"/>
              </a:rPr>
              <a:t>се </a:t>
            </a:r>
            <a:r>
              <a:rPr lang="en-US" sz="2800" dirty="0" smtClean="0">
                <a:latin typeface="Comic Sans MS" pitchFamily="66" charset="0"/>
              </a:rPr>
              <a:t>мотивациј</a:t>
            </a:r>
            <a:r>
              <a:rPr lang="sr-Cyrl-CS" sz="2800" dirty="0" smtClean="0">
                <a:latin typeface="Comic Sans MS" pitchFamily="66" charset="0"/>
              </a:rPr>
              <a:t>а;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у коначној 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ени учествују и они аспекти учења/постигнућа до којих традицонални облици 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ењивања не допиру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sr-Cyrl-CS" sz="2800" dirty="0" smtClean="0">
              <a:latin typeface="Comic Sans MS" pitchFamily="66" charset="0"/>
            </a:endParaRP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омогућава се индивидуализација </a:t>
            </a:r>
          </a:p>
          <a:p>
            <a:pPr eaLnBrk="1" hangingPunct="1"/>
            <a:r>
              <a:rPr lang="sr-Cyrl-CS" sz="2800" dirty="0" smtClean="0">
                <a:latin typeface="Comic Sans MS" pitchFamily="66" charset="0"/>
              </a:rPr>
              <a:t>пружа се прилика да се ученици оспособљавају за самооцјењивање;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en-US" sz="2800" dirty="0" smtClean="0">
                <a:latin typeface="Comic Sans MS" pitchFamily="66" charset="0"/>
              </a:rPr>
              <a:t>отварају се другачије перспективе у организацији наставе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r>
              <a:rPr lang="sr-Cyrl-RS" sz="2800" dirty="0" smtClean="0">
                <a:latin typeface="Comic Sans MS" pitchFamily="66" charset="0"/>
              </a:rPr>
              <a:t>п</a:t>
            </a:r>
            <a:r>
              <a:rPr lang="en-US" sz="2800" dirty="0" smtClean="0">
                <a:latin typeface="Comic Sans MS" pitchFamily="66" charset="0"/>
              </a:rPr>
              <a:t>овећава</a:t>
            </a:r>
            <a:r>
              <a:rPr lang="sr-Cyrl-RS" sz="2800" dirty="0" smtClean="0">
                <a:latin typeface="Comic Sans MS" pitchFamily="66" charset="0"/>
              </a:rPr>
              <a:t>ју се</a:t>
            </a:r>
            <a:r>
              <a:rPr lang="en-US" sz="2800" dirty="0" smtClean="0">
                <a:latin typeface="Comic Sans MS" pitchFamily="66" charset="0"/>
              </a:rPr>
              <a:t> постигнућа</a:t>
            </a:r>
            <a:r>
              <a:rPr lang="sr-Cyrl-RS" sz="2800" dirty="0" smtClean="0">
                <a:latin typeface="Comic Sans MS" pitchFamily="66" charset="0"/>
              </a:rPr>
              <a:t>.</a:t>
            </a:r>
            <a:endParaRPr lang="en-US" sz="2800" dirty="0" smtClean="0">
              <a:latin typeface="Comic Sans MS" pitchFamily="66" charset="0"/>
            </a:endParaRPr>
          </a:p>
          <a:p>
            <a:pPr eaLnBrk="1" hangingPunct="1"/>
            <a:endParaRPr lang="en-US" sz="2800" dirty="0" smtClean="0">
              <a:latin typeface="Comic Sans MS" pitchFamily="66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A51F054-5143-4092-B18A-4962B1DACF76}" type="slidenum">
              <a:rPr lang="sr-Latn-CS" smtClean="0"/>
              <a:pPr/>
              <a:t>22</a:t>
            </a:fld>
            <a:endParaRPr lang="sr-Latn-CS" smtClean="0"/>
          </a:p>
        </p:txBody>
      </p:sp>
      <p:pic>
        <p:nvPicPr>
          <p:cNvPr id="2970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5072063"/>
            <a:ext cx="1584325" cy="1463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4000" b="1" dirty="0" smtClean="0">
                <a:latin typeface="Comic Sans MS" pitchFamily="66" charset="0"/>
              </a:rPr>
              <a:t>Избор зависи и од…</a:t>
            </a:r>
            <a:endParaRPr lang="sr-Latn-CS" sz="4000" b="1" dirty="0" smtClean="0">
              <a:latin typeface="Comic Sans MS" pitchFamily="66" charset="0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4525963"/>
          </a:xfrm>
        </p:spPr>
        <p:txBody>
          <a:bodyPr/>
          <a:lstStyle/>
          <a:p>
            <a:pPr algn="just"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Конкретног исхода</a:t>
            </a:r>
            <a:r>
              <a:rPr lang="sr-Cyrl-CS" dirty="0" smtClean="0">
                <a:latin typeface="Comic Sans MS" pitchFamily="66" charset="0"/>
              </a:rPr>
              <a:t> на чијем остваривању радимо</a:t>
            </a:r>
          </a:p>
          <a:p>
            <a:pPr algn="just"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Садржаја и компетенција </a:t>
            </a:r>
            <a:r>
              <a:rPr lang="sr-Cyrl-CS" dirty="0" smtClean="0">
                <a:latin typeface="Comic Sans MS" pitchFamily="66" charset="0"/>
              </a:rPr>
              <a:t>које ученици треба да усвоје и развију</a:t>
            </a:r>
          </a:p>
          <a:p>
            <a:pPr algn="just">
              <a:defRPr/>
            </a:pP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Карактеристика </a:t>
            </a:r>
            <a:r>
              <a:rPr lang="sr-Cyrl-CS" dirty="0" smtClean="0">
                <a:latin typeface="Comic Sans MS" pitchFamily="66" charset="0"/>
              </a:rPr>
              <a:t> самих </a:t>
            </a:r>
            <a:r>
              <a:rPr lang="sr-Cyrl-C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ученика</a:t>
            </a:r>
            <a:r>
              <a:rPr lang="sr-Cyrl-CS" dirty="0" smtClean="0">
                <a:latin typeface="Comic Sans MS" pitchFamily="66" charset="0"/>
              </a:rPr>
              <a:t> које оцјењујемо</a:t>
            </a:r>
            <a:endParaRPr lang="sr-Latn-CS" dirty="0" smtClean="0">
              <a:latin typeface="Comic Sans MS" pitchFamily="66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C0AC30-B8BB-49EE-A697-A6792BFF33CF}" type="slidenum">
              <a:rPr lang="sr-Latn-CS" smtClean="0">
                <a:latin typeface="Comic Sans MS" pitchFamily="66" charset="0"/>
              </a:rPr>
              <a:pPr/>
              <a:t>23</a:t>
            </a:fld>
            <a:endParaRPr lang="sr-Latn-CS" smtClean="0">
              <a:latin typeface="Comic Sans MS" pitchFamily="66" charset="0"/>
            </a:endParaRPr>
          </a:p>
        </p:txBody>
      </p:sp>
      <p:pic>
        <p:nvPicPr>
          <p:cNvPr id="1026" name="Picture 2" descr="https://simonaprill.files.wordpress.com/2017/05/xmath_teasers_2-pagespeed-ic-qabht_o8r1.jpg?w=2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876800"/>
            <a:ext cx="1905000" cy="1514476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800600"/>
            <a:ext cx="17811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214313" y="304800"/>
            <a:ext cx="8715375" cy="5821363"/>
          </a:xfrm>
        </p:spPr>
        <p:txBody>
          <a:bodyPr>
            <a:normAutofit fontScale="85000" lnSpcReduction="20000"/>
          </a:bodyPr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en-US" sz="35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НА КРАЈУ...</a:t>
            </a:r>
            <a:endParaRPr lang="sr-Cyrl-RS" sz="3500" dirty="0" smtClean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indent="0" algn="ctr" eaLnBrk="1" hangingPunct="1">
              <a:buFont typeface="Arial" charset="0"/>
              <a:buNone/>
              <a:defRPr/>
            </a:pPr>
            <a:endParaRPr lang="sr-Cyrl-RS" sz="35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sr-Cyrl-RS" sz="4000" dirty="0" smtClean="0">
                <a:latin typeface="Comic Sans MS" pitchFamily="66" charset="0"/>
              </a:rPr>
              <a:t>О</a:t>
            </a:r>
            <a:r>
              <a:rPr lang="sr-Cyrl-CS" sz="4000" dirty="0" smtClean="0">
                <a:latin typeface="Comic Sans MS" pitchFamily="66" charset="0"/>
              </a:rPr>
              <a:t>цјена треба да представља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објективну</a:t>
            </a:r>
            <a:r>
              <a:rPr lang="sr-Cyrl-CS" sz="4000" dirty="0" smtClean="0">
                <a:latin typeface="Comic Sans MS" pitchFamily="66" charset="0"/>
              </a:rPr>
              <a:t> и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поуздану</a:t>
            </a:r>
            <a:r>
              <a:rPr lang="sr-Cyrl-CS" sz="4000" dirty="0" smtClean="0">
                <a:latin typeface="Comic Sans MS" pitchFamily="66" charset="0"/>
              </a:rPr>
              <a:t> мјеру напредовања и развоја ученика и као таква је показатељ квалитета и ефикасности рада </a:t>
            </a:r>
            <a:r>
              <a:rPr lang="sr-Cyrl-C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наставника и школе.</a:t>
            </a:r>
            <a:r>
              <a:rPr lang="en-US" sz="4000" dirty="0" smtClean="0">
                <a:ea typeface="ＭＳ Ｐゴシック" pitchFamily="34" charset="-128"/>
              </a:rPr>
              <a:t> </a:t>
            </a:r>
            <a:endParaRPr lang="sr-Latn-RS" sz="4000" dirty="0" smtClean="0"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sr-Cyrl-RS" sz="4000" dirty="0" smtClean="0">
                <a:latin typeface="Comic Sans MS" pitchFamily="66" charset="0"/>
                <a:ea typeface="ＭＳ Ｐゴシック" pitchFamily="34" charset="-128"/>
              </a:rPr>
              <a:t>Ако већина ученика не успјева положити испит тада је проблем у поучавању а не у учењу ученика.</a:t>
            </a:r>
          </a:p>
          <a:p>
            <a:pPr>
              <a:buNone/>
              <a:defRPr/>
            </a:pPr>
            <a:r>
              <a:rPr lang="sr-Cyrl-RS" sz="4000" dirty="0" smtClean="0">
                <a:ea typeface="ＭＳ Ｐゴシック" pitchFamily="34" charset="-128"/>
              </a:rPr>
              <a:t>                  </a:t>
            </a:r>
          </a:p>
          <a:p>
            <a:pPr>
              <a:buNone/>
              <a:defRPr/>
            </a:pPr>
            <a:r>
              <a:rPr lang="sr-Cyrl-RS" sz="4000" dirty="0" smtClean="0">
                <a:ea typeface="ＭＳ Ｐゴシック" pitchFamily="34" charset="-128"/>
              </a:rPr>
              <a:t>                           </a:t>
            </a:r>
            <a:r>
              <a:rPr lang="en-US" sz="4000" dirty="0" smtClean="0">
                <a:ea typeface="ＭＳ Ｐゴシック" pitchFamily="34" charset="-128"/>
              </a:rPr>
              <a:t>0………………100</a:t>
            </a:r>
            <a:r>
              <a:rPr lang="sr-Cyrl-RS" sz="4000" dirty="0" smtClean="0">
                <a:ea typeface="ＭＳ Ｐゴシック" pitchFamily="34" charset="-128"/>
              </a:rPr>
              <a:t>  </a:t>
            </a:r>
            <a:endParaRPr lang="en-US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4000" dirty="0" smtClean="0">
              <a:latin typeface="Comic Sans MS" pitchFamily="66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1BBC30-7587-4C97-A5A1-BD485368312C}" type="slidenum">
              <a:rPr lang="sr-Latn-CS" smtClean="0"/>
              <a:pPr/>
              <a:t>24</a:t>
            </a:fld>
            <a:endParaRPr lang="sr-Latn-CS" smtClean="0"/>
          </a:p>
        </p:txBody>
      </p:sp>
      <p:pic>
        <p:nvPicPr>
          <p:cNvPr id="32773" name="Picture 5" descr="images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953000"/>
            <a:ext cx="1828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images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953000"/>
            <a:ext cx="1752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685800"/>
          </a:xfrm>
          <a:noFill/>
        </p:spPr>
        <p:txBody>
          <a:bodyPr/>
          <a:lstStyle/>
          <a:p>
            <a:pPr algn="ctr" eaLnBrk="1" hangingPunct="1"/>
            <a:r>
              <a:rPr lang="sr-Cyrl-RS" sz="3200" b="1" dirty="0" smtClean="0">
                <a:latin typeface="Comic Sans MS" pitchFamily="66" charset="0"/>
              </a:rPr>
              <a:t>УМЈЕСТО ЗАКЉУЧКА</a:t>
            </a:r>
            <a:endParaRPr lang="en-US" sz="3200" b="1" dirty="0" smtClean="0">
              <a:latin typeface="Comic Sans MS" pitchFamily="66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143000"/>
            <a:ext cx="8686800" cy="548640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Унапријед дефинишите циљеве и исходе учења и ускладите начин поучавања с начином и садржајима оцјењивања;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Настојте радити  тимски на одређивању јасних и уједначених критерија за оцјењивање;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Ученике и родитеље упознајте с очекиваним исходима и критеријима за оцјењивање;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Континуирано пратите и документујте постигнућа ученика;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Пружите ученицима правовремену и корисну повратну информацију како би осигурали  напредовање ка достизању постављених циљева;</a:t>
            </a:r>
          </a:p>
          <a:p>
            <a:pPr>
              <a:lnSpc>
                <a:spcPct val="110000"/>
              </a:lnSpc>
            </a:pPr>
            <a:r>
              <a:rPr lang="ru-RU" sz="2200" dirty="0" smtClean="0">
                <a:latin typeface="Comic Sans MS" pitchFamily="66" charset="0"/>
              </a:rPr>
              <a:t>Осигурајте ученицима разумијевање постављених критерија и начине извршавања самопроцјењивања и постављање циљева за себе.</a:t>
            </a:r>
            <a:endParaRPr lang="en-US" sz="2200" dirty="0" smtClean="0">
              <a:latin typeface="Comic Sans MS" pitchFamily="66" charset="0"/>
            </a:endParaRPr>
          </a:p>
        </p:txBody>
      </p:sp>
      <p:sp>
        <p:nvSpPr>
          <p:cNvPr id="4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B9A38-7D42-4B33-B7B6-BAF30B41C840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52401"/>
            <a:ext cx="13144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5162"/>
          </a:xfrm>
        </p:spPr>
        <p:txBody>
          <a:bodyPr>
            <a:noAutofit/>
          </a:bodyPr>
          <a:lstStyle/>
          <a:p>
            <a:pPr lvl="0" algn="l"/>
            <a:r>
              <a:rPr lang="sr-Cyrl-RS" sz="3200" dirty="0" smtClean="0">
                <a:latin typeface="Comic Sans MS" pitchFamily="66" charset="0"/>
              </a:rPr>
              <a:t>Литература:</a:t>
            </a:r>
            <a:br>
              <a:rPr lang="sr-Cyrl-RS" sz="3200" dirty="0" smtClean="0">
                <a:latin typeface="Comic Sans MS" pitchFamily="66" charset="0"/>
              </a:rPr>
            </a:br>
            <a:r>
              <a:rPr lang="sr-Cyrl-RS" sz="3200" dirty="0" smtClean="0">
                <a:latin typeface="Comic Sans MS" pitchFamily="66" charset="0"/>
              </a:rPr>
              <a:t>1. Закон о основном васпитању и образовању ( </a:t>
            </a:r>
            <a:r>
              <a:rPr lang="sr-Cyrl-RS" sz="3200" dirty="0" smtClean="0">
                <a:latin typeface="Comic Sans MS" pitchFamily="66" charset="0"/>
              </a:rPr>
              <a:t>“Службени </a:t>
            </a:r>
            <a:r>
              <a:rPr lang="sr-Cyrl-RS" sz="3200" dirty="0" smtClean="0">
                <a:latin typeface="Comic Sans MS" pitchFamily="66" charset="0"/>
              </a:rPr>
              <a:t>гласник Републике </a:t>
            </a:r>
            <a:r>
              <a:rPr lang="sr-Cyrl-RS" sz="3200" dirty="0" smtClean="0">
                <a:latin typeface="Comic Sans MS" pitchFamily="66" charset="0"/>
              </a:rPr>
              <a:t>Српске”, </a:t>
            </a:r>
            <a:r>
              <a:rPr lang="sr-Cyrl-RS" sz="3200" dirty="0" smtClean="0">
                <a:latin typeface="Comic Sans MS" pitchFamily="66" charset="0"/>
              </a:rPr>
              <a:t>број 44/17);</a:t>
            </a:r>
            <a:r>
              <a:rPr lang="en-US" sz="3200" dirty="0" smtClean="0">
                <a:latin typeface="Comic Sans MS" pitchFamily="66" charset="0"/>
              </a:rPr>
              <a:t/>
            </a:r>
            <a:br>
              <a:rPr lang="en-US" sz="3200" dirty="0" smtClean="0">
                <a:latin typeface="Comic Sans MS" pitchFamily="66" charset="0"/>
              </a:rPr>
            </a:br>
            <a:r>
              <a:rPr lang="sr-Cyrl-RS" sz="3200" dirty="0" smtClean="0">
                <a:latin typeface="Comic Sans MS" pitchFamily="66" charset="0"/>
              </a:rPr>
              <a:t>2. Правилник о оцјењивању ученика у основној школи </a:t>
            </a:r>
            <a:r>
              <a:rPr lang="sr-Cyrl-RS" sz="3200" smtClean="0">
                <a:latin typeface="Comic Sans MS" pitchFamily="66" charset="0"/>
              </a:rPr>
              <a:t>( </a:t>
            </a:r>
            <a:r>
              <a:rPr lang="sr-Cyrl-RS" sz="3200" smtClean="0">
                <a:latin typeface="Comic Sans MS" pitchFamily="66" charset="0"/>
              </a:rPr>
              <a:t>“Службени </a:t>
            </a:r>
            <a:r>
              <a:rPr lang="sr-Cyrl-RS" sz="3200" dirty="0" smtClean="0">
                <a:latin typeface="Comic Sans MS" pitchFamily="66" charset="0"/>
              </a:rPr>
              <a:t>гласник </a:t>
            </a:r>
            <a:r>
              <a:rPr lang="sr-Cyrl-RS" sz="3200" smtClean="0">
                <a:latin typeface="Comic Sans MS" pitchFamily="66" charset="0"/>
              </a:rPr>
              <a:t>Републике </a:t>
            </a:r>
            <a:r>
              <a:rPr lang="sr-Cyrl-RS" sz="3200" smtClean="0">
                <a:latin typeface="Comic Sans MS" pitchFamily="66" charset="0"/>
              </a:rPr>
              <a:t>Српске”, </a:t>
            </a:r>
            <a:r>
              <a:rPr lang="sr-Cyrl-RS" sz="3200" dirty="0" smtClean="0">
                <a:latin typeface="Comic Sans MS" pitchFamily="66" charset="0"/>
              </a:rPr>
              <a:t>број 44/12);</a:t>
            </a:r>
            <a:br>
              <a:rPr lang="sr-Cyrl-RS" sz="3200" dirty="0" smtClean="0">
                <a:latin typeface="Comic Sans MS" pitchFamily="66" charset="0"/>
              </a:rPr>
            </a:br>
            <a:r>
              <a:rPr lang="sr-Cyrl-RS" sz="3200" dirty="0" smtClean="0">
                <a:latin typeface="Comic Sans MS" pitchFamily="66" charset="0"/>
              </a:rPr>
              <a:t>3.Презентација оцењивање (</a:t>
            </a:r>
            <a:r>
              <a:rPr lang="en-US" sz="3200" u="sng" dirty="0" smtClean="0">
                <a:latin typeface="Comic Sans MS" pitchFamily="66" charset="0"/>
                <a:hlinkClick r:id="rId2"/>
              </a:rPr>
              <a:t>www.tsz.edu.rs/test/dokumenta/su/ocenjivanje_ucenika.ppt</a:t>
            </a:r>
            <a:endParaRPr lang="en-US" sz="32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sr-Cyrl-C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sr-Cyrl-C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sr-Cyrl-C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Хвала на пажњи!</a:t>
            </a:r>
            <a:endParaRPr lang="sr-Latn-C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3795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C5E6CB-0872-49E4-BA16-F51C7DA6D20F}" type="slidenum">
              <a:rPr lang="sr-Latn-CS" smtClean="0"/>
              <a:pPr/>
              <a:t>27</a:t>
            </a:fld>
            <a:endParaRPr lang="sr-Latn-CS" smtClean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200400"/>
            <a:ext cx="19716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686800" cy="56388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Comic Sans MS" pitchFamily="66" charset="0"/>
              </a:rPr>
              <a:t>Члан 6</a:t>
            </a:r>
            <a:r>
              <a:rPr lang="ru-RU" sz="2000" dirty="0" smtClean="0">
                <a:latin typeface="Comic Sans MS" pitchFamily="66" charset="0"/>
              </a:rPr>
              <a:t>.</a:t>
            </a:r>
            <a:r>
              <a:rPr lang="ru-RU" sz="1600" dirty="0" smtClean="0">
                <a:latin typeface="Comic Sans MS" pitchFamily="66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Задаци основног васпитања и образовања су:</a:t>
            </a:r>
            <a:r>
              <a:rPr lang="ru-RU" sz="1600" dirty="0" smtClean="0">
                <a:solidFill>
                  <a:srgbClr val="92D050"/>
                </a:solidFill>
                <a:latin typeface="Comic Sans MS" pitchFamily="66" charset="0"/>
              </a:rPr>
              <a:t> </a:t>
            </a:r>
            <a:br>
              <a:rPr lang="ru-RU" sz="1600" dirty="0" smtClean="0">
                <a:solidFill>
                  <a:srgbClr val="92D050"/>
                </a:solidFill>
                <a:latin typeface="Comic Sans MS" pitchFamily="66" charset="0"/>
              </a:rPr>
            </a:br>
            <a:r>
              <a:rPr lang="ru-RU" sz="1600" b="1" dirty="0" smtClean="0">
                <a:solidFill>
                  <a:srgbClr val="FFC000"/>
                </a:solidFill>
                <a:effectLst/>
                <a:latin typeface="Comic Sans MS" pitchFamily="66" charset="0"/>
              </a:rPr>
              <a:t>1) стицање знања, вјештина и способности, те формирање ставова, увјерења и система вриједности неопходних за активну укљученост у живот породице и друштва,   </a:t>
            </a:r>
            <a:r>
              <a:rPr lang="ru-RU" sz="1600" b="1" dirty="0" smtClean="0">
                <a:solidFill>
                  <a:schemeClr val="accent6">
                    <a:lumMod val="90000"/>
                  </a:schemeClr>
                </a:solidFill>
                <a:effectLst/>
                <a:latin typeface="Comic Sans MS" pitchFamily="66" charset="0"/>
              </a:rPr>
              <a:t>2) стицање и развијање кључних компетенција потребних за наставак школовања и цјеложивотно учење,  </a:t>
            </a:r>
            <a:r>
              <a:rPr lang="ru-RU" sz="1600" b="1" dirty="0" smtClean="0">
                <a:solidFill>
                  <a:srgbClr val="00B0F0"/>
                </a:solidFill>
                <a:effectLst/>
                <a:latin typeface="Comic Sans MS" pitchFamily="66" charset="0"/>
              </a:rPr>
              <a:t>3) развијање стваралачког, креативног и критичког мишљења, те формирање свијести отворене за нове идеје и нова знања</a:t>
            </a:r>
            <a:r>
              <a:rPr lang="ru-RU" sz="1600" b="1" dirty="0" smtClean="0">
                <a:effectLst/>
                <a:latin typeface="Comic Sans MS" pitchFamily="66" charset="0"/>
              </a:rPr>
              <a:t>, 4) развијање и његовање основних моралних вриједности, ставова и односа, вриједности правде, истине, слободе, поштења и личне одговорности, </a:t>
            </a:r>
            <a:r>
              <a:rPr lang="ru-RU" sz="1600" b="1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5) развијање свијести о припадности властитом националном и културном идентитету, језику и традицији на начин примјерен цивилизацијским тековинама,</a:t>
            </a:r>
            <a:r>
              <a:rPr lang="ru-RU" sz="1600" b="1" dirty="0" smtClean="0">
                <a:effectLst/>
                <a:latin typeface="Comic Sans MS" pitchFamily="66" charset="0"/>
              </a:rPr>
              <a:t> </a:t>
            </a:r>
            <a:r>
              <a:rPr lang="ru-RU" sz="1600" b="1" dirty="0" smtClean="0">
                <a:solidFill>
                  <a:srgbClr val="00B050"/>
                </a:solidFill>
                <a:effectLst/>
                <a:latin typeface="Comic Sans MS" pitchFamily="66" charset="0"/>
              </a:rPr>
              <a:t>6) разумијевање и његовање потреба за културом и очувањем националног културног насљеђа и културних добара, </a:t>
            </a:r>
            <a:r>
              <a:rPr lang="ru-RU" sz="1600" b="1" dirty="0" smtClean="0">
                <a:solidFill>
                  <a:schemeClr val="accent6">
                    <a:lumMod val="90000"/>
                  </a:schemeClr>
                </a:solidFill>
                <a:effectLst/>
                <a:latin typeface="Comic Sans MS" pitchFamily="66" charset="0"/>
              </a:rPr>
              <a:t>7) развијање самопоуздања, самопоштовања, самоконтроле, способности препознавања својих емоција и емоција других лица, </a:t>
            </a:r>
            <a:r>
              <a:rPr lang="ru-RU" sz="1600" b="1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Comic Sans MS" pitchFamily="66" charset="0"/>
              </a:rPr>
              <a:t>8</a:t>
            </a:r>
            <a:r>
              <a:rPr lang="ru-RU" sz="1600" b="1" dirty="0" smtClean="0">
                <a:solidFill>
                  <a:srgbClr val="92D050"/>
                </a:solidFill>
                <a:effectLst/>
                <a:latin typeface="Comic Sans MS" pitchFamily="66" charset="0"/>
              </a:rPr>
              <a:t>9) развијање еколошке свијести и свијести о потреби очувања природне и животне средине,</a:t>
            </a:r>
            <a:r>
              <a:rPr lang="ru-RU" sz="1600" b="1" dirty="0" smtClean="0">
                <a:effectLst/>
                <a:latin typeface="Comic Sans MS" pitchFamily="66" charset="0"/>
              </a:rPr>
              <a:t> 10) развијање комуникационих способности, толеранције, поштовања различитости и мишљења других, те његовање другарства и пријатељства, </a:t>
            </a:r>
            <a:r>
              <a:rPr lang="ru-RU" sz="1600" b="1" dirty="0" smtClean="0">
                <a:solidFill>
                  <a:srgbClr val="00B0F0"/>
                </a:solidFill>
                <a:effectLst/>
                <a:latin typeface="Comic Sans MS" pitchFamily="66" charset="0"/>
              </a:rPr>
              <a:t>11) оспособљавање за конструктивно рјешавање проблема и дјеловање у тиму, те стварање осјећаја за сарадњу и одговорност и </a:t>
            </a:r>
            <a:r>
              <a:rPr lang="ru-RU" sz="1600" b="1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>12) подстицање и развијање културне, вјерске, језичке и полне равноправности и толеранције, те емпатије према слабим, старим и немоћним лицима. </a:t>
            </a:r>
            <a:endParaRPr lang="en-US" sz="1800" b="1" dirty="0"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0"/>
            <a:ext cx="79248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>
                <a:latin typeface="Comic Sans MS" pitchFamily="66" charset="0"/>
                <a:cs typeface="Times New Roman" pitchFamily="18" charset="0"/>
              </a:rPr>
              <a:t>ЗАКОН</a:t>
            </a:r>
            <a:r>
              <a:rPr lang="sr-Cyrl-RS" sz="2800" dirty="0" smtClean="0">
                <a:latin typeface="Comic Sans MS" pitchFamily="66" charset="0"/>
                <a:cs typeface="Times New Roman" pitchFamily="18" charset="0"/>
              </a:rPr>
              <a:t> </a:t>
            </a:r>
            <a:br>
              <a:rPr lang="sr-Cyrl-RS" sz="2800" dirty="0" smtClean="0">
                <a:latin typeface="Comic Sans MS" pitchFamily="66" charset="0"/>
                <a:cs typeface="Times New Roman" pitchFamily="18" charset="0"/>
              </a:rPr>
            </a:br>
            <a:r>
              <a:rPr lang="sr-Cyrl-RS" sz="2400" dirty="0" smtClean="0">
                <a:latin typeface="Comic Sans MS" pitchFamily="66" charset="0"/>
                <a:cs typeface="Times New Roman" pitchFamily="18" charset="0"/>
              </a:rPr>
              <a:t>о основном васпитању и образовању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5664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100" dirty="0" smtClean="0">
                <a:latin typeface="Comic Sans MS" pitchFamily="66" charset="0"/>
                <a:cs typeface="Times New Roman" pitchFamily="18" charset="0"/>
              </a:rPr>
              <a:t>ЗАКОН</a:t>
            </a:r>
            <a:r>
              <a:rPr lang="sr-Cyrl-RS" sz="3200" dirty="0" smtClean="0">
                <a:latin typeface="Comic Sans MS" pitchFamily="66" charset="0"/>
                <a:cs typeface="Times New Roman" pitchFamily="18" charset="0"/>
              </a:rPr>
              <a:t> </a:t>
            </a:r>
            <a:br>
              <a:rPr lang="sr-Cyrl-RS" sz="3200" dirty="0" smtClean="0">
                <a:latin typeface="Comic Sans MS" pitchFamily="66" charset="0"/>
                <a:cs typeface="Times New Roman" pitchFamily="18" charset="0"/>
              </a:rPr>
            </a:br>
            <a:r>
              <a:rPr lang="sr-Cyrl-RS" sz="3100" dirty="0" smtClean="0">
                <a:latin typeface="Comic Sans MS" pitchFamily="66" charset="0"/>
                <a:cs typeface="Times New Roman" pitchFamily="18" charset="0"/>
              </a:rPr>
              <a:t>о основном васпитању и образовању</a:t>
            </a:r>
            <a:endParaRPr lang="en-US" sz="32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35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Cyrl-BA" sz="1100" dirty="0" smtClean="0">
                <a:latin typeface="Comic Sans MS" pitchFamily="66" charset="0"/>
              </a:rPr>
              <a:t> </a:t>
            </a:r>
            <a:r>
              <a:rPr lang="sr-Cyrl-BA" sz="1600" dirty="0" smtClean="0">
                <a:latin typeface="Comic Sans MS" pitchFamily="66" charset="0"/>
              </a:rPr>
              <a:t>Члан 108</a:t>
            </a:r>
            <a:endParaRPr lang="sr-Cyrl-BA" sz="1200" dirty="0" smtClean="0">
              <a:latin typeface="Comic Sans MS" pitchFamily="66" charset="0"/>
            </a:endParaRPr>
          </a:p>
          <a:p>
            <a:pPr>
              <a:buNone/>
            </a:pPr>
            <a:endParaRPr lang="en-US" sz="11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sr-Cyrl-CS" sz="1400" dirty="0" smtClean="0">
                <a:latin typeface="Comic Sans MS" pitchFamily="66" charset="0"/>
                <a:cs typeface="Times New Roman" pitchFamily="18" charset="0"/>
              </a:rPr>
              <a:t>     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Наставник обавља сљедеће послове: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 lvl="0"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 1) остварује циљ</a:t>
            </a: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еве, 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задатке </a:t>
            </a: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и исходе 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основног васпитања и образовања утврђене овим законом и на основу њега донесеним прописима и другим актима,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 lvl="0"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 2) планира, програмира и реализује захтјеве и садржаје наставног плана и програма,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 lvl="0"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 </a:t>
            </a:r>
            <a:r>
              <a:rPr lang="sr-Cyrl-CS" sz="1600" dirty="0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3) прати, вреднује и оцјењује резултате рада ученика,</a:t>
            </a:r>
            <a:endParaRPr lang="en-US" sz="1600" dirty="0" smtClean="0">
              <a:solidFill>
                <a:srgbClr val="0070C0"/>
              </a:solidFill>
              <a:latin typeface="Comic Sans MS" pitchFamily="66" charset="0"/>
              <a:cs typeface="Times New Roman" pitchFamily="18" charset="0"/>
            </a:endParaRPr>
          </a:p>
          <a:p>
            <a:pPr lvl="0"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 4) учествује у раду стручних органа школе ради унапређивања рада школе, 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       5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) сарађује са стручном службом школе, родитељима ученика, те другим тијелима у школи,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       6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) сарађује са друштвеним партнерима чији је рад значајан за квалитет рада школе и промоцију њене дјелатности,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       7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) води педагошку евиденцију и документацију о васпитно-образовном раду и </a:t>
            </a: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о 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ученицима ,</a:t>
            </a:r>
          </a:p>
          <a:p>
            <a:pPr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 8)  који се односе на професионалну оријентацију ученика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1600" dirty="0" smtClean="0">
                <a:latin typeface="Comic Sans MS" pitchFamily="66" charset="0"/>
                <a:cs typeface="Times New Roman" pitchFamily="18" charset="0"/>
              </a:rPr>
              <a:t>       9</a:t>
            </a: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) извршава и друге обавезе које произлазе из општих аката и годишњег програма рада школе и</a:t>
            </a:r>
          </a:p>
          <a:p>
            <a:pPr>
              <a:buNone/>
            </a:pPr>
            <a:r>
              <a:rPr lang="sr-Cyrl-CS" sz="1600" dirty="0" smtClean="0">
                <a:latin typeface="Comic Sans MS" pitchFamily="66" charset="0"/>
                <a:cs typeface="Times New Roman" pitchFamily="18" charset="0"/>
              </a:rPr>
              <a:t>      10) извршава и друге обавезе по налогу директора.</a:t>
            </a:r>
            <a:endParaRPr lang="en-US" sz="1600" dirty="0" smtClean="0">
              <a:latin typeface="Comic Sans MS" pitchFamily="66" charset="0"/>
              <a:cs typeface="Times New Roman" pitchFamily="18" charset="0"/>
            </a:endParaRPr>
          </a:p>
          <a:p>
            <a:pPr>
              <a:buNone/>
            </a:pPr>
            <a:r>
              <a:rPr lang="sr-Cyrl-BA" sz="1200" dirty="0" smtClean="0">
                <a:latin typeface="Comic Sans MS" pitchFamily="66" charset="0"/>
              </a:rPr>
              <a:t> </a:t>
            </a:r>
            <a:endParaRPr lang="en-US" sz="1200" dirty="0" smtClean="0">
              <a:latin typeface="Comic Sans MS" pitchFamily="66" charset="0"/>
            </a:endParaRPr>
          </a:p>
          <a:p>
            <a:pPr>
              <a:buNone/>
            </a:pP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37064"/>
          </a:xfrm>
        </p:spPr>
        <p:txBody>
          <a:bodyPr>
            <a:noAutofit/>
          </a:bodyPr>
          <a:lstStyle/>
          <a:p>
            <a:pPr algn="ctr"/>
            <a:r>
              <a:rPr lang="sr-Cyrl-RS" sz="2800" b="1" dirty="0" smtClean="0">
                <a:latin typeface="Comic Sans MS" pitchFamily="66" charset="0"/>
              </a:rPr>
              <a:t>ПРАВИЛНИК</a:t>
            </a:r>
            <a:br>
              <a:rPr lang="sr-Cyrl-RS" sz="28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О ОЦЈЕЊИВАЊУ УЧЕНИКА У ОСНОВНОЈ ШКОЛИ</a:t>
            </a:r>
            <a:endParaRPr lang="bs-Latn-BA" sz="2800" dirty="0"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39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>
                <a:latin typeface="Comic Sans MS" pitchFamily="66" charset="0"/>
              </a:rPr>
              <a:t> </a:t>
            </a:r>
            <a:r>
              <a:rPr lang="ru-RU" sz="2200" dirty="0" smtClean="0">
                <a:latin typeface="Comic Sans MS" pitchFamily="66" charset="0"/>
              </a:rPr>
              <a:t>    </a:t>
            </a:r>
            <a:r>
              <a:rPr lang="ru-RU" sz="2200" dirty="0" smtClean="0">
                <a:effectLst/>
                <a:latin typeface="Comic Sans MS" pitchFamily="66" charset="0"/>
              </a:rPr>
              <a:t> ЧЛАН 2.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(1) Вредновање знања ученика, у смислу овог правилника, подразумијева систематско прикупљање података у процесу учења и постигнутом нивоу компетенција ученика из: </a:t>
            </a:r>
          </a:p>
          <a:p>
            <a:pPr marL="0" indent="0">
              <a:buNone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dirty="0" smtClean="0">
                <a:latin typeface="Comic Sans MS" pitchFamily="66" charset="0"/>
              </a:rPr>
              <a:t>   а) </a:t>
            </a:r>
            <a:r>
              <a:rPr lang="ru-RU" sz="2000" dirty="0" smtClean="0">
                <a:effectLst/>
                <a:latin typeface="Comic Sans MS" pitchFamily="66" charset="0"/>
              </a:rPr>
              <a:t> знања,                                                    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    б) вјештина, 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    в) способности, 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    г) самосталности и одговорности према раду, 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    д) постављених задатака и </a:t>
            </a:r>
          </a:p>
          <a:p>
            <a:pPr marL="0" indent="0">
              <a:buNone/>
            </a:pPr>
            <a:r>
              <a:rPr lang="ru-RU" sz="2000" dirty="0" smtClean="0">
                <a:effectLst/>
                <a:latin typeface="Comic Sans MS" pitchFamily="66" charset="0"/>
              </a:rPr>
              <a:t>    ђ) васпитних вриједности. </a:t>
            </a:r>
          </a:p>
          <a:p>
            <a:pPr marL="0" indent="0">
              <a:buNone/>
            </a:pPr>
            <a:r>
              <a:rPr lang="ru-RU" sz="2000" dirty="0" smtClean="0">
                <a:latin typeface="Comic Sans MS" pitchFamily="66" charset="0"/>
              </a:rPr>
              <a:t>(2) Начин, поступак и елементе вредновања ученика са сметњама у психофизичком развоју, који савладавају индивидуално прилагођене програме, наставници треба да прилагоде њиховим могућностима, примјерено сметњи коју ученик има. </a:t>
            </a:r>
            <a:endParaRPr lang="ru-RU" sz="2000" dirty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5892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sr-Cyrl-RS" sz="3100" b="1" dirty="0" smtClean="0">
                <a:latin typeface="Comic Sans MS" pitchFamily="66" charset="0"/>
              </a:rPr>
              <a:t>ПРАВИЛНИК</a:t>
            </a:r>
            <a:r>
              <a:rPr lang="sr-Cyrl-RS" sz="3200" b="1" dirty="0" smtClean="0">
                <a:latin typeface="Comic Sans MS" pitchFamily="66" charset="0"/>
              </a:rPr>
              <a:t/>
            </a:r>
            <a:br>
              <a:rPr lang="sr-Cyrl-RS" sz="3200" b="1" dirty="0" smtClean="0">
                <a:latin typeface="Comic Sans MS" pitchFamily="66" charset="0"/>
              </a:rPr>
            </a:br>
            <a:r>
              <a:rPr lang="ru-RU" sz="2200" b="1" dirty="0" smtClean="0">
                <a:latin typeface="Comic Sans MS" pitchFamily="66" charset="0"/>
              </a:rPr>
              <a:t>О ОЦЈЕЊИВАЊУ УЧЕНИКА У ОСНОВНОЈ ШКОЛИ</a:t>
            </a:r>
            <a:endParaRPr lang="bs-Latn-B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152400" y="914400"/>
            <a:ext cx="8763000" cy="5920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effectLst/>
                <a:latin typeface="Comic Sans MS" pitchFamily="66" charset="0"/>
              </a:rPr>
              <a:t>       </a:t>
            </a:r>
            <a:r>
              <a:rPr lang="ru-RU" sz="1800" dirty="0" smtClean="0">
                <a:effectLst/>
                <a:latin typeface="Comic Sans MS" pitchFamily="66" charset="0"/>
              </a:rPr>
              <a:t>(3) Под праћењем, у смислу овог правилника, подразумијева се: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а) континуирано  уочавање и биљежење запажања о: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1) развоју  интереса,  мотивације  и  способности  ученика,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2) знањима  и  постигнућима  у  усвајању  садржаја  наставног  предмета,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3) односу према  раду,  постављеним  задацима  и  васпитним вриједностима  и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4) постигнутом нивоу компетенција  и  исхода  дефинисаних  наставним планом  и  програмом.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itchFamily="66" charset="0"/>
              </a:rPr>
              <a:t>   </a:t>
            </a:r>
            <a:r>
              <a:rPr lang="ru-RU" sz="1800" dirty="0" smtClean="0">
                <a:effectLst/>
                <a:latin typeface="Comic Sans MS" pitchFamily="66" charset="0"/>
              </a:rPr>
              <a:t>(4)  Провјеравање  знања  ученика,  у смислу  овог  правилника, подразумијева  процјену  нивоа  знања  и постигнућа  у  наставном предмету  или подручју,  као  и  у свим  облицима  рада  у  школи  током школске  године.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   (5)  Оцјењивање  ученика  је  континуиран  поступак  којим  наставник,  на основу  ширег  и  комплексног  познавања  ученика,  оцјењује  квалитативну и  квантитативну  страну  његовог  рада  и  залагања,  према  утврђеним прописима,  односно  прати  васпитно-образовни  рад  и  развој  ученика  и процјењује  васпитно-образовни  ниво  и  напредовање  ученика. </a:t>
            </a:r>
          </a:p>
          <a:p>
            <a:pPr marL="0" indent="0">
              <a:buNone/>
            </a:pPr>
            <a:r>
              <a:rPr lang="ru-RU" sz="1800" dirty="0" smtClean="0">
                <a:effectLst/>
                <a:latin typeface="Comic Sans MS" pitchFamily="66" charset="0"/>
              </a:rPr>
              <a:t>   (6)  Наставник  може  да  води  евиденцију  о  сваком  ученику  у  посебној свесци  или  роковнику  да  би  олакшао  реализацију  активности наведених  у  ст.  1, 3. и 4.  овог  члана. </a:t>
            </a:r>
            <a:endParaRPr lang="ru-RU" sz="1800" dirty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4415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65664"/>
          </a:xfrm>
        </p:spPr>
        <p:txBody>
          <a:bodyPr>
            <a:normAutofit/>
          </a:bodyPr>
          <a:lstStyle/>
          <a:p>
            <a:pPr algn="ctr"/>
            <a:r>
              <a:rPr lang="sr-Cyrl-RS" sz="3100" b="1" dirty="0" smtClean="0">
                <a:latin typeface="Comic Sans MS" pitchFamily="66" charset="0"/>
              </a:rPr>
              <a:t>ПРАВИЛНИК</a:t>
            </a:r>
            <a:r>
              <a:rPr lang="sr-Cyrl-RS" sz="3200" b="1" dirty="0" smtClean="0">
                <a:latin typeface="Comic Sans MS" pitchFamily="66" charset="0"/>
              </a:rPr>
              <a:t/>
            </a:r>
            <a:br>
              <a:rPr lang="sr-Cyrl-RS" sz="32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О ОЦЈЕЊИВАЊУ УЧЕНИКА У ОСНОВНОЈ ШКОЛИ</a:t>
            </a:r>
            <a:endParaRPr lang="bs-Latn-B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502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000" dirty="0" smtClean="0">
                <a:effectLst/>
                <a:latin typeface="Times New Roman"/>
              </a:rPr>
              <a:t>    </a:t>
            </a:r>
            <a:r>
              <a:rPr lang="ru-RU" sz="2000" dirty="0" smtClean="0">
                <a:effectLst/>
                <a:latin typeface="Comic Sans MS" pitchFamily="66" charset="0"/>
              </a:rPr>
              <a:t>ЧЛАН 3.</a:t>
            </a:r>
          </a:p>
          <a:p>
            <a:pPr marL="0" indent="0">
              <a:buNone/>
            </a:pPr>
            <a:r>
              <a:rPr lang="ru-RU" sz="2200" dirty="0" smtClean="0">
                <a:effectLst/>
                <a:latin typeface="Comic Sans MS" pitchFamily="66" charset="0"/>
              </a:rPr>
              <a:t> Оцјењивање је:</a:t>
            </a:r>
          </a:p>
          <a:p>
            <a:pPr marL="0" indent="0">
              <a:buNone/>
            </a:pPr>
            <a:r>
              <a:rPr lang="ru-RU" sz="2200" dirty="0" smtClean="0">
                <a:effectLst/>
                <a:latin typeface="Comic Sans MS" pitchFamily="66" charset="0"/>
              </a:rPr>
              <a:t>     а) придавање бројчане или описне вриједности резултатима континуираног праћења и провјеравања знања и учениковог рада у току савладавања наставног програма,</a:t>
            </a:r>
          </a:p>
          <a:p>
            <a:pPr marL="0" indent="0">
              <a:buNone/>
            </a:pPr>
            <a:r>
              <a:rPr lang="ru-RU" sz="2200" dirty="0" smtClean="0">
                <a:effectLst/>
                <a:latin typeface="Comic Sans MS" pitchFamily="66" charset="0"/>
              </a:rPr>
              <a:t>     б) саставни дио процеса наставе којим се обезбјеђује стално праћење остваривања постављених циљева, исхода ученика у току савладавања наставног програма и </a:t>
            </a:r>
          </a:p>
          <a:p>
            <a:pPr marL="0" indent="0">
              <a:buNone/>
            </a:pPr>
            <a:r>
              <a:rPr lang="ru-RU" sz="2200" dirty="0" smtClean="0">
                <a:effectLst/>
                <a:latin typeface="Comic Sans MS" pitchFamily="66" charset="0"/>
              </a:rPr>
              <a:t>     в) континуирана педагошка активност којом се исказује однос према учењу и знању, подстиче мотивација за учење и ученик оспособљава за објективну процјену сопствених постигнућа и постигнућа других ученика и развија систем вриједности</a:t>
            </a:r>
            <a:endParaRPr lang="ru-RU" sz="2200" dirty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81510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1071563"/>
          </a:xfrm>
        </p:spPr>
        <p:txBody>
          <a:bodyPr>
            <a:normAutofit/>
          </a:bodyPr>
          <a:lstStyle/>
          <a:p>
            <a:pPr algn="ctr"/>
            <a:r>
              <a:rPr lang="sr-Cyrl-R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</a:t>
            </a:r>
            <a:r>
              <a:rPr lang="sr-Cyrl-R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Ј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ЕЊИВАЊ</a:t>
            </a:r>
            <a:r>
              <a:rPr lang="sr-Cyrl-R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55006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smtClean="0">
                <a:latin typeface="Comic Sans MS" pitchFamily="66" charset="0"/>
              </a:rPr>
              <a:t>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ењивање</a:t>
            </a:r>
            <a:r>
              <a:rPr lang="sr-Cyrl-RS" sz="2800" dirty="0" smtClean="0">
                <a:latin typeface="Comic Sans MS" pitchFamily="66" charset="0"/>
              </a:rPr>
              <a:t>:</a:t>
            </a:r>
          </a:p>
          <a:p>
            <a:r>
              <a:rPr lang="sr-Cyrl-RS" sz="2800" dirty="0" smtClean="0">
                <a:latin typeface="Comic Sans MS" pitchFamily="66" charset="0"/>
              </a:rPr>
              <a:t>је </a:t>
            </a:r>
            <a:r>
              <a:rPr lang="en-US" sz="2800" dirty="0" smtClean="0">
                <a:latin typeface="Comic Sans MS" pitchFamily="66" charset="0"/>
              </a:rPr>
              <a:t>д</a:t>
            </a:r>
            <a:r>
              <a:rPr lang="sr-Cyrl-RS" sz="2800" dirty="0" smtClean="0">
                <a:latin typeface="Comic Sans MS" pitchFamily="66" charset="0"/>
              </a:rPr>
              <a:t>и</a:t>
            </a:r>
            <a:r>
              <a:rPr lang="en-US" sz="2800" dirty="0" smtClean="0">
                <a:latin typeface="Comic Sans MS" pitchFamily="66" charset="0"/>
              </a:rPr>
              <a:t>о планирања наставе и учења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је к</a:t>
            </a:r>
            <a:r>
              <a:rPr lang="en-US" sz="2800" dirty="0" smtClean="0">
                <a:latin typeface="Comic Sans MS" pitchFamily="66" charset="0"/>
              </a:rPr>
              <a:t>ритична </a:t>
            </a:r>
            <a:r>
              <a:rPr lang="sr-Cyrl-R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активност наставничке праксе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је п</a:t>
            </a:r>
            <a:r>
              <a:rPr lang="en-US" sz="2800" dirty="0" smtClean="0">
                <a:latin typeface="Comic Sans MS" pitchFamily="66" charset="0"/>
              </a:rPr>
              <a:t>осебна </a:t>
            </a:r>
            <a:r>
              <a:rPr lang="sr-Cyrl-R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професионална в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ештина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даје о</a:t>
            </a:r>
            <a:r>
              <a:rPr lang="en-US" sz="2800" dirty="0" smtClean="0">
                <a:latin typeface="Comic Sans MS" pitchFamily="66" charset="0"/>
              </a:rPr>
              <a:t>дгов</a:t>
            </a:r>
            <a:r>
              <a:rPr lang="sr-Cyrl-RS" sz="2800" dirty="0" smtClean="0">
                <a:latin typeface="Comic Sans MS" pitchFamily="66" charset="0"/>
              </a:rPr>
              <a:t>о</a:t>
            </a:r>
            <a:r>
              <a:rPr lang="en-US" sz="2800" dirty="0" smtClean="0">
                <a:latin typeface="Comic Sans MS" pitchFamily="66" charset="0"/>
              </a:rPr>
              <a:t>р на питање како ученици уче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је з</a:t>
            </a:r>
            <a:r>
              <a:rPr lang="en-US" sz="2800" dirty="0" smtClean="0">
                <a:latin typeface="Comic Sans MS" pitchFamily="66" charset="0"/>
              </a:rPr>
              <a:t>начајн</a:t>
            </a:r>
            <a:r>
              <a:rPr lang="sr-Cyrl-RS" sz="2800" dirty="0" smtClean="0">
                <a:latin typeface="Comic Sans MS" pitchFamily="66" charset="0"/>
              </a:rPr>
              <a:t>о</a:t>
            </a:r>
            <a:r>
              <a:rPr lang="en-US" sz="2800" dirty="0" smtClean="0">
                <a:latin typeface="Comic Sans MS" pitchFamily="66" charset="0"/>
              </a:rPr>
              <a:t> као подршка напредовању ученика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у</a:t>
            </a:r>
            <a:r>
              <a:rPr lang="en-US" sz="2800" dirty="0" smtClean="0">
                <a:latin typeface="Comic Sans MS" pitchFamily="66" charset="0"/>
              </a:rPr>
              <a:t>тич</a:t>
            </a:r>
            <a:r>
              <a:rPr lang="sr-Cyrl-RS" sz="2800" dirty="0" smtClean="0">
                <a:latin typeface="Comic Sans MS" pitchFamily="66" charset="0"/>
              </a:rPr>
              <a:t>е</a:t>
            </a:r>
            <a:r>
              <a:rPr lang="en-US" sz="2800" dirty="0" smtClean="0">
                <a:latin typeface="Comic Sans MS" pitchFamily="66" charset="0"/>
              </a:rPr>
              <a:t> на мотивацију, емоције  и</a:t>
            </a:r>
            <a:r>
              <a:rPr lang="sr-Cyrl-RS" sz="2800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самопоштовање ученика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је </a:t>
            </a:r>
            <a:r>
              <a:rPr lang="en-US" sz="2800" dirty="0" smtClean="0">
                <a:latin typeface="Comic Sans MS" pitchFamily="66" charset="0"/>
              </a:rPr>
              <a:t>фактор за упознавање циљева учења и критеријума за вредновање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err="1" smtClean="0">
                <a:latin typeface="Comic Sans MS" pitchFamily="66" charset="0"/>
              </a:rPr>
              <a:t>р</a:t>
            </a:r>
            <a:r>
              <a:rPr lang="en-US" sz="2800" dirty="0" smtClean="0">
                <a:latin typeface="Comic Sans MS" pitchFamily="66" charset="0"/>
              </a:rPr>
              <a:t>азвија способност ученика за самопроц</a:t>
            </a:r>
            <a:r>
              <a:rPr lang="sr-Cyrl-RS" sz="2800" dirty="0" smtClean="0">
                <a:latin typeface="Comic Sans MS" pitchFamily="66" charset="0"/>
              </a:rPr>
              <a:t>ј</a:t>
            </a:r>
            <a:r>
              <a:rPr lang="en-US" sz="2800" dirty="0" smtClean="0">
                <a:latin typeface="Comic Sans MS" pitchFamily="66" charset="0"/>
              </a:rPr>
              <a:t>ену</a:t>
            </a:r>
            <a:r>
              <a:rPr lang="sr-Cyrl-RS" sz="2800" dirty="0" smtClean="0">
                <a:latin typeface="Comic Sans MS" pitchFamily="66" charset="0"/>
              </a:rPr>
              <a:t>;</a:t>
            </a:r>
            <a:endParaRPr lang="en-US" sz="2800" dirty="0" smtClean="0">
              <a:latin typeface="Comic Sans MS" pitchFamily="66" charset="0"/>
            </a:endParaRPr>
          </a:p>
          <a:p>
            <a:r>
              <a:rPr lang="sr-Cyrl-RS" sz="2800" dirty="0" smtClean="0">
                <a:latin typeface="Comic Sans MS" pitchFamily="66" charset="0"/>
              </a:rPr>
              <a:t>о</a:t>
            </a:r>
            <a:r>
              <a:rPr lang="en-US" sz="2800" dirty="0" smtClean="0">
                <a:latin typeface="Comic Sans MS" pitchFamily="66" charset="0"/>
              </a:rPr>
              <a:t>бухвата </a:t>
            </a:r>
            <a:r>
              <a:rPr lang="sr-Cyrl-RS" sz="2800" dirty="0" smtClean="0">
                <a:latin typeface="Comic Sans MS" pitchFamily="66" charset="0"/>
              </a:rPr>
              <a:t>читав</a:t>
            </a:r>
            <a:r>
              <a:rPr lang="en-US" sz="2800" dirty="0" smtClean="0">
                <a:latin typeface="Comic Sans MS" pitchFamily="66" charset="0"/>
              </a:rPr>
              <a:t> распон ученичких постигнућа </a:t>
            </a:r>
            <a:r>
              <a:rPr lang="sr-Cyrl-RS" sz="2800" dirty="0" smtClean="0">
                <a:latin typeface="Comic Sans MS" pitchFamily="66" charset="0"/>
              </a:rPr>
              <a:t>...</a:t>
            </a:r>
            <a:r>
              <a:rPr lang="en-US" sz="2800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CA737B-9EC8-4223-87F0-E5A1AC41033D}" type="slidenum">
              <a:rPr lang="sr-Latn-CS" smtClean="0"/>
              <a:pPr/>
              <a:t>8</a:t>
            </a:fld>
            <a:endParaRPr lang="sr-Latn-C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8858250" cy="838200"/>
          </a:xfrm>
        </p:spPr>
        <p:txBody>
          <a:bodyPr/>
          <a:lstStyle/>
          <a:p>
            <a:pPr algn="ctr" eaLnBrk="1" hangingPunct="1"/>
            <a:r>
              <a:rPr lang="sr-Cyrl-CS" sz="3600" b="1" dirty="0" smtClean="0">
                <a:latin typeface="Comic Sans MS" pitchFamily="66" charset="0"/>
              </a:rPr>
              <a:t>ВРСТЕ ОЦЈЕЊИВАЊА</a:t>
            </a:r>
            <a:endParaRPr lang="sr-Latn-CS" sz="3600" b="1" dirty="0" smtClean="0">
              <a:latin typeface="Comic Sans MS" pitchFamily="66" charset="0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42875" y="1219200"/>
            <a:ext cx="9001125" cy="5638800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Cyrl-CS" sz="9600" b="1" u="sng" dirty="0" smtClean="0">
                <a:solidFill>
                  <a:srgbClr val="00B050"/>
                </a:solidFill>
                <a:latin typeface="Comic Sans MS" pitchFamily="66" charset="0"/>
              </a:rPr>
              <a:t>Формативно оцјењивање </a:t>
            </a:r>
            <a:r>
              <a:rPr lang="sr-Cyrl-CS" sz="9600" b="1" dirty="0" smtClean="0">
                <a:latin typeface="Comic Sans MS" pitchFamily="66" charset="0"/>
              </a:rPr>
              <a:t>–</a:t>
            </a:r>
            <a:r>
              <a:rPr lang="sr-Cyrl-CS" sz="9600" dirty="0" smtClean="0">
                <a:latin typeface="Comic Sans MS" pitchFamily="66" charset="0"/>
              </a:rPr>
              <a:t>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редовно</a:t>
            </a:r>
            <a:r>
              <a:rPr lang="sr-Cyrl-CS" sz="96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sr-Cyrl-CS" sz="9600" dirty="0" smtClean="0">
                <a:latin typeface="Comic Sans MS" pitchFamily="66" charset="0"/>
              </a:rPr>
              <a:t>провјеравање постигнућа и праћење ученика у току савладавања школског програма, садржи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повратну</a:t>
            </a:r>
            <a:r>
              <a:rPr lang="sr-Cyrl-CS" sz="9600" dirty="0" smtClean="0">
                <a:latin typeface="Comic Sans MS" pitchFamily="66" charset="0"/>
              </a:rPr>
              <a:t> информацију и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препоруке </a:t>
            </a:r>
            <a:r>
              <a:rPr lang="sr-Cyrl-CS" sz="9600" dirty="0" smtClean="0">
                <a:latin typeface="Comic Sans MS" pitchFamily="66" charset="0"/>
              </a:rPr>
              <a:t>за даље напредовање и, по правилу, евидентира се у педагошкој документацији наставника.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sr-Cyrl-CS" sz="9600" dirty="0" smtClean="0">
                <a:latin typeface="Comic Sans MS" pitchFamily="66" charset="0"/>
              </a:rPr>
              <a:t> 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sr-Cyrl-CS" sz="9600" b="1" u="sng" dirty="0" smtClean="0">
                <a:solidFill>
                  <a:srgbClr val="00B050"/>
                </a:solidFill>
                <a:latin typeface="Comic Sans MS" pitchFamily="66" charset="0"/>
              </a:rPr>
              <a:t>Сумативно оцјењивање </a:t>
            </a:r>
            <a:r>
              <a:rPr lang="sr-Cyrl-CS" sz="9600" b="1" dirty="0" smtClean="0">
                <a:latin typeface="Comic Sans MS" pitchFamily="66" charset="0"/>
              </a:rPr>
              <a:t>–</a:t>
            </a:r>
            <a:r>
              <a:rPr lang="sr-Cyrl-CS" sz="9600" dirty="0" smtClean="0">
                <a:latin typeface="Comic Sans MS" pitchFamily="66" charset="0"/>
              </a:rPr>
              <a:t> вредновање постигнућа ученика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на крају програмске цјелине </a:t>
            </a:r>
            <a:r>
              <a:rPr lang="sr-Cyrl-CS" sz="9600" dirty="0" smtClean="0">
                <a:latin typeface="Comic Sans MS" pitchFamily="66" charset="0"/>
              </a:rPr>
              <a:t>или за класификациони период из предмета и владања. Оцјене добијене сумативним оцјењивањем су, по правилу,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бројчане</a:t>
            </a:r>
            <a:r>
              <a:rPr lang="sr-Cyrl-CS" sz="9600" dirty="0" smtClean="0">
                <a:latin typeface="Comic Sans MS" pitchFamily="66" charset="0"/>
              </a:rPr>
              <a:t> и уносе се у прописану евиденцију о васпитно-образовном раду (дневник). 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endParaRPr lang="sr-Cyrl-CS" sz="96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sr-Cyrl-CS" sz="9600" b="1" u="sng" dirty="0" smtClean="0">
                <a:solidFill>
                  <a:srgbClr val="00B050"/>
                </a:solidFill>
                <a:latin typeface="Comic Sans MS" pitchFamily="66" charset="0"/>
              </a:rPr>
              <a:t>Дијагностичко оцјењивање </a:t>
            </a:r>
            <a:r>
              <a:rPr lang="sr-Cyrl-CS" sz="9600" b="1" dirty="0" smtClean="0">
                <a:latin typeface="Comic Sans MS" pitchFamily="66" charset="0"/>
              </a:rPr>
              <a:t>–</a:t>
            </a:r>
            <a:r>
              <a:rPr lang="sr-Cyrl-CS" sz="9600" dirty="0" smtClean="0">
                <a:latin typeface="Comic Sans MS" pitchFamily="66" charset="0"/>
              </a:rPr>
              <a:t> на </a:t>
            </a:r>
            <a:r>
              <a:rPr lang="sr-Cyrl-CS" sz="9600" dirty="0">
                <a:latin typeface="Comic Sans MS" pitchFamily="66" charset="0"/>
              </a:rPr>
              <a:t>почетку школске године наставник </a:t>
            </a:r>
            <a:r>
              <a:rPr lang="sr-Cyrl-CS" sz="9600" dirty="0" smtClean="0">
                <a:latin typeface="Comic Sans MS" pitchFamily="66" charset="0"/>
              </a:rPr>
              <a:t>процјењује </a:t>
            </a:r>
            <a:r>
              <a:rPr lang="sr-Cyrl-CS" sz="9600" b="1" dirty="0">
                <a:solidFill>
                  <a:srgbClr val="FF0000"/>
                </a:solidFill>
                <a:latin typeface="Comic Sans MS" pitchFamily="66" charset="0"/>
              </a:rPr>
              <a:t>претходна постигнућа ученика </a:t>
            </a:r>
            <a:r>
              <a:rPr lang="sr-Cyrl-CS" sz="9600" dirty="0">
                <a:latin typeface="Comic Sans MS" pitchFamily="66" charset="0"/>
              </a:rPr>
              <a:t>у оквиру одређене </a:t>
            </a:r>
            <a:r>
              <a:rPr lang="sr-Cyrl-CS" sz="9600" dirty="0" smtClean="0">
                <a:latin typeface="Comic Sans MS" pitchFamily="66" charset="0"/>
              </a:rPr>
              <a:t>области; резултат </a:t>
            </a:r>
            <a:r>
              <a:rPr lang="sr-Cyrl-CS" sz="9600" dirty="0">
                <a:latin typeface="Comic Sans MS" pitchFamily="66" charset="0"/>
              </a:rPr>
              <a:t>иницијалног </a:t>
            </a:r>
            <a:r>
              <a:rPr lang="sr-Cyrl-CS" sz="9600" dirty="0" smtClean="0">
                <a:latin typeface="Comic Sans MS" pitchFamily="66" charset="0"/>
              </a:rPr>
              <a:t>процјењивања </a:t>
            </a:r>
            <a:r>
              <a:rPr lang="sr-Cyrl-CS" sz="9600" b="1" dirty="0">
                <a:solidFill>
                  <a:srgbClr val="FF0000"/>
                </a:solidFill>
                <a:latin typeface="Comic Sans MS" pitchFamily="66" charset="0"/>
              </a:rPr>
              <a:t>не </a:t>
            </a:r>
            <a:r>
              <a:rPr lang="sr-Cyrl-CS" sz="9600" b="1" dirty="0" smtClean="0">
                <a:solidFill>
                  <a:srgbClr val="FF0000"/>
                </a:solidFill>
                <a:latin typeface="Comic Sans MS" pitchFamily="66" charset="0"/>
              </a:rPr>
              <a:t>оцјењује </a:t>
            </a:r>
            <a:r>
              <a:rPr lang="sr-Cyrl-CS" sz="9600" b="1" dirty="0">
                <a:solidFill>
                  <a:srgbClr val="FF0000"/>
                </a:solidFill>
                <a:latin typeface="Comic Sans MS" pitchFamily="66" charset="0"/>
              </a:rPr>
              <a:t>се </a:t>
            </a:r>
            <a:r>
              <a:rPr lang="sr-Cyrl-CS" sz="9600" dirty="0">
                <a:latin typeface="Comic Sans MS" pitchFamily="66" charset="0"/>
              </a:rPr>
              <a:t>и служи за планирање рада наставника и даље праћење напредовања ученика</a:t>
            </a:r>
            <a:r>
              <a:rPr lang="sr-Cyrl-CS" sz="9600" dirty="0" smtClean="0">
                <a:latin typeface="Comic Sans MS" pitchFamily="66" charset="0"/>
              </a:rPr>
              <a:t>.    </a:t>
            </a:r>
            <a:r>
              <a:rPr lang="sr-Cyrl-CS" sz="10400" dirty="0" smtClean="0">
                <a:latin typeface="Comic Sans MS" pitchFamily="66" charset="0"/>
              </a:rPr>
              <a:t>                    </a:t>
            </a:r>
            <a:endParaRPr lang="sr-Latn-CS" sz="6400" dirty="0" smtClean="0">
              <a:latin typeface="Comic Sans MS" pitchFamily="66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sr-Latn-CS" sz="2000" dirty="0" smtClean="0">
              <a:latin typeface="Comic Sans MS" pitchFamily="66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CD1A96-AA85-433A-A24E-96F65844DADE}" type="slidenum">
              <a:rPr lang="sr-Latn-CS" smtClean="0"/>
              <a:pPr/>
              <a:t>9</a:t>
            </a:fld>
            <a:endParaRPr lang="sr-Latn-C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1943</TotalTime>
  <Words>2183</Words>
  <Application>Microsoft Office PowerPoint</Application>
  <PresentationFormat>On-screen Show (4:3)</PresentationFormat>
  <Paragraphs>246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   ПРАЋЕЊЕ И ОЦЈЕЊИВАЊЕ (ПАЋЕЊЕ И УЦЈЕЊИВАЊЕ)  УЧЕНИКА</vt:lpstr>
      <vt:lpstr>ЗАКОН  о основном васпитању и образовању</vt:lpstr>
      <vt:lpstr>Члан 6. Задаци основног васпитања и образовања су:  1) стицање знања, вјештина и способности, те формирање ставова, увјерења и система вриједности неопходних за активну укљученост у живот породице и друштва,   2) стицање и развијање кључних компетенција потребних за наставак школовања и цјеложивотно учење,  3) развијање стваралачког, креативног и критичког мишљења, те формирање свијести отворене за нове идеје и нова знања, 4) развијање и његовање основних моралних вриједности, ставова и односа, вриједности правде, истине, слободе, поштења и личне одговорности, 5) развијање свијести о припадности властитом националном и културном идентитету, језику и традицији на начин примјерен цивилизацијским тековинама, 6) разумијевање и његовање потреба за културом и очувањем националног културног насљеђа и културних добара, 7) развијање самопоуздања, самопоштовања, самоконтроле, способности препознавања својих емоција и емоција других лица, 89) развијање еколошке свијести и свијести о потреби очувања природне и животне средине, 10) развијање комуникационих способности, толеранције, поштовања различитости и мишљења других, те његовање другарства и пријатељства, 11) оспособљавање за конструктивно рјешавање проблема и дјеловање у тиму, те стварање осјећаја за сарадњу и одговорност и 12) подстицање и развијање културне, вјерске, језичке и полне равноправности и толеранције, те емпатије према слабим, старим и немоћним лицима. </vt:lpstr>
      <vt:lpstr>ЗАКОН  о основном васпитању и образовању</vt:lpstr>
      <vt:lpstr>ПРАВИЛНИК О ОЦЈЕЊИВАЊУ УЧЕНИКА У ОСНОВНОЈ ШКОЛИ</vt:lpstr>
      <vt:lpstr>ПРАВИЛНИК О ОЦЈЕЊИВАЊУ УЧЕНИКА У ОСНОВНОЈ ШКОЛИ</vt:lpstr>
      <vt:lpstr>ПРАВИЛНИК О ОЦЈЕЊИВАЊУ УЧЕНИКА У ОСНОВНОЈ ШКОЛИ</vt:lpstr>
      <vt:lpstr>ОЦЈЕЊИВАЊЕ</vt:lpstr>
      <vt:lpstr>ВРСТЕ ОЦЈЕЊИВАЊА</vt:lpstr>
      <vt:lpstr>ПРИНЦИПИ ОЦЈЕЊИВАЊА</vt:lpstr>
      <vt:lpstr>ЕФИКАСНО И ТРАДИЦИОНАЛНО ОЦЈЕЊИВАЊЕ</vt:lpstr>
      <vt:lpstr>ШТА ЈЕ НОВО ?</vt:lpstr>
      <vt:lpstr>ЗАШТО ЈЕ ВАЖНО?  (ОСПОСОБЉАВАЊЕ ЗА ОБЈЕКТИВНУ ПРОЦЈЕНУ СОПСТВЕНИХ ПОСТИГНУЋА)</vt:lpstr>
      <vt:lpstr> Закон члан 147.</vt:lpstr>
      <vt:lpstr>ПРАВИЛНИК О ОЦЈЕЊИВАЊУ УЧЕНИКА У ОСНОВНОЈ ШКОЛИ</vt:lpstr>
      <vt:lpstr>Опис оцјена</vt:lpstr>
      <vt:lpstr>Slide 17</vt:lpstr>
      <vt:lpstr>Излагање / Презентација</vt:lpstr>
      <vt:lpstr>Истраживачки рад</vt:lpstr>
      <vt:lpstr>Групни рад</vt:lpstr>
      <vt:lpstr>Портфолио</vt:lpstr>
      <vt:lpstr>ЗАШТО ЈЕ ВАЖНО ДА СЕ У ПРАКСИ КОРИСТЕ РАЗЛИЧИТЕ МЕТОДЕ И ТЕХНИКЕ ОЦЈЕЊИВАЊА?</vt:lpstr>
      <vt:lpstr>Избор зависи и од…</vt:lpstr>
      <vt:lpstr>Slide 24</vt:lpstr>
      <vt:lpstr>УМЈЕСТО ЗАКЉУЧКА</vt:lpstr>
      <vt:lpstr>Литература: 1. Закон о основном васпитању и образовању ( “Службени гласник Републике Српске”, број 44/17); 2. Правилник о оцјењивању ученика у основној школи ( “Службени гласник Републике Српске”, број 44/12); 3.Презентација оцењивање (www.tsz.edu.rs/test/dokumenta/su/ocenjivanje_ucenika.ppt</vt:lpstr>
      <vt:lpstr>Slide 27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Оцењивање ученика </dc:title>
  <dc:creator>Goran Jankovic</dc:creator>
  <cp:lastModifiedBy>Milisav Knezevic</cp:lastModifiedBy>
  <cp:revision>193</cp:revision>
  <dcterms:created xsi:type="dcterms:W3CDTF">2017-06-28T08:38:47Z</dcterms:created>
  <dcterms:modified xsi:type="dcterms:W3CDTF">2017-09-22T07:43:08Z</dcterms:modified>
</cp:coreProperties>
</file>