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6" r:id="rId8"/>
    <p:sldId id="267" r:id="rId9"/>
    <p:sldId id="265" r:id="rId10"/>
    <p:sldId id="269" r:id="rId11"/>
    <p:sldId id="262" r:id="rId12"/>
    <p:sldId id="268" r:id="rId13"/>
    <p:sldId id="263" r:id="rId14"/>
    <p:sldId id="281" r:id="rId15"/>
    <p:sldId id="278" r:id="rId16"/>
    <p:sldId id="290" r:id="rId17"/>
    <p:sldId id="291" r:id="rId18"/>
    <p:sldId id="292" r:id="rId19"/>
    <p:sldId id="294" r:id="rId20"/>
    <p:sldId id="293" r:id="rId21"/>
    <p:sldId id="295" r:id="rId22"/>
    <p:sldId id="296" r:id="rId23"/>
    <p:sldId id="297" r:id="rId24"/>
    <p:sldId id="298" r:id="rId25"/>
    <p:sldId id="299" r:id="rId26"/>
    <p:sldId id="286" r:id="rId27"/>
    <p:sldId id="287" r:id="rId28"/>
    <p:sldId id="288" r:id="rId29"/>
    <p:sldId id="28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60"/>
  </p:normalViewPr>
  <p:slideViewPr>
    <p:cSldViewPr>
      <p:cViewPr varScale="1">
        <p:scale>
          <a:sx n="99" d="100"/>
          <a:sy n="99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E7B9C3-DCC0-42EE-A438-135E81838616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818CBA-7DA4-4DCD-B326-8F1705DFF1E9}">
      <dgm:prSet phldrT="[Text]"/>
      <dgm:spPr/>
      <dgm:t>
        <a:bodyPr/>
        <a:lstStyle/>
        <a:p>
          <a:r>
            <a:rPr lang="sr-Cyrl-RS" dirty="0" smtClean="0"/>
            <a:t>ДИЈАГНОСТИЧКО</a:t>
          </a:r>
          <a:endParaRPr lang="en-US" dirty="0"/>
        </a:p>
      </dgm:t>
    </dgm:pt>
    <dgm:pt modelId="{86E9FE31-4455-4845-BBB2-8A6BD8579FC9}" type="parTrans" cxnId="{E25D19BE-4EB9-464F-87A4-4DA226E840C2}">
      <dgm:prSet/>
      <dgm:spPr/>
      <dgm:t>
        <a:bodyPr/>
        <a:lstStyle/>
        <a:p>
          <a:endParaRPr lang="en-US"/>
        </a:p>
      </dgm:t>
    </dgm:pt>
    <dgm:pt modelId="{A4818BA4-2068-4853-BD90-A3078C90CE91}" type="sibTrans" cxnId="{E25D19BE-4EB9-464F-87A4-4DA226E840C2}">
      <dgm:prSet/>
      <dgm:spPr/>
      <dgm:t>
        <a:bodyPr/>
        <a:lstStyle/>
        <a:p>
          <a:endParaRPr lang="en-US"/>
        </a:p>
      </dgm:t>
    </dgm:pt>
    <dgm:pt modelId="{6A4B9641-7A64-47B2-8331-BB51195A7E63}">
      <dgm:prSet phldrT="[Text]" custT="1"/>
      <dgm:spPr/>
      <dgm:t>
        <a:bodyPr/>
        <a:lstStyle/>
        <a:p>
          <a:r>
            <a:rPr lang="sr-Cyrl-RS" sz="2400" dirty="0" smtClean="0">
              <a:latin typeface="Times New Roman" pitchFamily="18" charset="0"/>
              <a:cs typeface="Times New Roman" pitchFamily="18" charset="0"/>
            </a:rPr>
            <a:t>Процјена јаких и слабих страна ученика, њиховог знања и разумијевања садржаја, процјена вјештина којим располажу 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29A17B37-90E4-4386-BDC5-4901C51742A2}" type="parTrans" cxnId="{4EBD53F8-C97C-4224-B340-CE043C1BF53A}">
      <dgm:prSet/>
      <dgm:spPr/>
      <dgm:t>
        <a:bodyPr/>
        <a:lstStyle/>
        <a:p>
          <a:endParaRPr lang="en-US"/>
        </a:p>
      </dgm:t>
    </dgm:pt>
    <dgm:pt modelId="{15C29F99-F740-4C24-A10C-CF618F6DCAAA}" type="sibTrans" cxnId="{4EBD53F8-C97C-4224-B340-CE043C1BF53A}">
      <dgm:prSet/>
      <dgm:spPr/>
      <dgm:t>
        <a:bodyPr/>
        <a:lstStyle/>
        <a:p>
          <a:endParaRPr lang="en-US"/>
        </a:p>
      </dgm:t>
    </dgm:pt>
    <dgm:pt modelId="{7E2C6F08-7841-4588-BA3E-FEB0FEF904B5}">
      <dgm:prSet phldrT="[Text]"/>
      <dgm:spPr/>
      <dgm:t>
        <a:bodyPr/>
        <a:lstStyle/>
        <a:p>
          <a:r>
            <a:rPr lang="sr-Cyrl-RS" dirty="0" smtClean="0"/>
            <a:t>ФОРМАТИВНО</a:t>
          </a:r>
          <a:endParaRPr lang="en-US" dirty="0"/>
        </a:p>
      </dgm:t>
    </dgm:pt>
    <dgm:pt modelId="{FF95C8CD-BE28-4BED-AABE-76C8783A5F3D}" type="parTrans" cxnId="{7BBF10D0-6E61-4238-A301-7FECC28A87A0}">
      <dgm:prSet/>
      <dgm:spPr/>
      <dgm:t>
        <a:bodyPr/>
        <a:lstStyle/>
        <a:p>
          <a:endParaRPr lang="en-US"/>
        </a:p>
      </dgm:t>
    </dgm:pt>
    <dgm:pt modelId="{BFE50FEE-BC67-490B-BF0A-AE0CB79C5C7C}" type="sibTrans" cxnId="{7BBF10D0-6E61-4238-A301-7FECC28A87A0}">
      <dgm:prSet/>
      <dgm:spPr/>
      <dgm:t>
        <a:bodyPr/>
        <a:lstStyle/>
        <a:p>
          <a:endParaRPr lang="en-US"/>
        </a:p>
      </dgm:t>
    </dgm:pt>
    <dgm:pt modelId="{B5B3CF5C-9E8F-44DC-AFF7-E167E36C10A5}">
      <dgm:prSet phldrT="[Text]" custT="1"/>
      <dgm:spPr/>
      <dgm:t>
        <a:bodyPr/>
        <a:lstStyle/>
        <a:p>
          <a:r>
            <a:rPr lang="sr-Cyrl-RS" sz="2400" dirty="0" smtClean="0"/>
            <a:t>Континуирано праћење</a:t>
          </a:r>
          <a:endParaRPr lang="en-US" sz="2400" dirty="0"/>
        </a:p>
      </dgm:t>
    </dgm:pt>
    <dgm:pt modelId="{10217D34-CF8C-4776-BE40-8301D9706DAD}" type="parTrans" cxnId="{0F64428B-87BB-46FC-8CA3-EC26AADFFF37}">
      <dgm:prSet/>
      <dgm:spPr/>
      <dgm:t>
        <a:bodyPr/>
        <a:lstStyle/>
        <a:p>
          <a:endParaRPr lang="en-US"/>
        </a:p>
      </dgm:t>
    </dgm:pt>
    <dgm:pt modelId="{262C0F59-892C-4158-8976-B43EFE6CDAC9}" type="sibTrans" cxnId="{0F64428B-87BB-46FC-8CA3-EC26AADFFF37}">
      <dgm:prSet/>
      <dgm:spPr/>
      <dgm:t>
        <a:bodyPr/>
        <a:lstStyle/>
        <a:p>
          <a:endParaRPr lang="en-US"/>
        </a:p>
      </dgm:t>
    </dgm:pt>
    <dgm:pt modelId="{6C310FD8-2E6E-4212-B979-49C52A4FEC3E}">
      <dgm:prSet phldrT="[Text]" custT="1"/>
      <dgm:spPr/>
      <dgm:t>
        <a:bodyPr/>
        <a:lstStyle/>
        <a:p>
          <a:r>
            <a:rPr lang="sr-Cyrl-RS" sz="2000" dirty="0" smtClean="0"/>
            <a:t>Омогућава процјену успјеха учења и поучавања</a:t>
          </a:r>
          <a:endParaRPr lang="en-US" sz="2000" dirty="0"/>
        </a:p>
      </dgm:t>
    </dgm:pt>
    <dgm:pt modelId="{FC726531-7922-4678-AE10-56B2ED397539}" type="parTrans" cxnId="{DEEE2C5C-C026-4078-8E63-D5B78AB3ACF7}">
      <dgm:prSet/>
      <dgm:spPr/>
      <dgm:t>
        <a:bodyPr/>
        <a:lstStyle/>
        <a:p>
          <a:endParaRPr lang="en-US"/>
        </a:p>
      </dgm:t>
    </dgm:pt>
    <dgm:pt modelId="{DF4B643E-7067-4564-977A-5646FCBC005D}" type="sibTrans" cxnId="{DEEE2C5C-C026-4078-8E63-D5B78AB3ACF7}">
      <dgm:prSet/>
      <dgm:spPr/>
      <dgm:t>
        <a:bodyPr/>
        <a:lstStyle/>
        <a:p>
          <a:endParaRPr lang="en-US"/>
        </a:p>
      </dgm:t>
    </dgm:pt>
    <dgm:pt modelId="{1C74F6CF-6B56-4887-959A-668D3A025BA7}">
      <dgm:prSet phldrT="[Text]"/>
      <dgm:spPr/>
      <dgm:t>
        <a:bodyPr/>
        <a:lstStyle/>
        <a:p>
          <a:r>
            <a:rPr lang="sr-Cyrl-RS" dirty="0" smtClean="0"/>
            <a:t>СУМАТИВНО</a:t>
          </a:r>
          <a:endParaRPr lang="en-US" dirty="0"/>
        </a:p>
      </dgm:t>
    </dgm:pt>
    <dgm:pt modelId="{EC2CEBF3-A3BE-491C-B85B-5BD301244C72}" type="parTrans" cxnId="{E0E27708-CF8E-4098-B333-EE5DB338EC14}">
      <dgm:prSet/>
      <dgm:spPr/>
      <dgm:t>
        <a:bodyPr/>
        <a:lstStyle/>
        <a:p>
          <a:endParaRPr lang="en-US"/>
        </a:p>
      </dgm:t>
    </dgm:pt>
    <dgm:pt modelId="{8B89B6B3-31A9-4DC8-B21A-5A457567ECBC}" type="sibTrans" cxnId="{E0E27708-CF8E-4098-B333-EE5DB338EC14}">
      <dgm:prSet/>
      <dgm:spPr/>
      <dgm:t>
        <a:bodyPr/>
        <a:lstStyle/>
        <a:p>
          <a:endParaRPr lang="en-US"/>
        </a:p>
      </dgm:t>
    </dgm:pt>
    <dgm:pt modelId="{DE66B5A1-05F6-4CA8-90A4-ADFA6CEC8495}">
      <dgm:prSet phldrT="[Text]" custT="1"/>
      <dgm:spPr/>
      <dgm:t>
        <a:bodyPr/>
        <a:lstStyle/>
        <a:p>
          <a:r>
            <a:rPr lang="sr-Cyrl-RS" sz="2400" dirty="0" smtClean="0"/>
            <a:t>Након поучавања и учења</a:t>
          </a:r>
          <a:endParaRPr lang="en-US" sz="2400" dirty="0"/>
        </a:p>
      </dgm:t>
    </dgm:pt>
    <dgm:pt modelId="{1C3615B2-5EA8-40E0-AA37-B8207592CF70}" type="parTrans" cxnId="{249DCAF7-8A55-488A-91BF-562DC68A82E4}">
      <dgm:prSet/>
      <dgm:spPr/>
      <dgm:t>
        <a:bodyPr/>
        <a:lstStyle/>
        <a:p>
          <a:endParaRPr lang="en-US"/>
        </a:p>
      </dgm:t>
    </dgm:pt>
    <dgm:pt modelId="{029B807A-C881-41B5-9554-377B07B0505F}" type="sibTrans" cxnId="{249DCAF7-8A55-488A-91BF-562DC68A82E4}">
      <dgm:prSet/>
      <dgm:spPr/>
      <dgm:t>
        <a:bodyPr/>
        <a:lstStyle/>
        <a:p>
          <a:endParaRPr lang="en-US"/>
        </a:p>
      </dgm:t>
    </dgm:pt>
    <dgm:pt modelId="{49FEF455-F8BC-431E-9246-F4EF2A735067}">
      <dgm:prSet phldrT="[Text]" custT="1"/>
      <dgm:spPr/>
      <dgm:t>
        <a:bodyPr/>
        <a:lstStyle/>
        <a:p>
          <a:r>
            <a:rPr lang="sr-Cyrl-RS" sz="2000" dirty="0" smtClean="0"/>
            <a:t>Подразумјева провјеру наученог, али и начина поучавања</a:t>
          </a:r>
          <a:endParaRPr lang="en-US" sz="2000" dirty="0"/>
        </a:p>
      </dgm:t>
    </dgm:pt>
    <dgm:pt modelId="{C30B25B8-8E2B-4A29-A947-0B53FC0D3FC2}" type="parTrans" cxnId="{48270388-B02E-4685-B402-850C92446D45}">
      <dgm:prSet/>
      <dgm:spPr/>
      <dgm:t>
        <a:bodyPr/>
        <a:lstStyle/>
        <a:p>
          <a:endParaRPr lang="en-US"/>
        </a:p>
      </dgm:t>
    </dgm:pt>
    <dgm:pt modelId="{F99BF65E-9827-4C6D-8EBE-2251DB3078C0}" type="sibTrans" cxnId="{48270388-B02E-4685-B402-850C92446D45}">
      <dgm:prSet/>
      <dgm:spPr/>
      <dgm:t>
        <a:bodyPr/>
        <a:lstStyle/>
        <a:p>
          <a:endParaRPr lang="en-US"/>
        </a:p>
      </dgm:t>
    </dgm:pt>
    <dgm:pt modelId="{1E4E7B79-F8FC-40DE-A37A-A3C4A30736E8}" type="pres">
      <dgm:prSet presAssocID="{63E7B9C3-DCC0-42EE-A438-135E8183861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3756D-1BF6-411A-8479-5D1A21238B2A}" type="pres">
      <dgm:prSet presAssocID="{1C74F6CF-6B56-4887-959A-668D3A025BA7}" presName="boxAndChildren" presStyleCnt="0"/>
      <dgm:spPr/>
    </dgm:pt>
    <dgm:pt modelId="{D01BEAD5-A510-4475-AA31-0BC9B420A3B4}" type="pres">
      <dgm:prSet presAssocID="{1C74F6CF-6B56-4887-959A-668D3A025BA7}" presName="parentTextBox" presStyleLbl="node1" presStyleIdx="0" presStyleCnt="3"/>
      <dgm:spPr/>
      <dgm:t>
        <a:bodyPr/>
        <a:lstStyle/>
        <a:p>
          <a:endParaRPr lang="en-US"/>
        </a:p>
      </dgm:t>
    </dgm:pt>
    <dgm:pt modelId="{92BD4EFA-556C-401C-98C3-335E8CD3A42E}" type="pres">
      <dgm:prSet presAssocID="{1C74F6CF-6B56-4887-959A-668D3A025BA7}" presName="entireBox" presStyleLbl="node1" presStyleIdx="0" presStyleCnt="3"/>
      <dgm:spPr/>
      <dgm:t>
        <a:bodyPr/>
        <a:lstStyle/>
        <a:p>
          <a:endParaRPr lang="en-US"/>
        </a:p>
      </dgm:t>
    </dgm:pt>
    <dgm:pt modelId="{070BEDEE-0AE2-417D-A099-BE2CCDD45727}" type="pres">
      <dgm:prSet presAssocID="{1C74F6CF-6B56-4887-959A-668D3A025BA7}" presName="descendantBox" presStyleCnt="0"/>
      <dgm:spPr/>
    </dgm:pt>
    <dgm:pt modelId="{27745A66-6722-4159-B087-01778122036C}" type="pres">
      <dgm:prSet presAssocID="{DE66B5A1-05F6-4CA8-90A4-ADFA6CEC8495}" presName="childTextBox" presStyleLbl="fgAccFollowNode1" presStyleIdx="0" presStyleCnt="5" custScaleY="166115" custLinFactNeighborY="404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8B653B-9D2A-4DB3-8773-1584F804A594}" type="pres">
      <dgm:prSet presAssocID="{49FEF455-F8BC-431E-9246-F4EF2A735067}" presName="childTextBox" presStyleLbl="fgAccFollowNode1" presStyleIdx="1" presStyleCnt="5" custScaleY="162173" custLinFactNeighborX="0" custLinFactNeighborY="51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554E68-E600-41F2-BDC0-3D2371359FCB}" type="pres">
      <dgm:prSet presAssocID="{BFE50FEE-BC67-490B-BF0A-AE0CB79C5C7C}" presName="sp" presStyleCnt="0"/>
      <dgm:spPr/>
    </dgm:pt>
    <dgm:pt modelId="{1AF3E28D-8E15-47AB-A2BC-E93D7FF50D50}" type="pres">
      <dgm:prSet presAssocID="{7E2C6F08-7841-4588-BA3E-FEB0FEF904B5}" presName="arrowAndChildren" presStyleCnt="0"/>
      <dgm:spPr/>
    </dgm:pt>
    <dgm:pt modelId="{27CEFDD4-21C9-47F3-BB98-E3724E456CCE}" type="pres">
      <dgm:prSet presAssocID="{7E2C6F08-7841-4588-BA3E-FEB0FEF904B5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85E99B64-734B-444C-BD44-BC379192F6A7}" type="pres">
      <dgm:prSet presAssocID="{7E2C6F08-7841-4588-BA3E-FEB0FEF904B5}" presName="arrow" presStyleLbl="node1" presStyleIdx="1" presStyleCnt="3"/>
      <dgm:spPr/>
      <dgm:t>
        <a:bodyPr/>
        <a:lstStyle/>
        <a:p>
          <a:endParaRPr lang="en-US"/>
        </a:p>
      </dgm:t>
    </dgm:pt>
    <dgm:pt modelId="{FAAC85E3-2D4E-4A5E-B732-155E936948A9}" type="pres">
      <dgm:prSet presAssocID="{7E2C6F08-7841-4588-BA3E-FEB0FEF904B5}" presName="descendantArrow" presStyleCnt="0"/>
      <dgm:spPr/>
    </dgm:pt>
    <dgm:pt modelId="{2C69916B-8BC1-4A2E-86BA-37B15F33F80E}" type="pres">
      <dgm:prSet presAssocID="{B5B3CF5C-9E8F-44DC-AFF7-E167E36C10A5}" presName="childTextArrow" presStyleLbl="fgAccFollowNode1" presStyleIdx="2" presStyleCnt="5" custScaleY="128401" custLinFactNeighborY="-230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E69E7A-CD1B-441A-8CB3-F684B95985E3}" type="pres">
      <dgm:prSet presAssocID="{6C310FD8-2E6E-4212-B979-49C52A4FEC3E}" presName="childTextArrow" presStyleLbl="fgAccFollowNode1" presStyleIdx="3" presStyleCnt="5" custScaleY="127217" custLinFactNeighborY="-2306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50002F-7599-4592-838E-093265A7F6D2}" type="pres">
      <dgm:prSet presAssocID="{A4818BA4-2068-4853-BD90-A3078C90CE91}" presName="sp" presStyleCnt="0"/>
      <dgm:spPr/>
    </dgm:pt>
    <dgm:pt modelId="{1D9C031C-3F3E-434C-89A5-1733A90CE4CE}" type="pres">
      <dgm:prSet presAssocID="{B1818CBA-7DA4-4DCD-B326-8F1705DFF1E9}" presName="arrowAndChildren" presStyleCnt="0"/>
      <dgm:spPr/>
    </dgm:pt>
    <dgm:pt modelId="{61BAC06E-69BA-4D47-9ADC-5B908A5F10CC}" type="pres">
      <dgm:prSet presAssocID="{B1818CBA-7DA4-4DCD-B326-8F1705DFF1E9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EA4BFF3D-83B5-46A0-8A23-834944EAAE53}" type="pres">
      <dgm:prSet presAssocID="{B1818CBA-7DA4-4DCD-B326-8F1705DFF1E9}" presName="arrow" presStyleLbl="node1" presStyleIdx="2" presStyleCnt="3" custAng="0" custScaleY="129844" custLinFactNeighborY="-4023"/>
      <dgm:spPr/>
      <dgm:t>
        <a:bodyPr/>
        <a:lstStyle/>
        <a:p>
          <a:endParaRPr lang="en-US"/>
        </a:p>
      </dgm:t>
    </dgm:pt>
    <dgm:pt modelId="{9764ECC5-36B2-4CBD-AF90-BECE7A87916E}" type="pres">
      <dgm:prSet presAssocID="{B1818CBA-7DA4-4DCD-B326-8F1705DFF1E9}" presName="descendantArrow" presStyleCnt="0"/>
      <dgm:spPr/>
    </dgm:pt>
    <dgm:pt modelId="{FF9B0B3A-EE8E-4C89-B237-D2A1A96F7C0F}" type="pres">
      <dgm:prSet presAssocID="{6A4B9641-7A64-47B2-8331-BB51195A7E63}" presName="childTextArrow" presStyleLbl="fgAccFollowNode1" presStyleIdx="4" presStyleCnt="5" custScaleY="168749" custLinFactNeighborY="-194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4359D7-16B6-4B2E-8B77-869474A22536}" type="presOf" srcId="{B1818CBA-7DA4-4DCD-B326-8F1705DFF1E9}" destId="{61BAC06E-69BA-4D47-9ADC-5B908A5F10CC}" srcOrd="0" destOrd="0" presId="urn:microsoft.com/office/officeart/2005/8/layout/process4"/>
    <dgm:cxn modelId="{B30F8D1E-BDDB-4045-806D-DA135FE8D33F}" type="presOf" srcId="{49FEF455-F8BC-431E-9246-F4EF2A735067}" destId="{798B653B-9D2A-4DB3-8773-1584F804A594}" srcOrd="0" destOrd="0" presId="urn:microsoft.com/office/officeart/2005/8/layout/process4"/>
    <dgm:cxn modelId="{383B1ABC-F787-48A1-98E9-E6F7409E56EC}" type="presOf" srcId="{6A4B9641-7A64-47B2-8331-BB51195A7E63}" destId="{FF9B0B3A-EE8E-4C89-B237-D2A1A96F7C0F}" srcOrd="0" destOrd="0" presId="urn:microsoft.com/office/officeart/2005/8/layout/process4"/>
    <dgm:cxn modelId="{E25D19BE-4EB9-464F-87A4-4DA226E840C2}" srcId="{63E7B9C3-DCC0-42EE-A438-135E81838616}" destId="{B1818CBA-7DA4-4DCD-B326-8F1705DFF1E9}" srcOrd="0" destOrd="0" parTransId="{86E9FE31-4455-4845-BBB2-8A6BD8579FC9}" sibTransId="{A4818BA4-2068-4853-BD90-A3078C90CE91}"/>
    <dgm:cxn modelId="{A3A1AF6A-4BD2-48B7-BA67-52E8F831D09B}" type="presOf" srcId="{7E2C6F08-7841-4588-BA3E-FEB0FEF904B5}" destId="{27CEFDD4-21C9-47F3-BB98-E3724E456CCE}" srcOrd="0" destOrd="0" presId="urn:microsoft.com/office/officeart/2005/8/layout/process4"/>
    <dgm:cxn modelId="{5A1D3CEF-90FF-488A-AE6E-A25DBC8D7307}" type="presOf" srcId="{7E2C6F08-7841-4588-BA3E-FEB0FEF904B5}" destId="{85E99B64-734B-444C-BD44-BC379192F6A7}" srcOrd="1" destOrd="0" presId="urn:microsoft.com/office/officeart/2005/8/layout/process4"/>
    <dgm:cxn modelId="{9ABD1C83-9BE1-43FB-95F9-59F023AF0261}" type="presOf" srcId="{6C310FD8-2E6E-4212-B979-49C52A4FEC3E}" destId="{61E69E7A-CD1B-441A-8CB3-F684B95985E3}" srcOrd="0" destOrd="0" presId="urn:microsoft.com/office/officeart/2005/8/layout/process4"/>
    <dgm:cxn modelId="{249DCAF7-8A55-488A-91BF-562DC68A82E4}" srcId="{1C74F6CF-6B56-4887-959A-668D3A025BA7}" destId="{DE66B5A1-05F6-4CA8-90A4-ADFA6CEC8495}" srcOrd="0" destOrd="0" parTransId="{1C3615B2-5EA8-40E0-AA37-B8207592CF70}" sibTransId="{029B807A-C881-41B5-9554-377B07B0505F}"/>
    <dgm:cxn modelId="{48270388-B02E-4685-B402-850C92446D45}" srcId="{1C74F6CF-6B56-4887-959A-668D3A025BA7}" destId="{49FEF455-F8BC-431E-9246-F4EF2A735067}" srcOrd="1" destOrd="0" parTransId="{C30B25B8-8E2B-4A29-A947-0B53FC0D3FC2}" sibTransId="{F99BF65E-9827-4C6D-8EBE-2251DB3078C0}"/>
    <dgm:cxn modelId="{B67E7F48-E2F6-48A4-B81B-F283D098598D}" type="presOf" srcId="{B5B3CF5C-9E8F-44DC-AFF7-E167E36C10A5}" destId="{2C69916B-8BC1-4A2E-86BA-37B15F33F80E}" srcOrd="0" destOrd="0" presId="urn:microsoft.com/office/officeart/2005/8/layout/process4"/>
    <dgm:cxn modelId="{4663FFC6-0C8E-4BEF-9D48-89C6C31B2E71}" type="presOf" srcId="{B1818CBA-7DA4-4DCD-B326-8F1705DFF1E9}" destId="{EA4BFF3D-83B5-46A0-8A23-834944EAAE53}" srcOrd="1" destOrd="0" presId="urn:microsoft.com/office/officeart/2005/8/layout/process4"/>
    <dgm:cxn modelId="{E0E27708-CF8E-4098-B333-EE5DB338EC14}" srcId="{63E7B9C3-DCC0-42EE-A438-135E81838616}" destId="{1C74F6CF-6B56-4887-959A-668D3A025BA7}" srcOrd="2" destOrd="0" parTransId="{EC2CEBF3-A3BE-491C-B85B-5BD301244C72}" sibTransId="{8B89B6B3-31A9-4DC8-B21A-5A457567ECBC}"/>
    <dgm:cxn modelId="{0F64428B-87BB-46FC-8CA3-EC26AADFFF37}" srcId="{7E2C6F08-7841-4588-BA3E-FEB0FEF904B5}" destId="{B5B3CF5C-9E8F-44DC-AFF7-E167E36C10A5}" srcOrd="0" destOrd="0" parTransId="{10217D34-CF8C-4776-BE40-8301D9706DAD}" sibTransId="{262C0F59-892C-4158-8976-B43EFE6CDAC9}"/>
    <dgm:cxn modelId="{78287261-56D2-43E7-9204-2FF0C131F4CB}" type="presOf" srcId="{1C74F6CF-6B56-4887-959A-668D3A025BA7}" destId="{D01BEAD5-A510-4475-AA31-0BC9B420A3B4}" srcOrd="0" destOrd="0" presId="urn:microsoft.com/office/officeart/2005/8/layout/process4"/>
    <dgm:cxn modelId="{0BDF60A2-B765-45D3-8479-4B2BA1B889ED}" type="presOf" srcId="{63E7B9C3-DCC0-42EE-A438-135E81838616}" destId="{1E4E7B79-F8FC-40DE-A37A-A3C4A30736E8}" srcOrd="0" destOrd="0" presId="urn:microsoft.com/office/officeart/2005/8/layout/process4"/>
    <dgm:cxn modelId="{DEEE2C5C-C026-4078-8E63-D5B78AB3ACF7}" srcId="{7E2C6F08-7841-4588-BA3E-FEB0FEF904B5}" destId="{6C310FD8-2E6E-4212-B979-49C52A4FEC3E}" srcOrd="1" destOrd="0" parTransId="{FC726531-7922-4678-AE10-56B2ED397539}" sibTransId="{DF4B643E-7067-4564-977A-5646FCBC005D}"/>
    <dgm:cxn modelId="{7BBF10D0-6E61-4238-A301-7FECC28A87A0}" srcId="{63E7B9C3-DCC0-42EE-A438-135E81838616}" destId="{7E2C6F08-7841-4588-BA3E-FEB0FEF904B5}" srcOrd="1" destOrd="0" parTransId="{FF95C8CD-BE28-4BED-AABE-76C8783A5F3D}" sibTransId="{BFE50FEE-BC67-490B-BF0A-AE0CB79C5C7C}"/>
    <dgm:cxn modelId="{F47B32C6-CF19-4703-86F6-8A2EA1B5671F}" type="presOf" srcId="{DE66B5A1-05F6-4CA8-90A4-ADFA6CEC8495}" destId="{27745A66-6722-4159-B087-01778122036C}" srcOrd="0" destOrd="0" presId="urn:microsoft.com/office/officeart/2005/8/layout/process4"/>
    <dgm:cxn modelId="{4F590FD5-2401-4C2C-B060-59C9B9CC30A5}" type="presOf" srcId="{1C74F6CF-6B56-4887-959A-668D3A025BA7}" destId="{92BD4EFA-556C-401C-98C3-335E8CD3A42E}" srcOrd="1" destOrd="0" presId="urn:microsoft.com/office/officeart/2005/8/layout/process4"/>
    <dgm:cxn modelId="{4EBD53F8-C97C-4224-B340-CE043C1BF53A}" srcId="{B1818CBA-7DA4-4DCD-B326-8F1705DFF1E9}" destId="{6A4B9641-7A64-47B2-8331-BB51195A7E63}" srcOrd="0" destOrd="0" parTransId="{29A17B37-90E4-4386-BDC5-4901C51742A2}" sibTransId="{15C29F99-F740-4C24-A10C-CF618F6DCAAA}"/>
    <dgm:cxn modelId="{DE815077-64BB-43D4-BA03-51797DE2D44B}" type="presParOf" srcId="{1E4E7B79-F8FC-40DE-A37A-A3C4A30736E8}" destId="{5543756D-1BF6-411A-8479-5D1A21238B2A}" srcOrd="0" destOrd="0" presId="urn:microsoft.com/office/officeart/2005/8/layout/process4"/>
    <dgm:cxn modelId="{059FBFED-0E90-4CCA-9F35-CE990AEC635B}" type="presParOf" srcId="{5543756D-1BF6-411A-8479-5D1A21238B2A}" destId="{D01BEAD5-A510-4475-AA31-0BC9B420A3B4}" srcOrd="0" destOrd="0" presId="urn:microsoft.com/office/officeart/2005/8/layout/process4"/>
    <dgm:cxn modelId="{246F59F9-F050-4AB6-BC4D-76406667B5C3}" type="presParOf" srcId="{5543756D-1BF6-411A-8479-5D1A21238B2A}" destId="{92BD4EFA-556C-401C-98C3-335E8CD3A42E}" srcOrd="1" destOrd="0" presId="urn:microsoft.com/office/officeart/2005/8/layout/process4"/>
    <dgm:cxn modelId="{669C97C7-C003-44F7-85D9-EE1A37864576}" type="presParOf" srcId="{5543756D-1BF6-411A-8479-5D1A21238B2A}" destId="{070BEDEE-0AE2-417D-A099-BE2CCDD45727}" srcOrd="2" destOrd="0" presId="urn:microsoft.com/office/officeart/2005/8/layout/process4"/>
    <dgm:cxn modelId="{6B69EBAF-6E6A-4763-B760-54FE2CBA48E4}" type="presParOf" srcId="{070BEDEE-0AE2-417D-A099-BE2CCDD45727}" destId="{27745A66-6722-4159-B087-01778122036C}" srcOrd="0" destOrd="0" presId="urn:microsoft.com/office/officeart/2005/8/layout/process4"/>
    <dgm:cxn modelId="{D5909470-FBEB-4D55-AD69-12DBCB795A20}" type="presParOf" srcId="{070BEDEE-0AE2-417D-A099-BE2CCDD45727}" destId="{798B653B-9D2A-4DB3-8773-1584F804A594}" srcOrd="1" destOrd="0" presId="urn:microsoft.com/office/officeart/2005/8/layout/process4"/>
    <dgm:cxn modelId="{9E5A6C01-CA43-46AE-9B34-17AB08892EA9}" type="presParOf" srcId="{1E4E7B79-F8FC-40DE-A37A-A3C4A30736E8}" destId="{06554E68-E600-41F2-BDC0-3D2371359FCB}" srcOrd="1" destOrd="0" presId="urn:microsoft.com/office/officeart/2005/8/layout/process4"/>
    <dgm:cxn modelId="{23BE3403-463B-4091-9968-0D0CDB9D44E4}" type="presParOf" srcId="{1E4E7B79-F8FC-40DE-A37A-A3C4A30736E8}" destId="{1AF3E28D-8E15-47AB-A2BC-E93D7FF50D50}" srcOrd="2" destOrd="0" presId="urn:microsoft.com/office/officeart/2005/8/layout/process4"/>
    <dgm:cxn modelId="{D93F5542-A2F7-48CE-9A84-E432E6E3EF76}" type="presParOf" srcId="{1AF3E28D-8E15-47AB-A2BC-E93D7FF50D50}" destId="{27CEFDD4-21C9-47F3-BB98-E3724E456CCE}" srcOrd="0" destOrd="0" presId="urn:microsoft.com/office/officeart/2005/8/layout/process4"/>
    <dgm:cxn modelId="{78988773-1D8E-4980-91EA-5C76100AE675}" type="presParOf" srcId="{1AF3E28D-8E15-47AB-A2BC-E93D7FF50D50}" destId="{85E99B64-734B-444C-BD44-BC379192F6A7}" srcOrd="1" destOrd="0" presId="urn:microsoft.com/office/officeart/2005/8/layout/process4"/>
    <dgm:cxn modelId="{54C36B46-6A7C-49B8-9471-6757EDDB17C1}" type="presParOf" srcId="{1AF3E28D-8E15-47AB-A2BC-E93D7FF50D50}" destId="{FAAC85E3-2D4E-4A5E-B732-155E936948A9}" srcOrd="2" destOrd="0" presId="urn:microsoft.com/office/officeart/2005/8/layout/process4"/>
    <dgm:cxn modelId="{3757FDB8-6FC3-4020-A51A-0412FE6FDFE5}" type="presParOf" srcId="{FAAC85E3-2D4E-4A5E-B732-155E936948A9}" destId="{2C69916B-8BC1-4A2E-86BA-37B15F33F80E}" srcOrd="0" destOrd="0" presId="urn:microsoft.com/office/officeart/2005/8/layout/process4"/>
    <dgm:cxn modelId="{B7EE0F4F-2727-4879-AA3D-102F160CD0A6}" type="presParOf" srcId="{FAAC85E3-2D4E-4A5E-B732-155E936948A9}" destId="{61E69E7A-CD1B-441A-8CB3-F684B95985E3}" srcOrd="1" destOrd="0" presId="urn:microsoft.com/office/officeart/2005/8/layout/process4"/>
    <dgm:cxn modelId="{97913EF0-347C-42A2-B87F-64A13E3C0691}" type="presParOf" srcId="{1E4E7B79-F8FC-40DE-A37A-A3C4A30736E8}" destId="{C250002F-7599-4592-838E-093265A7F6D2}" srcOrd="3" destOrd="0" presId="urn:microsoft.com/office/officeart/2005/8/layout/process4"/>
    <dgm:cxn modelId="{C12D70C8-C945-47E9-B7AF-684DADCEB267}" type="presParOf" srcId="{1E4E7B79-F8FC-40DE-A37A-A3C4A30736E8}" destId="{1D9C031C-3F3E-434C-89A5-1733A90CE4CE}" srcOrd="4" destOrd="0" presId="urn:microsoft.com/office/officeart/2005/8/layout/process4"/>
    <dgm:cxn modelId="{7198EF20-0907-42C0-9964-4A26D1678911}" type="presParOf" srcId="{1D9C031C-3F3E-434C-89A5-1733A90CE4CE}" destId="{61BAC06E-69BA-4D47-9ADC-5B908A5F10CC}" srcOrd="0" destOrd="0" presId="urn:microsoft.com/office/officeart/2005/8/layout/process4"/>
    <dgm:cxn modelId="{89B0E4AA-EA33-4BD3-9012-DECF819B62E8}" type="presParOf" srcId="{1D9C031C-3F3E-434C-89A5-1733A90CE4CE}" destId="{EA4BFF3D-83B5-46A0-8A23-834944EAAE53}" srcOrd="1" destOrd="0" presId="urn:microsoft.com/office/officeart/2005/8/layout/process4"/>
    <dgm:cxn modelId="{58B7C331-7D0E-40BD-867C-0BA1D362D987}" type="presParOf" srcId="{1D9C031C-3F3E-434C-89A5-1733A90CE4CE}" destId="{9764ECC5-36B2-4CBD-AF90-BECE7A87916E}" srcOrd="2" destOrd="0" presId="urn:microsoft.com/office/officeart/2005/8/layout/process4"/>
    <dgm:cxn modelId="{D604795D-AD0D-4B05-B309-B6A8ECC67412}" type="presParOf" srcId="{9764ECC5-36B2-4CBD-AF90-BECE7A87916E}" destId="{FF9B0B3A-EE8E-4C89-B237-D2A1A96F7C0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A711C4-5712-4287-AC72-6CEEDE670CC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B8592B-F2B4-4326-BF25-98E645051C50}">
      <dgm:prSet phldrT="[Text]"/>
      <dgm:spPr/>
      <dgm:t>
        <a:bodyPr/>
        <a:lstStyle/>
        <a:p>
          <a:r>
            <a:rPr lang="sr-Cyrl-RS" dirty="0" smtClean="0"/>
            <a:t>5</a:t>
          </a:r>
          <a:endParaRPr lang="en-US" dirty="0"/>
        </a:p>
      </dgm:t>
    </dgm:pt>
    <dgm:pt modelId="{6B684032-4406-4726-A323-C6550B1AB043}" type="parTrans" cxnId="{0CF6830D-1585-4E96-A56A-22D829391DAA}">
      <dgm:prSet/>
      <dgm:spPr/>
      <dgm:t>
        <a:bodyPr/>
        <a:lstStyle/>
        <a:p>
          <a:endParaRPr lang="en-US"/>
        </a:p>
      </dgm:t>
    </dgm:pt>
    <dgm:pt modelId="{A77D5E57-0716-45F1-BC41-48D7C4EE394B}" type="sibTrans" cxnId="{0CF6830D-1585-4E96-A56A-22D829391DAA}">
      <dgm:prSet/>
      <dgm:spPr/>
      <dgm:t>
        <a:bodyPr/>
        <a:lstStyle/>
        <a:p>
          <a:endParaRPr lang="en-US"/>
        </a:p>
      </dgm:t>
    </dgm:pt>
    <dgm:pt modelId="{290430F0-4DA2-47C7-A886-2D3BF96A2523}">
      <dgm:prSet phldrT="[Text]" custT="1"/>
      <dgm:spPr/>
      <dgm:t>
        <a:bodyPr/>
        <a:lstStyle/>
        <a:p>
          <a:r>
            <a:rPr lang="sr-Cyrl-RS" sz="1800" dirty="0" smtClean="0"/>
            <a:t>Самостално без помоћи наставника објашњава разлику између фолдера, подфолдера и датотеке</a:t>
          </a:r>
          <a:endParaRPr lang="en-US" sz="1800" dirty="0"/>
        </a:p>
      </dgm:t>
    </dgm:pt>
    <dgm:pt modelId="{5134245E-F680-4AF6-BD34-146AF219CAE8}" type="parTrans" cxnId="{6612205C-6952-4965-8BEF-196211E995B8}">
      <dgm:prSet/>
      <dgm:spPr/>
      <dgm:t>
        <a:bodyPr/>
        <a:lstStyle/>
        <a:p>
          <a:endParaRPr lang="en-US"/>
        </a:p>
      </dgm:t>
    </dgm:pt>
    <dgm:pt modelId="{1EC35DFD-621F-4C00-9983-971E6EB1B79F}" type="sibTrans" cxnId="{6612205C-6952-4965-8BEF-196211E995B8}">
      <dgm:prSet/>
      <dgm:spPr/>
      <dgm:t>
        <a:bodyPr/>
        <a:lstStyle/>
        <a:p>
          <a:endParaRPr lang="en-US"/>
        </a:p>
      </dgm:t>
    </dgm:pt>
    <dgm:pt modelId="{059F0A6A-07BA-4CE7-B97C-03F339E8FE00}">
      <dgm:prSet phldrT="[Text]"/>
      <dgm:spPr/>
      <dgm:t>
        <a:bodyPr/>
        <a:lstStyle/>
        <a:p>
          <a:r>
            <a:rPr lang="sr-Cyrl-RS" dirty="0" smtClean="0"/>
            <a:t>4</a:t>
          </a:r>
          <a:endParaRPr lang="en-US" dirty="0"/>
        </a:p>
      </dgm:t>
    </dgm:pt>
    <dgm:pt modelId="{C2A94FB6-8C14-4E50-B8DC-434E1BB3B021}" type="parTrans" cxnId="{03B20825-5C47-4174-9C2D-EF98A928C9C2}">
      <dgm:prSet/>
      <dgm:spPr/>
      <dgm:t>
        <a:bodyPr/>
        <a:lstStyle/>
        <a:p>
          <a:endParaRPr lang="en-US"/>
        </a:p>
      </dgm:t>
    </dgm:pt>
    <dgm:pt modelId="{2D1451FB-4EDC-4A27-9F90-EECEC5665EC0}" type="sibTrans" cxnId="{03B20825-5C47-4174-9C2D-EF98A928C9C2}">
      <dgm:prSet/>
      <dgm:spPr/>
      <dgm:t>
        <a:bodyPr/>
        <a:lstStyle/>
        <a:p>
          <a:endParaRPr lang="en-US"/>
        </a:p>
      </dgm:t>
    </dgm:pt>
    <dgm:pt modelId="{E18B7C03-AF3E-4F02-A6C3-683FD4054903}">
      <dgm:prSet phldrT="[Text]" custT="1"/>
      <dgm:spPr/>
      <dgm:t>
        <a:bodyPr/>
        <a:lstStyle/>
        <a:p>
          <a:r>
            <a:rPr lang="sr-Cyrl-RS" sz="2000" dirty="0" smtClean="0"/>
            <a:t>Самостално уз подпитања наставника објашњава разлику између фолдера, подфолдера и датотеке</a:t>
          </a:r>
          <a:endParaRPr lang="en-US" sz="2000" dirty="0"/>
        </a:p>
      </dgm:t>
    </dgm:pt>
    <dgm:pt modelId="{60D9D670-D10C-43EA-89FF-53945F380FEA}" type="parTrans" cxnId="{04B94BEB-441B-47AE-8B04-9AE4AA80681B}">
      <dgm:prSet/>
      <dgm:spPr/>
      <dgm:t>
        <a:bodyPr/>
        <a:lstStyle/>
        <a:p>
          <a:endParaRPr lang="en-US"/>
        </a:p>
      </dgm:t>
    </dgm:pt>
    <dgm:pt modelId="{5FE70E07-BE85-4434-B48E-483B4D6CD570}" type="sibTrans" cxnId="{04B94BEB-441B-47AE-8B04-9AE4AA80681B}">
      <dgm:prSet/>
      <dgm:spPr/>
      <dgm:t>
        <a:bodyPr/>
        <a:lstStyle/>
        <a:p>
          <a:endParaRPr lang="en-US"/>
        </a:p>
      </dgm:t>
    </dgm:pt>
    <dgm:pt modelId="{1B7B42B4-5EE6-4C10-8B73-887C4B066B5C}">
      <dgm:prSet phldrT="[Text]"/>
      <dgm:spPr/>
      <dgm:t>
        <a:bodyPr/>
        <a:lstStyle/>
        <a:p>
          <a:r>
            <a:rPr lang="sr-Cyrl-RS" dirty="0" smtClean="0"/>
            <a:t>3</a:t>
          </a:r>
          <a:endParaRPr lang="en-US" dirty="0"/>
        </a:p>
      </dgm:t>
    </dgm:pt>
    <dgm:pt modelId="{8055AB6B-B928-46C2-9C2B-8D4328D30E07}" type="parTrans" cxnId="{69355546-D371-408C-9A26-AE6D0596C918}">
      <dgm:prSet/>
      <dgm:spPr/>
      <dgm:t>
        <a:bodyPr/>
        <a:lstStyle/>
        <a:p>
          <a:endParaRPr lang="en-US"/>
        </a:p>
      </dgm:t>
    </dgm:pt>
    <dgm:pt modelId="{4EF615AB-6DD7-4691-9B37-71E8B935A07D}" type="sibTrans" cxnId="{69355546-D371-408C-9A26-AE6D0596C918}">
      <dgm:prSet/>
      <dgm:spPr/>
      <dgm:t>
        <a:bodyPr/>
        <a:lstStyle/>
        <a:p>
          <a:endParaRPr lang="en-US"/>
        </a:p>
      </dgm:t>
    </dgm:pt>
    <dgm:pt modelId="{E92BC522-80DD-4F83-B161-3A6E4A9AB478}">
      <dgm:prSet phldrT="[Text]"/>
      <dgm:spPr/>
      <dgm:t>
        <a:bodyPr/>
        <a:lstStyle/>
        <a:p>
          <a:r>
            <a:rPr lang="sr-Cyrl-RS" dirty="0" smtClean="0"/>
            <a:t>Објшањава разлику уз мање грешке које не уочава ни након питања наставника, те их </a:t>
          </a:r>
          <a:r>
            <a:rPr lang="sr-Cyrl-RS" smtClean="0"/>
            <a:t>не исправља</a:t>
          </a:r>
          <a:endParaRPr lang="en-US" dirty="0"/>
        </a:p>
      </dgm:t>
    </dgm:pt>
    <dgm:pt modelId="{F52BAA2C-D7A4-4569-9404-1C4591CBB6C1}" type="parTrans" cxnId="{51FDE2E0-75CE-4BAD-8920-91176F65F710}">
      <dgm:prSet/>
      <dgm:spPr/>
      <dgm:t>
        <a:bodyPr/>
        <a:lstStyle/>
        <a:p>
          <a:endParaRPr lang="en-US"/>
        </a:p>
      </dgm:t>
    </dgm:pt>
    <dgm:pt modelId="{559F9230-B829-4B3A-846C-398334BF750E}" type="sibTrans" cxnId="{51FDE2E0-75CE-4BAD-8920-91176F65F710}">
      <dgm:prSet/>
      <dgm:spPr/>
      <dgm:t>
        <a:bodyPr/>
        <a:lstStyle/>
        <a:p>
          <a:endParaRPr lang="en-US"/>
        </a:p>
      </dgm:t>
    </dgm:pt>
    <dgm:pt modelId="{6078DABC-7959-442D-9A92-659AD0027FB6}">
      <dgm:prSet phldrT="[Text]"/>
      <dgm:spPr/>
      <dgm:t>
        <a:bodyPr/>
        <a:lstStyle/>
        <a:p>
          <a:r>
            <a:rPr lang="sr-Cyrl-RS" dirty="0" smtClean="0"/>
            <a:t>2</a:t>
          </a:r>
          <a:endParaRPr lang="en-US" dirty="0"/>
        </a:p>
      </dgm:t>
    </dgm:pt>
    <dgm:pt modelId="{567F3DD1-72E1-41DF-8018-8B19D4730BA0}" type="parTrans" cxnId="{59F7144A-527D-4054-8C67-DCB3359476AD}">
      <dgm:prSet/>
      <dgm:spPr/>
      <dgm:t>
        <a:bodyPr/>
        <a:lstStyle/>
        <a:p>
          <a:endParaRPr lang="en-US"/>
        </a:p>
      </dgm:t>
    </dgm:pt>
    <dgm:pt modelId="{110774BF-44AD-42F3-8AF5-979DB151631C}" type="sibTrans" cxnId="{59F7144A-527D-4054-8C67-DCB3359476AD}">
      <dgm:prSet/>
      <dgm:spPr/>
      <dgm:t>
        <a:bodyPr/>
        <a:lstStyle/>
        <a:p>
          <a:endParaRPr lang="en-US"/>
        </a:p>
      </dgm:t>
    </dgm:pt>
    <dgm:pt modelId="{F1F4C00C-3EB9-43D8-868E-58BFA4DF6941}">
      <dgm:prSet phldrT="[Text]"/>
      <dgm:spPr/>
      <dgm:t>
        <a:bodyPr/>
        <a:lstStyle/>
        <a:p>
          <a:r>
            <a:rPr lang="sr-Cyrl-RS" dirty="0" smtClean="0"/>
            <a:t>1</a:t>
          </a:r>
          <a:endParaRPr lang="en-US" dirty="0"/>
        </a:p>
      </dgm:t>
    </dgm:pt>
    <dgm:pt modelId="{F333EBD4-9F99-4B28-A4B5-2381380CEEF6}" type="sibTrans" cxnId="{7ACC456F-3E0C-445D-AB02-BE38CBA793F1}">
      <dgm:prSet/>
      <dgm:spPr/>
      <dgm:t>
        <a:bodyPr/>
        <a:lstStyle/>
        <a:p>
          <a:endParaRPr lang="en-US"/>
        </a:p>
      </dgm:t>
    </dgm:pt>
    <dgm:pt modelId="{75C0F6DE-E913-45E3-A4CB-2E4C697BBF71}" type="parTrans" cxnId="{7ACC456F-3E0C-445D-AB02-BE38CBA793F1}">
      <dgm:prSet/>
      <dgm:spPr/>
      <dgm:t>
        <a:bodyPr/>
        <a:lstStyle/>
        <a:p>
          <a:endParaRPr lang="en-US"/>
        </a:p>
      </dgm:t>
    </dgm:pt>
    <dgm:pt modelId="{86CCB157-7C65-4666-B8FF-960B5C882B1C}">
      <dgm:prSet phldrT="[Text]" custT="1"/>
      <dgm:spPr/>
      <dgm:t>
        <a:bodyPr/>
        <a:lstStyle/>
        <a:p>
          <a:r>
            <a:rPr lang="sr-Cyrl-RS" sz="1800" dirty="0" smtClean="0"/>
            <a:t>Наводи примјере из живота</a:t>
          </a:r>
          <a:endParaRPr lang="en-US" sz="1800" dirty="0"/>
        </a:p>
      </dgm:t>
    </dgm:pt>
    <dgm:pt modelId="{A79568E6-B60D-4143-973D-DFEB09EA435E}" type="parTrans" cxnId="{94E7B45B-7420-4A61-B704-129C28C58964}">
      <dgm:prSet/>
      <dgm:spPr/>
      <dgm:t>
        <a:bodyPr/>
        <a:lstStyle/>
        <a:p>
          <a:endParaRPr lang="en-US"/>
        </a:p>
      </dgm:t>
    </dgm:pt>
    <dgm:pt modelId="{F833F5DF-ADD7-451D-8575-CDE5062BDC08}" type="sibTrans" cxnId="{94E7B45B-7420-4A61-B704-129C28C58964}">
      <dgm:prSet/>
      <dgm:spPr/>
      <dgm:t>
        <a:bodyPr/>
        <a:lstStyle/>
        <a:p>
          <a:endParaRPr lang="en-US"/>
        </a:p>
      </dgm:t>
    </dgm:pt>
    <dgm:pt modelId="{ECD8FB1E-0322-4330-A54B-50BDADFD9ACD}">
      <dgm:prSet phldrT="[Text]" custT="1"/>
      <dgm:spPr/>
      <dgm:t>
        <a:bodyPr/>
        <a:lstStyle/>
        <a:p>
          <a:r>
            <a:rPr lang="sr-Cyrl-RS" sz="2000" dirty="0" smtClean="0"/>
            <a:t>Уз подпитања наводи примјере из живота</a:t>
          </a:r>
          <a:endParaRPr lang="en-US" sz="2000" dirty="0"/>
        </a:p>
      </dgm:t>
    </dgm:pt>
    <dgm:pt modelId="{222805FD-EEF2-4515-A746-FE37D06FF407}" type="parTrans" cxnId="{8CCCF288-8538-42B6-B91F-BC7D94371785}">
      <dgm:prSet/>
      <dgm:spPr/>
      <dgm:t>
        <a:bodyPr/>
        <a:lstStyle/>
        <a:p>
          <a:endParaRPr lang="en-US"/>
        </a:p>
      </dgm:t>
    </dgm:pt>
    <dgm:pt modelId="{4C037F11-62BD-4E07-B20B-6128FA5D1F01}" type="sibTrans" cxnId="{8CCCF288-8538-42B6-B91F-BC7D94371785}">
      <dgm:prSet/>
      <dgm:spPr/>
      <dgm:t>
        <a:bodyPr/>
        <a:lstStyle/>
        <a:p>
          <a:endParaRPr lang="en-US"/>
        </a:p>
      </dgm:t>
    </dgm:pt>
    <dgm:pt modelId="{35FBF02B-E813-4BCA-993F-2062FD4A7ED3}">
      <dgm:prSet/>
      <dgm:spPr/>
      <dgm:t>
        <a:bodyPr/>
        <a:lstStyle/>
        <a:p>
          <a:r>
            <a:rPr lang="sr-Cyrl-RS" dirty="0" smtClean="0"/>
            <a:t>Препознаје фолдер, подфолдер и датотку (Препознаје дефиниције и повезује са појмом)</a:t>
          </a:r>
          <a:endParaRPr lang="en-US" dirty="0"/>
        </a:p>
      </dgm:t>
    </dgm:pt>
    <dgm:pt modelId="{8738E91F-586C-4B76-8EB4-91148B440FE9}" type="parTrans" cxnId="{1DB2C03D-6724-45B6-8BC1-D05B85D1D83A}">
      <dgm:prSet/>
      <dgm:spPr/>
      <dgm:t>
        <a:bodyPr/>
        <a:lstStyle/>
        <a:p>
          <a:endParaRPr lang="en-US"/>
        </a:p>
      </dgm:t>
    </dgm:pt>
    <dgm:pt modelId="{CB0907FF-9CD3-411D-AC0B-5A8B76751B8E}" type="sibTrans" cxnId="{1DB2C03D-6724-45B6-8BC1-D05B85D1D83A}">
      <dgm:prSet/>
      <dgm:spPr/>
      <dgm:t>
        <a:bodyPr/>
        <a:lstStyle/>
        <a:p>
          <a:endParaRPr lang="en-US"/>
        </a:p>
      </dgm:t>
    </dgm:pt>
    <dgm:pt modelId="{57396D19-BE75-43C8-861E-B3F8E32E592E}">
      <dgm:prSet/>
      <dgm:spPr/>
      <dgm:t>
        <a:bodyPr/>
        <a:lstStyle/>
        <a:p>
          <a:r>
            <a:rPr lang="sr-Cyrl-RS" dirty="0" smtClean="0"/>
            <a:t>Не може ни уз помоћ наставника да препозна појмове</a:t>
          </a:r>
          <a:endParaRPr lang="en-US" dirty="0"/>
        </a:p>
      </dgm:t>
    </dgm:pt>
    <dgm:pt modelId="{A5AABC94-8446-492F-912C-78D44E75BAF6}" type="parTrans" cxnId="{3A182DBC-1B05-458C-AC33-D99FC407A195}">
      <dgm:prSet/>
      <dgm:spPr/>
      <dgm:t>
        <a:bodyPr/>
        <a:lstStyle/>
        <a:p>
          <a:endParaRPr lang="en-US"/>
        </a:p>
      </dgm:t>
    </dgm:pt>
    <dgm:pt modelId="{0A438C84-DE8A-44F8-9DB8-AAEBC2773D78}" type="sibTrans" cxnId="{3A182DBC-1B05-458C-AC33-D99FC407A195}">
      <dgm:prSet/>
      <dgm:spPr/>
      <dgm:t>
        <a:bodyPr/>
        <a:lstStyle/>
        <a:p>
          <a:endParaRPr lang="en-US"/>
        </a:p>
      </dgm:t>
    </dgm:pt>
    <dgm:pt modelId="{35FA5AED-1141-48E7-9C79-1394DD4580CB}" type="pres">
      <dgm:prSet presAssocID="{85A711C4-5712-4287-AC72-6CEEDE670CC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EE27091-669A-4A83-AEF4-16B5A2F78C09}" type="pres">
      <dgm:prSet presAssocID="{06B8592B-F2B4-4326-BF25-98E645051C50}" presName="composite" presStyleCnt="0"/>
      <dgm:spPr/>
    </dgm:pt>
    <dgm:pt modelId="{CE5F349B-3A75-4D4F-972C-DA16A32AF41E}" type="pres">
      <dgm:prSet presAssocID="{06B8592B-F2B4-4326-BF25-98E645051C50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32994E-4DEB-4A4B-8A76-48DF5FEBD83B}" type="pres">
      <dgm:prSet presAssocID="{06B8592B-F2B4-4326-BF25-98E645051C50}" presName="descendantText" presStyleLbl="alignAcc1" presStyleIdx="0" presStyleCnt="5" custScaleY="1238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2DF41D-15B2-45A2-A64C-D5D62315A083}" type="pres">
      <dgm:prSet presAssocID="{A77D5E57-0716-45F1-BC41-48D7C4EE394B}" presName="sp" presStyleCnt="0"/>
      <dgm:spPr/>
    </dgm:pt>
    <dgm:pt modelId="{B555025F-FF3B-4BFD-90D4-0D6E326ABC5E}" type="pres">
      <dgm:prSet presAssocID="{059F0A6A-07BA-4CE7-B97C-03F339E8FE00}" presName="composite" presStyleCnt="0"/>
      <dgm:spPr/>
    </dgm:pt>
    <dgm:pt modelId="{5DB4D058-52BF-4B75-B054-152BE6141150}" type="pres">
      <dgm:prSet presAssocID="{059F0A6A-07BA-4CE7-B97C-03F339E8FE00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F94DA8-004B-4C0B-A91D-BE3DDD8C874C}" type="pres">
      <dgm:prSet presAssocID="{059F0A6A-07BA-4CE7-B97C-03F339E8FE00}" presName="descendantText" presStyleLbl="alignAcc1" presStyleIdx="1" presStyleCnt="5" custScaleY="1580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A20E1-45DE-40FE-9608-C547753558F1}" type="pres">
      <dgm:prSet presAssocID="{2D1451FB-4EDC-4A27-9F90-EECEC5665EC0}" presName="sp" presStyleCnt="0"/>
      <dgm:spPr/>
    </dgm:pt>
    <dgm:pt modelId="{56CFD63E-8A4B-46EE-A66B-3186B7B82BA9}" type="pres">
      <dgm:prSet presAssocID="{1B7B42B4-5EE6-4C10-8B73-887C4B066B5C}" presName="composite" presStyleCnt="0"/>
      <dgm:spPr/>
    </dgm:pt>
    <dgm:pt modelId="{A9557140-2016-4959-9DDB-E47B650620C8}" type="pres">
      <dgm:prSet presAssocID="{1B7B42B4-5EE6-4C10-8B73-887C4B066B5C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1AAAF-6489-4281-8222-DA97578C0247}" type="pres">
      <dgm:prSet presAssocID="{1B7B42B4-5EE6-4C10-8B73-887C4B066B5C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0ABFC4-EB9B-4897-815A-27C8CE81DA1A}" type="pres">
      <dgm:prSet presAssocID="{4EF615AB-6DD7-4691-9B37-71E8B935A07D}" presName="sp" presStyleCnt="0"/>
      <dgm:spPr/>
    </dgm:pt>
    <dgm:pt modelId="{57B5F72C-F010-4F1F-9794-D49FD4E4AF0D}" type="pres">
      <dgm:prSet presAssocID="{6078DABC-7959-442D-9A92-659AD0027FB6}" presName="composite" presStyleCnt="0"/>
      <dgm:spPr/>
    </dgm:pt>
    <dgm:pt modelId="{FF4882C0-00A5-4791-BD4B-FBF71268FF53}" type="pres">
      <dgm:prSet presAssocID="{6078DABC-7959-442D-9A92-659AD0027FB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A4D63F-46CF-4C16-99B1-5172F8AD6153}" type="pres">
      <dgm:prSet presAssocID="{6078DABC-7959-442D-9A92-659AD0027FB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BBC543-38DA-4344-A4A9-64A757DCF756}" type="pres">
      <dgm:prSet presAssocID="{110774BF-44AD-42F3-8AF5-979DB151631C}" presName="sp" presStyleCnt="0"/>
      <dgm:spPr/>
    </dgm:pt>
    <dgm:pt modelId="{3D3E18CF-696D-4FEC-B38A-6E6957214C9C}" type="pres">
      <dgm:prSet presAssocID="{F1F4C00C-3EB9-43D8-868E-58BFA4DF6941}" presName="composite" presStyleCnt="0"/>
      <dgm:spPr/>
    </dgm:pt>
    <dgm:pt modelId="{D3713C56-4044-4909-9B29-0D6928C55955}" type="pres">
      <dgm:prSet presAssocID="{F1F4C00C-3EB9-43D8-868E-58BFA4DF694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5C4F3D-B745-4F2C-91DA-576C2F18959E}" type="pres">
      <dgm:prSet presAssocID="{F1F4C00C-3EB9-43D8-868E-58BFA4DF6941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FE35FE-9970-4371-ABAC-2BAEB2AD4A20}" type="presOf" srcId="{F1F4C00C-3EB9-43D8-868E-58BFA4DF6941}" destId="{D3713C56-4044-4909-9B29-0D6928C55955}" srcOrd="0" destOrd="0" presId="urn:microsoft.com/office/officeart/2005/8/layout/chevron2"/>
    <dgm:cxn modelId="{BB215618-2A03-4C8A-84B4-246C44D78A4E}" type="presOf" srcId="{35FBF02B-E813-4BCA-993F-2062FD4A7ED3}" destId="{2AA4D63F-46CF-4C16-99B1-5172F8AD6153}" srcOrd="0" destOrd="0" presId="urn:microsoft.com/office/officeart/2005/8/layout/chevron2"/>
    <dgm:cxn modelId="{9A2A1375-7101-476D-8EDF-7DA3997C407A}" type="presOf" srcId="{E92BC522-80DD-4F83-B161-3A6E4A9AB478}" destId="{85E1AAAF-6489-4281-8222-DA97578C0247}" srcOrd="0" destOrd="0" presId="urn:microsoft.com/office/officeart/2005/8/layout/chevron2"/>
    <dgm:cxn modelId="{03B20825-5C47-4174-9C2D-EF98A928C9C2}" srcId="{85A711C4-5712-4287-AC72-6CEEDE670CCA}" destId="{059F0A6A-07BA-4CE7-B97C-03F339E8FE00}" srcOrd="1" destOrd="0" parTransId="{C2A94FB6-8C14-4E50-B8DC-434E1BB3B021}" sibTransId="{2D1451FB-4EDC-4A27-9F90-EECEC5665EC0}"/>
    <dgm:cxn modelId="{021DA5DF-17F1-4636-B159-B50871349337}" type="presOf" srcId="{85A711C4-5712-4287-AC72-6CEEDE670CCA}" destId="{35FA5AED-1141-48E7-9C79-1394DD4580CB}" srcOrd="0" destOrd="0" presId="urn:microsoft.com/office/officeart/2005/8/layout/chevron2"/>
    <dgm:cxn modelId="{51FDE2E0-75CE-4BAD-8920-91176F65F710}" srcId="{1B7B42B4-5EE6-4C10-8B73-887C4B066B5C}" destId="{E92BC522-80DD-4F83-B161-3A6E4A9AB478}" srcOrd="0" destOrd="0" parTransId="{F52BAA2C-D7A4-4569-9404-1C4591CBB6C1}" sibTransId="{559F9230-B829-4B3A-846C-398334BF750E}"/>
    <dgm:cxn modelId="{94E7B45B-7420-4A61-B704-129C28C58964}" srcId="{06B8592B-F2B4-4326-BF25-98E645051C50}" destId="{86CCB157-7C65-4666-B8FF-960B5C882B1C}" srcOrd="1" destOrd="0" parTransId="{A79568E6-B60D-4143-973D-DFEB09EA435E}" sibTransId="{F833F5DF-ADD7-451D-8575-CDE5062BDC08}"/>
    <dgm:cxn modelId="{4342751B-E64A-418A-B601-A4EDE10F30C1}" type="presOf" srcId="{E18B7C03-AF3E-4F02-A6C3-683FD4054903}" destId="{5CF94DA8-004B-4C0B-A91D-BE3DDD8C874C}" srcOrd="0" destOrd="0" presId="urn:microsoft.com/office/officeart/2005/8/layout/chevron2"/>
    <dgm:cxn modelId="{4D1BDA86-BFA1-4672-8011-53119654FF46}" type="presOf" srcId="{290430F0-4DA2-47C7-A886-2D3BF96A2523}" destId="{AD32994E-4DEB-4A4B-8A76-48DF5FEBD83B}" srcOrd="0" destOrd="0" presId="urn:microsoft.com/office/officeart/2005/8/layout/chevron2"/>
    <dgm:cxn modelId="{8D470C5E-A331-4CD8-BCEF-820717C258FF}" type="presOf" srcId="{57396D19-BE75-43C8-861E-B3F8E32E592E}" destId="{165C4F3D-B745-4F2C-91DA-576C2F18959E}" srcOrd="0" destOrd="0" presId="urn:microsoft.com/office/officeart/2005/8/layout/chevron2"/>
    <dgm:cxn modelId="{8CCCF288-8538-42B6-B91F-BC7D94371785}" srcId="{059F0A6A-07BA-4CE7-B97C-03F339E8FE00}" destId="{ECD8FB1E-0322-4330-A54B-50BDADFD9ACD}" srcOrd="1" destOrd="0" parTransId="{222805FD-EEF2-4515-A746-FE37D06FF407}" sibTransId="{4C037F11-62BD-4E07-B20B-6128FA5D1F01}"/>
    <dgm:cxn modelId="{77C2D33F-D5B6-4E96-A177-F9716D00E1B4}" type="presOf" srcId="{86CCB157-7C65-4666-B8FF-960B5C882B1C}" destId="{AD32994E-4DEB-4A4B-8A76-48DF5FEBD83B}" srcOrd="0" destOrd="1" presId="urn:microsoft.com/office/officeart/2005/8/layout/chevron2"/>
    <dgm:cxn modelId="{30B70FCA-B428-4AC0-BF04-ACF33B942509}" type="presOf" srcId="{ECD8FB1E-0322-4330-A54B-50BDADFD9ACD}" destId="{5CF94DA8-004B-4C0B-A91D-BE3DDD8C874C}" srcOrd="0" destOrd="1" presId="urn:microsoft.com/office/officeart/2005/8/layout/chevron2"/>
    <dgm:cxn modelId="{69355546-D371-408C-9A26-AE6D0596C918}" srcId="{85A711C4-5712-4287-AC72-6CEEDE670CCA}" destId="{1B7B42B4-5EE6-4C10-8B73-887C4B066B5C}" srcOrd="2" destOrd="0" parTransId="{8055AB6B-B928-46C2-9C2B-8D4328D30E07}" sibTransId="{4EF615AB-6DD7-4691-9B37-71E8B935A07D}"/>
    <dgm:cxn modelId="{6721B6E6-195D-4FB6-993C-6B7597EDC128}" type="presOf" srcId="{06B8592B-F2B4-4326-BF25-98E645051C50}" destId="{CE5F349B-3A75-4D4F-972C-DA16A32AF41E}" srcOrd="0" destOrd="0" presId="urn:microsoft.com/office/officeart/2005/8/layout/chevron2"/>
    <dgm:cxn modelId="{CC8E6319-692A-44F4-92BE-0EB9B9125AC8}" type="presOf" srcId="{6078DABC-7959-442D-9A92-659AD0027FB6}" destId="{FF4882C0-00A5-4791-BD4B-FBF71268FF53}" srcOrd="0" destOrd="0" presId="urn:microsoft.com/office/officeart/2005/8/layout/chevron2"/>
    <dgm:cxn modelId="{7ACC456F-3E0C-445D-AB02-BE38CBA793F1}" srcId="{85A711C4-5712-4287-AC72-6CEEDE670CCA}" destId="{F1F4C00C-3EB9-43D8-868E-58BFA4DF6941}" srcOrd="4" destOrd="0" parTransId="{75C0F6DE-E913-45E3-A4CB-2E4C697BBF71}" sibTransId="{F333EBD4-9F99-4B28-A4B5-2381380CEEF6}"/>
    <dgm:cxn modelId="{3A182DBC-1B05-458C-AC33-D99FC407A195}" srcId="{F1F4C00C-3EB9-43D8-868E-58BFA4DF6941}" destId="{57396D19-BE75-43C8-861E-B3F8E32E592E}" srcOrd="0" destOrd="0" parTransId="{A5AABC94-8446-492F-912C-78D44E75BAF6}" sibTransId="{0A438C84-DE8A-44F8-9DB8-AAEBC2773D78}"/>
    <dgm:cxn modelId="{6612205C-6952-4965-8BEF-196211E995B8}" srcId="{06B8592B-F2B4-4326-BF25-98E645051C50}" destId="{290430F0-4DA2-47C7-A886-2D3BF96A2523}" srcOrd="0" destOrd="0" parTransId="{5134245E-F680-4AF6-BD34-146AF219CAE8}" sibTransId="{1EC35DFD-621F-4C00-9983-971E6EB1B79F}"/>
    <dgm:cxn modelId="{1DB2C03D-6724-45B6-8BC1-D05B85D1D83A}" srcId="{6078DABC-7959-442D-9A92-659AD0027FB6}" destId="{35FBF02B-E813-4BCA-993F-2062FD4A7ED3}" srcOrd="0" destOrd="0" parTransId="{8738E91F-586C-4B76-8EB4-91148B440FE9}" sibTransId="{CB0907FF-9CD3-411D-AC0B-5A8B76751B8E}"/>
    <dgm:cxn modelId="{04B94BEB-441B-47AE-8B04-9AE4AA80681B}" srcId="{059F0A6A-07BA-4CE7-B97C-03F339E8FE00}" destId="{E18B7C03-AF3E-4F02-A6C3-683FD4054903}" srcOrd="0" destOrd="0" parTransId="{60D9D670-D10C-43EA-89FF-53945F380FEA}" sibTransId="{5FE70E07-BE85-4434-B48E-483B4D6CD570}"/>
    <dgm:cxn modelId="{59F7144A-527D-4054-8C67-DCB3359476AD}" srcId="{85A711C4-5712-4287-AC72-6CEEDE670CCA}" destId="{6078DABC-7959-442D-9A92-659AD0027FB6}" srcOrd="3" destOrd="0" parTransId="{567F3DD1-72E1-41DF-8018-8B19D4730BA0}" sibTransId="{110774BF-44AD-42F3-8AF5-979DB151631C}"/>
    <dgm:cxn modelId="{E357EE7C-0659-45A4-BE1F-9E6255AF5A0B}" type="presOf" srcId="{059F0A6A-07BA-4CE7-B97C-03F339E8FE00}" destId="{5DB4D058-52BF-4B75-B054-152BE6141150}" srcOrd="0" destOrd="0" presId="urn:microsoft.com/office/officeart/2005/8/layout/chevron2"/>
    <dgm:cxn modelId="{0CF6830D-1585-4E96-A56A-22D829391DAA}" srcId="{85A711C4-5712-4287-AC72-6CEEDE670CCA}" destId="{06B8592B-F2B4-4326-BF25-98E645051C50}" srcOrd="0" destOrd="0" parTransId="{6B684032-4406-4726-A323-C6550B1AB043}" sibTransId="{A77D5E57-0716-45F1-BC41-48D7C4EE394B}"/>
    <dgm:cxn modelId="{D29F00D6-7EEA-4194-88E1-D5D1CEE5FA1D}" type="presOf" srcId="{1B7B42B4-5EE6-4C10-8B73-887C4B066B5C}" destId="{A9557140-2016-4959-9DDB-E47B650620C8}" srcOrd="0" destOrd="0" presId="urn:microsoft.com/office/officeart/2005/8/layout/chevron2"/>
    <dgm:cxn modelId="{8EBA71E3-3130-45BE-B44E-4D90AC3032A9}" type="presParOf" srcId="{35FA5AED-1141-48E7-9C79-1394DD4580CB}" destId="{7EE27091-669A-4A83-AEF4-16B5A2F78C09}" srcOrd="0" destOrd="0" presId="urn:microsoft.com/office/officeart/2005/8/layout/chevron2"/>
    <dgm:cxn modelId="{9FF7C9E7-C0D2-4093-876A-B7F02D847893}" type="presParOf" srcId="{7EE27091-669A-4A83-AEF4-16B5A2F78C09}" destId="{CE5F349B-3A75-4D4F-972C-DA16A32AF41E}" srcOrd="0" destOrd="0" presId="urn:microsoft.com/office/officeart/2005/8/layout/chevron2"/>
    <dgm:cxn modelId="{D8A9279A-7EB5-4850-B2BD-08D3573537E0}" type="presParOf" srcId="{7EE27091-669A-4A83-AEF4-16B5A2F78C09}" destId="{AD32994E-4DEB-4A4B-8A76-48DF5FEBD83B}" srcOrd="1" destOrd="0" presId="urn:microsoft.com/office/officeart/2005/8/layout/chevron2"/>
    <dgm:cxn modelId="{9C9DD8DF-7581-4E08-A5F4-AE8805967F23}" type="presParOf" srcId="{35FA5AED-1141-48E7-9C79-1394DD4580CB}" destId="{4C2DF41D-15B2-45A2-A64C-D5D62315A083}" srcOrd="1" destOrd="0" presId="urn:microsoft.com/office/officeart/2005/8/layout/chevron2"/>
    <dgm:cxn modelId="{7E9B0F1C-4933-4A50-98E1-9D89E724EC5C}" type="presParOf" srcId="{35FA5AED-1141-48E7-9C79-1394DD4580CB}" destId="{B555025F-FF3B-4BFD-90D4-0D6E326ABC5E}" srcOrd="2" destOrd="0" presId="urn:microsoft.com/office/officeart/2005/8/layout/chevron2"/>
    <dgm:cxn modelId="{986325DE-3239-4919-9158-B5CCF962DFAC}" type="presParOf" srcId="{B555025F-FF3B-4BFD-90D4-0D6E326ABC5E}" destId="{5DB4D058-52BF-4B75-B054-152BE6141150}" srcOrd="0" destOrd="0" presId="urn:microsoft.com/office/officeart/2005/8/layout/chevron2"/>
    <dgm:cxn modelId="{6E3848A1-3145-4FE4-9E88-1650CF0642E8}" type="presParOf" srcId="{B555025F-FF3B-4BFD-90D4-0D6E326ABC5E}" destId="{5CF94DA8-004B-4C0B-A91D-BE3DDD8C874C}" srcOrd="1" destOrd="0" presId="urn:microsoft.com/office/officeart/2005/8/layout/chevron2"/>
    <dgm:cxn modelId="{28195180-E5A2-4B67-B972-1A6F5C38DC20}" type="presParOf" srcId="{35FA5AED-1141-48E7-9C79-1394DD4580CB}" destId="{172A20E1-45DE-40FE-9608-C547753558F1}" srcOrd="3" destOrd="0" presId="urn:microsoft.com/office/officeart/2005/8/layout/chevron2"/>
    <dgm:cxn modelId="{E9F0731E-7378-42DB-BD8C-E60A965BD0D6}" type="presParOf" srcId="{35FA5AED-1141-48E7-9C79-1394DD4580CB}" destId="{56CFD63E-8A4B-46EE-A66B-3186B7B82BA9}" srcOrd="4" destOrd="0" presId="urn:microsoft.com/office/officeart/2005/8/layout/chevron2"/>
    <dgm:cxn modelId="{2E185F3C-5FAB-438E-9F39-A2B3C499937E}" type="presParOf" srcId="{56CFD63E-8A4B-46EE-A66B-3186B7B82BA9}" destId="{A9557140-2016-4959-9DDB-E47B650620C8}" srcOrd="0" destOrd="0" presId="urn:microsoft.com/office/officeart/2005/8/layout/chevron2"/>
    <dgm:cxn modelId="{B8238DEE-89AF-4ED3-8928-F40A8B935867}" type="presParOf" srcId="{56CFD63E-8A4B-46EE-A66B-3186B7B82BA9}" destId="{85E1AAAF-6489-4281-8222-DA97578C0247}" srcOrd="1" destOrd="0" presId="urn:microsoft.com/office/officeart/2005/8/layout/chevron2"/>
    <dgm:cxn modelId="{6CB05C79-4A78-466F-A56A-4F2351A5FB92}" type="presParOf" srcId="{35FA5AED-1141-48E7-9C79-1394DD4580CB}" destId="{D90ABFC4-EB9B-4897-815A-27C8CE81DA1A}" srcOrd="5" destOrd="0" presId="urn:microsoft.com/office/officeart/2005/8/layout/chevron2"/>
    <dgm:cxn modelId="{D43BB383-7A3F-4929-B162-DEB6615C814E}" type="presParOf" srcId="{35FA5AED-1141-48E7-9C79-1394DD4580CB}" destId="{57B5F72C-F010-4F1F-9794-D49FD4E4AF0D}" srcOrd="6" destOrd="0" presId="urn:microsoft.com/office/officeart/2005/8/layout/chevron2"/>
    <dgm:cxn modelId="{23D23310-FD1F-4C93-B994-5ADF47A8DF35}" type="presParOf" srcId="{57B5F72C-F010-4F1F-9794-D49FD4E4AF0D}" destId="{FF4882C0-00A5-4791-BD4B-FBF71268FF53}" srcOrd="0" destOrd="0" presId="urn:microsoft.com/office/officeart/2005/8/layout/chevron2"/>
    <dgm:cxn modelId="{D8D79DD3-3782-4457-AF17-829C0E029F45}" type="presParOf" srcId="{57B5F72C-F010-4F1F-9794-D49FD4E4AF0D}" destId="{2AA4D63F-46CF-4C16-99B1-5172F8AD6153}" srcOrd="1" destOrd="0" presId="urn:microsoft.com/office/officeart/2005/8/layout/chevron2"/>
    <dgm:cxn modelId="{6A3A8F74-F198-4C2C-8736-811BCA54DB75}" type="presParOf" srcId="{35FA5AED-1141-48E7-9C79-1394DD4580CB}" destId="{C5BBC543-38DA-4344-A4A9-64A757DCF756}" srcOrd="7" destOrd="0" presId="urn:microsoft.com/office/officeart/2005/8/layout/chevron2"/>
    <dgm:cxn modelId="{9419024D-4903-45E7-B8AC-622570195F3B}" type="presParOf" srcId="{35FA5AED-1141-48E7-9C79-1394DD4580CB}" destId="{3D3E18CF-696D-4FEC-B38A-6E6957214C9C}" srcOrd="8" destOrd="0" presId="urn:microsoft.com/office/officeart/2005/8/layout/chevron2"/>
    <dgm:cxn modelId="{19C07C45-AC53-4BA4-8DDE-CCFAF14D09B3}" type="presParOf" srcId="{3D3E18CF-696D-4FEC-B38A-6E6957214C9C}" destId="{D3713C56-4044-4909-9B29-0D6928C55955}" srcOrd="0" destOrd="0" presId="urn:microsoft.com/office/officeart/2005/8/layout/chevron2"/>
    <dgm:cxn modelId="{15B1CDA0-F69B-45C3-8130-BA697E775FAB}" type="presParOf" srcId="{3D3E18CF-696D-4FEC-B38A-6E6957214C9C}" destId="{165C4F3D-B745-4F2C-91DA-576C2F18959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BD4EFA-556C-401C-98C3-335E8CD3A42E}">
      <dsp:nvSpPr>
        <dsp:cNvPr id="0" name=""/>
        <dsp:cNvSpPr/>
      </dsp:nvSpPr>
      <dsp:spPr>
        <a:xfrm>
          <a:off x="0" y="4376839"/>
          <a:ext cx="7924800" cy="12484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СУМАТИВНО</a:t>
          </a:r>
          <a:endParaRPr lang="en-US" sz="2300" kern="1200" dirty="0"/>
        </a:p>
      </dsp:txBody>
      <dsp:txXfrm>
        <a:off x="0" y="4376839"/>
        <a:ext cx="7924800" cy="674160"/>
      </dsp:txXfrm>
    </dsp:sp>
    <dsp:sp modelId="{27745A66-6722-4159-B087-01778122036C}">
      <dsp:nvSpPr>
        <dsp:cNvPr id="0" name=""/>
        <dsp:cNvSpPr/>
      </dsp:nvSpPr>
      <dsp:spPr>
        <a:xfrm>
          <a:off x="0" y="4837227"/>
          <a:ext cx="3962399" cy="95397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400" kern="1200" dirty="0" smtClean="0"/>
            <a:t>Након поучавања и учења</a:t>
          </a:r>
          <a:endParaRPr lang="en-US" sz="2400" kern="1200" dirty="0"/>
        </a:p>
      </dsp:txBody>
      <dsp:txXfrm>
        <a:off x="0" y="4837227"/>
        <a:ext cx="3962399" cy="953972"/>
      </dsp:txXfrm>
    </dsp:sp>
    <dsp:sp modelId="{798B653B-9D2A-4DB3-8773-1584F804A594}">
      <dsp:nvSpPr>
        <dsp:cNvPr id="0" name=""/>
        <dsp:cNvSpPr/>
      </dsp:nvSpPr>
      <dsp:spPr>
        <a:xfrm>
          <a:off x="3962400" y="4859865"/>
          <a:ext cx="3962399" cy="93133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Подразумјева провјеру наученог, али и начина поучавања</a:t>
          </a:r>
          <a:endParaRPr lang="en-US" sz="2000" kern="1200" dirty="0"/>
        </a:p>
      </dsp:txBody>
      <dsp:txXfrm>
        <a:off x="3962400" y="4859865"/>
        <a:ext cx="3962399" cy="931334"/>
      </dsp:txXfrm>
    </dsp:sp>
    <dsp:sp modelId="{85E99B64-734B-444C-BD44-BC379192F6A7}">
      <dsp:nvSpPr>
        <dsp:cNvPr id="0" name=""/>
        <dsp:cNvSpPr/>
      </dsp:nvSpPr>
      <dsp:spPr>
        <a:xfrm rot="10800000">
          <a:off x="0" y="2475458"/>
          <a:ext cx="7924800" cy="192010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ФОРМАТИВНО</a:t>
          </a:r>
          <a:endParaRPr lang="en-US" sz="2300" kern="1200" dirty="0"/>
        </a:p>
      </dsp:txBody>
      <dsp:txXfrm>
        <a:off x="0" y="2475458"/>
        <a:ext cx="7924800" cy="673957"/>
      </dsp:txXfrm>
    </dsp:sp>
    <dsp:sp modelId="{2C69916B-8BC1-4A2E-86BA-37B15F33F80E}">
      <dsp:nvSpPr>
        <dsp:cNvPr id="0" name=""/>
        <dsp:cNvSpPr/>
      </dsp:nvSpPr>
      <dsp:spPr>
        <a:xfrm>
          <a:off x="0" y="2935459"/>
          <a:ext cx="3962399" cy="7371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400" kern="1200" dirty="0" smtClean="0"/>
            <a:t>Континуирано праћење</a:t>
          </a:r>
          <a:endParaRPr lang="en-US" sz="2400" kern="1200" dirty="0"/>
        </a:p>
      </dsp:txBody>
      <dsp:txXfrm>
        <a:off x="0" y="2935459"/>
        <a:ext cx="3962399" cy="737165"/>
      </dsp:txXfrm>
    </dsp:sp>
    <dsp:sp modelId="{61E69E7A-CD1B-441A-8CB3-F684B95985E3}">
      <dsp:nvSpPr>
        <dsp:cNvPr id="0" name=""/>
        <dsp:cNvSpPr/>
      </dsp:nvSpPr>
      <dsp:spPr>
        <a:xfrm>
          <a:off x="3962400" y="2938857"/>
          <a:ext cx="3962399" cy="73036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Омогућава процјену успјеха учења и поучавања</a:t>
          </a:r>
          <a:endParaRPr lang="en-US" sz="2000" kern="1200" dirty="0"/>
        </a:p>
      </dsp:txBody>
      <dsp:txXfrm>
        <a:off x="3962400" y="2938857"/>
        <a:ext cx="3962399" cy="730368"/>
      </dsp:txXfrm>
    </dsp:sp>
    <dsp:sp modelId="{EA4BFF3D-83B5-46A0-8A23-834944EAAE53}">
      <dsp:nvSpPr>
        <dsp:cNvPr id="0" name=""/>
        <dsp:cNvSpPr/>
      </dsp:nvSpPr>
      <dsp:spPr>
        <a:xfrm rot="10800000">
          <a:off x="0" y="0"/>
          <a:ext cx="7924800" cy="249314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300" kern="1200" dirty="0" smtClean="0"/>
            <a:t>ДИЈАГНОСТИЧКО</a:t>
          </a:r>
          <a:endParaRPr lang="en-US" sz="2300" kern="1200" dirty="0"/>
        </a:p>
      </dsp:txBody>
      <dsp:txXfrm>
        <a:off x="0" y="0"/>
        <a:ext cx="7924800" cy="875093"/>
      </dsp:txXfrm>
    </dsp:sp>
    <dsp:sp modelId="{FF9B0B3A-EE8E-4C89-B237-D2A1A96F7C0F}">
      <dsp:nvSpPr>
        <dsp:cNvPr id="0" name=""/>
        <dsp:cNvSpPr/>
      </dsp:nvSpPr>
      <dsp:spPr>
        <a:xfrm>
          <a:off x="0" y="652624"/>
          <a:ext cx="7924800" cy="96880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400" kern="1200" dirty="0" smtClean="0">
              <a:latin typeface="Times New Roman" pitchFamily="18" charset="0"/>
              <a:cs typeface="Times New Roman" pitchFamily="18" charset="0"/>
            </a:rPr>
            <a:t>Процјена јаких и слабих страна ученика, њиховог знања и разумијевања садржаја, процјена вјештина којим располажу 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652624"/>
        <a:ext cx="7924800" cy="9688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E5F349B-3A75-4D4F-972C-DA16A32AF41E}">
      <dsp:nvSpPr>
        <dsp:cNvPr id="0" name=""/>
        <dsp:cNvSpPr/>
      </dsp:nvSpPr>
      <dsp:spPr>
        <a:xfrm rot="5400000">
          <a:off x="-156674" y="247797"/>
          <a:ext cx="1044496" cy="7311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5</a:t>
          </a:r>
          <a:endParaRPr lang="en-US" sz="2000" kern="1200" dirty="0"/>
        </a:p>
      </dsp:txBody>
      <dsp:txXfrm rot="5400000">
        <a:off x="-156674" y="247797"/>
        <a:ext cx="1044496" cy="731147"/>
      </dsp:txXfrm>
    </dsp:sp>
    <dsp:sp modelId="{AD32994E-4DEB-4A4B-8A76-48DF5FEBD83B}">
      <dsp:nvSpPr>
        <dsp:cNvPr id="0" name=""/>
        <dsp:cNvSpPr/>
      </dsp:nvSpPr>
      <dsp:spPr>
        <a:xfrm rot="5400000">
          <a:off x="4097942" y="-3356741"/>
          <a:ext cx="841063" cy="7574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1800" kern="1200" dirty="0" smtClean="0"/>
            <a:t>Самостално без помоћи наставника објашњава разлику између фолдера, подфолдера и датотеке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1800" kern="1200" dirty="0" smtClean="0"/>
            <a:t>Наводи примјере из живота</a:t>
          </a:r>
          <a:endParaRPr lang="en-US" sz="1800" kern="1200" dirty="0"/>
        </a:p>
      </dsp:txBody>
      <dsp:txXfrm rot="5400000">
        <a:off x="4097942" y="-3356741"/>
        <a:ext cx="841063" cy="7574652"/>
      </dsp:txXfrm>
    </dsp:sp>
    <dsp:sp modelId="{5DB4D058-52BF-4B75-B054-152BE6141150}">
      <dsp:nvSpPr>
        <dsp:cNvPr id="0" name=""/>
        <dsp:cNvSpPr/>
      </dsp:nvSpPr>
      <dsp:spPr>
        <a:xfrm rot="5400000">
          <a:off x="-156674" y="1379057"/>
          <a:ext cx="1044496" cy="7311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4</a:t>
          </a:r>
          <a:endParaRPr lang="en-US" sz="2000" kern="1200" dirty="0"/>
        </a:p>
      </dsp:txBody>
      <dsp:txXfrm rot="5400000">
        <a:off x="-156674" y="1379057"/>
        <a:ext cx="1044496" cy="731147"/>
      </dsp:txXfrm>
    </dsp:sp>
    <dsp:sp modelId="{5CF94DA8-004B-4C0B-A91D-BE3DDD8C874C}">
      <dsp:nvSpPr>
        <dsp:cNvPr id="0" name=""/>
        <dsp:cNvSpPr/>
      </dsp:nvSpPr>
      <dsp:spPr>
        <a:xfrm rot="5400000">
          <a:off x="3982107" y="-2225481"/>
          <a:ext cx="1072731" cy="7574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2000" kern="1200" dirty="0" smtClean="0"/>
            <a:t>Самостално уз подпитања наставника објашњава разлику између фолдера, подфолдера и датотеке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2000" kern="1200" dirty="0" smtClean="0"/>
            <a:t>Уз подпитања наводи примјере из живота</a:t>
          </a:r>
          <a:endParaRPr lang="en-US" sz="2000" kern="1200" dirty="0"/>
        </a:p>
      </dsp:txBody>
      <dsp:txXfrm rot="5400000">
        <a:off x="3982107" y="-2225481"/>
        <a:ext cx="1072731" cy="7574652"/>
      </dsp:txXfrm>
    </dsp:sp>
    <dsp:sp modelId="{A9557140-2016-4959-9DDB-E47B650620C8}">
      <dsp:nvSpPr>
        <dsp:cNvPr id="0" name=""/>
        <dsp:cNvSpPr/>
      </dsp:nvSpPr>
      <dsp:spPr>
        <a:xfrm rot="5400000">
          <a:off x="-156674" y="2313413"/>
          <a:ext cx="1044496" cy="7311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3</a:t>
          </a:r>
          <a:endParaRPr lang="en-US" sz="2000" kern="1200" dirty="0"/>
        </a:p>
      </dsp:txBody>
      <dsp:txXfrm rot="5400000">
        <a:off x="-156674" y="2313413"/>
        <a:ext cx="1044496" cy="731147"/>
      </dsp:txXfrm>
    </dsp:sp>
    <dsp:sp modelId="{85E1AAAF-6489-4281-8222-DA97578C0247}">
      <dsp:nvSpPr>
        <dsp:cNvPr id="0" name=""/>
        <dsp:cNvSpPr/>
      </dsp:nvSpPr>
      <dsp:spPr>
        <a:xfrm rot="5400000">
          <a:off x="4179012" y="-1291125"/>
          <a:ext cx="678922" cy="7574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2000" kern="1200" dirty="0" smtClean="0"/>
            <a:t>Објшањава разлику уз мање грешке које не уочава ни након питања наставника, те их </a:t>
          </a:r>
          <a:r>
            <a:rPr lang="sr-Cyrl-RS" sz="2000" kern="1200" smtClean="0"/>
            <a:t>не исправља</a:t>
          </a:r>
          <a:endParaRPr lang="en-US" sz="2000" kern="1200" dirty="0"/>
        </a:p>
      </dsp:txBody>
      <dsp:txXfrm rot="5400000">
        <a:off x="4179012" y="-1291125"/>
        <a:ext cx="678922" cy="7574652"/>
      </dsp:txXfrm>
    </dsp:sp>
    <dsp:sp modelId="{FF4882C0-00A5-4791-BD4B-FBF71268FF53}">
      <dsp:nvSpPr>
        <dsp:cNvPr id="0" name=""/>
        <dsp:cNvSpPr/>
      </dsp:nvSpPr>
      <dsp:spPr>
        <a:xfrm rot="5400000">
          <a:off x="-156674" y="3247769"/>
          <a:ext cx="1044496" cy="7311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2</a:t>
          </a:r>
          <a:endParaRPr lang="en-US" sz="2000" kern="1200" dirty="0"/>
        </a:p>
      </dsp:txBody>
      <dsp:txXfrm rot="5400000">
        <a:off x="-156674" y="3247769"/>
        <a:ext cx="1044496" cy="731147"/>
      </dsp:txXfrm>
    </dsp:sp>
    <dsp:sp modelId="{2AA4D63F-46CF-4C16-99B1-5172F8AD6153}">
      <dsp:nvSpPr>
        <dsp:cNvPr id="0" name=""/>
        <dsp:cNvSpPr/>
      </dsp:nvSpPr>
      <dsp:spPr>
        <a:xfrm rot="5400000">
          <a:off x="4179012" y="-356770"/>
          <a:ext cx="678922" cy="7574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2000" kern="1200" dirty="0" smtClean="0"/>
            <a:t>Препознаје фолдер, подфолдер и датотку (Препознаје дефиниције и повезује са појмом)</a:t>
          </a:r>
          <a:endParaRPr lang="en-US" sz="2000" kern="1200" dirty="0"/>
        </a:p>
      </dsp:txBody>
      <dsp:txXfrm rot="5400000">
        <a:off x="4179012" y="-356770"/>
        <a:ext cx="678922" cy="7574652"/>
      </dsp:txXfrm>
    </dsp:sp>
    <dsp:sp modelId="{D3713C56-4044-4909-9B29-0D6928C55955}">
      <dsp:nvSpPr>
        <dsp:cNvPr id="0" name=""/>
        <dsp:cNvSpPr/>
      </dsp:nvSpPr>
      <dsp:spPr>
        <a:xfrm rot="5400000">
          <a:off x="-156674" y="4182124"/>
          <a:ext cx="1044496" cy="73114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000" kern="1200" dirty="0" smtClean="0"/>
            <a:t>1</a:t>
          </a:r>
          <a:endParaRPr lang="en-US" sz="2000" kern="1200" dirty="0"/>
        </a:p>
      </dsp:txBody>
      <dsp:txXfrm rot="5400000">
        <a:off x="-156674" y="4182124"/>
        <a:ext cx="1044496" cy="731147"/>
      </dsp:txXfrm>
    </dsp:sp>
    <dsp:sp modelId="{165C4F3D-B745-4F2C-91DA-576C2F18959E}">
      <dsp:nvSpPr>
        <dsp:cNvPr id="0" name=""/>
        <dsp:cNvSpPr/>
      </dsp:nvSpPr>
      <dsp:spPr>
        <a:xfrm rot="5400000">
          <a:off x="4179012" y="577585"/>
          <a:ext cx="678922" cy="7574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sr-Cyrl-RS" sz="2000" kern="1200" dirty="0" smtClean="0"/>
            <a:t>Не може ни уз помоћ наставника да препозна појмове</a:t>
          </a:r>
          <a:endParaRPr lang="en-US" sz="2000" kern="1200" dirty="0"/>
        </a:p>
      </dsp:txBody>
      <dsp:txXfrm rot="5400000">
        <a:off x="4179012" y="577585"/>
        <a:ext cx="678922" cy="75746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796F7-E689-417D-A3B8-FA554DCF9E88}" type="datetimeFigureOut">
              <a:rPr lang="en-US" smtClean="0"/>
              <a:pPr/>
              <a:t>8/31/2021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CF6C6-D6A2-4280-85E1-BE71F8F55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Формативно праћење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28125" t="41407" b="17187"/>
          <a:stretch>
            <a:fillRect/>
          </a:stretch>
        </p:blipFill>
        <p:spPr bwMode="auto">
          <a:xfrm>
            <a:off x="228600" y="2057400"/>
            <a:ext cx="8763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66800" y="990600"/>
            <a:ext cx="723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Питања на која одговара вредновање као учење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" y="0"/>
          <a:ext cx="8991600" cy="649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156"/>
                <a:gridCol w="4933444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Формативно праћење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1. Ученик треба</a:t>
                      </a:r>
                      <a:r>
                        <a:rPr lang="sr-Cyrl-RS" baseline="0" dirty="0" smtClean="0"/>
                        <a:t> да разумије упутства за рад и</a:t>
                      </a:r>
                      <a:r>
                        <a:rPr lang="en-US" baseline="0" dirty="0" smtClean="0"/>
                        <a:t> </a:t>
                      </a:r>
                      <a:r>
                        <a:rPr lang="sr-Cyrl-RS" baseline="0" dirty="0" smtClean="0"/>
                        <a:t>да се трудит  да задатке уради.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Шта</a:t>
                      </a:r>
                      <a:r>
                        <a:rPr lang="sr-Cyrl-RS" baseline="0" dirty="0" smtClean="0"/>
                        <a:t> треба мијењати ако не разумије упутства?</a:t>
                      </a:r>
                    </a:p>
                    <a:p>
                      <a:r>
                        <a:rPr lang="sr-Cyrl-RS" baseline="0" dirty="0" smtClean="0"/>
                        <a:t>Како  га подстаћи да се више труди?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2.</a:t>
                      </a:r>
                      <a:r>
                        <a:rPr lang="sr-Cyrl-RS" baseline="0" dirty="0" smtClean="0"/>
                        <a:t> Ученик мора анализирати задатак.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Којим задацима му помоћи да научи</a:t>
                      </a:r>
                      <a:r>
                        <a:rPr lang="sr-Cyrl-RS" baseline="0" dirty="0" smtClean="0"/>
                        <a:t> уочавати проблем, анализирати га и напративи план рјешења?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3. Ученик треба знати пронаћи и одабрати потребне податке.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Којим</a:t>
                      </a:r>
                      <a:r>
                        <a:rPr lang="sr-Cyrl-RS" baseline="0" dirty="0" smtClean="0"/>
                        <a:t> задацима ћу му помоћи да научи разликовати битно од небитног?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4. Ученик треба знати организовати и обрадити податке.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Којим задацима ћу му помоћи да научи</a:t>
                      </a:r>
                      <a:r>
                        <a:rPr lang="sr-Cyrl-RS" baseline="0" dirty="0" smtClean="0"/>
                        <a:t> систематизовати, упоређивати, комбиновати податке? Како га охрабрити да креативно размишља?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5. Ученик треба овладати процедурама</a:t>
                      </a:r>
                      <a:r>
                        <a:rPr lang="sr-Cyrl-RS" baseline="0" dirty="0" smtClean="0"/>
                        <a:t> и стећи практичне вјештине за рјешавање проблема.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Којим ћу вјежбама помоћи ученику да научи процедуре? Како га подстаћи да вјежба док не аутоматизује радње?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6. Ученик треба да уочава узорке, обрасце који се понављају те</a:t>
                      </a:r>
                      <a:r>
                        <a:rPr lang="sr-Cyrl-RS" baseline="0" dirty="0" smtClean="0"/>
                        <a:t> на основу њих претпоставити шта ће се догодити ако се неки од њих промјени.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Које вјжбе ће</a:t>
                      </a:r>
                      <a:r>
                        <a:rPr lang="sr-Cyrl-RS" baseline="0" dirty="0" smtClean="0"/>
                        <a:t> му помоћи у том?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7. Ученик мора учити из својих и туђих грешака.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Како створити позитиван однос према грешкама?  Како навићи ученике да из њих уче?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1143000"/>
          <a:ext cx="8991600" cy="247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8156"/>
                <a:gridCol w="4933444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Формативно праћење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baseline="0" dirty="0" smtClean="0"/>
                        <a:t>8. Ученик мора научити како да организује своје учење: одређује циљеве, поставља рокове, одређује задатке и контролне тачке за провјеру.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Како навести ученика да пропитује своје учење?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9.</a:t>
                      </a:r>
                      <a:r>
                        <a:rPr lang="sr-Cyrl-RS" baseline="0" dirty="0" smtClean="0"/>
                        <a:t>  Ученик мора знати на вријеме тражити помоћ за оно што не разумије и не може сам ријешити.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Како изградити позитивно окружење за учење и навићи ученике да сараднички уче?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81000" y="6858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Успјех формативног праћења зависи од неколико фактора: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18288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RS" sz="2400" dirty="0" smtClean="0"/>
              <a:t>Повратне информације која се даје ученицима, а која мора бити тако дефинисана да утиче на мотивацију за учење, те на самопоштовање ученика.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RS" sz="2400" dirty="0" smtClean="0"/>
              <a:t>Укључености ученика у сопствено учење – ученик мора да схвати како може да унаприједи сопствено учење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44958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RS" sz="2400" dirty="0" smtClean="0"/>
              <a:t>Прилагођавања поучавања на основу резултата праћења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6096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cs typeface="Times New Roman" pitchFamily="18" charset="0"/>
              </a:rPr>
              <a:t>Организација наставе информатике</a:t>
            </a:r>
            <a:endParaRPr lang="en-US" sz="2400" dirty="0">
              <a:cs typeface="Times New Roman" pitchFamily="18" charset="0"/>
            </a:endParaRPr>
          </a:p>
        </p:txBody>
      </p:sp>
      <p:pic>
        <p:nvPicPr>
          <p:cNvPr id="4" name="Picture 2" descr="https://www.raspberrypi.org/app/uploads/2020/10/imag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7686675" cy="50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04800" y="685800"/>
          <a:ext cx="79248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1000" y="1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 smtClean="0">
                <a:cs typeface="Times New Roman" pitchFamily="18" charset="0"/>
              </a:rPr>
              <a:t>ПРАЋЕЊЕ И ВРЕДНОВАЊЕ НАПРЕТКА УЧЕНИКА У НАСТАВИ ИНФОРМАТИКЕ</a:t>
            </a:r>
            <a:endParaRPr lang="en-US" sz="2000" b="1" dirty="0">
              <a:cs typeface="Times New Roman" pitchFamily="18" charset="0"/>
            </a:endParaRPr>
          </a:p>
        </p:txBody>
      </p:sp>
      <p:sp>
        <p:nvSpPr>
          <p:cNvPr id="4" name="Right Arrow 3">
            <a:hlinkClick r:id="rId7" action="ppaction://hlinksldjump"/>
          </p:cNvPr>
          <p:cNvSpPr/>
          <p:nvPr/>
        </p:nvSpPr>
        <p:spPr>
          <a:xfrm>
            <a:off x="8305800" y="6477000"/>
            <a:ext cx="6858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533400"/>
            <a:ext cx="8305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cs typeface="Times New Roman" pitchFamily="18" charset="0"/>
              </a:rPr>
              <a:t>При сваком вредновању треба водити рачуна о критеријима вредновања и примјени различитих метода вредновања да би сви ученици имали прилику показати стечене компетенције на начин који њима највише одговара.</a:t>
            </a:r>
            <a:endParaRPr lang="en-US" sz="2400" dirty="0"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3124200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cs typeface="Times New Roman" pitchFamily="18" charset="0"/>
              </a:rPr>
              <a:t>При вредновању често користимо </a:t>
            </a:r>
            <a:r>
              <a:rPr lang="sr-Cyrl-RS" sz="2400" b="1" dirty="0" smtClean="0">
                <a:cs typeface="Times New Roman" pitchFamily="18" charset="0"/>
              </a:rPr>
              <a:t>рубрике</a:t>
            </a:r>
            <a:r>
              <a:rPr lang="sr-Cyrl-RS" sz="2400" dirty="0" smtClean="0">
                <a:cs typeface="Times New Roman" pitchFamily="18" charset="0"/>
              </a:rPr>
              <a:t> за вредновање.</a:t>
            </a:r>
            <a:endParaRPr lang="en-US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0"/>
            <a:ext cx="84582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Рубрика је таблица критеријума постављених на неколико новоа.</a:t>
            </a:r>
          </a:p>
          <a:p>
            <a:pPr marL="288925" indent="-173038">
              <a:spcAft>
                <a:spcPts val="600"/>
              </a:spcAft>
            </a:pPr>
            <a:r>
              <a:rPr lang="ru-RU" sz="2400" dirty="0" smtClean="0">
                <a:cs typeface="Times New Roman" pitchFamily="18" charset="0"/>
              </a:rPr>
              <a:t>• Користи се с циљем доношења процјена о учениковом резултату или постигнућима.</a:t>
            </a:r>
          </a:p>
          <a:p>
            <a:pPr marL="288925" indent="-173038">
              <a:spcAft>
                <a:spcPts val="600"/>
              </a:spcAft>
            </a:pPr>
            <a:r>
              <a:rPr lang="ru-RU" sz="2400" dirty="0" smtClean="0">
                <a:cs typeface="Times New Roman" pitchFamily="18" charset="0"/>
              </a:rPr>
              <a:t>• Користи се углавном за вредновање сложених активности или задатака попут истраживачког рада, пројеката, проблемских задатака, расправа, усмених презентација, плаката итд.</a:t>
            </a: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400" dirty="0" smtClean="0">
                <a:cs typeface="Times New Roman" pitchFamily="18" charset="0"/>
              </a:rPr>
              <a:t>Рубрика је алат за вредновање који:</a:t>
            </a:r>
          </a:p>
          <a:p>
            <a:pPr marL="1203325" lvl="2" indent="-173038">
              <a:buFont typeface="Wingdings" pitchFamily="2" charset="2"/>
              <a:buChar char="ü"/>
            </a:pPr>
            <a:r>
              <a:rPr lang="sr-Cyrl-BA" sz="2400" dirty="0" smtClean="0">
                <a:cs typeface="Times New Roman" pitchFamily="18" charset="0"/>
              </a:rPr>
              <a:t>скраћује вријеме потребно за вредновање</a:t>
            </a:r>
          </a:p>
          <a:p>
            <a:pPr marL="1203325" lvl="2" indent="-173038">
              <a:buFont typeface="Wingdings" pitchFamily="2" charset="2"/>
              <a:buChar char="ü"/>
            </a:pPr>
            <a:r>
              <a:rPr lang="sr-Cyrl-BA" sz="2400" dirty="0" smtClean="0">
                <a:cs typeface="Times New Roman" pitchFamily="18" charset="0"/>
              </a:rPr>
              <a:t>омогућава давање уједначене повратне информације ученицима</a:t>
            </a:r>
          </a:p>
          <a:p>
            <a:pPr marL="1203325" lvl="2" indent="-173038">
              <a:buFont typeface="Wingdings" pitchFamily="2" charset="2"/>
              <a:buChar char="ü"/>
            </a:pPr>
            <a:r>
              <a:rPr lang="sr-Cyrl-BA" sz="2400" dirty="0" smtClean="0">
                <a:cs typeface="Times New Roman" pitchFamily="18" charset="0"/>
              </a:rPr>
              <a:t>јасно дефинише шта наставник од ученика очекује</a:t>
            </a:r>
          </a:p>
          <a:p>
            <a:pPr marL="1203325" lvl="2" indent="-173038">
              <a:buFont typeface="Wingdings" pitchFamily="2" charset="2"/>
              <a:buChar char="ü"/>
            </a:pPr>
            <a:r>
              <a:rPr lang="sr-Cyrl-BA" sz="2400" dirty="0" smtClean="0">
                <a:cs typeface="Times New Roman" pitchFamily="18" charset="0"/>
              </a:rPr>
              <a:t>подстиче критичко размишљање</a:t>
            </a:r>
          </a:p>
          <a:p>
            <a:pPr marL="1203325" lvl="2" indent="-173038">
              <a:buFont typeface="Wingdings" pitchFamily="2" charset="2"/>
              <a:buChar char="ü"/>
            </a:pPr>
            <a:r>
              <a:rPr lang="sr-Cyrl-BA" sz="2400" dirty="0" smtClean="0">
                <a:cs typeface="Times New Roman" pitchFamily="18" charset="0"/>
              </a:rPr>
              <a:t>омогућава објективно критеријско вредновање</a:t>
            </a:r>
          </a:p>
          <a:p>
            <a:pPr marL="1203325" lvl="2" indent="-173038">
              <a:buFont typeface="Wingdings" pitchFamily="2" charset="2"/>
              <a:buChar char="ü"/>
            </a:pPr>
            <a:r>
              <a:rPr lang="sr-Cyrl-BA" sz="2400" dirty="0" err="1" smtClean="0">
                <a:cs typeface="Times New Roman" pitchFamily="18" charset="0"/>
              </a:rPr>
              <a:t>унапрјеђује</a:t>
            </a:r>
            <a:r>
              <a:rPr lang="sr-Cyrl-BA" sz="2400" dirty="0" smtClean="0">
                <a:cs typeface="Times New Roman" pitchFamily="18" charset="0"/>
              </a:rPr>
              <a:t> учениково учење.</a:t>
            </a:r>
            <a:endParaRPr lang="en-US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295400"/>
            <a:ext cx="86106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74625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Рубрике треба да су организоване тако да приказују критеријуме  којима се мјери квалитета оствареног, постављене на неколико новоа.</a:t>
            </a:r>
          </a:p>
          <a:p>
            <a:pPr marL="231775" indent="-174625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Нивои садрже описе за сваки ниво напретка.</a:t>
            </a:r>
          </a:p>
          <a:p>
            <a:pPr marL="231775" indent="-174625">
              <a:spcAft>
                <a:spcPts val="600"/>
              </a:spcAft>
            </a:pPr>
            <a:r>
              <a:rPr lang="ru-RU" sz="2400" dirty="0" smtClean="0">
                <a:cs typeface="Times New Roman" pitchFamily="18" charset="0"/>
              </a:rPr>
              <a:t>• Наведени критеријуми могу помоћи наставнику у вредновању учениковог рада, док ученицима помажу у самовредновању и унапређењу нивоа постигнућа</a:t>
            </a:r>
          </a:p>
          <a:p>
            <a:pPr marL="231775" indent="-174625">
              <a:spcAft>
                <a:spcPts val="600"/>
              </a:spcAft>
            </a:pPr>
            <a:r>
              <a:rPr lang="ru-RU" sz="2400" dirty="0" smtClean="0">
                <a:cs typeface="Times New Roman" pitchFamily="18" charset="0"/>
              </a:rPr>
              <a:t>• Постоје два типа рубрика: аналитичка и холистичка.</a:t>
            </a:r>
            <a:endParaRPr lang="en-US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914400"/>
            <a:ext cx="8608194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6075" indent="-2301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Аналитичка рубрика подразумијева више критеријума и анализу нивоа остварености сваког од њих, тј. аналитичке рубрике су вишедимензионалне.</a:t>
            </a:r>
          </a:p>
          <a:p>
            <a:pPr marL="346075" indent="-2301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Аналитичке рубрике боље је користити као дио формативног праћења јер су дизајниране као алат за унапређење ученичких успјеха и постигнућа.</a:t>
            </a:r>
          </a:p>
          <a:p>
            <a:pPr marL="346075" indent="-2301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Повратна информација детаљнија је и ученик зна шта тачно треба унаприједити. </a:t>
            </a:r>
            <a:endParaRPr lang="en-US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8382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Један од саставних дијелова сваког процеса учења и поучавања је вредновање знања ученика.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9050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Разликујемо: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26670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RS" sz="2400" dirty="0" smtClean="0"/>
              <a:t>спољашње и унутрашње вредновање – у зависности од тога ко проводи;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5052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RS" sz="2400" dirty="0" smtClean="0"/>
              <a:t>дијагностичко, формативно и сумативно вредновање – у зависности од тога кад се проводи;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44196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BA" sz="2400" dirty="0"/>
              <a:t>в</a:t>
            </a:r>
            <a:r>
              <a:rPr lang="sr-Cyrl-RS" sz="2400" dirty="0" smtClean="0"/>
              <a:t>редновање за учење, вредновање као учење и вредновање наученог – у зависности од циља провођења.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914400"/>
            <a:ext cx="7391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cs typeface="Times New Roman" pitchFamily="18" charset="0"/>
              </a:rPr>
              <a:t>Израда рубрика</a:t>
            </a:r>
          </a:p>
          <a:p>
            <a:pPr algn="ctr"/>
            <a:endParaRPr lang="ru-RU" sz="2400" dirty="0" smtClean="0">
              <a:cs typeface="Times New Roman" pitchFamily="18" charset="0"/>
            </a:endParaRPr>
          </a:p>
          <a:p>
            <a:r>
              <a:rPr lang="ru-RU" sz="2400" dirty="0" smtClean="0">
                <a:cs typeface="Times New Roman" pitchFamily="18" charset="0"/>
              </a:rPr>
              <a:t>Три су основна корака за израду рубрике:</a:t>
            </a:r>
          </a:p>
          <a:p>
            <a:r>
              <a:rPr lang="ru-RU" sz="2400" dirty="0" smtClean="0">
                <a:cs typeface="Times New Roman" pitchFamily="18" charset="0"/>
              </a:rPr>
              <a:t>1. Израда контролне листе</a:t>
            </a:r>
          </a:p>
          <a:p>
            <a:r>
              <a:rPr lang="ru-RU" sz="2400" dirty="0" smtClean="0">
                <a:cs typeface="Times New Roman" pitchFamily="18" charset="0"/>
              </a:rPr>
              <a:t>2. Избор бодовне скале</a:t>
            </a:r>
          </a:p>
          <a:p>
            <a:r>
              <a:rPr lang="ru-RU" sz="2400" dirty="0" smtClean="0">
                <a:cs typeface="Times New Roman" pitchFamily="18" charset="0"/>
              </a:rPr>
              <a:t>3. Писање дескриптора квалитете.</a:t>
            </a:r>
            <a:endParaRPr lang="en-US" sz="2400" dirty="0"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057400" y="3962400"/>
          <a:ext cx="6324600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1150"/>
                <a:gridCol w="1581150"/>
                <a:gridCol w="1581150"/>
                <a:gridCol w="15811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Ниво 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К</a:t>
                      </a:r>
                      <a:r>
                        <a:rPr lang="sr-Cyrl-RS" dirty="0" smtClean="0"/>
                        <a:t>ритеријум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Критеријум  </a:t>
                      </a:r>
                      <a:r>
                        <a:rPr lang="sr-Cyrl-RS" baseline="0" dirty="0" smtClean="0"/>
                        <a:t> 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Критеријум  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ight Brace 5"/>
          <p:cNvSpPr/>
          <p:nvPr/>
        </p:nvSpPr>
        <p:spPr>
          <a:xfrm rot="5400000">
            <a:off x="5562600" y="4343400"/>
            <a:ext cx="457200" cy="3048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91000" y="62484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Дескриптори квалитета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6096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Примјер рубрике за праћење усмене презентације ученика: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81000" y="1397000"/>
          <a:ext cx="8086908" cy="497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779"/>
                <a:gridCol w="1692021"/>
                <a:gridCol w="1600200"/>
                <a:gridCol w="1524000"/>
                <a:gridCol w="1609908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Критеријуми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Нивои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Олично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Добро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Задовољавајуће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Слабо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Организација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Информације и идејеле презентоване су на занимљив начин, логичким редослиједом</a:t>
                      </a:r>
                      <a:r>
                        <a:rPr lang="sr-Cyrl-RS" baseline="0" dirty="0" smtClean="0"/>
                        <a:t> који је лако пратити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Информације и идејеле презентоване су логичким</a:t>
                      </a:r>
                      <a:r>
                        <a:rPr lang="sr-Cyrl-RS" baseline="0" dirty="0" smtClean="0"/>
                        <a:t> редослиједом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Скаче са теме на тему, па је тешко пратити излагање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Немогуће је пратити излагање јер нема логичког редослиједа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Тема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Излагање је у потпуности повезано са темом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Излагање је у главном повезано са темом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Излагање је дјелимично</a:t>
                      </a:r>
                      <a:r>
                        <a:rPr lang="sr-Cyrl-RS" baseline="0" dirty="0" smtClean="0"/>
                        <a:t> </a:t>
                      </a:r>
                      <a:r>
                        <a:rPr lang="sr-Cyrl-RS" dirty="0" smtClean="0"/>
                        <a:t>повезано са темом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Излагање није повезано са темом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7200" y="533400"/>
          <a:ext cx="8086908" cy="595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779"/>
                <a:gridCol w="1692021"/>
                <a:gridCol w="1447800"/>
                <a:gridCol w="1676400"/>
                <a:gridCol w="1609908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Критеријуми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Нивои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Олично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Добро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Задовољавајуће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Слабо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Контакт очима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Остварује контакт очима са слушаоцима</a:t>
                      </a:r>
                      <a:r>
                        <a:rPr lang="sr-Cyrl-RS" baseline="0" dirty="0" smtClean="0"/>
                        <a:t> уз ријетко кориштење биљешки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Остварује контакт очима са слушаоцима</a:t>
                      </a:r>
                      <a:r>
                        <a:rPr lang="sr-Cyrl-RS" baseline="0" dirty="0" smtClean="0"/>
                        <a:t> уз повремено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baseline="0" dirty="0" smtClean="0"/>
                        <a:t>кориштење биљешки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Често користи биљешке, а повремено оствари контакт очима са слушаоцима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Чита биљешке и не остварује контакт</a:t>
                      </a:r>
                      <a:r>
                        <a:rPr lang="sr-Cyrl-RS" baseline="0" dirty="0" smtClean="0"/>
                        <a:t> очима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Говори јасно, гласно и прецизно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Говори јасно и довољно прецизно </a:t>
                      </a:r>
                      <a:r>
                        <a:rPr lang="sr-Cyrl-RS" baseline="0" dirty="0" smtClean="0"/>
                        <a:t>уз понеку погрешну ријеч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Говори тихо, недовољно јасно уз понеке погрешно изговорене ријечи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Говори тихо, нејсано, погрешно изговара ријечи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Вријеме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Држи се договореног времена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Говори мало дуже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Говори краће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Изговори само понеку ријеч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Примјер рубрике за праћење табеларне обраде података: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914400"/>
          <a:ext cx="8382000" cy="540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2586318"/>
                <a:gridCol w="2070847"/>
                <a:gridCol w="1972235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Критеријуми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sr-Cyrl-RS" dirty="0" smtClean="0"/>
                        <a:t>Нивои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У потпуности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Дјелимично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sz="1600" dirty="0" smtClean="0"/>
                        <a:t>Треба поправити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Унос порадатак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Унесени</a:t>
                      </a:r>
                      <a:r>
                        <a:rPr lang="sr-Cyrl-RS" baseline="0" dirty="0" smtClean="0"/>
                        <a:t> су сви потребни подаци (систематично, јасно, уз одговарајуће мјерене јединице, потребан број децимала, постотци,...), правилно обрађени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Унесен је само дио података, само дио има мјерне јединице или</a:t>
                      </a:r>
                      <a:r>
                        <a:rPr lang="sr-Cyrl-RS" baseline="0" dirty="0" smtClean="0"/>
                        <a:t> оне нису унесене,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Нису унесени подаци, а јављају се и грешке у обради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Приказ података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Подаци су јасно приказани (табеле,</a:t>
                      </a:r>
                      <a:r>
                        <a:rPr lang="sr-Cyrl-RS" baseline="0" dirty="0" smtClean="0"/>
                        <a:t> колоне, редови, правилно унесене мјерне јединице, графички подаци јасни)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Обрађени</a:t>
                      </a:r>
                      <a:r>
                        <a:rPr lang="sr-Cyrl-RS" baseline="0" dirty="0" smtClean="0"/>
                        <a:t> су само неки подаци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Подаци су погрешно приказани (неозначени или</a:t>
                      </a:r>
                      <a:r>
                        <a:rPr lang="sr-Cyrl-RS" baseline="0" dirty="0" smtClean="0"/>
                        <a:t> су погрешно означени)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Закључак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Поптун и јасан, исправан, базиран на добијеним подацима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baseline="0" dirty="0" smtClean="0"/>
                        <a:t>Закључак није јасан, д</a:t>
                      </a:r>
                      <a:r>
                        <a:rPr lang="sr-Cyrl-RS" dirty="0" smtClean="0"/>
                        <a:t>јелимично исправан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 smtClean="0"/>
                        <a:t>Није повезан са резултатима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609600"/>
            <a:ext cx="86868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6075" indent="-2301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Холистичка рубрика описује за сваки ниво укупна очекивана постигнућа ученика без аналитичке разраде тј. оне су једнодимензионалне.</a:t>
            </a:r>
          </a:p>
          <a:p>
            <a:pPr marL="346075" indent="-230188">
              <a:spcAft>
                <a:spcPts val="600"/>
              </a:spcAft>
              <a:buFont typeface="Arial" pitchFamily="34" charset="0"/>
              <a:buChar char="•"/>
            </a:pPr>
            <a:r>
              <a:rPr lang="ru-RU" sz="2400" dirty="0" smtClean="0">
                <a:cs typeface="Times New Roman" pitchFamily="18" charset="0"/>
              </a:rPr>
              <a:t>Холистичка рубрика омогућује бржу процјену рада као цјелине.</a:t>
            </a:r>
          </a:p>
          <a:p>
            <a:pPr marL="346075" indent="-230188">
              <a:spcAft>
                <a:spcPts val="600"/>
              </a:spcAft>
            </a:pPr>
            <a:r>
              <a:rPr lang="ru-RU" sz="2400" dirty="0" smtClean="0">
                <a:cs typeface="Times New Roman" pitchFamily="18" charset="0"/>
              </a:rPr>
              <a:t>• Не даје детаљну анализу за сваки критеријум вредновања посебно, зато је повратна информација уопштена.</a:t>
            </a:r>
          </a:p>
          <a:p>
            <a:pPr marL="346075" indent="-230188">
              <a:spcAft>
                <a:spcPts val="600"/>
              </a:spcAft>
            </a:pPr>
            <a:r>
              <a:rPr lang="ru-RU" sz="2400" dirty="0" smtClean="0">
                <a:cs typeface="Times New Roman" pitchFamily="18" charset="0"/>
              </a:rPr>
              <a:t>• Сумативног је карактера те се најчешће користи за вредновање наученог.</a:t>
            </a:r>
            <a:endParaRPr lang="en-US" sz="24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096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Примјер рубрике за усвајање основних појмова организације података: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609600" y="1397000"/>
          <a:ext cx="83058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16002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BA" sz="2800" b="1" dirty="0" smtClean="0">
                <a:cs typeface="Times New Roman" pitchFamily="18" charset="0"/>
              </a:rPr>
              <a:t>Е</a:t>
            </a:r>
            <a:r>
              <a:rPr lang="sr-Cyrl-RS" sz="2800" b="1" dirty="0" smtClean="0">
                <a:cs typeface="Times New Roman" pitchFamily="18" charset="0"/>
              </a:rPr>
              <a:t>фикасна повратна инфорамција</a:t>
            </a:r>
            <a:endParaRPr lang="en-US" sz="2800" b="1" dirty="0"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24200" y="4343401"/>
            <a:ext cx="548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“Учити без повратне инфорамције је као учити стрељаштво у мрачној соби!” </a:t>
            </a:r>
          </a:p>
          <a:p>
            <a:pPr algn="r"/>
            <a:r>
              <a:rPr lang="en-US" sz="2400" dirty="0" smtClean="0"/>
              <a:t>Cross, 1996.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2209800"/>
            <a:ext cx="7620000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1963" indent="-346075">
              <a:spcAft>
                <a:spcPts val="600"/>
              </a:spcAft>
              <a:buFont typeface="Arial" pitchFamily="34" charset="0"/>
              <a:buChar char="•"/>
            </a:pPr>
            <a:r>
              <a:rPr lang="sr-Cyrl-RS" sz="2400" dirty="0" smtClean="0"/>
              <a:t>Евалуацијске – садрже вредносну процјену (врло добар састав, успјешан рад,...) али ученику не говоре шта је било добро, те он често не може поновити свој успјех</a:t>
            </a:r>
          </a:p>
          <a:p>
            <a:pPr marL="461963" indent="-346075">
              <a:buFont typeface="Arial" pitchFamily="34" charset="0"/>
              <a:buChar char="•"/>
            </a:pPr>
            <a:r>
              <a:rPr lang="sr-Cyrl-RS" sz="2400" dirty="0" smtClean="0"/>
              <a:t>Дескриптивне – усмјерене су на оно што је ученик рекао или урадио и то повезују са исходима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685800"/>
            <a:ext cx="723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Повратне инфорамације могу се подијелити на: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97346"/>
            <a:ext cx="8534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BA" sz="2100" dirty="0" smtClean="0">
                <a:cs typeface="Times New Roman" pitchFamily="18" charset="0"/>
              </a:rPr>
              <a:t>Примјери повратних информација који имају негативан утицај на учење:</a:t>
            </a:r>
          </a:p>
          <a:p>
            <a:endParaRPr lang="sr-Cyrl-BA" sz="2100" dirty="0" smtClean="0">
              <a:cs typeface="Times New Roman" pitchFamily="18" charset="0"/>
            </a:endParaRP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100" dirty="0" smtClean="0">
                <a:cs typeface="Times New Roman" pitchFamily="18" charset="0"/>
              </a:rPr>
              <a:t>Повратна информација у којој се ученике упоређује с другим  (</a:t>
            </a:r>
            <a:r>
              <a:rPr lang="en-US" sz="2100" dirty="0" smtClean="0">
                <a:cs typeface="Times New Roman" pitchFamily="18" charset="0"/>
              </a:rPr>
              <a:t>K</a:t>
            </a:r>
            <a:r>
              <a:rPr lang="sr-Cyrl-BA" sz="2100" dirty="0" err="1" smtClean="0">
                <a:cs typeface="Times New Roman" pitchFamily="18" charset="0"/>
              </a:rPr>
              <a:t>ао</a:t>
            </a:r>
            <a:r>
              <a:rPr lang="sr-Cyrl-BA" sz="2100" dirty="0" smtClean="0">
                <a:cs typeface="Times New Roman" pitchFamily="18" charset="0"/>
              </a:rPr>
              <a:t> што видиш још увијек имаш највише проблема у креирању фолдера у разреду. Мораш се веома потрудити да </a:t>
            </a:r>
            <a:r>
              <a:rPr lang="sr-Cyrl-BA" sz="2100" dirty="0" err="1" smtClean="0">
                <a:cs typeface="Times New Roman" pitchFamily="18" charset="0"/>
              </a:rPr>
              <a:t>пристигнеш</a:t>
            </a:r>
            <a:r>
              <a:rPr lang="sr-Cyrl-BA" sz="2100" dirty="0" smtClean="0">
                <a:cs typeface="Times New Roman" pitchFamily="18" charset="0"/>
              </a:rPr>
              <a:t> друге).</a:t>
            </a: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100" dirty="0" smtClean="0">
                <a:cs typeface="Times New Roman" pitchFamily="18" charset="0"/>
              </a:rPr>
              <a:t>Повратна информација која је повезана с исходима али је лоше осмишљена (Откуцај још два параграфа текста).</a:t>
            </a: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100" dirty="0" smtClean="0">
                <a:cs typeface="Times New Roman" pitchFamily="18" charset="0"/>
              </a:rPr>
              <a:t>Повратна информација која је </a:t>
            </a:r>
            <a:r>
              <a:rPr lang="sr-Cyrl-BA" sz="2100" dirty="0" err="1" smtClean="0">
                <a:cs typeface="Times New Roman" pitchFamily="18" charset="0"/>
              </a:rPr>
              <a:t>прекритична</a:t>
            </a:r>
            <a:r>
              <a:rPr lang="sr-Cyrl-BA" sz="2100" dirty="0" smtClean="0">
                <a:cs typeface="Times New Roman" pitchFamily="18" charset="0"/>
              </a:rPr>
              <a:t> (Ово је јако лош рад. Ниси се довољно потрудио)</a:t>
            </a: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100" dirty="0" smtClean="0">
                <a:cs typeface="Times New Roman" pitchFamily="18" charset="0"/>
              </a:rPr>
              <a:t>Повратна информација која је нејасна и није специфична (Провјери још једном свој рад или Сљедећи пут провјери прије него што предаш).</a:t>
            </a: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100" dirty="0" smtClean="0">
                <a:cs typeface="Times New Roman" pitchFamily="18" charset="0"/>
              </a:rPr>
              <a:t>Повратна информација која је </a:t>
            </a:r>
            <a:r>
              <a:rPr lang="sr-Cyrl-BA" sz="2100" dirty="0" err="1" smtClean="0">
                <a:cs typeface="Times New Roman" pitchFamily="18" charset="0"/>
              </a:rPr>
              <a:t>пресложена</a:t>
            </a:r>
            <a:r>
              <a:rPr lang="sr-Cyrl-BA" sz="2100" dirty="0" smtClean="0">
                <a:cs typeface="Times New Roman" pitchFamily="18" charset="0"/>
              </a:rPr>
              <a:t> и тешко се </a:t>
            </a:r>
            <a:r>
              <a:rPr lang="sr-Cyrl-BA" sz="2100" dirty="0" err="1" smtClean="0">
                <a:cs typeface="Times New Roman" pitchFamily="18" charset="0"/>
              </a:rPr>
              <a:t>разумије</a:t>
            </a:r>
            <a:r>
              <a:rPr lang="sr-Cyrl-BA" sz="2100" dirty="0" smtClean="0">
                <a:cs typeface="Times New Roman" pitchFamily="18" charset="0"/>
              </a:rPr>
              <a:t>.</a:t>
            </a: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100" dirty="0" smtClean="0">
                <a:cs typeface="Times New Roman" pitchFamily="18" charset="0"/>
              </a:rPr>
              <a:t>Повратна информација која је више </a:t>
            </a:r>
            <a:r>
              <a:rPr lang="sr-Cyrl-BA" sz="2100" dirty="0" err="1" smtClean="0">
                <a:cs typeface="Times New Roman" pitchFamily="18" charset="0"/>
              </a:rPr>
              <a:t>усмјерена</a:t>
            </a:r>
            <a:r>
              <a:rPr lang="sr-Cyrl-BA" sz="2100" dirty="0" smtClean="0">
                <a:cs typeface="Times New Roman" pitchFamily="18" charset="0"/>
              </a:rPr>
              <a:t> на ученика него на задатак ( </a:t>
            </a:r>
            <a:r>
              <a:rPr lang="sr-Cyrl-BA" sz="2100" dirty="0" err="1" smtClean="0">
                <a:cs typeface="Times New Roman" pitchFamily="18" charset="0"/>
              </a:rPr>
              <a:t>хваљење</a:t>
            </a:r>
            <a:r>
              <a:rPr lang="sr-Cyrl-BA" sz="2100" dirty="0" smtClean="0">
                <a:cs typeface="Times New Roman" pitchFamily="18" charset="0"/>
              </a:rPr>
              <a:t>  - Ти си јако добра дјевојчица и јако сам задовољна тобом.)</a:t>
            </a:r>
          </a:p>
          <a:p>
            <a:endParaRPr lang="sr-Cyrl-BA" sz="2100" dirty="0" smtClean="0">
              <a:cs typeface="Times New Roman" pitchFamily="18" charset="0"/>
            </a:endParaRPr>
          </a:p>
          <a:p>
            <a:pPr algn="r"/>
            <a:r>
              <a:rPr lang="sr-Cyrl-BA" sz="2100" dirty="0" smtClean="0">
                <a:cs typeface="Times New Roman" pitchFamily="18" charset="0"/>
              </a:rPr>
              <a:t>(</a:t>
            </a:r>
            <a:r>
              <a:rPr lang="sr-Cyrl-BA" sz="2100" dirty="0" err="1" smtClean="0">
                <a:cs typeface="Times New Roman" pitchFamily="18" charset="0"/>
              </a:rPr>
              <a:t>Херитаге</a:t>
            </a:r>
            <a:r>
              <a:rPr lang="sr-Cyrl-BA" sz="2100" dirty="0" smtClean="0">
                <a:cs typeface="Times New Roman" pitchFamily="18" charset="0"/>
              </a:rPr>
              <a:t>, 2010)</a:t>
            </a:r>
            <a:endParaRPr lang="en-US" sz="21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371600"/>
            <a:ext cx="8534400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BA" sz="2400" dirty="0" smtClean="0">
                <a:cs typeface="Times New Roman" pitchFamily="18" charset="0"/>
              </a:rPr>
              <a:t>Примјери добро осмишљене повратне информације која има позитиван  утицај на учење:</a:t>
            </a:r>
          </a:p>
          <a:p>
            <a:endParaRPr lang="sr-Cyrl-BA" sz="2400" dirty="0" smtClean="0">
              <a:cs typeface="Times New Roman" pitchFamily="18" charset="0"/>
            </a:endParaRPr>
          </a:p>
          <a:p>
            <a:pPr marL="288925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RS" sz="2400" dirty="0" smtClean="0">
                <a:cs typeface="Times New Roman" pitchFamily="18" charset="0"/>
              </a:rPr>
              <a:t>Добро си креирао(ла) фолдере, али размисли о њиховим називима. Потребно је да те називи асоцирају на њихов садржај, па је умјесто фолдер1 боље именовати га са слике са мора 2021, ...</a:t>
            </a:r>
            <a:endParaRPr lang="sr-Cyrl-BA" sz="2400" dirty="0" smtClean="0">
              <a:cs typeface="Times New Roman" pitchFamily="18" charset="0"/>
            </a:endParaRPr>
          </a:p>
          <a:p>
            <a:endParaRPr lang="sr-Cyrl-BA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4572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Током процеса учења и поучавања пратимо и вреднујемо: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0668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sz="2400" dirty="0"/>
              <a:t> </a:t>
            </a:r>
            <a:r>
              <a:rPr lang="sr-Cyrl-RS" sz="2400" dirty="0" smtClean="0"/>
              <a:t>знања (чињенична знања),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/>
              <a:t> </a:t>
            </a:r>
            <a:r>
              <a:rPr lang="sr-Cyrl-RS" sz="2400" dirty="0" smtClean="0"/>
              <a:t>процесе (примјену знања кроз рјешавање проблема),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/>
              <a:t> </a:t>
            </a:r>
            <a:r>
              <a:rPr lang="sr-Cyrl-RS" sz="2400" dirty="0" smtClean="0"/>
              <a:t>вјештине (примјену различитих алата, сараднички рад),</a:t>
            </a:r>
          </a:p>
          <a:p>
            <a:pPr>
              <a:buFont typeface="Arial" pitchFamily="34" charset="0"/>
              <a:buChar char="•"/>
            </a:pPr>
            <a:r>
              <a:rPr lang="sr-Cyrl-RS" sz="2400" dirty="0"/>
              <a:t> </a:t>
            </a:r>
            <a:r>
              <a:rPr lang="sr-Cyrl-RS" sz="2400" dirty="0" smtClean="0"/>
              <a:t>самосталност, одговорност, однос ка раду.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3528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/>
            <a:r>
              <a:rPr lang="sr-Cyrl-RS" sz="2400" dirty="0" smtClean="0"/>
              <a:t>Вредновање вршимо: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3962400"/>
            <a:ext cx="8077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BA" sz="2400" dirty="0"/>
              <a:t>н</a:t>
            </a:r>
            <a:r>
              <a:rPr lang="sr-Cyrl-RS" sz="2400" dirty="0" smtClean="0"/>
              <a:t>а почетку процеса учења и поучавања – дијагностичко - с циљем провјере предзнања,</a:t>
            </a:r>
          </a:p>
          <a:p>
            <a:pPr marL="173038" indent="-173038">
              <a:buFont typeface="Arial" pitchFamily="34" charset="0"/>
              <a:buChar char="•"/>
            </a:pPr>
            <a:r>
              <a:rPr lang="sr-Cyrl-BA" sz="2400" dirty="0"/>
              <a:t>т</a:t>
            </a:r>
            <a:r>
              <a:rPr lang="sr-Cyrl-RS" sz="2400" dirty="0" smtClean="0"/>
              <a:t>оком процеса учења – формативно - с циљем утврђивања шта су научили, у чему напредују, на чему треба још радити,</a:t>
            </a:r>
          </a:p>
          <a:p>
            <a:pPr marL="173038" indent="-173038">
              <a:buFont typeface="Arial" pitchFamily="34" charset="0"/>
              <a:buChar char="•"/>
            </a:pPr>
            <a:r>
              <a:rPr lang="sr-Cyrl-BA" sz="2400" dirty="0" smtClean="0"/>
              <a:t>Н</a:t>
            </a:r>
            <a:r>
              <a:rPr lang="sr-Cyrl-RS" sz="2400" dirty="0" smtClean="0"/>
              <a:t>а крају процеса учења и поучавања – сумативно – утврђивање остварености исхода учења.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4572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Карактеристике формативног праћења: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066800"/>
            <a:ext cx="8001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RS" sz="2400" dirty="0" smtClean="0"/>
              <a:t>обухвата прикупљање података, њихово вредновање, повратне инфорамције ученицима, корекције у учењу и поучавању, 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400" dirty="0"/>
              <a:t> </a:t>
            </a:r>
            <a:r>
              <a:rPr lang="sr-Cyrl-BA" sz="2400" dirty="0" smtClean="0"/>
              <a:t>ц</a:t>
            </a:r>
            <a:r>
              <a:rPr lang="sr-Cyrl-RS" sz="2400" dirty="0" smtClean="0"/>
              <a:t>иљ -  позитиван утицај на процес учења,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r>
              <a:rPr lang="sr-Cyrl-RS" sz="2400" dirty="0"/>
              <a:t> </a:t>
            </a:r>
            <a:r>
              <a:rPr lang="sr-Cyrl-RS" sz="2400" dirty="0" smtClean="0"/>
              <a:t>континуиран процес,</a:t>
            </a:r>
          </a:p>
          <a:p>
            <a:pPr marL="173038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400" dirty="0" smtClean="0"/>
              <a:t>и</a:t>
            </a:r>
            <a:r>
              <a:rPr lang="sr-Cyrl-RS" sz="2400" dirty="0" smtClean="0"/>
              <a:t>нформације се прикупљају с циљем праћења и напретка ученика, а не њиховог рангирања или оцјене рада наставника,</a:t>
            </a:r>
          </a:p>
          <a:p>
            <a:pPr marL="173038" indent="-17303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400" dirty="0"/>
              <a:t>о</a:t>
            </a:r>
            <a:r>
              <a:rPr lang="sr-Cyrl-RS" sz="2400" dirty="0" smtClean="0"/>
              <a:t>могућава индивидуализацију наставе – јасно показује који ученик може наставити даље, а за којег је потребно организовати другачији начин поучавања.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png;base64,iVBORw0KGgoAAAANSUhEUgAAA4AAAAH4CAYAAAAb2oPSAAAgAElEQVR4Xux9BfxdxZX/QEISEkiIu7sRdyUQQ4tTKF7q7bbd3e52u1V2afvf+lLZthQoWtxChIQIcTfirsSAhHhI8j/fe99978rMnbn33ae/cz4V+L3RM2fmnu+cM+dc8PCz084LI7rAqFRFKXT+vCHbiCEmZWVl8LcRl7cRV/Ro62Hrp2fPiT+9NV/s//ho6u+ZsciHZf/eoVl9cfdVfTxtvTRrpVi+eXdg2VRjNplLFBlIur2v3zhMNK5TS1yQElfw6r1VW8SUxeuiDKsoyl5Ik/jBPWNF1Ysqp8ezYdcB8fikBUUxPrNBqM+N/p1aiBuHdpc287tX3hN7Pzyi7SL2qRS7onZIFaqA7BQ0Ze3VA7qIod1ae/j16GuzxZ5Dh7U8xJ748vVDRIPLLkmXPXfuvJj9/lYxadE6IR0D7afg3zN/cf7JPjvsf3OXv8A5VPD31A+ZP6XKpytQX0479P9Wz67G0iNJ/5YZm7efTD3v+FxjdPVp/dU1foc5rqF7ZqX6u7yeellknNUuIheQcqBPu8ZiSJcW8nPxjVI6+4t3gc8Lc/3NZBZBvSvY/vnzJiejXS+sPe9vct1vWLeWol/7puLCCzN9Hjh8TDw7Y6U4feasZEre8Qb6pz9kwzETPQ/tt2p4mfjsyB5Klr80+32xcffB4O8R9HF35exmpZeM8/Ivkb6ibIUM56jjtfv3CxgAxloLI1DntKxbEHvDyw4M+2+304ZoVq9WeqDPT18udh5wK0lmAPCzV/QSXVo29Ey43AAgJteuaT3Ro01TceT4SbFw3Q5x+NiJeItc4FpDu7UR1wzs4hlFOQHAIaT8X+ubnzPZ3748S3zw0SfaFTD5pEobiV1RO6QKVSAbAPgvt10h6lxa3cMvUwDoVGrdqI7o2a6ZOH7qtJi3Zru150EMAL0cYABYOtuSAWDu1yppxb/YACA4WOWiSqJv+ybi0ourinU7D4jt+z+2GBtmJMjorL41yBMArFezunhofD+lAExYuF6s3PpB8HdDcOSvmLQcBNtPTtEwwRH2+oZDdQaACZwvOia7uzApGwYAZW2Z3AJl6p0XNatXE/9y28iAYlSOADCB5S2KJv7zc2NEjWpVyhYADuveRlw9oLOU178hALiPAWBRyGHYIOICwMZ1agpY6/0UFQDaaC/MrufqgS2AKWa4rJ4e1kn4aKi/sAUwua3KADA5XqpaSlrxL0YAaM9dZliQcaU4LIB1Lr1YfPHq/koBeH7mSrH1g48YAIZsER3eYACYwPmiY3KxAcAhXVuJcf06BWbOADABYchBE1XIxe1H5P7pdgdDN6VnAbQ0dCmHGADmQHDy3GRcAPiFawaJVmS9YwDouIeyC2ieRbdou2MAmPulYQDo53FxAMDm9WuJz43qqRSA37w2V5w4dYYBIAPA3B8SYT0UAgDiohvvXKx7Hc9+1buAfu2GIaJh7UtzDgABWJLmTWFXujC9f3ZUb3F5myaBzpMGgIBmWLNzMV0ozLkTBIH5AoDOmyiPXBpaNsznlymJt5u552eckWVXx7mMcPMxLgD8oe9tqzMytgDa+9Eh65+d94apP4a9O0QR9xtARxYrqgso3kA538zspD9/tcsFAEbVBfLHYdjFzF60VSL5OZvSucL1wXBAZetsJh+dZN4AZkZTWhbAIV1aiuHdW0lZ/fGxk+KPbynewMbUX0zlIK5s8hvAuJwr8npJgxxZey3qXyYGd20p6teqYflxX1S5ksWVU2c+FUdPnBYffXJcrCXf7pVb9lh/sw8ZL+MQLKFXuybiGoWr3Y79H1E73jdyZz49K16ds0q6Au5xYkx9OjQXbZvUFfVqXWIFK6lWpbL1wcV48C4HbnzrduwXyzbtpoP0XKDNKHzUicQVPduLZnSDJKNnpi4xVsoRLKdvhxaicd2a1nwwL4zzFD2exhuj7fs+tALLfHw0+beFUFjaN60v7hsrd4NA/5v3HApM8YUZy3TssX7vS+vVqUVD0ajOpaJ61SrW3KAcYm4nT58RB48cE5vpkfWCtdvFCfr3XNFll1wsxvfvLAW56BMPvU9J+t9B7xjAe4f8n1TsEcyxQ/P6FCDkUlGtKslkKogOZPLEqU/FgcNHxabdB8QCeh8KWTehQV1aiea0Hx3Ch+PFmSvS/47fMB/IDKy3p05/askH+nru3aXpcmP6drTG5aajJ06J11z7De/ahtD7T1zYwAW4cqULrXEePXlK7Nj3sXht7ipxloIbOYQyQ8mdtm3jugJ8Rf9Q/FEHY1i3c7+YsWKT8VzRLvZ2z3ZNaW/XE3XpXQZcyJ3zB4GVsLcPH6W9QOcHZAVyo1oT91wvubiKGNK1tRjRo52U7etprP4b3mMnT4sJC9Z4yncmGcbZI6MpS9aLA6kAWU3p7fTAzi3tYhJX0U+OnxLvLNlg/5xqTBUEZhApJ43IddUp/CHNefbqrU4t6612hmzgtoX26hI6+2Dfq1z5QtGrbRPRqXkDUbNGNXExnS1YWyiYkM3DpOC8v30/BeXam+FlBADYtG4t0blFfdG49iWiBq1fVdoLaB/rdZpkAXzcR3xZv+uQ2JF6Q55kEJjRvdqEbqXpK7dZY9FRjWoXicGdvWv7zrLMnsf3sFfbRp5mVm3bT0Gj7DfD1ateJEb1aC2a0BmH8xt9fkLfSyiQby5Yr+y+CvGre6uGojUFori0ehWBf7f2HvhH5+PHJO8baD3X7Digm4L0d4y7Z5tGolHtGtaZhH2KbyLOJKz9Ojrz1u88KHrHCAIziPhVl9zn3HScLCXvrnDkU4j2TeqILiQftWgvX0znIuYGbINzAvxBXIEF63cZAR7/BOG615nOXPC8psW7ynRe2LIN2cO35MDh4/Tt+lBsJhc+1Xe/VvWqon/HpqH8nbZ8q9G3vHWj2qJd49rptk6ePivee3+79e8yxR/7phPNAetUk86pi6tcZAVRwVghQ8eIn0fovNhEc3ifdBr3JV+YC+jgzi0Ca4O2MA+HOjStK7pibXAu0Npc5Fob9Inv3rx1Oy1+6i7/axIPR/Vw9qJXIcS4N9D+D1LQAoix9GzTWLRsUIvOE3tNK1e6wNoLJ+m8OkhBZZZv+UBs2fuhdj+Y6HkYwVevG2B9a2S0aMNuMXXZJnlfDADTfNHxml1AteKqL6BjsrsFk7LuMlDiriPA1qZx0EVKNjIc4Jv3HhLPz1hOimFmI9824nIr6EulCy/UT8hV4iQprw8/PUVaB+PER3UkKXADSLFyR6gM6wSBWGYs30xKt30AO2TCG9PB3zumnwVuZPSff3tbCkDdZVs2rE1v0rqIFg0yHw1V3/ioLSIA8db8902Hpy3XtVUjccvwnhZ/o9J3//qWsgrAACJujurVgRSbqkZN44M3lyIqTl++kYChfbmQFD1E7n8AOX73VpP2V2/dK56ZlgFUjtJ+UaVKYnC3VmIYRc0FsDUhrCHA5EwCRzrFFBbZ7q0be5r9+zuLrMsNgIIvXjtIuhfwwf7+42+n68lcH7F/f/zUZEvhuG1kT9GOQFcYb6DI/56iZX5CgHB8v86ib8fmlrIaRgio8+TkhZaiGUYAJwMJ7GIM7ghyYXUARhesx15YYylLqnvub9CbvzSAMlmgVBlcUP3PC+96aiBAkur96J/fni+2f2ArJZjDj+4eKyqRQiUjXKT97Hm77TAACGX5P+66is7SzOzeXrBWLN6wM9UsRey9e3SgC6zV716bI7rSOTyqZ1txCQEzHSG68z9mriKQfcaWA40FsCEprkPporA1nV+mtOvgETFnzQ6x1/PONrs3gHeM6CYakPKsIoA4XFjqqFOzemJM70zka+zNP0xYlK4Gxf66/h08zazcuk/MWLXNAn+3Du1KirScz7+TRNHE9xFWt15tG9MeDt9H6PRDksf33t+RDqqhmw/O8+EUlRHz0hEiNe7/+BjJSwNpUdn4UfCWIV1Ek7reiyWAyz9PXGIBGgBigDQdQeYAkvfRGEwI/B5KEUs7NKtrXTqZEOY4f/1u6VsuyPsDo3sG3r67231y2grtOYbyNw/pLJrShZxD2+jy7I3UBYADAHFu9mjdiMBrPVGb9C5TAp9mrt4mNuy2wVQYAIQ8useB8libP05YLOpfVkOM7tnGaG2OnTwjXp+/li46nOjvVs/pITtjqFerurjvql7SqcyiMS9Yt0vyW6YdBI8ZQQHautFlCM49HeHiYMrSTRYgVJGJngeQ+fXrB0mbwDn9l0mL1LoIA0CXHHAQGJ3MZv27iUA7nZiUdcrgtv3uK3tbN0FRCJahX7w403MQfe2GwVK3T127YQAQt0uwTsncSXXt4nco8M9NX5a+ATThjUm7KJMNAOzVvpm4eejlSkVRNYZNew6KxycuMLqR1M0DgPozQ+RpEXR1VQAQH7jP0Lx6kTUnDn1At+pPTlmYqLXz3z97Jcm3+cfWPW4ZAKxOFrDbr+hpWU7j0K4DH9McF1kWEhXJACCs5396cy4FVwpGs3TaAbj74ZOT0s2q3r4tIgDVo21TLZBzGoL1/1NSIuqT5d2U1u7YJ556Z3Fo8S9dN9joAkTWCKy2f6MUJSo18JEHrzEdqqdcNgAQDf3LrSNFbV+0UffZ/Mhz71pWxzAAWJuU52/ePNwzrv99dbb46Ojx1N/kABA/wkra0uBSyd34J2QV/sObxEsNAOxIoOLqfh09wDQKk99ZttmyZtiUHQAEEL19WFdl9zsJdL46d612eJ8lIAnQ4tDijXvE3LUO0BZ0eRQEgODX4+8sF1dc3sqy4qnID6Cg7I7r0060apCx7msHSAXg5TJ1xRayrktC0rsagDXzpsGdI4GLsP6jAEC0A6AP8GGIzayuAbifmb5SHCbLUxgB7N8ytIsRSJC1s5BA4IINuwLgaSSt4eUhazhh0Qa68JYEAvF18oVxfTyXqW8u2CC27rPrOQAQUSfvGnm5yZJLy0xcstECgVEBIBrbeeAIRXePvjZPTF3uAsDJAsBL6Ft6B/EjChjGXACIX52zhuRNnsJHp+fhnLthUGfLAusnWOBfnr1aHvzFKcwAMM02Ha/ZAhh7u2cq6pjs7sKkrFPmK9cN8nz8rMOK9vhGcllbRIclblng8tWKbnvhqggXJ9xKbyDl62lyc3Tvg6QBIFxWvkVKkMxEDzc23IbvJFcFuIp1JEtCN7JoOW5jbn44irM9NzNffJMliwsAe5LiDcuL3+qCOU1dSh8Nsq7iJuxyKjeYrCP+Oa3YvEc8Pz1jlTIZq6xM0gAQN9ufo7yPMqsogMkKch3Gm8JPz561FNTeBIIvlbhf4HLhf199j9yOwxUC03knCQCrkOXvoWsHkutvUIGDW92yjbvJ7chW0lqTi2RPcsEDYPQTANWjr8+WPzCnwjIAiFtc8OWbN49QTh2XKT8h655DKgDobwDuRaY36k5dkzq/fSU8uuotw3tYcgACIAY4Bv9glcIegEsoXENhrZTRG/PeF/PXbJP+VigAiH11/SA1MHmX3IreXb4pFAAiX+HovhmrE1zb//TmPJdirQaApvvCX242uavNJSudygIIa+21/TtKm99ziFzvaW8fPnaKzuuqpFjVC1ghnIoZEJgdAIS19Uvj+yoBwVGSp79NCXdVh+vx/WQBchOAHQCeQzIAiN9enL2GLGGdQ63nbgCF/fWZQZ0sJdxPABgrKNw8LA8A/33JQtiY3BvdhE/X39+FMi4/F7FfbiNADJAhI3z5cLkBTwRY0qB866zuUQFgXNnbRG59by/aqKwOa+LnrpADJ1hI1xIwPkRnKs6J9k3rKAH2UnJ3nk3WVDcBsMJ6pyK4YL69WD021GtJgP6GgZm9AevZY1My32gHAOIb+eWr+1k6FNbzI/JUgisxgDNADeSxHXliwQ1S5ZXxV2oXcuKljF4jswDGXRfU20iA07FkJmkBBC++dE1/SxbdBC+WVbQXkH4Brp9w8x1G3jZ+IwX26N8mL5Fa6XR6XpcWDeiMDq45vrGvzl1jzTmUYuqR/AaQE8HH2os6gfZ+KPQgB+31IH/rzwwOKirb6dbq8Sn2zb3TryPvcBcd3bu92Ebv0hat3+kBgACJVcn9BDkER/qSyTvjm0Nufn4f7nO06QAM/PTg+AHkllo38He4lf3qpRmBN0ZQFu8bi8M16EbwynsrLcAYhY+6hYoDAAEG/vmWkQFQAID08+enBaxCIy5vK8bRWy//+mL+YS4QurHjd6wlXOQAMO8kl0MZ7aYbNoBSP60j646f8PbpBolFETyH5QpA3E1wnfy3O0ZZb1P89P62D8j1EhcMelnWzRUyVJmAWzdyvenXUZ7wGG/i/G9T0S5A6J5DmQTx15FiP5gi3PoJ4/x/5Nrnd3msW7OG+MZNw6QXE8gZ+Tq9r5NNUQYAUW79rv3Wmy6Ar/0ECgCWq5HSc7Gl0FW1XH0eeXZqeng6AIg3cNOWbrSSocNqdQfl7sQlj4rQPi4g8Mbv0JHj1tvOe0b3VVpY3122USo/TvtYD8jNdGoP1lYZQU7/6abhUpdXy53175OlFnHwCYTgRgCRMppAbqSHXO8JUQY3wA6Id+qYuoA65RF0RuUmC5n62fPTlQAQit93bveeEXj/uWb7PmMACHkEKFtOawV3fVwMIIn9Vb3beXK8unmCOr96Za44e95+N+e2UOIS8IExfaRrADfLSWSZcMsxLEAju7e23BwDe4X+8BQBmQ8/CboHm1qOnBimMldEpz+cHH+ZJFcQnTLt6T35+L6Z96GwRv1p4mJPIBcVAITSDjCHfrDv8V+cpXimgPeWeHf36FsL09MfQG/NBnS0LzvctO+jo+IFSjjt5h8Awl0EeC7zeeacoHX8GwEAWaCQERTMokdruTUSe/XVeesskOEQgDpcRTE/lRU9LgB0QNlmco0GWLmU3O36d2gmOpLrpopgacL7Mz/hfdrdo3qQO3PwIm03yfir89YGAu/AKgvrrIxeIasw1s5ND4zuJW0fZXDW/untxaFu+zeS1bW5C9hjT7jfkboV/xsGdrLeVM+iCxfZfNFn/w5NxaBO8jfHALGzVnuftriBmQ4AYm3wrhSgGyAKoHMgySUubVSEfWSPNRkLIMFfcevw7hZw9hNcRmeu3OIJm4N99dXrBgZcpgHUXpkTfBYTpjfgqdNt1LefIKcvU1vu772SITH1EgaADACVMhX2QxRF2KQsysisfxjDK2T+XplSxvwA0B5jeBRQmNXvIrdSGZmmgYBi+fXPBPN2oU0EWHl/uyQ5J/12K1kU4F4po4efmmIFk0iK4gBAvEeTgVq4dj5Gb4n8BEXg+/SmyP/2EUrrL1+YbhhbLHzGeDPyw3vGSQuZRgHFW6P/uGu0VJGYvXqLgKItI4Tm/+K1g6W/PUsAcJUCFMRZQzsKqDfRvdOOSR5AJBH/19uvkHaN+c1JB+jwFoE77K1k8ZXRY+TO6wcbKCcDgE597MknyIV0o+TSBKDaLeMqAIjvF/jr30cAf1+9Yah0rKjzxOQFVsAcN9UnYPEthVUS6+cOShNn3VDnZtrXfUL2dVgAoSt6thOj+8gtV6ZRQKMCwK9SFOQmFCRFRgAZP3n6HXE+Fe3PHwQGbvm4NHDTL8ndHsDRHZFT9gYQdQDS36S3O+8TYHQonfSBNP2v0bsXVeCD370+z7p1B7kB4M1DullAwU9wTXz0rfmkHHsvajBOAOAvU44tmZUJ73helrhnRgWAcB27e5TapW4B3P4o0IiKrhvQ0QrC4tBssoAu3eS9iFABQKfOEiqP941+grsnAliA8Nbv82P7BFxnrcsxAhe4dPBTN3qXh7d0foK75CFfIDWAzQfH9pJefvqtUf72hnRpTm8SgxGgUS4qAIQUwIV2nsuF1t0fXDhh0ZHRpCWb0m/c3L8D1ALcykjGC0d2HxzbO2Bdwm8fUXCdp97NBNTC3wZ2amaBLhXB2usE/ZGVeYj6wiWcQy/PWSt2uy4Ooyr+sBbDui3zaDpDHjR/oPd8Xj1PbwFECQQ2mbMm497s6HI4228f3o2s9vK1mbBwA1n4ce4nAwBrX1JNfH5c3wArYZ3+39fnE0A+G9Btbh3WLRCnAheAOLP8b+pVOnA7uvC5hdrxE0DfczNWWtZxI2IAmGaTDm+wC6iRRIUX0jHZXdukLMr8M7lXym7VigEAfuf2UdJ3iVCC3BYOP9dgBYTlUEZvkrsYAo0kRVEBIA71H947TmoZeIICZsAaI6PPXz3QcoXzEywfiKSZLSUBAIeTpRJRKWX0a7JWwqVPRlASf3zfeOlvAEZ/lYDiuPPNFgDeSZca/sAsGAsU7h8+Pkn5LhPvD//ts6Okw0ZE3efpjaqfwgDgLAokM2mh/m0T2lQBQCcQjCxk/Y9JRmWKBz6yP3hiYmCscLv6/t1jpPPbShaAv0yYF3fJ0vXg4o39JqOJxAt3pFZ/mUIAQLi13jxMDUx+9dIsK6oyyA8Ae5IyfuPQzA013GIfm2hbkkwAIJSZxyeTB4fLrOMGgNf270RW0aBlDu0/NW15OlBLOuARRVf8+vWDpe/+EOjilbm4gffakJxxqqyA6OsZUrgQqdFNUQEg6j5Eb69gcZMRrBawLMkIoOyLpGQ7BJ0O1j9/pN4wAIgAGS+S9U5HI8jS1oMicvoJFj1YV2TUgAJ23EFKuZ/cwUWc30b3amsFFpGR7g1bnDQQKsurZUElQKtKS+N3lXSP1//2Er/hm/nF8X2k59FBsmo+O0MePRx1LyfgOFIBHF8ja6gTmRZlVbx2xie7GHB+QyTRe6/KXPDJZC4qAETbY8larwrkA5lGlNkM6QEg1ub3by3yrY1dD7Lfii5C8H5URrhEsV1nkwGA95HF1f3u1ukT7raWRY8G5Pf9QZCYayQu6PMpWunMlV69TqYDw6X63tFewwS+f28sWCfWpt8l63Zy6ncGgGlG6fBGDABoFt3JcKnKopiOye5JmpRFmX+7baQ0AiQUiD+/bec/KYQFEBEWf3DPGOmbpC3kzhQGCnDb/BMCFLL3TPgo/ZAUWF0ERlOBiQoAx/TtJKCM+gnj+t5jE5TdQpHsK3Fd/M3LM620F9lSEgDwX28bJeoo3p7gTZo0mWpq4P/1wNXSm2ucsT997h2B0PlJULYA8PufGy19z4e3fz95crLSGguXvofvJ5l0RXR05oP9hQsNf0CYMAD4M3IVPqKJrum0HwcAwt1SFXQJEUb97mcAiwCNMsIj/T/QW8dsCW6guBSSEVxp3Wkt/GUKAQCx5v9JUTzhnisjuNHCGwLkB4BfIgtdYyf9A/3+lwkLLBfdTFnrn6RRQPGLDgDCkjq2T3vpuF4jq9yG1BtW5yuMEO992sutI3gvYwe6kANAKF13SNyt0DlCuiOSppviAMBr+nWglCTyiKS40QcgkRHeWl3dL8MHAD+U9SueYQBwytLNKctIuITjnSFc7fwEd7ynyaInI7yN+jxZlmTkt8yhnP8tFerB9ffPCoDptJtPAAjr9l0j5YHHkFpjuk+RD+M9QAksvCrCU5CvXiu/NILb7T/eywB3SC9AHNxiZRQG9P3yJwOycQBg3/ZNxBBK6SAjAN/9niiY2QNAvB2950p3aplMzytor05djtQoKcCIn1JdRo0CCnfyr1wrTzuFN8h4iywDgACMD5AV3U+I8oq3gG6S6cBfvnaAx6gA6/zvyXshVtTxGADQBZ3DD4ssfs13HkBTrOFM6YKHjVxAGQD6ZcCE0U4dk7Io851bR3jcFtL16R9W0wPcl2fjfVLmhigzpty6gCItAsLcy2gJveN7md7zhVGYAvv/SHn+KKF8elEBIBRYWXRAKP//pUiDgXmOo9D7IyRvKmet3Cxg/ciWsgWAyDH23c9eJR2GFZWSQHfYS767ruxD7/PkFgm83UTEyiQoGwCIj8+3KbqjjJD7Du//lETH2f3j+iujhuKtI948uikMAAIwmgbIiQMAv3z9EE8OQve4EGHUbyFB8Alcusho74dHrMA12RLc6X6kcFNGnsrHJgbdp50+CwEA0TeiF7dvKrfK4NLnJ3+fYoFpNwCES+O3bvFG/3zk2XeJ5ym3zPSnMT4A7EDRa2VuUBjzVIrSuZTAKcjp6u4re1IuuaBrGPb0b16dm4pwKAeACNzwgO/W3VmXD0gJf37Wao9oxAGASMFwL41RRU+/u1J8KDnz/VazaaTgvi/JuRcGQnTWNYwJ7vtfICuWTKvBWyxbsQ5SGIBxA0BcwHz56qA7HVoMA5hOj/kEgFZUb5e1zD1rRLeEG6ibBpFrZj+Fa+br89drU2N8ifgie4uLb+5jvgBBYRZDqEF/JZABi62bsKZf9PXx3MzVZNn2piiIAwC7I5WLxAUY/cPqjPePGcoeAGIfPThGfuGA6LOQdU9Gw5gAEC7Ad9GbThlNpD5WbSPXdYkFEOv4rZuGBKphLR99w3v++3XgviRDV/XKXL7j7TxAo389lYeI/wdDAOgFZGFakHHP0jXHH4sR/FnjcvEqFgCURUMyATlxWFqsdaLM16QsyvzTjUMDj8zd80dQjNfJbRJuXF55TxYA+scLi5cTGdC/HrqgEij/wLgBop1C8fq/t+aKbamcXdmudVQA+AN6y+d+J+D0/yG5svjzjrnHdlWfDuJKyqnnJ7iMwnVURaZ57wAAMTYZ4Q1gWB+ogyAbCB4iow8IAPxOAwBG9WpPwSmC80N7Sb0hQ1vDKJfbeMp3KaPfvhwerdICEZRUXUabUukIwuTp2oHy4DGogzeSyPHmpkICwLDUDDIAiJx3D+cYAEKW/5ssxTJC0CrsaxUVCgB2pUuNOxX7AmP9GaWDgPLiBoCIGnvTsIyFBOD2qXeWpF0/k3ABbUPvbu/wJJHPcG4a5U5dsskLAL9CN+e4tfcTXJ9/85oTmVQOAFHvC5K3PmgL4PcPExZ6LMpxACDaAqhQWW+QiH4y5Q1zE6zxCNvvgAN4hfwR1j+JYpctAEQy9Kso95qM4CCpGCIAACAASURBVFaHoB4yAke/fr38OYMbAIa1b5IKI58AEMFg7if3PxnJAGDYm8EXyYK3ly4RwkhlGcU6Y73d3kB4l4ZgMypCJFC4KLoJ8gM3Ykdu8TYT7xL9FAcAItH9GHLtldFLVgoEdyCb7AEgLNQPjZMDwPX0/u8tegeYBoAuLBPVAngFgdq+Co+CF+lCyPIokABAKzjWrcG4EPDAwUWUm/z7GAFn2qbyXOPyDeDPD9JDBSmwoHowlwZk2Mie4vq6UcaSTWsmWEE2FtN6/nKRAaD74xgcCG2rbGYfhcsFLmvKcAzTpCzKjKMw4wMoYbeOEAlyBkVlWp9OqpscAJSN9buUt02VwPj1uavFgrX+CFjeGdw+shflOJM/akcidVWwDh0f/L9HBYAqV0e4ccKdU0VXAiBJglgAXCHMvoxMwR/qZgsAAd4A4mSEyIVPTw3PBded3iN99gr5h8edwiPq+vjLwwKoeqcYCgDpAIc1B2lQZLRg3Xbx+hyvJcNfbgiF9b9GEYBmDQU0QkoVNzEAzHADrm11KJrqV8gyKaNiBYAXEjD+d7L6y8AT5vHMtKViHb09cX/jPndVb4+c/e6V2WTFOZ4oAGxFHhZ3jpJbzGQA8Nt06y6LrGwFbKCbd9k32lGIEZzkyxTqXUVwf8RbLofiAsArSalUJTNHgBXLtdOlLOC90/UUAMYhleKO37MFgFf3bS/aNakjZYEq8IlT+OvX9ZemA3ADQKSWaFFfHnDISVgfdnbmEwAi9cQDY8wBIAKhwPovI7hBumVHVgZgE6BTRi8TiHJb0SB7SDWhykkHy9T0lds8TQ2hpPTgn0OIzgnXZj9FAYD4doNPCAKkCkyTCwCIeBC4FJGRAwDT88gCAH6e+lDx2HqDTGkxVDrsd24bHrCkA8T/8mXvMwN//Tuv6EH5Zu1gT4hC/8Is8m4L2xS63wyAhwUA3fdirg6jyINuKHF/N8EJsrZN68nKRQKA4eDPHprpYOIyqVjqRZmnrqzzO8IrwwqoUlD8c9/2wUdiCqUEQFACh2T7wDQKqGqcqpt+9PnSrBVi6UZ1VDeUuQlv5jrIQygn5TaJfqIAQJwD//35a6VuQPBFd974yOQN75/wXz8dphxCP3tuWuDvUcAfKmcLAJEaYRDlK5TRsk27BELYhxESqsNFUkZJuRCi7VAAqMlXh8iYqvQIkKlJi9aFzhHyCLmUkexda0UFgHAZRMAj5FBsQEnn61MgDNU7OoeXxQoAgYxuo+ilqsuobXTT/Ri9tXa+cwC636Eos85bUbja/pTcP3Fj7QCjJCyAUQAggB8AoIxO0bn16JvhABAWkq+SBVFFUMJhpXIoLgCE+9o9BGpl9fGdsYO7ZCJt+gGjzLrjjClbAHj78K6iIUXKlRGA5ymfW6G7XBNFVEY3AAxLYTCPQuoj8mMYFSsAxDv+rxEAVhEuD+DiGkZhlmFYhWEddlPHZvUo+Irc6oagK3+flvmWYXxfvsbO6efQ3ym66McUZdRPYQo/ZAMAviGddcgBeRnlxtXlZyxlAPjtmxBQKpiqCzzD20xEOVXhq+aSiw54EvziJe8zA79uCZd3RAAFTSM3d+S4ziUADIC/lEAY4MZQefb+GH8GOoygGoRpPVU5BoARltdd1JTxqKMr670JrU3vQbobg0DUnUaJjBGJ0O4rOKFcAkBETETkxDC6YXA3gWTMMlq2abd4YUZ4cmDTJYoCAGHR/B6lSUiSABpl76vyDQDdybz989MF6ED5lpQ/UpUKwkp38eKMRNiWDQAMe1eKPIlwTQ4jgABYpmUEC/vvfYFSKhIABEjo0qqRdWkjS5GiW/xiBoB4b3fvGPn7LMzrv5+ZKuDChKvi7pSn8tYRGRc0vAt9caY7UEwyUUCjAEAA8i+MlwfSQLqI37+ZAbDudXKAGN6nfS0EAAJ4wfXPobgAEPXvpOAiqiToSGSN6JkOuYOyYB5/niiPxIny2QJA5POrS4p9kuQGgLDa4BJPRu+RRWqZxCLlLlusABBzUlmkMH6kckBKhzBCYBdE6ZQRUncghYebwiyUKAcA6ETfRORZRKB1aB9Fuv7HLHlEWD8AhLtyZ/Io6d6qgbHu5R5nsQBAzAvv4++7Sv5tm7V6m0BePzf96y3yNENx9wcs/L/SWACHU07SwWStBb1Mac6QPzA+fKJGNEiOAaCcu4kCQB3QiStQxVgvylx1Zf2/I7/ZrQQCkXvPlJZu3C1eI3fMUgOAyzfvFv+QhN03nbe7XBQAiITrABFJEsDVq7OD7w3yDQBvHdFTINedjEzcIxH0B+/OZFQuADDsneQeAoCPVlAACGvfjUO6KyPIIn0IZOAA/T9SjciomAEgrASw6skiQGIuv399TiqS7wWU6/ByShVgu5PhjP7Vi7OsRM2gQlkA4XnwkOINX7EBwMGdm9PbIrnrPwLOvJCK+giLC6xyDuEtFZKDqyhbAIh3ZXhfliS5ASDSJPjzxDp9zSCXxZUIqhFCxQoAkV5G9SYN01FZ2zzf6BAAOJdyFSJip5/gBlpHAdjfowiVyzbbLp7+PI0TF28SG+nNrowcAIjLrh500TOIZFUWFAhWdQSpA8iEh5bzbs3fJgPADEeOnzpDuQO9qYb8Oi7SfDww1r6Ie40iF6+j50wMAKOfSDps4bSYUwug6SCiT694a0SZs66s6neE+h5Gb5Vw62tCiMa5XPKAPZcWwFJ1AYV//ffukudKO06BIFZuDbdqytYDAHCvK9msUybfAPD6Qd3EwC4Kiyu5675IbrthhIA9CNwjo2JxAf3aZ4YqE3vPJBfQyRoX0D5k3VLlhZNFsawIFsDRFNzoip7Bt6NweUTwIUSAdaKdlmIQGKA2KHl4dzqkayupfE9etF7ModyklS6sJP7tjivSlhyk+UCuwMyetv8p3y6giPD6rRtVLqCfkgtouAUwXy6g4A1A9n1X9ZC+mcPvCPoBt1rkhkPER4den7+OoknaaTZklC0ADLMAwip5JAXyTb65ThkAO4cQYRRvLWX0HgWZWaYIMuOUL1YACDfIrynSBWDsuXABRbthuQq30nq9SdZk7ENEt61RLZPmBVFF/el8HB4DAMKieeOgzuTaXiOwVCcon+8iAqMrKfq6k2Yn30Fg4rwBTNoCCGBmReaM4CsJAGiljnCRTMdFChKklHKSvTMAjHLi2GV12CIt74r1y9oCaDqA6FMr7hpR5q0rq/rd+TtuoceQcqZ7G4ib+d9QkAI/ZQsAv0f5s6pXlT/cRr4vAJ8wuo0sUj0VFqm3KKopFK4kKIoFEP09ongDuJ+CwPw6JAhM1LHmGwCOpgA1svyGGDfc2JDmIIy6kvsfUkHIKG9BYDRvAB8YT5FlyVolo/kUlOgNsoaHEd5I4q2kjCpiEJirKRrrUIrK6ieAv+feXRpIi1HKABAuzg9dPVC69ocoAAoCOXVq3lDceWXGjWrB2h2U4iXzrrRQFkAM+p9vGip9k2QSBAaWqa+EBIF5it5xgQcOZeMCijZuHdqFcijKPVmepOTZh0kBdAOyo3T59jdfOgD/QmULAG8b1pXSaMjfAE6mPIIIsJENIagKXBdlpMuVhzrFCgAxNqS3gBuxjLINAvPS7DViDwUc8VNVCjqDyJ4yAjj5K+VVBFhyRzPVWZEBZpH/UBb8BPvosSlL08DE6bdcAeC3bhwscLEko6cpCAzWRKfD6vaLSX0GgDouBn834Stq5cQCaNp59GkVf40oc9eV1QFAcAM318MvbyNGUv45VVZGKGs/olxWfrCfLQC8c1RvAVAgo2n03mqa5r1VWMTGQqaBUEUBhQL0ixdC8shFFM98A0Ck7MA7QBkhKfWjr4XngRtBrn1j+3WS1jcBkKbsyeYN4BhKATGyRyaPkLtPk1QZKsCDdhCVdsKCNZ5plLMFEFahH9wzVsA90k+r6cLgWcmFQc4AILnewgVXRwCrWEMZ/fnt+WK7LLVMygKIOnADrUnBHWT0C3rjehWleenZznZfxPls5/47my5eSAD41esGSpOMI/reb8n1KiwKaFgaCHw/Hn1zoRXkxqFsAWDvto3F0K7yyNZ4D7ee3v64k6vLUg/41yhbABgWBdTEQqeTzbAooGF5Bp12ixkA3jG8m4D7nozg0gvX3jBSp4EQgRQk7nbC3EABHC+uWlkgAbxDL9LfEL1SRcjnB5dRP0Hy/zxpsTQZebkCwM9TMncEu5GuKaWBQHAsnQ6r2xMm9RkA6rgY/N2Er843TNZ6DAsgmrEVBdPOo0+ruGtEnbeuvAkAdDjSuUUDcbsrMIGfU79++T0rTLmbwgDgq5RcfkkqiqdqHEieDBAno8Xrd4pXJO/e3GXD3PUKmQj++5RrD5H+/HSCXBh+8tTkxIQwSQC4cfcB8fgkda5BDBpvSP/ltiuk48ft5o8oeXgYhb0hhBvg4g07E+FNNgCwSd2a4mufCeYgwsDwZuN//hEO4O8e3Vd0bpFxO3NPCCkgYAV0UzkDwHvG9COLV1AZwvxhDUNaFD/lCgD+8Y05YqcrqrFK0LIFgLjkgMurjJ56Z7G4ngJXOa73+0mpxdtA9z4uJAC8lwI8NJBEsQRu+9WrGCdmpUgET8EuHhgjt+4nlQjezVOcr26A5/7tkxOnLWub+52gTnFH/WwBYIemdcW4PvLLI7wZw9uxbAgpJgAyZbT3w6NW0vAwKmYACDAPUC+jV+eto70bfnkDSx4sen6SJYJ3l0EwIQQVktGqbfsp8El1j1X3/yiIkB3MSU4Pje0tzQGMS5Q/vL1IqtuWKwAc2rWl9QZSRlOWbKI0Gnuz1vV1OjD6zg4Aqlvw5P/zTTKCZ6vBkRB/Bib8kQ3AtF4iFkDrs5L6uJh2bMC1kioSZ966OlEAIMr+660jlHn5ZACwIyUw/dyV8rxusHTMW2P7a6vGYVkI7h4jfcuxec9B8djEBco1hNL043vHSV0M0N/3H59IPvaZcODZCENUF9Bv3jxCNKwddE/CNn6YACCAYBIUFQDCTeuHZJGRkSxFgazcv1PuRpWFA+D2ZEiocyShl0WxA18eeeYd5buKqLzKBgDiGAKAl40Tc8P6qY5j1AV/q0je6eCD8F9PT6F3D961L2cAiL0tS+2A/fmftD9l50I2ABCWW1hwZfRXst5BxnWULQBsTEGgvnqD/C3dx3SB4E7zMp2iLM9YsbloAODYPu3pzZzcI+PF91ZTGgco4XIAiIArd46Upz9BdMqZq7Z5WJ+tBRCN3TCwo/WOS0a4kHKSv/vD+qtkIFsAiJD3X76mr9TifYRcUp8g19RsCJb0r1zbT9r+YXpL+qQrdYGsn2IGgGHgVhXExZkj+PJV4ovse+gOCiTjCeTwy1f3k+oRbhlC3a2UHutNK0m6nOD2efco+R5AIKX/oxQlMsoXALS+W/Q/+XoDaEUNpfyMMlpCwQWnLd+SOAC8mC6GBnZqbl1kIbDYPIoAeyIEsJvsx1Awp3CbYwD47DQD2KpyOjRZlvIpowNyqpnq6jm/45BzC6SsHv72zZuGSX3XURcuoG4XHoypVaPa4kFFXrf3KH3E5MXrraErbwloXP9+x1XWgeQn5L77+fNqa0vz+peJLysSRuP9oC6JfBTpiQoAEQhE5Sr5zpL12lQCGNtFlSqJunSAIgm8iqICQChEPyLQLCNZigJZubB3gL96aYY4ePiYtH3M58f3yfvetPug+NskNdiPslYomw0ARH2sd0eJ5QoXCj94YpJSnhGc4rt3XiUd7orNe8Q/JGlJyhkAAgyrohb+5+Nvi3OU18lP2QDAsByML8xcLpZTahgdZQsAMf5v3TzcspaH0VmyCPz8+emWNaFYLIA4h794dX8pwIBFbQIFslEBwEGkdEHxkpH//R/KJAEAOzevJ0b3kkeMdY8D0RwR1VFH2QJAtK8KBAMwgST1JoTIlEh7IPtu3nslpTugXIh+wtkE6xQsTSoqZgCIbxMsurI3Y3C5hAVXRWGWV0R9xbu9MLppcGfRrF5N7dK4U0PICiPHH9x0ZYT1/yNZAGVUrgAQl6hfv17+Jhrg7Il3lhkBQOSIPfCxXK9w75FelIJpFJ0HiKrqENzrJy7eIN7fvl+7vqoCBkAmUJUBIANAI4HTgbiwRnR1nd/vuaoPmdsp8hSZ3EEqAPid20ZKA8LgdvEXL84MDAU++1+nqIky2r7/I/GXCfOV/Tl1wtxA/zJhHt26fShtPywpOVwRw9w0jBbGVSgqAMS1xncpF6AsJDysAD9/PpjU3T0m3GjeQu64SCmAqJOzCUzLDqGoABAf15/cN146/SPHT0qTzfsLh7mBTiHAP2OF3M0JqUe+caM8Pcbf31kk1u2If0D7x5gtAEQieCSEl1FYfkq4fsIFVEZ/fmsevXkIynI5A0CVxRf8gXUfVn4/hfFwF7lw/oFcOVXUlhIAPzhernDMX7NNvEGBoXSULQBE+wCinxnSLbQrnGtPTLIVwmIBgABlt1OKClUSZiSDdyIXOpNDHZwrX6AUEjKwv5Xe+bw+374IdFMSABD52QAadOegSRARjC0JAOhPGeCes0mqBoDweyidBL65rxHf/NEmOzarSwnMFW6m9O5xIrnWyQgus7cO7SoFjyjvTjfhrn/LkC4UFTnozQKgCUDrvxR26obl2VO9xxzQsakY0LGZdPywnsKKKqN7ruwhLpNEND9EyeOfoeBDOkLuRgD3MILO9IcJiwLy764T5k4KgI76Mn6NJ8s7QKyMXp6zhizvbgCb0QSwnk3pyYKfsDa/f8vfVypBRR4tgBjXmN5t0ylv/OP8x8xV1jvAMEJ6jBtJBhFFF2kd/Bccji5biYLvfOMzg6VnEHTBX72i/m6ErrtOeBS/MwA0AoDgXsW1AuoAnE72dPXxO1I+XEPhyfHBnbVqq/XfT89mgg44ffTv2Fxc3V9+ewXrxUvvrQoMh/ac+B5ZPKpIfO9R+KfPTbM+YLpxQtnG2ys/4Y0QEqD7D836ZN7/Cln/ZAoH8uXpoofq+Or/PSoARH2EvVe5o8E6CSuljBBM4TOUL61b68x7iJ8+O5U+fsFEuDrFR9b+f9B6IVm9jP5MgHubAnC7y1/VuwPdtAXfokA5/C1FOT1IUWPdhNvdb90yUpp2RBUMJOoauctnCwDR1u0je4oebYM5D/Ehf4TWw+/Gi3VD/kcZbyGPqvUuZwCIfQ0wLSOZyzHcI5EnUuVibLngPk0uuIorWbjgwcosCzqDAEy/fHG6VqySAIC4JPn2LSNC+3pr3hqxiN45W19AFxoq5BtA9A23rTtH9pBGZEQI9oUbvFZU1MHbrRGUgNlP2CvPzFhJb8dlZ5d2KWzeaPSDq/u1F+1ISVTRgcPHxXOkaJpQEgAQa4nAIrJ8gPgOPjNjFfHjhHQ4cGcd16dt+rt2kGQW4NVPeLMGsOEntD+PknEj6bn7mwvL1AhKiRGWo7AYACAAPXIpytzvYYGesmxzYO/DcncjWd3830J4F7xGaT901j+Hh6ogMs7v63cdEpOXhr/hBAhBwnjH9di/Psjpt9uXzunyVg3FFZcH945T9+3FGwUAc4ZKCwBeVPlC8U83DJJe0nxMVu6n312ufPrRm4JljezRJm3RW0OXxG/SmrrJkXNEtB/vCtYT4D25sKtyN4adDXGsf2iPASADQO03RweMdA3o6uP3f799pAcoQTlfsG6ngMvfSXqPVKNaVeuGpg9FeJTdykLR/c0r7wnkYAnSeQrr31sZ6AFWwGXk6w3H8zo1awjkwYNrqJ+gPH+L3s3Bf9tPiC4Jt0mkooCC14xcP8f27SR1G4VSCath0hQHAGIM95N7bIdm8iAY28kahBDwB48cFXAHA3Bo07ieGNC5hefdlB0MZ4X0QIkDAAd2bmkFopARcrFNX77JClNdk4I6NKpdUzw3fWmgKMJ1f/HaQdJ8eWhjElktIV9QAOvVusRKHQGXXT8hqMofKDqjKqdS3HVMAgBCCUEwGJkrH9yTEbof7rn4QOC955UEiGXvPuESC6sV9pqMyhkAtmpYRzx0zUClhQYXSwvX7xCn6YYW+3oMpRmRnQFuvtnvgs9bFhKZu3HYBceqrXvF+p37LffqhmSRXrZpl9i5/2PPsiQBAHGO4jKgHp15MsL++p9/zLDmDSomAIjx9KVvwUiFUrpk0x5LIcV3AWsFy0WfVFRT/1yhMK+lfF+yS94kLIDor3XDy8R1A+TvPvH7bMqPt1STH88ZdxIAEG0h/9tNQzorgQAAGoKa4D0wvmmwXsGy537PiG/3U++utBKF+wlvzZDgXgU04Pa2j1zmcP7i/LpU8sTC32YxAECMCak9kOJDRpv2fGgluz9KQX7wDWpRv6YY0kUeCRa59uZRAnhTCovgirX46+Sldt46DV03oAPJZG1lqWkrttDbtGPWpXlHCoInixjqrrzn0Cdi5upt4lL6Hm+hN4jnXHENSsECCLtje/LMuIHyIsou5nCpN5/0Ueh5+Gdc6uMSqmfbRp6AVDjv/zZ5SSCFhqMDjyarOIwdKppFb5DnpGJS6NbQ/TsDwHBuKZ93PcwAUCtnOgAX1oBJXZSBiwACtchu1XQDPEPABAnZ19LNi/xG47yVM+2e0X20bjjoayO99XpisjzSJIII3EeASXX7rxsroisiyl4uKC4AxAcakRDbKvLKha8vcuvtDc2tFwcAog6Cc6jeZvnH9B+PTZAOE8rffWP6i+aKIAy6dcAbAEQdBZhKmpIAgBgTLFKIUiuLjGgy5j2HDou/EWCRX57YLZQzAMT8HhhHeRVJ0TElKK1wJUZS9TCauHCt9DIpLBCMvz1ZrtEkACD66daqsbjjip7SKazZvk/8Y3omIEixAUAAtn4dmorh3VoZnev+SeK7A0V3dfrdTdDLJykAiMTosN4g/5qMdO+23HWSAoBos23j2uJKsl7E+e7CzQ1v18JSHwAsjqeIoyrvGxkv4EKJiz0ZFQsAxNhaEai/tn8HKWDQnSPQUxbTpTMsoVEI7y7voiBG0ktwAiZ/oZyAJlST3mfeMaxbpHXfT5eEu8nNs5ciCqrTL3IIfkIXrA6VCgDEeAcTUMc7YVx4RCV4Pz1LrrwAgbKzxj5vG4prB8g92PA73E23GHg3BdqPOthUebYAMgDUio4JiFM1YlLXKQP/f6R4aEauILJbGFkf2GwvEvjbkbohVwFA1B1FFh4rj6Dmq45bnt+TxUdGGCvePyBVQJvGdY0PCliPkF9t+vKNWn7HLRAXADr9jaPcd/07tdRaN5zyuF2ftXKz8j2dU07Hb9V8oZDffZU68a67ngoAogwO8+sHd7VcJVW30f4xQLkBWH+F0oQ4FpC466KqlxQARPsAyjcO7S46t2xoWY5MCBaeVfTm9rU5q7WRaMsdAIJfAIF4n6eTV9wA48IJ8vGd20d5Imb6+Q5PAoBAGd1D7zA70ntM3eOC+XQj/Ma81Z4mkgKAl5Bnxb9/dpR0fC/MWEGXO5l0IMUIADHwNhTk68qebaWu26p9AKv+JHqHto8ueDKUOwCIPkb3aiMQSMNPSDSNXG6mlCQARJ8AW9eQiyrcNXWyj/L4xh6iVEsAf2HRlJ35wNKIN1YALzqC2yl4cceIblIQWEwAEHNBqhTwri5ZME0vCwCOZq3eITbvlccN0PHoXnpL6KRocZddTlFsZ1FuSROCxQtWzGsoXQc8m3QEN9+X6W1bLcodilyIYQRXZve+KiUAiHnBXXc8pci5jORVdzajPNx4t5EX2Wu0H9y5Ut08cuvB/0RvAGUeJMdOnhG/e32ubimkv7MFMJxtbAGMJVZ2JRMQp2repK6/DFxH8M4PBxRC1cNn3QGEeL+Ft4EAH9MoPPkKK2BMRvzDACDG2LpRHXETKcrV6dBDFCbng4dNfIbaBaB8Y+5qZVAX91jhtjKawrm3JSAIBRxAAze8GANcID6l/8LVEG+rZq/eIo0mmMWyBKpmCwDRIHg9gsLU9+tou3jCNx68B5/AI1g+4BIEt7hJpNiqHte7B2eiVKj4gA8dwEeDy0gWyFLp3KBjHWD5PUXKOED1fHqvaEJI8N6DgtbgsqESrf+FtGY45DEvyBZcINeS5eNtmpvqMDfpx6RMX3rPinxsMnpi8iLLnTgq4SZ/DLkedyUgWJXWD+vp3GZaczx7ntbvtBVoCS6wJvsTY7h2YFeKOBpUXvHbH9+ca7lNm9DtV/SiD2zwvR0At+wdLdq8k9a/seTtLX5Dnj7/g3vM95sU4VJGiNKGYD4qghX82oFdLFAH9y3IPk4X7Gc80kck2FfpXSzkDtSKzhNcUlgWFCoLN2nIDeQI+UXnUVCXsHQq/Tu1sNxysdcQpMTZK1grAHS4jz7/7lIrt6ObEMBlBF1m2eRVUxDFFa7NAcI+Dv5RfIHcX6EEun/Dvv49KSNuVy4dAPzaZ7xpJez2LrDCnFtvs10dpEdCf2tat5a4nlyvZAT3uNW0H92zzCjaqR5S7SJQ10DaU7BuVCYZgOxjzJBx+7txzuIjrC7bUxeGXqU9twAQAAtgwU9zaI5wGzSl5qSgIpG3jKav3CZ2aHLRqfoBEES7GKdz1rq/u5DtI/Q9g7tqnD7gYjewUzNxSTWcS6lvZXpvnRWrKZ/d/PW2RQyRU2WBVlQpKpDXsKEkQfuntO7P0ftE1XfKDjojd+XcSgE9TAFVE9JVBtDcwDvoFfhOWWcHdIHzpAvQuXuUzsjF5PKJd4LZ0DDKRYhLDzfhjMI7zLDoqt7yts6EcQ7o0Mxy8cSaY13saOz2nsGZhzXJWMnpIp1kBBcZ2GNOOZxV2FuIZLvJArYZnWw8gUx4TvkJ8vT0dP/aZILA1LAMAhKwSU3DzXT6yq3US6qf9P+dt1wz76NcoTKaRW6qCyRW13Q7TiVqz3qTSi7mcH22vgW+NT3z6TnrbJu8ZKPyvWy6OZdi2oKs4jdTYBy3dxMuUp6jC7cwa3qYzDAADN9RCQBA9ycom+1bVgF8SQAAIABJREFUenVNlUTZzEzqqsq4/47NBwDi/M0L9MwBIMaYqXveUrrQLj4Q2YzVmbulJKEtCTNM2s9GOpIAgKr+wSfTj4u/jWwAoL8tfFQhC3HHEhyb/bZJFuo/m7UoprqYH1RbE7BeTOMuhrE4545qLM4+d4AEzhaTW2NVe1A0Il88SEwP0jEoAGD67Er9g92cA98yI9UBQKtWumOAr1Q79P+WBCoAoP1bBpx6+8nUc6qrAGB6zK7xAwRCkVUBvXwCwGKQ56hjcNYwF98uZ22ijqlUyuNbVaxnrlxDsTlr+q13n43Bi/egBnT+vMnJmAGA7nX2jNfVdC4BoKf/1ATjrqls/7SkN5i4OED6EEQZjQviMM64ddkF1NgFNPNRLJUDKKlxZnP4m9Q1AYDOXJIGgLJNHsY3k/kolcVkd1ugm/vJha1Ds6CVBt3+x2NvJSUOkdtJEgBG7pwrMAdyyAHZh9dEzUl0SAwAU+x0WwS9q8AAMFGJ48ZKnANhADDO1EoFAMJquNgXIdgGUL6T3P+vWepuJnpjXBDHAFAvsWwB1PNIWcJEeLMBPQwAs1gcV9UvXDvYcnH1E9wzfvjExGQ6idEKA8AYTOMqJcEBBoDOMnndMS2bXxFYANOj8+DBzL+wBbAkthkPMmEOlDMARN7ne6+Uu4BOoYi/K+itpJ8YACYhYPEhbFyMYVqPAWAW62vKZFkXJnUZAGaxOK6qCOneqE4wTyEC0PzX01OS6SRGKwwAYzCNq5QEBxgAMgAEB3R5AEtCmHmQFYYD5QwAG9W+hPI0yiMbv7VwPUWLR8oXLzEATEL0GQAmwcWia8MExKkGbVKXAWAyS/79u8dawU38hIfKv35pRjKdxGiFAWAMpnGVkuAAA0AGgAwAS2Kr8iBdHChnAIjgLbcP7y5d7+dnraKcqsEAWQwAk9geDACT4GLRtWEC4hgA6pctGz7qWgfI+tE9Y62oqX5at2OfeHKKOvKhru1sf2cAmC0HuX6xciDXAPCRB68p1qkHxoWIgf/31nwrGTRyUi7btJvK2EFcChUEJg1P2QW0ZOSIB5p7DpQzAESewqsoLYyMHn1zgTQqMwPAJGSOAWASXCy6NrIBLiZ12QKY/ZIjotqP7x1vpTbwExJW5zL/oG70DAB1HOLfS5UDDAAzK+cGgDcPu9zKL2nlZ2UAWKrizeMuUw6UMwC8kVLKtKOUI35CjsnHpiyRhsxkAJiEoDMATIKLRdeGCYhTDdqkLgPA7Je8eYPa4ivXe/NwoVWkS/j589OsfISFIgaAheI895trDjAAlAPA+8f2E0eOn6Rck+vFBsqdyBbAXEsit88cMOdAuQLAKhdVEl+/bkA6n6qbI9NWbBFLN+1hAOhiSpbBTX0CxwDQfAeWUEkTEMcAUL+g2fDR3Xpbut06euK0OEBv+5BnqGb1auLbt470JBZ1yr+/7QPx9NTF+sHlsAQDwBwyl5suKAcYAKoBIH45ceqMePG9lfa7mwLkAXRGx2kgCrpNuPMi40A5AEDkIWzZoJbYdfCIOH3mrJXEflDnZmJgp+YBbp89d078dfISupSii3DJoc0WwCQElAFgElwsujayAS4mddkCGG3JnXQPsO59fPSEqFerhrQBJJT+5YszxOFjJ6J1kHBpBoAJM5SbKxoOMAAMB4D4FWfUO0s3ik17DqUTY6ejZqbdQ3OTCJ4BYNFsFR5IEXGgHABgj9aNxFW92lhcPXzspBUA76LKlaRcnrxko1i5bZ/9GwPANI/YAsiJ4LXHkgmIUzViUpcBoHYJ0gVqX1pdfOf2UdoKsAw+M3WJWLM9mPNGWznhAgwAE2YoN1c0HGAAqAeAKIEb+neWbRQrNu+x9C8GgEUjwjyQCsiBcgCAD4zpJWpfcrF29bZ88KF4Ze4akQY7DAAZAKY4cMHDDAC1G8gExDEA1LKRDqD4JnKn9bZN6okHx8t93J0ydjCGuWLvoSP6QeWhBAPAPDCZuygIBxgAmgFAlDp5+lMxYeE6sX4X5eFyGMcWwILILXdasTlQDgDwoXF96PlL1dCFnLNmh5i3bkcG/KE0A0AGgKUOAJWZ7b2PHRI55bIBLiZ12QIYbZkuJleHzi0aioGdW4mm9WpZD54RcGHT7gNi3pptYt9Hn1jBX4qFGAAWy0rwOJLmAANAcwCIkricmrZ8E1kCP7AvxBgAJi2S3B5zQMuBcgCAeAPY4LIaok+7JqJVg8tEtSqVrfPlwOHjYvmWvWIbRSDGG+QAMQBkAFjKAFAHqpJWuHX9hZ02JnUZAGrP65IukLQ8ljQzePBlxQEGgNEAoAMC35i3li6sDorzDADLaj/wZEqDA+UAAMHp9DxSB7HRvBgAMgAsVQBoAqgwtySVbtM+ZUefSV0GgKXx0Yg7yiRlMe4YuB5zIBccYAAYHQCiBtxBpy7bJFZRlGL7USAHgcmFfHKbzAGpXibzg8yCVcHXLcGT8Txue7SUgnC+6h5g5/qNAaDN0LiPixJ4leRa0bijoPHHHIhpPaXHZKm9ATSdcJJKt2mfDADDT7ds+Kg9N4u4QJKyWMTT5KFVQA4wAIwHAFHrNEUpxpvAdTvoTSADwAq4e3jKheKAkaUswuAYAGav+8WHTwwAdaJaFgAwCoBIUumO0q9/IUzqsgVQJ76l/XuSsljanODRlxsHGADGB4CoeeL0GTFx0QZKFn8I18BWY+7zwvrnlOHAsR9knrnbf5H/u9fawHkAy23n8Xyy4QADQC/3OA9gNtLk1I0PYU1wgmyEpvVKGgCaTtLNoCSV7jj9p0XCwLTLADCJzVe8bSQpi8U7Sx5ZReQAA8DsACBqI3DDlKWbxBrK02V7g2bAGwPAirireM655gADQAaA4ICBeh5BFBkARmCWWdG44CtJpTvuGGwB0wsFA0AzWSjVUknKYqnygMddnhxgAJg9AEQLJ+hN4JsUGGbrvo88gsIAsDz3Dc+qsBxgAMgAkAEgXTYW8xtAE/CkOkaSVLpjj4O0I6ODhkCiTJGS9Zv+m9W2Q55XwZK2vK1nMKn/7/HBqslxHpuPJo0XcZkkZbGIp8lDq4AcYACYDABEKyfJEjj3/R1i6aY94uw5O40NA8AKuKl4yjnngJFeFmEUZm8ArR0d0qp9mlr/GzMIjF1Vo8eFtS1RKW2gpNcNVROz56Ovry+hZl3cugbDiiIFEcp6i8blr2m9hFxAdQIcdf7hyxZncXwvH6IOSFLeB5JMW0xXc21qWV3Xbvf0lPp7gEMppji8CbTuxYKpHlUA0QUhDZltKnDKw8CwH1M2l0o5BoGlslI8zigcKCQAxFl0Lk/nyYUI0qLJMQtXzv97a764lJIz3z+2XxQ2psueO3devEPuoCu27rV0pvgA0Put5jeAsZaDK5UpB7QgKeK8jQCgjc5Cyac2WmXD3ufJooOGzs0E/EnGaQri3JOTTlXyx2zXIi74s6aZTeXASmbXWBzd2rROggDQ+bDoJutAMV05+X6IsjDhwXVNQu8q4Yr0B+2Mgkgu3Y4M5Dk/Bje/C6B5CtHf7f+42k39m2qDB4BhdPBnbxjt7LVHZxJtaDspwgI6BbIIh8xDYg6YKSyuUtmcuP7OHnnwGmX/yKM3c+VmdxSUdFnpGDLxVKSjlV0eOn8b0q2VaNe0XigvkgCA6ADWv/dWbxdLNu6mfwYKtLuNFgTGXcPPIvcbQ/eUglzTYF4Xv5Ncdd50zIHcciBb0OEfnQ4AhqiEnqb8OqBynB59Lqj7RarnHoFCvQsfv/2rqWaobsu0BS/349Wy20hAnXUNJpuROOOJ1oapLp0wAMx+cybJ+EJ9eqyl0q6XvIDaDVO9Gz08c/2Ls/3kPKWjIAAKMwM3FSBnVFHLR5GUXLYdZRylVJZBZSmtVvmNVXa6JXkehwHAZZt2iRdnrogAADO59jIr4QJDqT/aoCcVYTP1txuGdBO92zcNXcCkACA6+fTsOTFz1VYCgXuyAICueXgWhQFg+e1EnlEUDhQUAKoG6r7Ut/45RLmUAUCfPiqtr6qn0WXD1FyV3qnWZCUMMEXIvqpa9VsjFEniEAMwYCSiUfRg07IFB4A2o7NdLj//ZB90Ix4nU8hof0oKeS5sPDvSGpfyPsVdzye5NnslNSV/yyQPjX4MmgpcXAbnuv244yrmegwCi3l1yntshQSAnxw/JY6dOi1lcJIgFB3UrFFNXFzlotDFTBIAoiNYAqcu2yze375ffEr/bGoBRF1/agj936wSgfmxBbC8929FnV10zSecU5EsgIqm0m2kdOVQbTlwqe9RKtM9qNxHdWkf/EP0dIdjQt6d+u+eBhUzcwPgSIIZH1cUIwC0VXmzOWVbLmIQmEirkhFCw8nEab1gENBsfUL9t62FVuwk7e2NhKduYUgPTwUATQ4ZyYKYClyctYwi+HHbL8d6DADLcVVLY06FBIDFxqGkAaADAuEOupjcQZ2zV50HMAPiGAAWm3TweIqJA8UNAA1GVwgAmL4fylwUyQMVmqx08MuRHUwwVMh9Q8uuz1CYbMKE0DImurZJmTC9OucA0HSAcbnFADDDOQaAcaWotOsxACzt9Svl0TMAzKyeAwCrV7tI3D6ip3pZI5gn8X2DJXDhhl1i+ea9VpsMAEt5x/DYi4EDBhAr0jCTtQAajI4BoB/KRVovpzADwGenxYPOBuzONfiz7zsjfE0NxmxcxJBrOlM7WwC9HM+HzBivcYkUZABYIgtVhsNkABgEgEdPnBI1qlW1PCrdl+bpb5X190xkF+uf/cnfU8269zbaZQBYhpuIp5R3DhhArEhjYgCYYZcZqGILoE7ATHRhkzLoJ69vAE0HpWOAye8MAN0bL7Op2AXURHrKowwDwPJYx1KcBQPAzKqdPnNWvDpnlThJSd1tpOYFeu43dl4AiLKuL5kbDLpQ5O6DhxkAluIm4TEXHQcYAAZMiKFrZJVmF1CNHBtahQx3gwmOMinDANCQ4ZGKGa41WwAjcdX48Wu0Vsu7NAPA8l7fYp4dA8D8rc7/vPQeA8D8sZt7KmMOMABkAGgDoySFPNHGjHThogOApgNKiu1sAcxwkt8AJiVVpdUOA8DSWq9yGi0DwPytJgPA/PGaeypvDjAAZADIAJCMug8n+AYw3+DPtkoX4A1gBKDPFsBoH5JCyFC0ERZfaQaAxbcmFWVEDADzt9IMAPPHa+6pvDnAAJABIAPAmACwmJT0vALACMDPOT4ZAEb7kBSTbEUbeeFKMwAsHO8res8MAPMnAQwA88dr7qm8OcAAkAEgA8AYALDYFPS8AcAY4M8SMCfPXwYRek5WjgLq/dAUm3yVwmeQAWAprFJ5jpEBYP7WlQFg/njNPZU3BxgAMgBkABgRABajcp4XABgT/DEAjP4RKUYZiz6L/NZgAJhffnNvGQ4wAMyfNDAAzB+vuafy5gADQAaADAAZAJqdcjEBoPSQiZvA00aTaZIBJedvni5SYY7cf7PGZf0h+jGYa4CW6/bNFry0SjEALK31KqfRMgDM32oyAMwfr7mn8uZAdM0nnB+cB9Ctm5rITvDLkV1EznhKenZ9+ucZbwwqbpnowiZlbKArH1ukIDCmnZksf1JlitUCqDxg3CDOg+i8HNGBRyMA6Fp0BoBJSVzxtcMAsPjWpKKMiAFg/laaAWD+eM09lTcHGACyBdAGRknKeaKNFV8aCAaAJsKiOVoYAIYysRhlzGTVC1mGAWAhuV+x+2YAmL/1ZwCYP15zT+XNAQaADAAZALILqNkpZwjstYeKCvxZkpiwBdB3tcEWQLOlLsVSDABLcdXKY8yFBIDLNu0SL85cQV+xYCogaXIgKhdW0vnNbs7+N3d59z5zusx0nSqfrkD/YP0n9QfNPw/q0lKMvLx1qFAwACyPPcOzKDwHtLpaxCGyC2iGYWZWNXYB1YmYiTHEpIwNdNkFVMdv9e+5BoCS9uO6gKabUrh/2liT3wDGF4biq8kAsPjWpKKMqJAAcM32D8TEhesiAEAvoLPXKAPxZADQvY4eAJj6IRoAdCq5+k0Bw15tm4gBnZozAKwoG4fnWVAOMABkC6ANjJIUw0QbYxdQk6UpljeARgdKSj50qSHSIM3NAP9+lUguUL4eAFKZTCG/4TGU5aa3DSbrpiqTjz6yGV8x1mUAWIyrUjHGVEgAWDE4nJklWwAr2orzfHPFASN9LULn5WwBTJ/xbu+GFG/ksShMGMcWQB2XTHRhkzI20GULoI7f6t81wN7oMMnG/dMA/DmL7AeAgaG7QWKEKKCmghafyWohzabNilCXAWBFWOXinCMDwPytCwPA/PGaeypvDhjpbBFYUPIA0AIJIRP2+M5n/oUBoJtnbAGMsGWSKVpIC6DxIaJ73xf2u8w9VLFTZRZAT/VASgizGcQFf3HrJSMZFacVBoAVZ62LbaYMAPO3IgwA88dr7qm8OWCm+ZjzoNQBYDTowgBQLhnRuKiTLhP92aQMWwB1nNb9bvpGT9aOSd0IADBswaMBQLtTnciaCph06sk6WOtWqcL+zgCwwi59wSfOADB/S8AAMH+85p7KmwMMAL0nt04P9EoDA0AGgEVyPhTKAmh8gOisfxIUlm7b0PXTWYpQACix/uUSAGYDHItEtEpmGAwAS2apym6gDADzt6QMAPPHa+6pvDlgrL8ZsoEtgBlGmd378xtAnWiZ6NAmZSw9n98A6tgd8ruJFU9VPSIA9BxMEQCgs8DKN4B5BICmQpnFinBVFwcYALI4FIoDhQSA2z74UKzbsU8aBVTKD2kaiGDJYAIIu4wk24Trb5LEE+7UD+5ufH9Hzab1a4n2TepJ+3CqMgAslJRzv+XGAQaAbAG0gVGSkp1oYxwF1GRpSt4CmKD7pyXQDtP8gC9PAJDBn4nUJluGAWCy/OTWzDlQSADIeQD9uQctmOoDq640F5Iofl5QK8mSKE2oKAPNhgXNRYtLMgdyxgEGgAwAGQByInizAyaXFkBX27r0ELr3f4UEgAz8zEQpF6UYAOaCq9ymCQcKCQAPHD4qDn58TJbcz2ToqTJhqeF9zbiKKmv5fvD+q8pKKETN6tVEg8suYQtghJXjosyBuBxgAMgAkAEgA0Cz86MQAFDWZ0j0Tw/4c0m20iKYshXqjNamwM60nBnDuVQUDjAAjMItLpskBwoJAJOcRym0xS6gpbBKPMZS4AADQAaADAAZAJqdVXkAgDrrny2scrgWeP+XZwDI4M9MjHJXihyh2QMrd+zllpUcYACYP+FgAJg/XnNP5c0BBoAMABkAljgAdL1uyO1pxQAwlL8MAHMrfiatsxXQhEtcJmkOMABMmqPq9hgA5o/X3FN5c6AiAED7bA4EmQj4fum8wIKSwGkg5LsjOifDdpmJXm1SJsx4dMHDz04zHrVpZ/k6OuRGjxyYQhgAMgDMl1AXqB8GkAVifIl3ywAwfwvIADB/vOaeypsDFRUAWud15n+0eaDlUsAAkAFgHs+HUEin1UASAIQMABkA5lHeC9cVu5IWjvel2bP2+M1yWo88eI2yBXjE5/VSMoFPiWoyaFp3CcMAMEth4urMgRQHKiIAzMSDSKNABoDG5i+TrZNoY0bfNtPvX8nmAbS+uXH46vlYZ/nlZgDIANBk/5dBGZ0SWgZT5CkkyIFCAkBOA8FpIBIUZW6qAnGgogFA/zltChzYAhhlU8QBKur2TdbIpIwFoUo1EXwyABAsyAIEMgBkABjlHCjxsgwCS3wB8zj8QgLA9Tv3i2nLNkpnKz3tpYngVbnvUuDK1bpnX6Sq+WtngjHRL9Z/MgXd/+z+HqFE99aNRZ/2TUJXji2AeRRs7qqsOVDuADBzLktfAhpZl9QCwC6gct4wAEz80LggLk8D33UGgNZNQHqF5AeDfwFNbhhMyiQuGNxgzjjAADBnrC27hgsJAMuOmZoJMQCsaCvO880VBxgAxlWsvcYUme6nMDb5ljLYv1k9lUTEm092fQa05UTF1USvNilj6f0lawFUrCs2cPpGVcZ2BoAWVzJ+337AxwAw0d1aRo0xACyjxczxVBgA5pjBruYZAOaP19xTeXOAAWA8wGRLBVsA5bsjG54GWzQBdyZlShoAAsH4sZx78ypBIANABoDl/Q3L2ewYAOaMtWXXMAPA/C0pA8D88Zp7Km8OMADMBqwwAGQAmK/zwQcAZRtXCgIZADIAzJeMllk/DADLbEFzOB0GgDlkrq9pBoD54zX3VN4cYADIANC2jCUp54k2ZvROM38WQGtuZm6DibE0xc8wC6BtkJa878sZAIzIA10AmdTvgQNJVk8hrY4QeKqkyqr/ZnYEZitgickCN5Q3DjAAzBurS74jBoD5W0I9AMx89DzBaFJDDP+b/SX1U6ZO+DxDn2Pkj0XcE3PAiANm2o9RU1ahoGrmPRlNoEG6DfoHbXlfgXSNtD7pjF2ur5rqdXIOlI8FMFkQqF01Y4EyXZ9sy5klgs88JDOegL9gZNYowF9GrO0C0d4Byj9yoZNSzD3SfFSb1ZI+u/dSB4D2RorEldiyxBVzzwEGgbnncTn0UEgAuGrLXjF12QYk0AuwUh7yKxymOHXs5mRgKAiw/KAq8O+uKKDpQUqig15OUUAHdG4eGqvaFABGAXpe1jEALIc9yXPQc8AAYukbcZUoNQCYnb7GADAoHMnpvlH0aNOyRkFglIXcX670Pyc4YTc3Xc1mEbcz0uaNUzjy7F0VPIdPPgGgvevTdlyTOZgKmMPDqOXj8J7rlC8HGHiW1toWEgAuXLdDvDZnlTkA1KSBkAFA9zfILZsOcAoFgCFpIPzpIfp3bC5G9WrLALC0xJ9HW6IcYABoL1w8fa28AGBGd40jzCZadFw+68djun5aABjWkOve0zcis8nnADPqOZPjEpmZR1CBZGAvxwDQ2uQegJ1bABj/UMnxgnHzJcMBBoEls1RSV6UkL+4eefCa0mFGjkfKFsAcM5ibrzAcYACYWWpTEJGpUZ4A0NZdo2wBs8LR+Ws+BtO2QwGgrhE3AHR/3I03kRmfzGddBCX1c5eoQTIrYL4BIJxNrT71M8gGzOlkqgiWkIdQxBxgEFjEi+MaWoTrr1gTYgCYYVs0AOj9/qhcPdkFNJZYcqUS54CZ9mM+yVJ0AXXPLpq+Vr4AMBoI1AObaHw1lzenpGn7iQFAdOwsv9Em0vMo+qyLoIbR3P0OPVlYAMMWOiwIjA31PFs95wDQVCiLYBl5CEXKAQaARbowvmExAMzfOjEAzB+vuafy5oCZ/mbOAwaAGV6ZWdGCXw6zeqo1SQ5omI3DrL9c68Km7ScEAG34BwBotIHMeGS+y4qopNH83QAwyzeAqgV0/93v6pm+JcgjADQVyCJaSh5KEXKAAWARLopkSAwA87dODADzx2vuqbw5YKa/mfOAASADQJm05FofNm0/QQBouCnKGPyBA2YHSMpW6uNFnCAwpQAATYXRUIK4WAXmAAPA0lh8BoD5WycGgPnjNfdU3hww09/MecAAkAEgA0C5ycl8F5VQSbMDhACgREMqRwDI4K+EhLcEhsoAsAQWyboIC1K+gsDsOvix2Lz7oDQKqIp7RgkjXIV8L+nSzary43kCpvk6c0f+9I+vcZ2aolWj2glGAeU3gKWxg3iUheCAmf5mPjIGgAwAyxYAYmLGH/Uyt/xlMK7hRM97OafK96fLA1jMFkAGf+YfCi5pxgEGgGZ8KnSpQgLAZZt2iRdnrij5NBBYw8GdW4qRPdqELidbAAst7dx/uXCAAaB3JaPpcBwERn71Gdwd0fgafXeZtp+VCygDQMnCSu++JQsYBwD6XUZDXqVGfgOYgzyApkIYXby5RkXmAIPA4l/9QgLA3QcPi237PpQySX5haXaNqUwE7+4p1VQgRZLK6iep6/5Tw8suES0akAUwZIgMAIt/P/AIS4UDyULAJCyAUCntAO0GY1M9K0oHGsyYKqwmNcsSTYcrXwBoFgDGhKM2w6PxNfreMW0/9wBQJ2HR51bUNQy2aEoCYlgA3QFjNBKpA4CBZWEAWNRyxYPzcoBBYHFLRCEBYHFzJvnRMQBMnqfcYkXlgH1yJaW2Zg0A3cAt1Vjo2BgA+gQ3+5U0B3/mkmMK0OLuQtP2kwWA2fM67nyV9dyALP3WIvFeMg2WJABMHyzmh5+JgJmUyeFScNMVkAMMDItj0RkA5m8dGADmj9fcU7lzIGAqC0zY57wVyhAdAExDBo3u7FgAtRCDAWBiADAa8HO6NQNBudaNTdtPDgCazTvPp0cQjuUaBOYDAJosbiQLoMv6pz1gUisYdQx5XnjurgJzgEFg4RefAWD+1oABYP54zT2VOwf0ANDSkcy8xlO5ld08C56MNrgL5ysDwLhyFx+YMAA05IC1F+LzOe7KauvJwBgDQJ+Vz+NWwBZArVBxgZLgAIPAwi4TA8D88Z8BYP54zT2VOwcKAAANdGcGgHHlzoC5kqYNoY+sptFATQwoRg0pCpm2r7QA/uSZqcacKyUACH7lCgQaW/8kV0hGUUCds8lAOo0tgAwAs9lnXLeIOcAgsHCLU0gAeOLUGfHJiVOJT97o0j9QKGbYGVQjJl5c9SJRo1qV0LkwAEx8qbnBCssBBoDupTcFEnad8gkCY6Biq6CX0c6JxlejJj2FTNuvkAAwFyAwEvhjABhdorkGcyAGBxgExmBaAlUKCQBXbN4jJixYEyENhCydUSCOZyoSpyxjoKusEwU0/Sf7HzJRPOnfrf9kwoWq/hn1+rRrKoZ2a8UAMAGZ5CaYA3oOMABkAGgFXI1I0SqYArSIg0gXN22/wgJAh1PZWgMjAz+n4yzSQJgsLlsA424drldROcBgMbmVLyQAXLtjn1i4bkfiANDmTgrQuVjlkZtAGohULTcgtP45CDD9wBCl2jepJ3q1a8IAMDnR5JaYAyEcYADIADAqAIwG/sBfEx0+m21q2j4DQNdHPSrDY4M/SwLip4EwWVwGgFFXk8szB4AZjBz9mFUaDhTyrJkXAAAgAElEQVQSAFa0xWEX0Iq24jzf3HGAASADwCgAMDr4YwCYu93radkUoMW1Apq2H5iuJTMMAPMkBtwNc8CYAwwAjVkVWpABYDJ8NGmFAaAJl7gMc8CEAyUOAC10kZmnR0elv2d+Mgv4Z2JsyPRWEd8Ali4ADFvbC8o5CIz/GMgrAEzLCwNAk+OYyzAH8skBBoDJcJsBYDJ8NGmFAaAJl7gMc8CEA2UAAIEB0wewC/J5DmUz8wUDQJ3MFB8ANF0zBoCptc0bAPTICgNA3dbi35kD+eYAA8BkOM4AMBk+mrTCANCES1yGOWDCgTIBgGlLoM/S5wKGJtDFFEzYnGULoImEWUsTPcqMUdMm7ZqUYQugAbvN7lBSDUl3m2vD+BMpps8hjz3fasxkAfkNoMECchHmgI8DDACTEYlCAsAzn54Vp+m/MsrJC88cvhutXOlCUaVypdBFYQCYjMxyK8yBtJOkBh0lmgjeAIlZRTwpu9Rr5TX+SbRUuzGj1N0mumZmJAwATXdQNL6atWrSpkkZC8qzC6ie6WZbyNprCmIAqOcyl2AO5I8DDACT4XUhAeDa7fvEjJWb8BkLTEYKAAnAhZX0ZXSw2nSXd8tMsKxJGgi3CuUNI9q1ZSPRt0NTBoDJiCW3whzQcKD0LYDus1el8JsCAdNyNlMZAJpur2h81bdq0p5JGacnBoB6npvdoYTe7pQmADQRJJMyBizmIsyBvHKAAWAy7C4kAFy2aZd4ceaKCGkgzACgbegLTwPhGAM9ef9Qy5cGwjQP4ODOLcXIHm0YACYjltwKc6CsAaD/3GUAaGBelUiEuYdm3Pbj1ZMJr6mubVrO+spVJAug/VmP5hxkZP3TrnF5AsAogsbfI+ZAMXGAAWAyq1FIAHjs5Glx4tQZ84kYHv3qYoYNuEYksyrKBlylcmVxycVVGACaryaXZA5kwYHStgAyAPQvvVYJD8iKOfhD1ejtW7WidRIqz6ZtmZarkADQ4bAOCBoBP2O5KD8AGEXIsjiluSpzICccYACYDFsLCQCTmUHptMJvAEtnrXikxc4BBoDuFYqmz5W2C2g8TMYA0LadxeNDTk8DY7DmG4UKBBq3Z8yL8gKA0Q6LnC49N84ciMUBBoCx2Ba8RZU0E91Oph7LIw9ek8xAy6AVBoBlsIg8hSLhAAPAiggA44G/+MAnSV3ZtC3TcphVhXMB9Z8+fhCYPPiz2JzuNtB+kUYBzdanvEhOeR4Gc0DKAQaAyQgGWwCT4aNJKwwATbjEZZgDJhxgAFjRAGB88McA0JKVcrMA2nPS5OlTnSXG1r/cAUA/SMuEBc4Mzv83+9/d/yufIANAk48IlyllDjAIzH71GABmz0PTFhgAmnKKyzEHdBwwA4CWtqRzaaCmgueg5C8GOqNVxCANBL8B9K+vnrnxAaC+bSVMiN9poElTy55pOQuZPPzMVOMhFhsANLbWac4CBwRGai+STCgsgK42PH07Z5NmZXQ5AD33Fp5DhQGg7vPAv1cMDjAIzG6dGQBmx78otRkARuEWl2UOhHHAHACGgkBlMwwAw+UvHn/UbeoVcmOg4+lE326olMXrVNqkKbAzLZcGgB6gEDKbQgHASMAsX6deJLmwAaAM5DnDZQCYr4XjfpgDyXGgogNIBoDJyZKuJQaAOg7x78wBUw5EA4CqVt3nn/csjAdw2AJoun7+cnqFPBoW07dnMtIoYEzXnmlbpuVKAgAWJfgzRczpFc0tAAyIqkvS07+xBVC3v/h35kAsDlRkEMgAMJbIxKrEADAW27gSc0DCAQaAbqZEAQ2lmgjeHAAmA/4smGDeqXaXmrZlWq7oAWDRgr+EAaAyMEyI8Ji4f3qGyQBQu8G4AHMgDgcYAHq5pnsyE4XHHAU0wy0GgFEkh8syB8I4UNoA0K+CZhuzIQpoYABovrOi8TW8XdO2TMsxADRfx2DJSJcE4RZAlWto2EIyAMxm8bgucyA5DjAAZACYnDSpW2IAmA8ucx8VgwPlBQAROEamkpqCAdNytmyUZh5Ac2NcJOU+dLtE4ysDwDQHitr6579+0Z6YagCosv5ZXWRpAfSIMVsAtavEBZgDcTjAADB3ANBoPS4I2hylVkgqF1bS+c1uzv43d3n3OjtdZrpOlU9XoH+w/pP6Q8g/2/2gQKZPpy/r/zNN2GNy96H8d+9MvSzK/Kb6u8N3CWulS6LKqWu0flyIOZB3DpQRALQfDjIA1MgQA8Agg6wooKZ4Jh9BYIyBn4NukvQ3inIIRbokMASAvjYjA0DZ2z9nTiUGAKPenFRkJTyK2HLZ5DlQkWUv128AjVaLAWCKTW4QygDQSHa4UAXlQOkDQEtvzwR5YADIANDiQBTduagAYGTwl76mLMAZlmMAqFtEqQuoCgAG/m4PPmwK2fqUZ7MiurnL26Y76EJdBmQzWa5b8hxgAOhdwrxvQwaADABL/hThCeSXA2UAAD1TkOt0prqUaTl7jdgF1FRWo/E1vFXTtkzLWStZTBZAIwBYFFfOGvQUWEcDC6BrXu5QwCqRsHhl/ydDqgSiJQQAowivnzcVWRE3PZC4XG44UFFlr1iOY9ntTwCIsguoByhaCoCHSRIHWUM0zy6guTlXuNVccaDEAaDfWyylCQbOY8XbQA9XTcp4KrgOBUldM1fL4JfDrJ5aI9ZJinn7kaw7od1mo8/KGjZpz6SM03YaAOIPYdPOtfunEfhzRu0eqOEHSicckX6PKB/n0zcmXpTnv7PxCqgf3blwnvWPxLHgbpf8LbOyOncBL5aUTzKKcEXiaapwtu1XVEU8Dq+5TnIcqIhypzoGC3EkWytpYAkMrpPrPZwDj1xv7Nxz8bwNdN7lhb3H4zeAyW0wbok5kCgHihMAWtqabQFIaXmKSZsAQFc7Sv3etC/ZRZGsfWO2lj8AzFaXVYm7rl3d7+52jQBgeu0jAh+T/RoJ+Jk0mOsyBjwIFnE4mPkls3d8Gz1dJLiT3O2m+ebBlHLQGCwbznXTt4e5YHUU4VX1XxGV8VysBbcZnQMVRfa0l4XRWZdMDQ0IjAYAXUFcPPgy427OQWDsZWMLYDLiy63kiwPey/g4vXr1MX8L8QGO+6Je2aqnea8+58VlknE4jfp1zTTsTBVQHvJuNOjlo/NvejU5Pn/ka2XQo76IbuLGYpKEHhvWWRI6OtrwAEBlh8aMUw+5pIBeFvPNzNO1SaAlyG5aUn/z7eWAEPotfR7I6MGJXtDog5t2u7I+XcumE1zd78Y7RFEw1+1bykqJPRYMG28++JXtmnL93HMgXzJtcjQWzALosNm3v72X136oEmYB9MYCdTebidKZ7tT6Bw8gZAtg7gWfe2AOxOKA7+I9VhsZxBQCs9Itm7ogegFcWmlTtBOcR8CTTDY3j63AO/pgff+JLgGAXtUz1JvQpYh6RmbKH/lS6b9M5u3r23LGUCj9K3kAaD7nyFulpMBfcL8Zz9c7Tx8AtNoNckK6kCHAUAbqAjdGns0tO0Dki20izCZljBkmKZjr9uOOLV8Ktn98Jv0WK8/i8prrxeOAiazEa1n1yZa3VnAA6EVi3tQPgXeAJgDQatDjYcoA0Lv2bAHMZmdx3fxzIEGtNKBvyZVIcwDiju4ZEQB6DXJQOoOsVZXx/90zYOs2y5McJw09fV3gX/VwQgKZ9ZVCxERf2Zz/+rZsdd6sXK5kW9W/6bgyFsAczyPBrZYrXnrbjckPHQCULUyURVTd7MhcBsJugaL06We4qXDFXahctx93XLZOmX/V1qTPYuZZNvzmutE4YCIr0VqMdyzmf5dIZuXaq9lbAO32vXkA7VbZBTTFG0mGxWxkjesyB3LJgaR1Ulk8hqDuZD6jsPZkul3Qamj3JZ2nB+gF0KBdLzAA9wVY5kSV6rSpaYar0aUNAItB58pGj3fW2HYBjQl4TMU55x2YDsS0XEx+qAFgajPKLmMUtwj+xTU7EFz2QU9f3o6zEZxcC36u2zcVAVm5XCvYqrHp+o3DsyqVK4nv3z1WVK50ofjuX9/Khi1ct0g4oJOTbIdpeiwmDQDbNqkrHhg3ULwwc5lYsXmP2TQYAHr4xIngzcSmbePa4uq+7cXCDXvEgvW7zCpJSn3tuv7io09OiGdmrIrdBlfMHQeS1klNAWCj2peI24d3EzsOHBavzl2rnKCZvmdDvPT/Sg9oyUwZAGoES/+li6NzJS3N2ejxDABNVkMvB55WlAAwvU2DnZouot76lzkM7MV198UA0GS5dWVyrWCH9Z/0O0AAwB/fN97qkgGgbuVL4/dcy6fpcZg0AGzftL64f1x/8Y8ZDAAhiaFWx/Tv3lXINQAc3bOtZSF9d8VWcfbcOWvDtGlUW4zr0078edIS8elZ+2+FIozt3it7iGVbPhArt+6zLBz4W/8OTUXTupeKV1LKeLsmdSwAuGD97qwA4DeuHyAOHTnOALBQC65V8eWnWdWLKokHx/SxwPtzs8zBuykAbFznUnEHAcBt+z9mAOhbo+w8KvVfJ/P2TdrSl8m16JtiB9U42AXUZIUirLMKAIY14Swibrk9kM0nrZ9+ek5s2/dRqoje0ldKALBuzRpiWPc24rU5q6R+1T976Dpx8vQZ8aMnJ5msWM7K5FrBNhm4bAxxbqMYAHq5PbJnOzG2byexaN0O8crslSZLEanM9+4aLS65uGpOwbZbNprUrSX6dmgm3pj3fqRxhhU2PQoZAFowLfUfJ1+EK1KmLziMXRp/TLmVWiDOcTFNP7xJO1l+flxfUfuSi8Wjb86nc/FTBSDMLwC8kEZ305Au4synZ8XExRsFgNTI7q3Ek9NWiOOnziQmg7qGrh/YUbRqcJl4ftZqsf/jY57i4On9o3uK1dv3i6Wb9ophXVuKlg1qiedmrhKnzpy1ykYFgHeO7C7q1awu/k7z/PjYyXR/5QwAq15UWQzt0lxMI7Avo4fG9REXV6ksfvfGAt1yFex3lQWwV9vGol/7JuKvU5aKc+dMTzz/hTumJXdxzBUAtHpMdTmWLl26t2oopizdRJcdHwRHwhZAjdzp1z2OzpW0sDMATJqjqvb08mDVzAYA/uju0aGzOUwfl1++NCtwsES1DNoHhXxCJkJtUibqsgzs0kqM799Z/PCJidKxfffOq8S2Dz4Uz727NGrTiZZnAJgoO4uqsYa1LxVfvG6wePW9lWLV1r2Jjw0WrEoXXij++vb8xNt2GnTL57UDu4je7ZuJnzw1JbH+DI/BxF+DsQXQXkIH0o3u1U40rVdTPDl1mf33NNZzv0vMLwAEgIX83T68q6h76cWWMvr3d1eIoydOJyZ/Jg11bdlADOzYVPztneXSb8mFF14gHhjdS1xUqZI4c/aseOrdlQT+Pk03HRUAjujeUrSoX0s8Pd17eVnOALB+reqWG+Ojby6ULsmNgzsTfy8UL7yX3OWTydpHKSMDgAC2D43tLV6dt07sPnQkSnPSnMz+BrAn8gEA0cetw7qK5+liY//HRxkAphaCLYBeiWQLoOkWN9R8sgWAuD396T+mW4eJB2jh39PAze/O6Z6EiWVQPRkTcGdSxpStTrlbR/QU3Vo3VgLAqO3lqnwxAEBb4fMqd3HWhC2AQSkBVw23eq5ELKt23XLx7VtGksWxCgNAF3By0JIPGqV57vzdk+7BtSIcBEYtnk4U0Mp0ydG3QxOxftdB8dHRjEUsK8GOWFm3j6uQm18fsvQsJ1fQEz7rZFQAqBpaOQNAWFivHdBBCQAjLldBissAYMPLaog6l1YXa3ceiDymQruAYsDuMWT2AL8BdBaTAWABAGDSj20j78wkKhhqhUkAwEeefzfgehDuzln6APAL1wwSTetfxgAwgqw6ymgc8IduGABGYHYJFXXkAi6nlcjawRbAjOWMAaAjyK7UF94QqQFJNw18XC5pIBgA6g87vJvsT1ZWlQVQ30LhSyStlxYbAMxwmAFgOQLAML3PVCfMqQUw6Q1W0COjgABQBf4QvXE4vZtr07iuwMPlM/TIfv9Hn4hJi9dbt5r+1BB3XdlbvEnvgY6dPC3uGd1XVK9aRRw+flI89c5ii7VX9e5gRYSctGit6Nm2KbmPNbcsCHhjMnnxOssFE30N6dZa1KpRjR76nxebdh8QU6g/P9WoVkWM6NFOtKCbQrhVoI29Hx4RE+avSQcIQB30N7ZfJ7oxbi6qULl1O/A4327teXL3hIsO6IHxA8QpauOZaUusf//81YOs/0dUwCOudxfOOC6tXlXcPrKXeGbqEnGC3g7ChQxupnhjWL8W3hu2FZfRG5pz1NlHnxy3/n70xCmpiHVp2UgM6NxSoE2okp8Qzxau2y7WbN+nFcl69LbxhiHdLRejp6fafPZT347NxeVtmoi/TbTfS1w3qKvYdfCwWL5xl7hmYFeL51jPSYvXip30cNzh21W9O9JvdcRFFMwFb2zwdm355t3SPjq3aGitB9YT63bo8DExceFa8e1bR1rl3UFgmtWrJa7o1V5MW7rRskLjn+vSGxcoeJ8QjybMf99yK5FRy4Z1rLec4C1crY6TrGFMSzbsTK9rs3qXWWuOdXk2tZ7+tgZ3bS06tWiQ5gl+70Rz6N+xhah1STWrLcjx4vU7pO6a1xLfYE2ftmyDGETrjjWsVvUi6x0p5Hjqkg0eOUT7HZrVJ9luQ1Emd4ulxHs3AUhBZjCGavS2BfK8csseMW/NNuNcQLByo66z39ztN65TU4zq3d66fQZ9SMEj3pi72uK3n5rS+oyiNalV42LrJ8j//LXbxIZd9q019t6VtJf7d2pp/fv6nRk5fW76MnFWEYzjluE9RE3a1zNXbBKb9xySru/ddG68u3yT2HXgY4E3hlfSOPBeslqVi8Qtwy4XF9E59PFRinxI+86hFg1qixGX2/sN3wTIzutzVnvc7pyyOA/G9ess2jWtZ50NDp/3kjuWLAgMzixYcyYvWk/zbSG6kxfBxdY6f0rvpWmdSYYRkMSfBgJWqmHdW1vnAtbEOjtpXFOoHciVA3ruHNXbuiiZunSD2E170m8BRLnPXtFLzFi5Wew99Ik1jerU/8AueFtWW1SltrH3EQxkIp2T586mDrfUG0CcRSMub0PBRnZaewVjqksygHaPnTwj3lu9TXzwEe21zDNCq48rKeAKzuBX566x/t3tAnoZ7Y+h9LatNskH/n742Ckxi9rBWZ8hNQC8pl8HK2DLZHo/5G1biM7N64vOzeqJV+YFoxfCvXlgx2bWmzqcSZCzj0g2563dGbAEgufDu7UUdVLnxCfkJjp/3U5x4PBxj9zhHVOj2jXE1OVbRAd6I9+F3DvxtgzjO0g8nf3+DnGa9rmbepNlrzm5ZE5YtCEQeAYydcXlrUQD4nsl+me8q99L38yFG3Zb/AaFAUDUG0Jv3yYs2pjud1jXFta+fWvheutsdcixAL5MwWXwFhJnKB0jlmwuoP527D8s3WP+P6LeoE7NxBJ6s4i9NaQL+rtYQIZxPsxdt8uSLxnVJlkYQGtyGckKzrCT9M5xC51/K7bss759fsIajiT+1KF6WMMTNNYtH3yUDppzIQnUQBpLh6Z1re/hVvrNofk0DqwJaGzvttaZ8Pr8dZ4u8E1w1gfriDHARRj/j+HgzeaSTXaUX8gHznBEY+3ZpqFoTQGFqtKY8FZzF50HCNLjV3Sv7d/BGvM0khc/QZbaUYRXuHeC3PopeDO4cwvRnNyqMW/I10fE63kkk24rNvjTvVUD0bZRHUsOT1M56A1zSMY/Dli7o78BxLveUT1ai3eWbbb2rUM4d3q0bkB8ryeqkZ509vw563fw/MDhzLfYWdLOLeqLLvTfuWt2WnqXeySY68BOzemdbG2a64XW+YQ3sXgr6C4YBBGZNBCVLqwkRvVsbe0jW07OkC74obV2qOf0h/+/lHSOK3q0sdzCMY8jx+3zSKZDmFvoZNKuV9LN2zdpS1/GaIPHKKQDeLrfnS5zBgDLCvzZp4UR5cICKAOAOCjuHdOXlJPKYsaKzdYHoHq1iyxlAh+jZ6YtFRt3H0yN2R78f90/XjxPCiCUtn300cNB2oQOvEdfm239/sC4AaJx3Zr0YfrIOtxQHx/qoaQUYwyrt+0VrejgW0lh2I+dPCV6tmsmGlx2iZizeqt4i0CBQ/hIfO9zY8TyTbvF1r2HxKekgLVqSEogAZADpGT96qUZ6bI4PK4f3I0O1cbWQbJ0EyneKV6/Nmdl+gOOIDDHT50WP/n7ZKvuXVf2Ed0JNL2zZD0BlQ2BtYE7KRRaJ2hMP1IObx7WQ2zac5AUiksJaO6nA/u4Nd+u1DeA5i9fmG59YN10Oyl3AMMLCVwBnOIAAwjoR6BtOfHhBYpKqKMf3TvOAsG/oPYPHQkGJYClZjW9OQMIBX3z5hGWsglgirFt/eAQgdZLCGivEztJ8caH90vXDbEUrGnLNlofoGak8CCAyYK128XrBBzcBDA0qGsrse/DT8Tc97daYLERvREAkMclAMgNADG/e8f0s8BmPTrg1+3cbwHG2nSA400ZludxAqvgpZvG9O1orfGabR+IZbT2ULxbESBEcJVNJEtPvbPIUpqgGPyA0k9AOf3ps1Ppg+B1E8NH9of3jLXGOmmR/bH+LCniCBS0mIAkwBGU7KEENJvQ+r00a0UAsH3jxuEW4Pj42AlLdrfQWCGHAAhoBzL+lwnzPAoigDhkZPryjZ5LDQCKB8cPtMDRZBoP1gVt3DCkmyVHz767xChYwHduH2WBsx/6AhkNIKB23eCuFqDEnoG2DzDTsXkD8fvXZ4sP6APuEMDstXRBAJCKdAhQVPB2cSTx/fevv0dKwUlRs3o1MZrWojftT5xHWAuHXpu9Sqr44XfIz4geba3yL85cHhDr2nSu/MttV4ifPz/N6geA+f6x/cWTtK7XDuhq8RT9NSdL/q9fmmnVH07Ab3SfDnQBsEu8T3JhKR80h9Z0cYEy7v0G3nyJ3mDi/FpA+w0yAwUFawaAjP79UUAfpIshXCgcpH0F5R51sJe70b6B7GK//IXeXLpBby2Si/tJvmtQQJ7pBGYPkGxDnnB2Yl2fpbPTke3rideQC1yuvEWXV34AiLF+7cah4jcvz6SLIQDHC8S3bxlOoPuA2EJnH4AlZBRtY58++vo8++IhBQBb0gXZXVf2IpD3iRXUZfPeDy0luiaNrXvrhgQYLhBvLlgv1qXAvQPbPjeqJ529NcSvX51r8dkBgB1pTcZTBEso7au22ZdpXUkRbE8KO6Jc4mLJJjUA/CIF8MA+fXyqLQNuCyAAHgDFb9/wvmO9lMZ78+AuBHgr0doRIKEIilD2oSD2pYAaj9N7POedHcLg30RvxPZ+eFQs37LXAk0AXQCXk5bQ5QPxwCEow/j7roNHLNCzlYKgAUBBUcc7JyiTz89cTcAm84ZvdK+2VKee+NPbiz3gEPy6mYLU4BJo3tpdFnjCNwdgEdFKn0zNVwUAL6Zz64ExvSxguW2ffREHunVoF2ssf5iwyHOeAACCj+D0ZloPrGsNkrNuBGIr0/vDmaQEIxqpjprRXMGvjXs+tMDwht2HLFDy/9k7C3g5imz/V0iIECXu7u7urhBCgBgSXFYfu/t2+bO7D1h7u28Ndhf3IAFCiLu7u7t7QhICRID/+VZPzfT07ZnumTtXcunzHp/Nna6uqi7pPr865/wOinXT6uVEB7hBA+Rth6Lfx7QD8ATgrhfAB5gidq+1zN9ZmZ+Jsq7s7q8FRX+4R9YVe3u1KPIAYtpgLM9Kews27df7t1vjajrmsaBc23Yw4iq5ds8xXS/ygIwT+9lOAsNY8xxF5fsFAIZlkzY7CqDlHbtSAB19PRACxiO6NNIHlhzIsEaIyQMo1pKDgCJSB38D5uxELY/2b6kB5Zh5aUm8OgmgbFa9bLhPRlfjIIW1myd3Lg2ozooOwDcId9AWNeVgdtY6vXaZx3t7NNXzyFwAeorKu7ajHABw7QMhHTLPb81pYgCQ/TK6ZzPFOK6T/4zeh+4wuF1dmftCGpACnAD/jauVlQP2onJIdECt3mW948097epV0gcFpJnYI+8h0xPec8M6N9LvyiVbD8o767IqIWuih7z3t8q3bKqsbQMeYgFA5vHR/q3UJdEjlgvwZQ+y/xsJQGVdzpQ9bNpD7xsq++OA6BIcYHwr7z72c0MB458t26rXsl38AzS3XeOtpPuv309d3mW89nYy1/2AOz9lrPUiTMipzgOY48Cf+152nbtUA8BYbgWPDGirFb+XJi8TMBc5AZL3gvqFKGkAt79+vDCkXEcAIMr8QfmILpATa6cAAGEixUqIZcPInV2bahB0QO57R5Q9TqqR0tL+TwWsoBD/eezcqOoAFgA2uwwVC0gLARDPf7pQn0rZ5ck7umkFOxYJjBMAogz+4q4e+iX8uzEz0ijgj93SUX/wXpu6TDdjACBA65OF67USYQSlGisdVo1/fbYo/HsLsUpitcEiOl8URcQogFhgerWooxVlp7XIOa4/GNxJCBuKupbFQgAYQoEEHCMAQJRELDtjxELmtNgAbjgV/pso0OcF4Bihv7eLFeYPAqqMNbOaAPYHxb0W6xDWNsbECB++Xw7vqf90A4Ao9GPEOmy3QqH03ydK/2lRmu1AHrACaFwjlrNxAsjs0kSA+l3dmovlaKe2vDGGv5J2AbJvTl8RtlyZe1Cqn5Q1/Ny7M8LzxEEDirr9xYYF7JfDe+ix+o2QB9kVAcYIcA84xPpoBGX257JuULYhY9ljA7GxACDgEwuiE4xVK1tCPST78K0ZK9M8g3MN8LcbAGQPsz62HjiehuCI8ux/xplnRCl5elQvvQ9p0y6MKUqI/VT/GTl44O9nQocmzvLOPqKEPSVkS4DKP7w3O2x9N+Ww/pWSeWDdMQ8GAO4TiwIHJHbrM31hzQPoVol1C2umEZQPDj0A/v8ctzDc5wf7t9XWbqz8gEW7sN+w9rkBwBrlS+pDDw4/7AJYZS29Lmtsr82iOVrecynRYAsAACAASURBVCgmr0xZro6eARBFiFN+fmdXrbj+Xci26N9N8m/ep+wb3nF2Cw9jPkK8KmjjPxMXy5hY9RS+KW+I+ESjPG057y0guLWcur87e60AZQEPDgDI2v5owUZ1IUSYQk14Twzr2lgraS9PW6XrjgcAsfzdK/05Kgc9nyxmvCMgb4TUg7L9piizVoqG1AJAaO3xdhgrSrCxApm5QLFlHbNm+C7d17Op3tdvhQCXKYf1BiWX303KCAAgQGbVLrG2i7JpF9JLYImCzXOxKLNG3AAgHjIPCrkHBrrXZ6xNYzXEymssiW4AEKWXZwScLnX0Ix4A5LANIhSUZCO8u4cJUc5Xl69pcOElBgACyMaL5dUOMgAHo7o11uP63vyNYSsUwPtOaeO4gOxPllhWYiMA3luFKXWXWGzCVl65OFLqAWS/Mm1NFKDmPsbPsKTy96A2dbSlN5YLqBsAxHIKoMIqaECeqfvBPi20NXGqsMcaAQCWFHAyU6xh223glvcgc0mfyLFot34mAwDv6S6eD/ItYvycMasAXtaM+e7w3cAyaBcsbaRAYY0CqiKSGAC8o2MD/a2duXZP2CJKXT1kD3AYNEHALgcgiNELIdupWqaY+kj2HYDYCwDe0amhpDwR8ihZd+Y50FlryoHckA4N1Fuz1oaZc2MBwHuFQKmMfAdenLxS+nsl6puMdZLDGMvyl0893K+FBtRvzIxe5zxr2eKF1EtTVupDMiP+AZrbrvEGZP7r91OXdxmvvZ3o9USAnZ+6AwDoZ5T0jvNXMDMAICfKjw5sJydmh/SptNNCWFeUcdw9p4s702KxzpnOYwHkBfOnD+a4PowBgFgo7EABEPGQgAgDDM0iRAH6/QMDNNj4w3uzPAcIdytcOQEBuObZJVEAiFLxzL399Akulju7GwTA5lcjemkwB6hDDABEccaSZxeo+Z8WiyXyy1cn6f/lI/Pc6P76FBurowGzBgCiGP5a7kEhBLSavFdug1CvShlxuW2ldgkIe0OUUbsA2oYIaMNSacYcAAgwAHCY/pt7sFA8KW6bc8VKxTjaBcWV5wDwAHwQlGDuAWBi9bVLrBhAYwGcK9ZFLKxOcUtn8MPbOmmXQDcrJ/f/+u7eYlXOq37/3kx9ottEDhSGiXUVq7LdXZCyuJBiNfzdmFlx3StRYZ+VOeIjDcixM/kZAPjrN6emcQPDNfK2jo3UdHGBtR+EuAFADiX+WwDjFgFobu6qTwmQwT0RIOslbgAQcIn7r9v84HY8WA4mWMdYhFkTrI1Y8+JsP1EAyP2AUd4vTlALaKM+PAsYC8QAQCxdWNnswtwQ14vHwF8/xvId7aLGHMP6+xcBVSgiWGt/Lmt1l7iUvzXDAjt2icUCigUQAOh8Z3Eve/42GT+syIs2WS5hjOGPZK1uFMvTR2ErZwQM1ZXT6VE9W2iX0iVigUY45ML6jYu2Bm8hwWX9qRE9tFeF5X4bAZJWkQgAROl/bJC8s+UEf5a4pToB4CYBvJNxl3OkgXioX0sNMP/8iXUwFQ8Adhc3q2Y1yqv35m1QJ/Rhku25xG2zv7h2fiouo5zGpxIA4saKso7Fcd7G/Wnmzv4DynLPppLuR5RZEmHbBWIRUjgASnYctiwDBgA6rXlcQ5G9vUM9rfiOWxJxSXUDgHUEKEKNj4XRaXVwdtgJALHC9hB3NxRakyvQfk88ABgrDyCWSHIPvi6pBozraayBMwBwq1jbsPQ5palYtXCXXC0AxIDT3mIFrSuWO8CndiF2iOnz23PWa1dCGDsfG9BKlwLUubmH2qtIBgAO69JQFZJv1GsCwJ1i0ka8PG11GGgaAPjvyavSfF+b1SirU3jMWoflM2KFTBQA6qTsAopwXbQfIsRdxI6LrI8fDGwt6xmLpN012j8AbC8WOyybpCMxBxHodVhgGRss6obxl+aNzodV+24BsIBn9nY8AAjIfVjSx6yXPJizBVQbQWdF3/nJ4Hbi+XBWgKb1DG4AMLdYSZ8c0kEf4v513FI9L26ghCfHzRR3Yqyxhxx7HcAJS+mE5dvE8hiZP/8AzW2GvJV0//X7qcu7TCLryE/ZbA8Ac6T1T+8GP9OT/jQQvHhxLXQuVOLfiO2jhcHieta8ZgU1dsEGfVLu5iL6W1G4z4pl7vnxuHdGLIC4Shn3LOcTxQKAKPY/GNxRTV2xTQDl3qgN/7v7+2s3kt/7AIC4A0Kzv1ysi043xUQBIH03bqBY9FYLGDaCy9ggcSu1g9J4ABAgBJBADADEgvkbcUPE3eJvosAasbuA0WfczLBUeeW5cgIg6jOWMBTqCSH3T343ANANvGCNbSaufa9MXiov/YirFPfxEmc+OD3nXuRZSfSO6+NzkgrA+fJIFgD+97AeWmG3Ww1/e09f7VqFe6CbPCDWnZqiqON2CWBASEIPFfuz704PW/oA3E8N7yVWo4M67tRLSA9SuED+qDq4Jx4ArCguik/c2lGDP0CgETcAaHIDTharuAEE9j6xBgAHT79hjXc8cQOAjCXz9of30x6gMMZcf19iYTeJeyiHDoBv3CZfnrQ0jeuss+14ANCsP+c9uIcTP4gHAAc+RrC4A9CekXXEPCMGAOKWO05SZ9gF6PG09BVlxukdQDlT34uTlmhX4/5t6mlXczd3XsonAwAhlXrilg5qoYA/XHcR3Fw7izsmuRGxWlpis4bJX7+9x3p3Gtf4/gJUielbIK72uIwawRr6uNTP81mHD7EBIIdSPxzcQQ48Tsi7T8bVYQGMBQDvFvfQ8gIU/ADA+yV5NW6K/568IoQjI8/F4dAjAiaJvbFirFJnAQTQNZB43akSF7fb5r7pthfuFKWPnHm4SzqFsAOU3Q0Si7Rgk2XNjQcAUWixJgJw7OkG3AAgKQtKizWJdu1WXLc+OgFgE7G+kBsOsOSmQCYDAHHTrSVuryjH0W6DaXvkBQC1S57M7UmxImOBRXBVxU3wlemRWFx7zbhdNq9ZTtbDAQ0IeO9SBwc9lqtw/BQIyQBA8i9ekbATrHZOeaB3c22hxiJq0obEA4DlxHqEFQmLG66FRhIFgINaSxy9uP/yzIfC7tFuqyL+b08MaK1OySGXGX+rtD8AiBv4ILF+k3fQ7pnEWgPE95e1skVA0ow1EeuofR0a4P6iWNPiAcCu4rrbqlYFcf3dLi7qEXdhdHbOnX4i7ydiVP86bonV+zSLPZdeJz8WoIju8KlYlgGMsQDgaJlTYlD/+qnlpm4XXFF/fGtbie88HBWv6R+guc2Ht5Luv34/dXmXSXwlxb8j2wLALAF+Zvwj37JUj3ekPp9znV4LIABwkw7GtRo0zQIAp6xEiflOPS4gihiu10In0m4A8FfiGscme/pNEqdnLQDkpJyPOy5zxNSlCgAWFv/7p8TShxvXC+PJj2jJfeLiha/5OzMjSkY8AAgIeU6AE2IAIJaCnwqNPtY0ezyUHQDiHkpM3N/FRS8WKYrpExZU3NtwYbPivJR2ef2lKPjPjZkZFYsRDwBi4UOZe3HikrDLaPjBZR/gTooAzviYY8XEOuFmoUoWAAJkUOANAGSd/VradbNwmr7hLosbn90lk/HFtfP1act17BbCuGNNxCJq3MCcm5oTV9wVcX96TBTwgvnzJQQAaZO2/QDAe8StFQKdD+etVTtdqMFpHyBgB8OxXkJOAGjmBwDkNj+QVAD4AGLEQyIje7aU+ImyGlhNFev/1oPHtYugm3gBQLd7OPjQIFNci7HOGRkisZHEl/3RBvDjAUC9tsRiiIstMXVO4dlwNzXunhwwcdDEAYHzYIN7kwGAuKj/ZEjnKACImzL9fkdcmw1pjhMA/mp4dw22f/MW706lrRY/u6ubjj01oJDfsc5WFeXx+fHGbTwtAIQUB1CGBXCUeGVsEQD4WQIAkFg/8v15AUDW0k8Gt9eWVqwIliEx8mHESk7cziqJFVq8BXCVOgA4StxLeb6PF2/RcX3x5IcSF8e3jOTwafe10gCQ9BEzxA0OiQcAeQ/iaugHABKPB/B7UQCgl3XLAECAMm6PxFONkVyBTtc/0/9kAKBxX00FAKQfuNoxoy+L+yZ7DyAUy/pIeWOJ3bT/pFhtrXeLscDy7y1CCgKwuiDePW7J0JMBgCO7NtLv7XgWwFenr9VhHUg8AMghwgipL70A8BGxiBn3WafrctyFLBc5uMsv+xsSqhFdGmvX5w9DANy6Nz4AxCoG+QqHAdx3TFy37YJeB/kP62++WNbXimHAiF3nYxyIQX1B4nKNm65bDCDxnWXE4vmJ7NOjIcKqcD9l8TzWv7X2qPrzx9b7LJYLKAdSI7o10fHJrJOlAsKJG7UfrAAUfz60o3Z9xuXaKRpICgDEawDyJLfn8hr/tNe9lfQAAEaPWkpcQLMU/JnnyWgQ6L22QlveXjDSqXi3m41GInjcAO1pINxiAH94q6V0Ev931Ob3bX/p/HKYRTiRVQCQlyMEM73lxB3L3zUhZsDXGzeaVAFAnheyGer80weztWWEZwaM2N0/KZcoAISFEKbRRZv2aObS8DKzMSIMaFNfE5E4Y8ncXlz1xQ30bnEDhbwDlzEE1z9cEbHO2ZWSeAAQgMdHVLucxllUT4sFEOIYWD7tLqH2vqUKABpARXylYWl1jgGEM5DRTF2xNeyOR1wpBwJY1rCwIbB/thfCGlxJnQJ5DOQ7EM2YJM58vG/IdUOGAUDi0nAx9DPeXh8sJwA0Fj72v5uSZeqDYGm5Lb6trzCotpNxYv4QYgLfFtdmoziZ+5IBgNwLwVAViZEzrqcoBViS35wusY7iomkkHgAkHgxXZa9ne1+A9TZh08XNknfav8Tt+ajLSXyqACAuoxzEcHgGG6wl0RbAXwzrpt8pBgByFaDPodt/JizRhz2M/VMje2pG1whgterBTaq07D2sx7D0cpCB5YOY14wCgLiKPSIKHK8EDr+cz2XmbI0AwCXbsHymDgASQ0Vs1AdCxkIsYzwBiCHxrHA75DBotrj2IakFgN8KAFztGwAylswbsWa4zU5YntYdnj5mBwCIBa1AvjzafZO1MFritE4Io2a0RSoyMzVkXQ5oVSsKbHMVgHCLxPcRy8WnDs8W3GadFsFkAGCvZtU1Ach7YvXEpdEIh6qPCWAldsweK5YZABCrJweJ78zdEBPg29czY8KBUOvaFTWI1ntbdLaCcnCG23UiAJB68RygfUJzXpc4OTvoQvfrIiQ+LcRSyxxA0mLErhey/ogXfn3GmnAMoxsAHN2ruba+862Jp7PHswAa9adMscLC+lxfGxmYP9bJRNy6ZZ+wb9BRfiQAz9rrkRg/57thsxxATF0dCWXxD9Dc3jLeSrr/+v3U5V0m7sswiYvZzgKYLcAfA/k9AoC4NfGihsQAVjc3C2BWAkAUdZRdFMcPxH1tm07t8J0olcU1KUQqAeAwIRdpKu6wpFgAgPBv3LycroiJAsBKQpGMmyCucHb3TLsFEOKYthKn9W9hUT18OhIbFGtfY73jpN4wk+I+uENIeewMqtzrBwC6xVXZ22W8UahJBg4xyycurI6pAoAGyKDIQxLkJrBUkvoBplM7WQeuo7xDDLvrz2XdQKrjZHYlTrKlpIAgfvNTcTeEhZZ1D4kNrJd2N1Laj+cCmogF0O666maZinyQvT8GTgBoSGx2Hj7pGvdm/9o7a2cdwoyJhRL3Qq5zCGJPiZIsAIQJlFQMxM0B2DlIwCpLnJ29H/EAIKkMiD+F2XTs/LSMos5xMwCQuFfiHZ2SKgAIaymHO28ImDWuyE4A+N9yeAb7oB0AQkDTSVxHib9cuHGvgMEiwprcWv1R4qntKRhQ5p6QAzqU8YkSk7OFeGMZNOMCmlEAkP4+KgAQK4KbBVB/IvlGyqax5jB1APBusQZAHgLYAHTEEwAgMcBvCCtoTAn3MWsBIDF1y4QV8t4eTTR4j2UFzA4A8GGxnCK4fKJ8PyQkKYBxQLmbQJ6DFTJWXCGglzhCUi8g9vhC/k4GAGIJxw1UM7fKWgE88R6DGZR4SGe8YmYCwHclbtbLFZdDbYiASGfAurCnPMAFNFELIDGwxO2xf7Cg44ZqxedawvcNhlFyLhLriJu4/Zr5N+7NuAnjAmriSeMBwHfElZl0G+G67G91adOLBdS6z3p/sE76igWzjsQYIzAAzxeLMimXsPAxprHckK0TbCv9h9tzua3b+L95f4MDABg9gpYFcMxs75GLMfLZBgBG1mTi68brDp+jk3YsMsYCOLpPK3kxFxdGuTU6VYMbAHxaTqexKv3+PWKyMtcFlHg3rDKAMBMvxBBnBABEiSYODPAHCISpEDcIZ3qGRAEgH/z/N7K3JqV43UZwYQeAxjpE/GOsHIL2pTVK3PcaiPseBBtYEVCQ7eQvpmw8AIjLK337pzCp2tMDuC1h3Ox+Jy6guOFhpXRKqgAgiuXvRg/QzK52FlV7e8ZdFrdcDgSMYFkhT9xLEgvGafsT4gr4zNszohgoDePqeMk3R2ygfb1nNAA0cwZRDYQ16REnALSIhvppwAPwSUZYj4YhEzKa522u0MkCQKzorH1cq5lPyFogBsLV2Z4TIB4AJP4IqyEpTNzWnvNZOWyBNRR3YLcchKkCgHd0aaIZjSGAgQjGkmgL4NOjemol6A/vW/GsXAVg/UwOJ2BQxhLat7Xl2fCyeGHYAeAPJSUE4/eCuIV+KSyPJtYvowEgLp64gMJi+KYw+TldQPVzRB2Spg4AQqIBmYYbsYtznn8wqLXe57GVwug7UmUBfGJgKw02iAGMZ22ndWcMIIyHdwmjJlYON/fFrAaAzP3jAkCwQAGitMVaCF3or5Np1YwuViXSBKySdAyAmVgCMIOwhjl7SQhajCQDALkXy/rd3Rvrtch3mgNR5uUzIR5xug9nBgB8QKxi7O2xiza7kuXYx+WWNnVVFWFQfWeuEOc43O6TAYD7BeyRpgEvFiyRsI2+JlY8wyfAd460Fd2EBZQ8lZbrtiX2byDWXuJhn5cUMyYNpRsAHCVAE1fRD8VF3E7KEqW3RoGxNMeOUe+6SF++04RMo+SghHVCahrm9GdDO6hLwhL6L2ELdZe0irV/gOZWo7ei7r9+P3V5l4m5sZK8kDEWwJwCAM3XOsnBdb3N5xy7A+GMAYDkCBsopAmwfC7ViajtPf9Ov9BQNskT9slCyBkyDwDC+vfIwPZRrn6md14AECXJkJc458KZBsJ+HasRVigAJ6khXoZYIsT+acolCgA5ySd/n5Pl0wBAlHcUbHzZ/+ed6frF5yXEkmGxgTRjjwB38ua5EWTEA4C4UeJOCdh1UuW7tc8z6L5KH50xdakCgLQLWQkxmbRjZ5A1ffqFWFVuLnRTmnhJ4waKZQV3mEaS1wqLql3ICYhV2Q1oZzQAJEUIeSpJA+KHlCbeGnAjgcEKzNp1mx+v9WSuc7LOoQvy1OtTwrexPtn5xuLstz7KYfnEVfLPsqfoI+tNx8zZUIQXCQypPlBunpUY11jJ502fuom7JHGizhQ05nqqACDrDRCIFW9mmOE28p7GvQsLIJZLQ2xjrj4oKT8qSJziPyR1xQ+HdFRj563XYNUMSQXJR/hAv9bi0rxfWwrtLKAZDQDpA4QxWF7/NUnyHjpSPehPo08A+JBQ8hPX9O+Q4ma/zy0PIMQSsBgukqTs5C+LJ7e2rSs55IoImIhOSRPrnlQBQBNzR64/p/LubNstDQTJ3iGCIUcbyeftktUA0FjziNkzaQjoE6AcoG1P32D6DbEIz/mZMM96JaTH6gXb5AviXmoUUABgVUkDwW9u4pYGgnLMJ7Fj9JPvj04EL+kt3BTbZAAgREesV1hjneKWBxAyHFJTkHh9q0uMt6kDgEWOPuJNAYtOSQ8ApC6YXMmvuF3iX6eFUmGg1wGsOHyA6dbuzmt0PvbpE8JAevr8l+pdAabmdzcA2E5YOTtq5tQ9QjQY2aepAIA8wz1CyATA/PPHi/W8jhLXcOIF/zZ+matOECtGMpHvVHRZb2U9AICOEctRFkCvlZOom6j3eorrS20/WY5XVaIxgJya/Vzia3CleUFiUqJPNGXjCY05hA0vT14eAkKZBwBbkotOErDPFMZSEmrbBeB6W8fGwr53QLvx2QXQg1sV+dyu2JL6mjLxACB1QpkPU2I5nYogOichdSQKALmHWCgA7fOfLtCxlogBgBBW4BYXi2DFbSkCFn85rKfEDFzTTGcHTpxV02wslOaeeAAQIARJBzkDXxDrjPPDyWkwLkCGSY0E5ri8YXXE3dQuXnkAY6UbcJLAUCeEGMyBneTGtAUABYhiIYS8xt5nxgRrk85nKMt0w94jmm3RLgAZiIScSeP5+P16VB8NcJ/VOQMt8gAkVS6gKCm/FAsz7GysKzfrAWk2zgi7rpe4AUATR4ob8BKdsiVaWH8cZgCgaIfcdE6AzTz+t4Ctw3KiTD46I7jX6jyTLqkwvPqKazMuzuypmvIuMS66iQBA4jvJAfmRuIDacwSatlmXuGEypowzlnzeabAUO+NGhsgeh6U1Vh5AtzQQbiQwrJVfCKELY/j3cA7CyIdhZPdmirQtr4p7vTlEMldxAcUVlIMXPDD+8tH80DvBeiKs++ThJF5zlk7RInfq/8+laomL1F0CPLdJHM+n5OgL/W4SwcdiAfVLAoPSS1xSp4ZV1Yodh0XBxloQ/cEDEJwRdlPrICi2BRBaedzccB/EqmQHgCipjSWJsz0RPCkEAI1fyR55V2Kp3OL7bpRk5VevfSu544pZOeiEPdAouva1iCsp8VCURVIFAHGxg4QE1zcUeKciCAMleflQXN0AIK5uxNnx7SVO7YtQLlz6mNUAcLik4CDB+4cyXzCBIo2FuZQk8E7XTa4BwABoAMN3JR6P9zHPRdyf/bnCZcWdFHZICGaM9GleQ7v9ATDtzJXmeiwACMkPzKMQ/XhJMgDwfrGGcQD+rgtpT2/pc13ps0lOD/AhTOVhWbs8N26gzvc7az+PkMTdLO9Yxpn188HCaBZTmC5x42Tso11u3S1cgCRAtbEARsasubbkkbcRCx1rlLm6V4AVsXa4eBquALN+W9Yqr+MEYffFmhsPAPKOfUwsxegGbwrjaLgumwsoFlpDKuaaBkIWAuN74ctIjmfK0c8nxL2b7/k/BfDx5I3kPTFA2E1hmXXb6yWLFNCHMfbvmX+A5rZ6vBV2//X7qcu7jNcaT/R6YAFkxJId90QAoI82vN1fM8YCyBAYK+A6YZScLLlUCEQGnLSuU1ENEOsgv49fsiWkbGceAASgGPp33PpwdeQl2rJ2ZaFfr6HTJsB6+O8JkYTrPM+9EpuDhQxgCEC0J+blejwASJ1P3tFdt7NY4pacMXXcnwwAtPJ89dQMnbguAmBM7NXdYsnLJy/UP0rcVSy2SrfNDVhl7lBwSbZt8gvay8YDgJQzoAFL4hQBDuYDjCslpDKbxB3WskAobTnD1ZQX9MRlm0WhP6Zf/BwQDGzXQIMKxC0RfCIAkA8pgBhrFIyZxo0PcHK/gFBIQUho7gaUYGbExfCqEAX9UcbESWZi4vCISYPOn7Ej7m+wPCvudjy30zqYKgDI2LQVK+CtYgUEQMNiatx9ibEkzxxse+MWpWU1dM6/GwC0YsY6auspLq5YnhDWWUex9OLeCfEIeS5JewI7JUnVTU5HcsTdJ7FoxOk580ZigYNp1pAUsRbsIDnexwc3Y+6nHxxUvCRpJ0IdC9/mZQFkLbAmAOpY04gRRVA2yQMImQ85PFH4EWIPid/lUIU9fFoUKiyIWAZJIcJ4pxcA0k4zYe4FqOE2/tmSzVoR5jlbCYAa2K6+sPQe1WlqwvlOQ0/MWv7p0C66LOt7jLgFW3NlFch3440Sv9tJ/xv3/GPCtMe1hlXLqa6Sow9LL2vlJTmYywgAyB68q1MjVVzAzrwNezXDoOlfYwGn7SURN652Vl642AAQax5xR8TvwBB5WkBjMXn2hpLqAaWf+bMDQNowVkDSQMzdsC/8TiJWvbeQf2w5cEpbzziggnq/klgBF289pJVDHYci3akjBwIkCyfeyeQITBUAZM6wApJ6AVC0YseR8CEDgK+zWEbmyrPuP/G5KwDkGUmgflu7unoOiWEzQDezAOAl+Q4t2LRfDk3O6Xc4ijhzBahZJ+O4SICVEcZ5sPSVhPCzJHcgdP3WGs2t0woQM4bL7qFQuocyYuGj/NwN+yWVxxkNJAD2nQVcNBCyE9IQzLHlIGxUtbS2WJkYQr4vLCkDoGIBwJHdhAlU3gt7ZJ3gIo3yf1HAF6yUHP7YJRkAaNYLQG2huEyekzUMQRH9rSl59hgXOwCkvQ71KiuAFKB0noyvySdbTtYuKUXYRxuFrRKQx/dmuqRjMOlOAHM9ZW9z6MqcvCaAOKI6JgYAOXQZ2a2xtoiOkYMUY7nFDfdOcbM+Lnl8yTPI9575IX1FPyHyYT1+JIcamtwl1KSbBZBnJTcf+RO3SxqI2et260Mb9FgsvH1b1BLgeUG/OxA3AFi0YD71gDCnztSkNKd0Gca0u6SCwUIOq+fUlTv1GPCeuFOALv2fs35fKP2M9b5sKIdsHFBMEmZ79pwR/wAtaqmE/vBW2v3X76cu7zJuvUzPbwEA1CszHUPoBwT6rD8rASAjQNJfXKd4KUFRzf9yws0J9HyxokSASeYBQK0MCFkHhB+8FKFORwEkdgalClISlDpeWnZLXXmJ/7lPQCCKPQCAU/P/eXtaeKLjAUAKQetPCgEn+6epIBkAyL0AJIBGjXIlZYytZNa4MhIbiMIO/XEiUkuAF/kWsSjaU1fY6/ACgJSFfbRzoxoSbJ1Hf+RQBni5YT2DudQugAOeAasFZbTbjSjdKNlDOzfV85FeAEh7zB0uqvXl5I9Af5hfAX4wgzFWzkT0po+woZIQnVQQxIA5hQ/MCAE/HBCwNjjBRJHBygLzK7GYWMaOCwGGSaeQSgCo95qQC/VsXiekxAswCaWhWCpWLmwi0AAAIABJREFUuznrdvo6BHADgGbcBrStry1IfNyZG+YMYqEJAlCIxUPY28TjYQnD5Zj8jig3WE9Jdm7Si5jxAzSNkphYQCbAj0MirKh+ZbQAy9oVS2uG0e3GepyACyjtAHpYE3UrlVaXLl9RX4sSy546cPKsrIlNGuTZBZdb3mmF5CQa5ZA4VoAjwA9LMLF7uLYbiZcI3s0CqO+TZ2gsuUKx5gHqyPnHCTsAarlYzuat3yN7JMJcZ/9kjBYXT2L/xsxaI0qslc8yMiS5ZA7LaMAKEyPvZJSgkwK4Ji7bKh4F7XQ77Nf/EDso/5dKCyB9KZA3r+oiyZfrynuG8cOywRoh/yvgAVcyS2IDQMASgIj8d5zoI7wzABFrZOyHd26UBgBSBpCJIs0z8l6ECIc1u1ZcE1cJ6DLKC2OC612DKrAo4gJ4RRWVAwesAbhX2okwUgUArXnKpQETYICnuiDvEeaJPUccnLFKuVkAzf3GtXKGKMA7jljzn1kAECZOgBY58AAHvLdh1ia3JAngnZZX9j2AGoAIwybvjGJirQLYY4WzM3syHvUE6AH8SdkEmUjhm/JqULFZwDtJ0u3KJ3MMYIRVEsDEge37YoHku464AUDAKFY43t3sNQCmPaYekAmINYnQkwGA1NdN1j8MnRqUiqAH7ZS5ImE88YxOAEiZZhJ6QFwkY3r+0mWtu7D0ObQwaxcray95N/G/HFox3ozp9LW7BURWEh2huF7DuEFzsOGVBsJpAaQfEO80qFI6FPMXcTUGsPNcpWQMmT/Gjj7yTAtlXzO/iBcApAzupm3kG4LV+3OeVZ6ZbywWxOWyjiJWRqciLG8sGRPWCa6kuMtflD2E1ZK1sUGemcMf/m3uJA1ODwHI7Dms+owb7yPejXMFaO6VBPZ28Q/Qom4L/eGtuPuv309d3mXcepme3wIAmIox9wKBPttINQCM3ghWJ9Iu2LSdQ1lkE6Ic2xn0IveauuI/WCoXFx/+0nKCZtEjX9RuBdTP6V858Ws/ePJc2pg0+WCVl2soRkfPntf5orKLoJDCHskHBiDjPK3Min6yjMuI2yxzjxLlRp9v7xeEOXxAyO2EC6nf+U702bA0QZkPEQhMdNq9MwWCVYq1joLAOteWA6m3igBbQNMZacvn1nXtjVsieGdBrFCAGtYmLoKJjGEsAGjawOLM+ifFBRY/wK2boECzh9hLBvjGGl6UBNyVAeMcOrjFZyY0NXZ/wDg3Ol+x9jWBVwD9jiUobowD7qsnBDz5IVhyrcvW16j+yO/mb+aTfYGVnzVlfrc/pv1eu8Jq/m0HgPSDNBAcfPDOgBnQuFShDFWUuQCEYe0O9yLUgP47VBk/Req3rCuI6QuuoZzaQ7igfw930voHLpe8r1DMIYYBkEVPXWwAGF6Pci8KPt85lE6jmMeaN/M8uHFyIHX5yjfahTRmeekCBCsAAhTnz6WfmSE8eSkZOxRfrC0GtGRG28m04UwED/hiXvCEOCb7w4vURn+Li92k3yuMs9ehJZYo5o/5PiWxZfHysQKGWGOkdTDkJW7PCLCCTRXXX0CCWcu8n3g+rEdYIckrNyd0PZmxMvcAfkuIiyF9Z/27vffc9DdchQsJMPo6xtplDxWVg04OjgAzhjmUg5JycgDNOPAuscTdAuj3udx0PyzxtK3nRqycHADY2zH3cNDRXg5ZIJnhoCpNT+QH1hDvqK+vXo3kILQVdLMA2t8zrBM8TDgA4D1tXyemGvO/1sFFYb3XmQ8rp2b6xiftOHp//a9nAJiIruG3bNIsoN7gx+8yT6Cc9/z6ryweCPTZjvcYRBqJV6XbZJnf/ADA6DKRlhIBgH4XjH6t+d9F4flI5h7/k5l5Je0KYOa1GrSUGSPQpm4VbSmdvXZnmjQUqWgfohwUE+IVr1tJEgBmyfP6AIBWv2xgKNTR9ADAKDCmsVsEvcX6t9UL/wDwHiF8AWj9U5j/9L0OAGj9Hf2RSxQAmjnzOeWR58ySyc65jToB4PX4pAASQN4r01eH4zudz3GPAEQAjrHQZfRzeutvifUgcV0tfv3x6vPS+bDQtZUk8p9KPOFeyXfqBgBN66kigbE/jRMAuj9pAAD9rrBE9We/5ZMCgKneOL4GwSco81VX+MsWo7TPtrzH4foAgH4XS/iFkQAATLTuhOYvCwoHADALBj2TmjT572IRsqS3G5D3cHL7l7FpSYrSW3em3e8TDXg5WWRKf3MwAHygT0vtrvafySsCAJgpiynrGskJAHCgkIHg+gdJUCzpKi6OEAwFANAaofQAQGIXm4ir50cSq3oQTxXnoNstfY48gLH1PMsF1BKbbuuiDwYAMHXvi2R0aL/3JAwAvUFP6h48XJNPQJZUy26ais/2vMci+wNAvwvFPrZ+7/FbLql5y6KbAgCYRQOfCc3e1bWZaiqxfm9MX6F2kfIghcKH83f3D9BEMhAKXbcSAMDw1MVyAc1oCyBflZ9KGgoIlUjqrNWxwAJ43W4pr47nBAAIuGsgJEIvTo2dh/GOTg3EjbJQAABDCyI9ABDmUMI9YPuE+TcAgNag+rddeIOAzNBvk23D733ZHwB6z4PX+9P7epIgMDsAwFgvCTcXgXiupt6DFCmRyOJKpN7roWwAAK+HWUquj7ClFsyfTz03ZoZnXE2iLcCAC4HLOGERhb31upUAAGY5AKwvivQAYdJcK2ylECkEAPC63U2+Op4TACBx6sQAQpwzc200SRmDwHXSj2yVNCnzNu73NS7pLeStvyXWQnZyAf2hpGSAzOU/k1cJ6Pk2AIAxQXWsOfYGHn714MRWUXTpZNvwe1/2BoDec5CesY3cm4UAMNZE+Y0B9PIFD517hE4/3HyuEx/kRBZXaiYoe9USgMDsNR/p6c2Ph3TRpD4VhIWWdCKkc1i9IzUADZenoV2a6u6RqgKLDaka0k3Ekp4HTsW91wsIzEEuoDApD+3YQBMtQJADc+Xbs9eGqeIDC2AqFnb2rCMnAEBGloT1sFySegASEMhAIAXhPQlhyxFJBTFZUghk1vsxpwHAe3o01aRT5YVsBaIYEseTTxCylcACGNKEfau73gX96sHpeask00Yi92RfAOg9/ukZ1+h7kySE8X6BeLuABgAwddOYmTUFIDAzRzvj2moo6QBqVSilE61v2n9M7XdjTEuyedKydGhYXX+MDwnr7Xqh0Pebhy/JJq+L2zJt7+QkAJg3t2op7snQ+MP+t11clC0mYusbEwDA62LpJ9VJ6PrJQUj6kBMy99ez8CywZZIfEjbTb4XJ9KwAwWOSwodnS0R5Te84eOtvibWQ1RbAupVKqcqyTogzJz3E8bOGgTcAgGYmc7ILaDJ7J3sCwMwEf/rr6bHRY/TH+wUSHwDGm7DELYDRnQxcQBN7eSdbOtOU2WQ7GNwXjEA2HIFM2Tc5CAA600C4A77IxyxgAc2Giz7oUrYaAW/9LbHuZjUApLfuACcAgDkdACYD/qz1Iqm0nhsz2zfkSvWmSbPFfPcksc0Zt7QXANQjlbYG77HIWAAYy/0z7YvA6nwQA5jCNWOrKlOU2YzpelBrMAJZNgIZvm8CABg1t0EaiCxb6kHD2XAEvPW3xDodAMDIeAUsoImtnVil/QA7P2Xi1f/9BoB+wN91BgBjE8MEMYCp2ZbRtWS4IpsRnQ7qDEYgi0cgw/dNAAADAJjFazxoPvuOQAAArbkJ8gC6rVFvS1R6gJffXeGnDT9lAgDoNgJ+wV8mA0D7hKaHCthsb/PogQXQ77ZLvFyGK7OJdym4IxiBbD0CGb5nAgAYAMBsvQOCzmXlCAQAMACAsddfAABdxybVmyZNI97jnpp3RiLgLxMBoBOkBQAwNdOdWbVkuFKbggehj+k5NUpBF4IqghEQ4pJEX8IJDloAAAMAmOCSCYqnbwRy35BLffNtZilx6etrqnXZwAU0Mh+BC2j61mY8o42z5vToct+/GMBkdY5MigGMb/2LRqLuRC/25eEkhglcQFOzLePXkuGKbZIP0axWRXWnpCV4ZcoytU/YLgMJRiArRyDRfdKqTmVVRBhV567bGSY7uEmYVod3a64+nLc2xIppe6IAAGZ7AFitTDFVrezNOveb+fblyX2D6tm0ulq184gksf4qK5do0HYCI0CePxiPn5+4IoG7sq5oAACtsQ9cQN3WoPchRnqAl99V76cNP2VitRcAQN8zkbag9wskMRIYb+tf8gDQK92E32HQPfDJpeu3XCJtXw9lE1VsM+uZWtSupIZ2bhIAwMwacJd2ACxP3tFNU6B/IxTof/tkvjoruZsQ1s3P7+qu82Ihb0xboXYdOZWFvc3YphPdJ7e2b6ja1Ksi6TSOqPGLNqlihQuoRwe2VwVkLF+evFQdOHEuusMZDAAHtKmvWtWtpNvcvP+4+lT6ZM2j6Yb8Q/9/6Ic4/9b36cKhtA6h9cDvQzs1VDXKFdeVrpNUIrPX7YmR9sGqJdKH6NPO7EgC07R6WdW5YRV1VHLATVixQ90o4G9ox/qqmACJWev2ajr7nCbMw/AujVTJIjfpR5uyapfac+zsdf+Y9/dqpgoVyBsAwPBMuh24+5/m9Ht/mbYCFtDwSHjjulBR74KZod/6acNPmVirLnsBQO8x9797YpXMAgug22P5AWReLgVZYQFMZLElUjb9E5u9akhUuc2M3qcCAAJQihe+Sf3qtclRXf7xkM6qbPEi6vfvzVJffHU5Mx7numyjTqXS6r4+rcN9n7J8q1q8ea/+u5gAv/8e1iN8beX2A2r8YgtU5FRJdJ/c37eNqlmhpDp9/pIkj7YU6AlLN6uV2w+mHaIUAUAqNp8Ne39/OrSLtnggF2XN//2ThfrfqQaAjw9qowoXyKfrJl/amLnrcwwA5Jl6Nauu6kkOMxKE581zg8p9ww1q9a6jaum2Qzly2XP482Cf5uFn2ycHF5NW7Lzun9UNAFYVC+8tbepogP/Jkq3Z7hm9D/H9dTlW+gXn3T7PzvVt2REAmufhHRfvWdB5vdX59AHk6LH1bs19TGPNr3d9maHf+mnDTxm3pzT3ZQ8WUO/x9rcT/ZRKFAQmnQfQUh2SBYBpF2ysXH+R3+OlhrDq83YLjbklEnl7ubTlZ2pyUplElduMfvZUAMCB7RrIyXVB9daMlVHd7dCwmmpQtax6ZfKyjH6M67r+fDfmUT+7s7s+Kb/6zTfqrx/NV+cvRdzc/mtoV1WqWCFtHXxz+kq15+jp6/p5/XQ+kX2SN09u9ePbu4StpGt2HVbjFm5wbyYdAFC/uW3fCTcA2KdVXdW2XmVtucUqOXGppeCmGgAO6dBA1apQQte9etcRNW/D3kwFgHalL958hi2dfibdVoa4sWFiESshFl3k4KnzasLy7XEVzASbyHbF7+rcQJWRff6tfFOnigVw73GH9Trb9di7Q24AML+8725tV1dtP3Rabdh33LuSLCiRXhAYWy1KH8DJzgDQa5q8AWD6xia6ff/gwb8K611nssDLa+zs1/204aeMs037PZkLAL3HNZHxydKy/l4ciQFAHih2HKA/oJcICPS7ePyWS3TxZukEZmHjiSi9zjXh7LbfulIBAN2GLFb7yayZLJySTGuaGKca5UuqQyc/V19evhLVLuChZvlS6sTnF9WFS19nWp8SbsjrCDjhCtPeEGtdYXVrW6+qHrtFmyzrqaukFwBydGdzyaQNe5/4N2A9f9486vCpz7mqu5FqAEg7ZYsX0oDo5OdfpG3D2Wb479S4gNrHNh5vT7IAkPpx/WxVu4JuavmOw+rb64RIJNllzsxUKFlEXfjysv4vJ8j15gLqHPN4+px/4GCvNVGQQ3lrz3pZFGPpeBmdCN7POo1PAJPomMQfTz/9iarBN/7wLpgZ+o2fNvyUiR6D6GfLPADoPaaJzmeWls8qAJiYa6h+nUSNU6JWwEQXmGks2fuydFKv08b9gMCMAIBe7QZr4DpdUPG6bUcByWlGvgfFa33FrShdAPC7sNsniM7NAmj6FgX4UOFSHAOo24mEEepHjttm+HrqAWB029Gjnx4A6HtBBAWz7Qhc7wDQ0pTcldTkXnOJgB17WVi63abZ2wCQsQBQ737P9RcbACYyHs5mUgMe/M+jd3uZodv4acNPmXg6eeYAQO/x9FxY2a2APwDISyV60/iZMFPGO87PDeB5vTwScwP101/XFv3vtuw2tdmmPzeIexRkE4C3G3LdoD9Ql76+oj5ZsF7ttTF52hVl3ORG9GghJ8xFFfdfvfatWrpln77PTgJT5ubC6u5eLdVXl6+qf09Y7PrMPZrXVk1rVFB//Xievn5P71baBRTyEnubd3RpoiqWLKb+Pm5BVD03Sl/6tKyjYCAltoe1RHuwNqYh7Ygx6rhF8hzxZOLSLWrn4ZO6CG6WvWmzJm1axBpYFE6cu6g+mLtGXC69LWu4s/ZrXS/c5CmxvLw9c1VUF+gR7ohY9CBs+erKVU3wgkxatln6c0q7e2LdwKXzmXdmqAJ5b1SP3dIhXA/jcPTMhfDfP5X6GDNk2sptatO+Y1FtMqfDhPWy8E359Ph/K/US/zZj1XbtTmZkkLjqNpF5Q16cuETWTi51f782mjCFfn8uY/DaVNx1c8maaKwqly6ux/ibb75VH0ifdknfncK43i3zX6GEta6Yy4Mnz6l3Z62WNfZN3PkxF392pzU+CLF79nYGtm2g6lYura99/sVX0r/l+t/2ddZRXI1b1a2icC1DLl+7prYKAcvstTvVNem7XTo1rqE6N6ou4894fqe+lhizicu2CLHIyag38lPDI3GX/ycuuV2a1FCt61ZWuWXeeMZLX11R781Zo+MOnWue+UAOiQVw/OLNof5avWhcvbyiv4XF3VfPldTFOpy0fJvaJa69dnIY/ZwxSGBu79hA4m4t98j9Jz5Xc9Z7k8A8PjASZ/r6jLWqtriQdhKylTyyB5FzX3ytPlq8Rc+bkxyGtdK+XiXVqGpp/c6hW/Qb18xZQkBzxXHP7e3ra5dm1tXmAyfVmt2RNdu8ZjnVqIo1p8T4fbRoS9Qc8UfdiiVVy1rlZd/m1uN0Vebx4Mnzavn2w3pPGcHy27VRFVVW3lv6fcB4yn+7j52TMYlYgiGWaVKtTPi+XUfPpoknpK+jujeR51Pq7TkRF2JiEVvVLq9JmhgH6mddzVi7W+Y4sk+pvGD+G9WIro11O1sPnlJrdx9VfVrUlP4VCu1N3jlfCMnLTv1MdhnRtZHEO1r7fKWwnXK/EfZ/27oVVf1KJXUfmKDvZPzPyZ6Yvma3Ou/TYlimWEF1S9u66sMFm/V78K7ODfXzXpHvwesz1+rmCgkpVU+JwSwrlmyzRs9c/FJ9tmx7mv1k+leldFEh7qkq77I8+nvEvsKN9VZpy0kCU6roTaqvjMmR0xfV3I370sx9dvvBTadLXo3xC3jcyrl973IWAPQ/rqkDD6lsM1m9OJE176cNP2VoM1Y53wDQL+BxfcDUzWEi45ehZf2ORwAAM3QacmzlhYT44QeDO8lHNZ8o2asUIATFp0uTmqqlAEJA3SRRaBGjmELQ8sPbOqm8oiADCkj3gOLerkFVVbVMcQULpT0NxP/c21df/7+P5qkzFy5FjSWAjevzN+xWc0TBRn4iAAXgaEhgTLsPCLioWra4+vWb08J18An71YieGsQs37pfK0EFpX1AZ8H8+STGbYWvGLff3N1HA5d4goK+OQSWIAqpVbGUVmCOnTmvyglgAaQhV65e089/5PT5uPWhhD09qndYSQM8/27MzKh7GlYrp0YK0D529oJ6/tOFemx/Lfcg2w6e0CANUGyEMbOX4fcXJy1RB23slc/IeDN3yCcS27ZmZ4QIo68AUgANY/6l9Oe4ANpqMub8DTh54bOF8nwWELtd2F5ZIwhgCuXZaU2DrIe2jCJqf7gXPlukjtrGqLaM5yiZN8AUoOGwXAP8cO/XoqT//ZMF4srmDaz/+ODAcDNjZq9WWwS8GQHYNqlRXv95RphR/++jufrf9JuxfLB/W1WqaCH9G3N76vwX+m/mFiD60qSl+hp//2RIF1U8RBJzXIhTbhRykRJycMFHcNWOQxoIGvnd6H7hf18U5Zq2nALo+avskcuh8eX6fX1by566WRflMGbMbEupRmdn7Pu1rqtP8s9cvKTy5ckTVe/CTfuE/Ge/1UzYumcp++YnM1/392khz1lQ/77zyGk1Ydk2Twvgk0MihwwAhqIuz8Q8vjl7fZQbcpGb8qu7OjXQ+xSB3AbAYOLzGIdpq3ep/eK+bGR0z2aqSKh+wN+SrRFCHoAk4A7h4OdVAaNGeO/c2raOBkwIY3Va5r1Yofz60OSspIAYM29juPyj/Vvq9fal1ENdgGIzRszbWwLkmF/KPNy3RfjQiDrfnx9NpmTYRwG1gB2kSbWyqosATPoB2AKQmnHg+qItB4WFNQJuufZA72b6XtYjhzw8k1POSl20b3drfbhfi/AhxqLNB9S6vZF9AJACZFH+pOxr2ELN+4t26O9RWdNeUk7chu+QwwPAa+cGVdQmAefUCTELQJyxY5yWCdnOQdnPPHd5uadXsxrqC3m/vDFzXZomOtSvrJrXKKsPEJbIfbyHeLcwbjw7gNWeBsL0gYOLicLymt0lAICRGXIHDKmzAKYSjPldV6ls0y/w8ts3t3J+2vBTxnq/uoMwXwDQL9iJ+bABAAwPjZ8JCyyA6dk2OePekT1bqvpVyqgXxi9SxwVk2OWurs1U05oVtPVl64Hj+mPOf08J4AIwAkgAJka41qtFHdWtac0oAPjErR1VxVKiEIhFcZ0QatgFVkpYP597d6ZW8hEnAOQ36nYDgFyjLxcdwAAwMVpA2lpp72Np10uow/nZeUKAsWFgPC1A4HkZI2OFql6uhO4vij8n+IA5OyDYtPeoen9uRBGN1T5W1EYC8qyXp1J/HjtHgykjANn6VcqqWWt2SG66XVHgzrKs5FIzV2/XrKgVBAhOXr4laQBowCZtEwf2D7G08o6oK6yi94ZYRbGCGaBuB4AojROWbtIWVyxbHRtWDz/D/uNn1ZQVW7WF4NFBEdCAVXH8Ykv5BvT95p4+WgllHP537FxNXFNSQMmTYp1FAGN/+3i+11SqZAEghxrlhGUWWbXjoBCubNEKNwcilWT95hfL6g6x7CEjejRXData8zZJWFaXyeEDczGsa1M9nySqxioKgEbsAPCyHBBQ90mJweQw5U65h4MQZNPeY2rcogggiQcASeVRQsDp4dOfq8tXrLUAYUyPZjVD6+k79cKEpbI2JAY0gwEgFprJK3cIoPpS5ZeDlP4ta4dTEFz6+qp6fdYaDQzo4/DOjVRpsRwhMHEC5vh01ypfQg1oVUv/jiXvnTnr1dcyVkiyAHBQ69o6ByBy6PQFNXH5Dj2nDEcp6UMR2fe7bekR6olF7IiwSQL26BPACEuaEXs6hZHdGodBK/vkdQEzAEcjxl1xkoCSfQJOkKIF86mbCxZQx2RdAPQZj9ZiDWxTp2J4zl6dvjb83HYASAEYWpdpq+U1VV1AVjsBv0Y+XrxVXzcSDwBWlNhA2ucQhPcX++5OAeUmbYQdtIYrdPmHAV8n5H2xdNthsWCmPfQCaDutk50aVFbNapRTn0if7UCzQoki6rb2deXw7IKatDLa4s77Y7SkgcByGgBAMxmBBTB6WTo9z+KtXvu19IMH/8Av9txF9SjxCv0+bFS5RLCCVwNJAcB0Az9/4+nVd1/X7X3NjHgEv2MTWAB9TV9QyDYCKNe4DwL8UPadAvkE7oawRL4qFi2UFaxNTwzuqBXeieJe5xS3GMBaFUpp18DdUs/rIZc7cx+ucF0a11TPieXLvDzcACDlHxDrDNYouwUwvPUdL0v6+tzo/qJIfK4V8USlo1jBcIs18o64ZmJxiye4c3YWl0AERfgvAmK8BBe+4d0jdO2kayBtg5FfDe+pE5PjHosFzmndM8DQ3k6yFkDcRiuXtpTlmat3qHnrd4WrNVZcu5XSDgBxfTVrCDDz7H39wtaRN8QKa9wwHxrQTgGeEUhNjFvwgLb1w6ARt9Y3bQywPwoBMwDEr9+cGuWG6ja+yQBA3Ifv7NJUVweY/cP7s7TbmZtwaPELObQw8r9j54VZVpvLgQku0Ahg8d3Za/S/7QBwgoC/1WIhNI77HAIYt1SsHX+W+ozEA4BWGSt2z3yLCoqb5E+HdArf/65YDLVSnsEAcNGWAzqpunH1rFy6mMJt0wjugFj6qsrvg9tZbs8AsX9NXhV1agxoMpa+tWIJo14kGQAImLi9g9UWIAc3VYBTogIwMhZEOzBqLYQyuFEaIdH8pv3WO4JDg8f6t9KHHq9OXxO3XZ73vp7W2kPeE4ukSU7vBIBj5m5UWPsQrJBYLI04cxrGA4BuY2B/nljWOed9BgAeFzdUN9fbWGNdSQDobe3raddU3HCNDO1QX5UvUVg5way57hYDGFgAo0fZHTcELqDx9336AGByWM29TT+ALNF3WLzyftrzU4Y2EgaAfgGOrwdO3xz6aCJtbzMaBPodnwAA+pi+oEjUCDRH6RUrH7ngPrVZHeyFnhrRS+UR17ZnJbYMUEV+OfLMOa1/5p5YJDC4OgJM/mDL4Ydy9NTIXmrJ5n3aumUkFQCQugAtADH6mojgZoSbJfFZCO6l74v7p5e0kbixwR0tawHuY8++O8PrFq3EMQbGrQsXxz++P1vfh9UU6ylWtZfEjRNxgrv/CLg9JK6JdkkGAOL+yjMbdzcAvz3+8/9JH7GSIsY1NxYApAwA0MQZEte4PQSeh3VrFo4bxMr4d4nzRH5//4AwYJwjawFLo5G7Q1Zq/nb2y22AkwGAP7ytsyielvUPYMq4xpK6lcuoe8Qya+TZMYBFy/JTS5hXR4vbJnJWrCt/Cx2s2AHgZ0s2i9stSq/11ibVAylOEOr50weRg4NEAWD+fJICRHIHGvlw/gaZR0kAnsEAcKG4GJI+wgBAQM0DvVuE+7F72E/ZAAAgAElEQVRg035xQTymOombYIuaIXdNAWMvT1sdNcy3CwAAHCAnP7+kPlhouVUmAwC7Na4qMYZWnB5W0DdmpXU3jDnJtgv9WtbU1knk/KXLEs9neRTgvkmuPWO9xcqHtQ/BvRI3S5KvYzWMJ8T5PdA7cgj04cLN+tkRJwB8d+4G7RqJ8P58whaH6XQfTRQAEifZu7l1gIUb7ktTo+fG7RmSBV/lixdWQzvWVxv3nVDzZW0YeQi3Wlmrr4gV1E2ZDACgcxYCC2D0iGS+BTA58Eev3eYuw0FMmm3sB9z5KaOfKFEXUL8AJ+4b1FzM4LFz62sAAO0zYw8gdm7E+JPjd4Glef0lv/t8LamcXAh3TQhYsOQR6+cmj9/SUVWWGKRn3p6u3ZKMov6/H0a7Kpp7YwFArHc1RTn+QNwiN4p7JFJaLIw/kuTuv31rurYGGEkPAMwnpAG41RWVOKORPVuI2+ClhAAg8SWjxVpJXxGsQYAUgKSb4DqFVRQrHS6Uxp0T69Ez70z3tXxu69hYu00iuHX+5i0rxnGEWAYbiYUQcI5LIpJRANBYaU2Hxy3aoM6HFE1+w0ppYiTTAwCNWzF12gGgHbQtFevy9oOWqyWCSzGWXwSXUdeE7LaRTgYAEkdKbBqy9cAJibWLrfxiGTaAjfLvSFmIbRBcSPsKoEMgAvqzWIEB1fEAYM8WtcOW42QAYC7RmEtJ7OHNEq9GTGLPZpYbJTJ2wUax4J/JdADIgcbjAyIkMTsOn1bT1uxSgwUUmZhGXENfnRF9sDKodR1Vo5xlhcba/FqISCQZAIj1Dysg4oz1sy0X13/iZlhCxrKQgDNcFY1rJFbMN2dFXMrvEBBTTsAMclFA5pshkDlK3EOJH4QchRg7p7AmikscIi7mlCOOMTxnAgBP+ACAWBl/YAOAiyV+EKupET8AEBDJe5jnrC6usnUEBCK8h17MAABYUMbVilsuop95o1hM54vlFOFd+viAVnETugcA0LmSAgAYPSKZCwDTp34GADAmJa7XCzrN9QwGf7QXC6xmFAhMBBxnvQUwPuDzAnhe12Oth2TvS3h95cAbYETE1ZEYOTsRiP1RH+zfTtWsUFLHpp0TwgSjXGPJQxlySiwAiNUQ6+G63UfUR/Otk/j2DappRdrpKukFAJ9+Y2oU2QhKTLWyJTSIgpjlnIA18l4B4sh1l4gFsIqQ2Dw6qH34sWCRhFzGKZB9dJKxa1WnsrZcYfEDxBorWSIA0Am+nh8vsZXC2vlLYY4ElPz5w7nCqGm5fWUUAITNE+ucH8loABivDx/OW6c2SEL0eJIMAMRCbcg4OKCgnVjCOOG66yXEcv5FSF0yCgCSG5B+tKlXRRUTIMFhBaDJxK3Sv6wCgFh/fzCwTXiIDgihy3ghlrmzU0MhAbEAE26Gr9kIW/htQKvaYm2zwD4HTsZCmAwAHC6J32GIRNxIWtzmr4K4H5IrsFIpYV6VTxoMoQATQ2LkBICG6MXU9Y6QxHDPI/1a6ljWl8TCaWevBRgTZwiohLmVOcMtlX8bGZsJAJD10lSIVhoKeyqHXsSlErcK8EVSCQBZp5DCwJpaWLwIsMbyrgQ42wEgfbqnRxOdsH6yxP+5SQAAnaMSAMDoEbleAGD2cP9k7Pzo0H7KxKsrJglMIiAn5gc3E8CffrgY+Vu4lmoQmOi4ZC0A9D7J8FpAXtdjzX2y98VcS9+jC7iedWtaS1tVVmyzYm2cAmkHzJvPiTsjBAdhACgxUhAlOCVeHkDcCFGkSFXAvP1iWA9t2bK7f1KfHwBo2kVpp4+cKk+XlAYrhFjErIlEXUDzikvX0yN7h10XUab/9MHsNFTlhmCGPqDAMX6Q27QUMDikk0XZnggAxIXst/f2CaUSUGq7xI6NFQACM+nuo6d0+gcjGQUA7QQwtIVV2A3gc80woSbjAurHAsgc7hYmymix3jE7ZWxwT4snyQBAu4srrKEwvsYSYvxwnzYydv76sAXbTiQEgOE5MgIAolQ/MrCdBnuMDH2eLKkfcNe2u4BmFQB0WgC3iEWX9A5DJC6wMuBKhP1lZ+zkt4FC2lKznAUAsRC+NtOah2QAIEyjZULsn8TUEVsXS3Bd7da4mgZECNbbqat3aw+CPs1rimXMcgF1AkDAIWBPp4IRWSsMpTuPnFHDujRU28XqOXPtnnCTvPsgjgHsMWfbD51SczfsD7uShtdTBgNA455Ke8TVzhMXzK0yP7XFzZUUE0iqACDWTeYBkDtb0mgcFnIXJOwCarMAwiJ7r8RC7hMACAGMmwQA0DkqAQCMHpHMAYCptvyZZ8gKfdZPm37K8AyZ6wKaScAvPDlxAKApk14gmCjwi/QtmsPQz4QlywIavfj9nWR49cfreqwPd7L3xarv+/R72/pV1eAOjdTCjXvUVGFpdBMYOguLFeo3Qr5hiFVQenBtw9LmlHgAkPx+9SR+itQMKFiwLv5GUjrYc8tRXyIA8OGB7TVDIxZJez4v6kkUAHYT17ne4hZrhDyEpMWwC4ot1iJDmQ5QWx+ySGENTAYAUn9/cSvEomgEQI5lx0k+k1EAsIq4+doZOiHOIe1BPMkoADhDCGhICxIlCXxx7QCQ2E17nsNYaSAgdblZXIcRWEtJ4xFLcJvuYXOzfEYYbLGgIG4E5hkBAO/v11rc6CwgtUfSQ3ww13JLdMYAZhUAdMYAzpQ0AVsF8PRoUj0cl4fV/GUhSLHLbUIQA0BBsNq9N98CbXYAiJsj7o5GYqWBsDOA4hHwlqSjiCVOtk/y9plcnvEAIPUNalNHVRMLl+kzcYK4sWLdtLOC2slk7FYurG7EEhrJSAsgIPShvpG4RUD5tkPWYUsdyeOYagD4mJDUXBOQ+Ya48mJhNOIGALFEEtMI6CYO0k0CAOgclQAARo9IxgPABD5FjsnyBixZoc/6adNPGR42AICuKkDM707UhWTBnx74TEwEHwBAf/OZ3UvB+Pi4kIxAIuKWpJ2Yr9/c01cdEVKMf0nONhTZW9s3VABHEmjDDuqUeADQuIHCIAqlP3nMSD/hFL8AkBgdWEztbJL2uhIBgGUldgtAqpMii2grkMR2OV/Z5hlMO0+/MSWs2KQHAAJimQsjnMzjWkpeQCwlRjIKAPLYz9wbIW4hv2MaEOaYqFQCQAhoeDYE9sy3hDgm+uXo/fE05e0AkIONRZsiCbxjAUBzOEEdWG/jEfhAzvO4MKYasVJWWMQcmQUAn7yjS9hldfm2g0KaYxGNZBcASIzXHR0bhscIV04OaEiCDqBCsDL9e0r0PN9NaoVQbkXiBqcLcETu7dFUu7ki2wRIwnhpJBYAxJWzXYilE5fDfwvjaCzp2bS6ql+5VPjyC5NWaBdOxAsA4tJJXjuEwywOgfnfF6euisrLB8gzLpZ29svMBICwsN4ieRGN/GvyynAfUw0AcaO9rV1dBQHQBiF7sYsbAOQ6aR6IR3xp2poo11lzbwAAnSs4AIDRI5KxADAjwR/P4RdoxXyRJXHBT5t+ysTrf+pdQP3rA0kMifstfgFaslZAv/W7vwIy0gIYa1PFngTngvFaQF7XY01isvelbFFcxxUB6H4sJCyQpuCWaSdi4bGwdEAUY0hiKI/r2a9H9REmOmE4FAuZPfEwKxDWwtoVS0flATRDBLgirg0XPpKJYznD+ugUvwCwvCRfB7SZJOn2ekgkz7OZfHZe0/SIWBJxdUUYB/ISGquO/V57Tjx+xz1z15FTusgoYatsULWs/redzMWrba7jBvqbuyUpvC3JMyDUSUaSUQCQPtjJaEg5QeoJu5CQnjVg+pRKAGi3QKI8/02Svp+5ECHPaCEul5DBkAfQaTF2ju8zwkBqYrbIJfhXuYf5gKDlQUlDYZRweyJ4SHx+cVePsCsfa365zS2a/t3dq5V6S9JTnJSUF+QsNIcFsJbyH8IeIA70UXHPXLb1gFoi5EruFkDSQFjlkyGB+ZkAQAOYcRn+JMSWWVpcHh/uH4m9+1h+34U7bQazgG6WBOBY+ThI0Ln+JP6ujJCLIOwjYuF4V5MT7sE+LbXbI0LibqxhCADvXokB436sRW/NXqfjBJG7JHbQpGIAoGOho15IRYZLnj4zp/ZE8FjrSaJurPWAEMCIEYAmAGWpJBsn9g9waoQE5bTNvry3ZxMBJdbhBK6MpHWwC88Ee6Vph2tOdkt+e0gAoCFSwk10+hoL3JaTObtD3CSNkE6BtApIPBbQZEhgiMW7RSyWRsiLuF/iMxE7CPYCzOb+eCygjGevZtXVih2H5b/ouF0TO7lF1s2cDfvC/enexHLDXSCsshtsiespwH6D2Ia9HeQBNEMWAMCozeg4svUP2PwBCv/1RffKjfHTWYK/s0Kf9dOmnzLx+u8KAJMFPD48Md3GNl2/JdLXnAwA/Vj/3BaC1wLyuh5r8pK9L12LIQfdbEAUbjevTCZptBXXR4zTYGGn3H/8jHprupwSc7Idso7BctilSU1FvjYUZRR1FOghUp4caYAvXOj2iWuaU4ifwkp49Ztv1O+FPt8NZPkFgChngDwIWSYu2xyOY4S05pZ2DbVCRlJqwFy8dVKvCrT+rcJdvSKK5eHTaRMavzvLOtH/8e1dNGhGsGqQ062CuOPxH30yiiDEOhCKME5+pLu4FQK4jbi5YWYkAESJfuLWTppJEiG330FJQQGhB9ZifrfnB0wlAGRpje7TRpP4IKTDwBUTFzqso4ztIVFU/zNxsedQNpVcfMQaGmFNAwCLytoEB5l1bAeA/Maa7tPSGn/KA5wYA9pnTRH/BQBlzcL8+vitESvgPunr0TPnhS2yoB4r1gB74KiQ+aQFgJtCaSCSB4C3iXXNMM6yJgGBvJtrCYsjfTeENuQA5DmWS1wlor9NoX1sH4v7+7QQwhQrOftOKT9BCFtMSgeDHp1/Pzkk8vzcd17cLC8LQCKtgWkfIAcz5hdfR+KFcV0l3xvC9c3Cunr12rfiHl5KAzoEUMDvRrAmDQnlD+Q3kpgDBImnM6CT3+0AkL9ri1tj31BcG++wQ6cuCDHUF5rVk1hEYnjfX7BJA9O7u1v5GxHeh8fOfiFzX0SDS5OmhWtu4I70CaRRQGjnFbFgOWNV+0gZw7LJnJkE9LiPXpNDpwJ5rWdnzvZLSol1AoBSDQB5TuIQTa5F+rjlwClNllO6WEENssz7C9fQfbL/dx+VNCIxJB4ANMAY1Xrckq06tQVzRRoQxqGExAeePv+lHn8jtD2sc0Pdv1W7jqp14u4Lwy7z31PAZAE5gOQdGwBAM2IBAIxemoEFMOZmjXHBjw7tpwzV+3IBTQRMpemzP6Ce6BjELZ9ofwMAmHYheC0gr+uxJijZ+1K6QK7zygCBt4hrJxawc8JcyIcbS9QScZ3DDTAc3xTRAHV8Wm9Rlm/KZzHZIbh2klOQ5PGxAKAhUEFhBnC6iV8AyL0ks7+9UxPddxR9FEqsk58s2KAZTttKPyGrIaZuzjp3YgGsS0NDScDjTSWEMLj6lRLLxu1C9gJjqBHABC6jfSUZPM+IoFx9tmSTJojxIwDZn93ZTRflNUfqDSdAzkgASLtYrwCiMKqa/Gb8DiCbLm6h64XF1ey5VAJAMz4dG1ZXXcXSZwCEGcfFshYhC3Jaqd3GFcBFYvl24qpsrHTct0pAEFZVUpIgTgDIbxwG9GpeR5UNMVXquRCFfqPksOOQAYBhBFDat1U9ndjetjVEeZfcb0LIAiBEnABwvKyJtToPYPIAME/uXHr/cVBjnvGq7MN564W4RBTtEd2bhftESo1PJfm81V7GAMCtB09pAGHSJdAWqRdmiFUQa5Z9fOhFGSlLTkBcRe0C8Fq89ZCCNTT6HqVaCnBoU6diGKAwL4CoZdsOq7uxHEpFTgBI3SQWx03UsI+a9rB8LZAUBABXBFDSpWEV7eVgBEIS8usNF1IXk9eSQwkne2k1SaFAzCESK4k6FjvqbxBi3qQsc0Y8I27eEOAYMW6uqQaA1H+zHIT0aFotajyIkZwmFsnmwk5qWFjZM4u3HBL3zeNRc2T/wysPIKkluko+RoA9pD7kViU3IlZXUmVgEYUV1KTPoG7KdqhfOUy8A6DGY2T2+n3C0FpeW4IDAGhmIQCA0YszAIAxN2uMC350aD9lqN4TACYKpsJ9vg6An+lrpgBA23h8F/b+jLiB+pkwU8bNquf9m57umGstcAFNdBtmffmiBQtoS941sc6dFiUSK51djOXE/IZCU7poIXWDfNTPihWQE/mMFBR38sGRBiK6X0pOjAuI9TG/ttKQgBuhf7j9AWq/tMXRpaKPjAUua8XEEvi1KITHxVLEmgc0ESN2+epVrYj7ASyp6E8idRDrB+MpQgqQtS4AlZP40mLJ5cQdxQ1LmJ93SiL9iFWWsQVko/xizcJiczVEspJI/fnFooKbH8/CXHx5ORJL6azHubbZC6wn3oNYuE0cpv2NZ9629BOLcO7cuRWpH3A7jbdvuGbujby6I18Ne19IKo/7KbJXLOpjZq/V/zbgqIAcwJD/74ZcPOMX6orsWWqC/TKPWG7ZC3pferiA6jbDZazeJ2IBNIngixXMp5V6LHQmYXl0Xfanl7QmUhb2R9onj56dedYJALkzr4wxzKesXw5jWJt+hbawLAGYAX322FpTB+8M9jUg8OKXkf5gAQTcAu4uSLvpUUeo28QznhEiLayfiLHAAZy9mG79PPMj4i5pLJfMz3qbSyVjWyh/Pj0eHDLBksr+5vkB5/SJ96aduMVPm25lGO8isi7oC3NmvhO4crLHOIhxa4dxYm2wlpivzHr/JPucfu9z04FT6VroXpcbUHSLWI6Ui+XtFav+NC3YdVT7jrH/7lqZW7+iR9dU4fJUUQX9j6u/He2/Pudq8Fu/v3J+15qfcn72lZ8ytBUXACYN/nTNfh4ldWXS09cMB4BRG4svtXnujACAsV4I8SclAICpW4vZpSankpzZ/XpY4rcqCokBzKGBJD8Cz43uH7aivDtrtSQ+j33Cn3wr6bjTTfNP/svrqyN+17bzM5RGVZG+xyKCsXfELwB8aEBb7f6K4Ob50fwN+t9R4Exjtwh6i/VvfV8MC2CqAKDT0hf+MkUNireCF/2MkZFL9tvqaxHksEIwcBqrJekoSEsRSNaPQAAAI3PgDhi83w8BAEzdOvYD7vyU0YggxndaxwAmDaoyGfxZ0Cb5RpP9SPlq09Gt8J96z2QmAIw/PgEATN0GzS41+VWSM6q/xPthmYnH0JhRbeeUem8UC8qzo/uFH+fvQuQDUU62kmwKAN3eeBkNAH88pFM4PcVKcWGdvmpHAACz1WLNnp0hLyEpFYx8IHF2pyTeLpCsH4EAAAYAMNYq9Au0UrmK/bTpp0wAAG2zkigI9AX+LGQaJVF/hkBgopMV393T2yXAbTHa++CnP37KeLWTyk0R1JV2BLISAOLGR1qHc+Kq5GSnDObK/whAsnJ/X4slEhc40kxkOwkAYHhKfn5Xt3A85PjFmySnoWWtDSyA2W7VZqsO4cZ5l5CpILiTvjR1dbbq3/e5MwEADABgAAATeQMkb4xLpBUHsMqCRuP1NkZ3nD8n0mt/MYCJA8BErX88dgAAk16qmXZjVgBA2mRtNK0hzI7dmmnGzXGLLDe4QPyNAG5gEN2QX+/ePq01SyuyasdB9ekiK9F2tpLvOQAkn+QBIZKpJGyit7S30gMQN/WPcQtEmbfixQIAmK1WbLbpTKOqZdRBIbfp1riasNFarsMwipJuI5DsMQIBAIzMQ+ACGr0mk9WD07Oy/bTppwx9CFxA0zMTse6Ng+rslxIBf/bJSqUF0G0B+Fk8fsq4DU+y92XENOX0OjMbAEIC8NSIXpqkAHZKSAn+Ikm3gzlPbKXVKF9SPRhivjR3Hjx5TpFmIlvK9xwA/s99faPiCFnvr01dofNduqZkCGIAs+UyzuxOFRcyIJg17cI789252fCQJ7MHJxu1FwDAAADGVPUzONY9WR3ar84VAMBUv2g8UF12AoCxJt/P4vFTJtnFm+op+b7Wl9kAEPY4XBYhwTgsubHIK+hkJv2+zkUiz23YUElxQP6xTZLS4MzFS/rf2VK+5wCQw46G1crqeNcDkoeNfIiRdW9FHWYHCyA58rBIwtT6hbBx8r8BCUzW7SjGvrikeKherrhmOt0r6wZ2z2y7z7NuqLK05QAABgAwAICJbMEs0FN8x+Ql8hzJlM0gABgdo2fvmNVg5CDCvwtoAACTmeDr557MBoDXz8gEPU3pCHzPAaB9n5l/x03JkEUWQKtP0TQ4AQBM6U4IKsuBIxAAwAAAfu8A4LNjZiUH45K7K12vjWwD/jQSi/8oyVoAAwCYriXyvbw5AIDfy2nP/IcOAGB4zAMAGL38EiVXy/zFG7QYjICXzpZWqUve889vXW7lgjyANijqa9mmcp7cGkzWE85X52MU8tOmnzIarsRKA5EwAMzOwI++eacqSc+c+F6XyQDAtCQt9q4GFsDUTFzOqyUAgDlvTrPlEwUAMACAfGJdvrEBAMyWOzboVAIjEFgAbeptkAg+auX4BVoJLDfPon7a9FMmdQAwu4M/M6SZAQIzwAIY2/qnp1A/XeAC6rlvvncFAgD4vZvyrHngAAAGADAAgFmz94JWM3wEAgAYAMBYi8wv0ErlIvXTpp8y1y0A9O3y6QbGMhoEphgAxrf+ZQ0AzCVok35956b4eax0vwszlRsmp9Z188UzqtCXF9WZoqXUl/kLpnnMAADm1JnPZs+VQgDIu0W/1TzeLX7Wtq/Xv7Tj9klw1m/KhMva7gtiAK31mB4LYK7vvpU5vyGbLeygO8EIcMTu123Tz2j5rStwAY0/mv6sToELqMcopsQF1N9c+NkdvsqkCwDqL5WvZhIv5GMcEnUBzW4AsOGuNar9hnnqo173qXNFSiQ8RgEATHjI0gI72bS3LPpYlTt9WAO/PN9cVfvL1VRzW/YNQGD6h/e6q6HoF+fUhYLF0oCmYhfPqs8LF8/45/EBAAtfOq8uFrTynBkB7N147Yq6cmM+/VPzbctVq61L1Mc971Vni5aM2+/sAADNpyQAgNZUJQMAK+1Yq5rN/UgtufVhdaZ89Yxfq0ELwQgkOAK93/69yvv1l2rSI78L35lKYOFeVwAA40+TD2VbKkjlPDn7k1W6rJ92/ZTheVITA+hvLhLcdu7FfYM//XRxmkw1CPQ5Btc7AGy8c7Vqu3F+AABTspqTq6QFivK2pWpFw05qXe1WKve336ibL5xRp4uVdq3Qj7KcXE+Cu7J6BHLJS27Qgo/U+UI3q8XNeqhvbsitbhBrSvv181SJ86fUhK7DMr6LHgAQkHf7nDFqS42malPN5ro/ub+5pgbJIcb+8jXVelnDSMutS1WLbcuuOwBogZ9QuocQEgpYQK1l5xUDWHn7atV03icBAMz4XRq0kMAIGE8Ebun1zh80AJz88HPhQ7ZUAosAAEYmxv+4+lO4/dfnXBzx6/cLsBJYcr6L+mnbTxkNka4XC2BCwM8MpdcaSQUI9GrDMa0BAExwwHxvi/QVvG3+B6rM2WPq3f4Pq0v5C6WvMpe7H/30b/rXl4b8V7rrHjbzTVVMrD5j+j6ovripiO/6cjIQrH1wq+q2apraV76WmtnulvCYVDqxX/VfPE5bq7Fa50RBWRk8731tYVvStLvqIBb6omL9m9jlLnU1T96Mf+QQ2hkx7VWFpe/loT9Lc/RaRH6/ZcGHakv1pmpr9SZqyNz31IkS5dT8Fn3VtzdYrn8BALQBptC3SQMoG7iMsIzqXBJawu6pEf9U63fXv7NXGoicDAB7C3DIf+mCmnb/b9XVfAVSvg/rrJqt6qyerba36qV2tuyR8vq/rxXmvnZVDXj112ke/5s8N6rJDz2rf0dvHvzSr9SloiXUrOHyvvMtme8COvjNZxTP9MmDEQumq2OrrWtR+rb99+85CYxfYOV7OSRR0E8f/JSx1rG7Pp4rIRbQDNbpkwJ/+ul8jG56QaCfNmzdSAwAEmsX/Qxp5ysUMxMuF7khuqzbi8e98/EWT061AFY5vlfV27dJTW93q49Fk3iRniunClgrrJaL1S69cve0V1TBr75Qr976I/VN7jwJVZdTQWD+K1+prqtnqO1VG4lVqUZ4TPJf+Vp+n652V6oj/9VLaKyup8JY/W6b+74iLvR8oWJqQpdhYdfKDH+OENLAhbPwl+fVghZ9XH1vAIe3zx2jbhCL9ZHSldWstreob21xXwEADABghq/VTGwAcJb3q0tqU6eM+aYALpvOH6e2tu2nLpQom4lPlvObukE8FIz0GvO/6kYXF9DWM99Tp8tXU3sbtk9gQDIfADZfOF59LbrHlhY9ozTRND0JAGAMTd362S+oSmAxJFXUTz/8lAkAoBn+ZEFgguDPiUm9bnebxAAAJrVnctRN90x9Wd309SX18m0/9STLcD54TgWAOWqCk3wYgFXtA1vV3oq1Mw/80VcfMYDmkQDqVY/sVjuqNkyzdq9HAKgfXw9B4AKaTAxgTrYAJrmNg9uy2QgEMYCRCXEHFt4KtNF1XeBv1Gz7d9n00p4NaEt2Mfk3mCTbQrL3+QF3fsoEADAAgK5r0L54cn/zjSg432k3LU7rc6oFMNnNmBX3GQD40pCfhtTPxHoRgMDExut6KU0sqGFTJBYw0yQBAEjsn36f5Moddv00/QwAYM63AGJZwWX5W1mf38k3JQCAmbZLg4Z8jECeq1e0uyT6zrW8+TQzbQAAv28AMHHPOB9LK2VF/IA7P2UCAJjJANC5rLzOMLLSAghxw60SV1T8/Gk9StCyr6nfXl3LfaMrCQwuaA13r1WttiwVUhJxn5CH45619dqqNfXahRc/cVo1juxUW6o1Vksbd3XdFHfMeVftESvG2jpt9PV8V7/WcU21D27TdaJAENs0uePt6kTxcmnqIN5uo5BNQDgxYMmnCjZEI5CmrGzQIQ3leM+VU1S1o7vVq8jWFQcAACAASURBVIN/HFUfSnWbzYtVwz3rtOJK29fE7XKexC7RR7/iFgNY8/B2hWvop91GSB/PqU7rZwsr4lVdJePM72cdTKuMTfELp3U/7LKnQm01q81A/RPXWgubYpNdq8Plvrkhj1rWqLPaKuOux9CmtN8x6211sFw1tap+RzV4/vuq1LkTup4Z4g4LSUfd/ZtUlzUz1Qd9HtAuht1lDvNevazLHC9RQceaFfrqopCRjBUXwAv6d+aH353ENDxfOyERok7T12sSWzGz7SB1qEw11+HMJ26cgxZ+pElNdHoAeXRYIue26h9mizSxftvk+RY27xWup8zZo+qW+WPVsVIV1eROd4R/Zy7LnDmmei+boLBKmb4cKFddxnFQQq61N3wrpCsb56n6ezeE62f+FjbvKWukrm8r7YOf/VOdvLmsHjen9JD1WVXW5+uO9Um5PDKmtywcq0p+fjJ8G+M+t9UAYQG9OaqqKsf2qB6y5mCORa7IPH3S8540saRDZ7+j53B6+8Gq89pZqrrsWSMnSpRXU2TvheMLQ2vpjplv6bXpFgNI3/ouHa8t10b2ypplrgwLaDwA2GbzQlXl6F71Ue/7rLkKtVng8pdqwMKP5T1lrQ3WPmlRpnS+Q32V76aoZy9/6pBeo3Nkn7B++i8aJ67UF3WZryVG62NZ3yyuHssnqfInD+rfUQTnyD44WKGW1a6pUdpiD/QWAp5Sso6sC7nU5npt1NomXfS/Y8bg6fC9XKr+1mWq+do56tOhP1VV9m9RTdfN1eQ4yOX8N6mZ/UarL4oIG6ojBrDY2eOq45wP1E3iUqtblWc+Jft3cZ9Rijgl00tuq7p9jWqx6DM1fdh/qULyjmkz6wN1o+wn/cziFrZQ2DcvFTFMsdbTVRFiluYLPlVTR/9aldu3VTUTN0PkYrFSao7Uo0XarLptpWq0dIoy7nJfSwzqgtufUJdvisRQGxKYPDJWHce/pIowVtwundvdrIvEUJWMSQJz4+WvVOvp76gSR/eF5lapL4vcrBbd9pi0UdjMhBr4ytP63wvu+KG6eHOZ8O/mHxB4EI+3YKhcL25dL3j+jGox631V9PTR8BhevLm0WjTkcVH880fVUebAdtVm6ltqxYDR0vFvVfPZY8NjSMFlgx5Upyridh5tCek29u+qwBefq6kPPBOur8aGxareiunittlX7W3cMU1fe773Z+02OvXByD1pCoV+qLxtlXYBXdf9TnWojkWuFE96vftHdU0Yd+eZObQVrr1mruK/yQ/b48SEAGXMn/SYrpU2mgtba+mDO8J3napYU63sf1+ad2UueR/W2LBIxydagN/aR9vkmfc0SRsC0eXjf+oYyWUDH1QNlk1V1TcuDrdxomo9tbrXiNC6jnS4w2cvq68KF1Prut2h2k96Va8RZH23oepg3Zb637kFzLWY/YEqux+94Qa9Tw7XbqrLcABhF641XDJJVdu0VM/jd3xmpM+LhvxAtZnyhisLKDGAF4qXVXPvtHSGQRI3yD2TbfNtb6PYqSOq04SX1YxR/62uyP5GishebjN9jLpJ9iZCP86WqayWyFq7dmN0/HaF3RtV6zlj1bzbHleFPz+lmi6eoACsCPt+7uDH1IXw+o/oB4Nk7SMT737K1p3v1E2yNlvJ+il54kC47S8LFVUzb/uBuiLgNyzfqxjA2Fq5X1AVtbAy4A8//fBThq4FMYB61yU5S14ILmq7mcKRxrxuzyoAWFQYJW8XBRBrwvyW/dRRiddB2Wm5ZYlCgURJcaaBQEFHkVsmoO7rvAU0CERxRGndWKul/I5SJArJkV2qz/KJWkn7uMfdaQa+yKXP1fAZb6px3UeGwcPoSf9Wm2s006COD0k+6cvtQiKB4j6x853qmIAQuwC2rsoLMY/0E4bBfQJiCoji2VFAJADlSKlKapINDHBv7xWTBQDu0m6Vdhk9+T9qd8U6arWAWOLtULYBlSi68yTWaWfl+r4WTzwAiBJ+VV72tAEAAMy03bwIuKk+7T5CnSoWUWrq79uorzEfi5r2CIOLC6J8HS5dRc8NMYLEvhHPeLRkJba5qntgi4CU+Rowj+86PNxnFGkAIAoxFt4CMqaAqHKiLPO/kKcYAEgbKP3LZS4hyum+aqoGHWdFSQUYMvf7y9XQYKHtpkWyHvKqtwY9EQWA7pO53C7uf+sF3H8jc5lXPmCQgzAvM9oNVgAwuzAW/ZaM10BmevvbRKkvICyX36kK8tFqt2mBeq/fQ7p4TAB45qiA2g/UUeZc1oqRMvJ7b1H0ZwhhjEmVwNi22bRQg1q/7JmsxeHTXtOHFNR/Ws/Vd6qxpEuB0fKAjAcgyo88Mu6ven4+E+DvlF7SV9bnKw4SoQoCVPovGafTQMwSEA3oYd9WPHFQUioslvF5OFxVhw1z5ZBmvVosRDE7q9TXykbz7ct1X8d1H6XO2FhkAYAcnKCoHy5TVRO3sKfayLyWPXNEr4N3BzxigUAPAAiwo52DZaupRc16yrzn0cy19WS8Kx/fJ2t8pO5jLAAIwU/bjQvUB0J6RB8Q1m1FWQN9heCHfs+StX5ZlBYOCwD1xUVBmiYg9XCZKuHnNwDwUoHCsoa+EdbUnuq07Lf26+cKuNytmVRZh9vkWbcLY2kxDjuWTdT78K2hT1ogJFQbqTdunfGWOi0K4LwOg9W38m6AeGfArHfUOXm3Ter3gG8AeFXem19LOpdNTTqr8/IsgMH6m5dopXXK4MfVxVBKDNouKHk/+372b7Wkx3B1rqR1+FVlzybVfOkkdV7AzawhTzA6oTGKAMDTZauofAKEVvQarr6SfVzi+AHVRpRjFPTlAhyPV6kbvs8AwDU97hSleIra0q6fuvHy16rY6SNqjQABpL0oxaUP7VIre49QJyvVVij9jZZNURV3rlcz7/mlulzAAoGMWCGZiy4fP69jP9d3vV2dkvJ5rlzWgKPc3k3a4uJMA1Hs1GENGL8UJX9F/9G6vtxyKNlyphxKHt+v1ggoOFqjkW6j0aIJqtrmZWqfxGJt6hQhgArvdQFwrae9LaDqWa0os+77vvGM2tB1iAC32lrZL3FsvwZ5V2QepgvwtYsBgIAn5nlHq57qjADuYicPqSYLxuv95gbCun/4N1VAFPspDz0Xrq7m+oWqvoCcLe36qz1NO6fZ5wBVAODkR36f5przh0QBYJ+3nhNQkV/NGfnzNHXXWTVLANscNfGxP0VdAwDm+/IL/dvR6g01uALkANSKnTyswfKM+56OAoEdx7+oAfqW9gPUFXkf5ZbDpmZzBDwe2qnHbkdLeyyakrXxTwHKF2TsC6jTFWqobW366jFlrGquW6C+ke/I7JG/CK8p+gIA/DZPHg3Abj5xSB8mFJc5PF6tvjoraz2/HI50G/sPPZ9LBj+sgS9rrsf7f9G/zRnxc5nLCAhsP/FVVfLIHnnGRnpdsPc4tOgkz1Lg4uda73CmgXACwNYzxqjy+7bo/bJL9rJT6qydpyrtXKtmhwB4ftnLPWWNrOg9Up2TA0qk3P6tqoWw4n4he37WsGhdxABALJO8M7ZJTN+5UuVVmcO7VMMVM/R7eI68Lz4vWV5qimiXt7xtgfoJ91gHJQjje8u7f1DrJX70SFV0mFyq6JnjqtuU1/Rcfnb3r+R/rXetnUsj57qAemnjQQxg7BeS99h5vsziFchQEhi9G5Lsns/nju5/9gaAWDNGTfyXBlkfisJ1QQglIi+N71QrAR9Nd6xMAwABJOYk35TPLye49wqAAli8MVgIS+TULZe4lN475SWVVz7mb4sCCVi0S+d1s1V5yW83VnKBmWTQgATAhF1QfAct/kSAYVO1uEn3qGuALV5i74jye9l2mksfR01/VT5I36jXhEDFnmw6FgBEobTXQUNYorDEASomOoBkrJUUDwACUleKddV+KllOlK1bxapDnr93+j8SVW08F9Cua2cKYNusQZ7TOtpALFSd1s/RFlBjXaXiO0XZv1E+0hBzLGzWK43FygDA1dLHdXXbhIk7sA7fMfttdVk+Rijn9nECtFUWYh2AFIDKCOuK8nYBjAHS9gjQnh2yYnKd9XOPrBWU/ncHPKotr3bB6mxIRBIFgNyLYu9MOM5BBkBhbO/RvnLo9ZSDAwDvh33u1yDMLgbQLBagTgoEL0kUADI+d8v4XBNFyBqf0Ac71BB72TBsVoQNVQ4uNtRuKelDIsoJyjDsnXmvXVbvDHxc71EEAMg6xzrIYY1dmHPmHmALwI0HANmnA2SfYt2d1uG2NEOAJdL02w0Aljp3XKy/H2vr7UlR9oyIA6G677Pn5dlvVO/L/rCvDeocOeVlfRjyprx3zBoxAPCIgEIOEzSBUgjU3St18X6Y0GOUtFMubGFstHOVaiMpNRa0GaB2V2kQ/lTcKfVzGPTxQGlbQLBlAMylysrz9hUynk8HPirWO2N9jQAy/bFxWABXtB2o9tRsohVrAzGr7d2o2i3+TAPCqaLU6erlP4svVT48zFPoU8L/tJs7VlUU5XO2WMc+FwttqDthC+BRUfJW9rhLAxgjKKD9RcHnvTNFlHiUZMQAQMDXIrEQfiXA2C6VJXdf8/mfqLUC5g7WaRGZEwF4fd75o+7fdKmPvcVhTZ+3fqctKHOFLfGLYvb8jt+pWmvni0VsRhoA2ANLmNwzW6wldgbNXLTx9h8EkH4pQPMpDTSwFPZ981kZv9xibfufqGekc10/+ofUcZNuwwjA1z4W/F535UwNSpfe8pAGIkYMADxcu7kA2CFR9xX44rzqKSQhV/PlF+D4m6hxyikAEAA0d/iTMneR9wCAH7CaT8jIFtzxI3Vegw5LOCxgPOwCYQ3lLxcoKIAxGmADAIuePiagfrg6IvvALuXlcKOlkK0crtVUre0ZSWkDACwoB9Wfl6qgVvW9J817vP3EVxQWt9kjI9Y26qUfgNq1shdMW1gcGy6ZLNbBZvI7BxwRHY1DC9JA8ExeALCUAMgOk17TAHPavf8vTZ96y5o+JhbNTR0injrslW9Du9o8d3OxylXZsUYtuO1RdbY0B7iWGAC4U8DlVmF+tfQFSwkteWy/6iyWUKz6U0b+Mvw719wAIPexB6JI5KSqWluWq6bLp+gDpiPSVy3fCwugtzLv16oWtYAz4A8//fBTRk9tdmcBTRr8ORZu3HnIpgAQN5s0bqNRP0T+iMyj22/ug+E2+Vh+Bs7/UCv6q1wYKxONAbx/wgva3ezNW36grQW02UUsg/XEBdAJROjlcElxsFlO4E2+sFjzhuL6kLjMHStZUax5Q6OKGQvg69JmGrecNdNVHSHKwMJot6zFAoBu7eM++KAojNDuf+gztUA8ADi/RW+1vUrDqKYASlg+EWfqiFgAEKvffQK4kVfEVdDp5oLF9L7JL6YBlQBALJrvC4hzJuumLgMAp4pF5ZBYg4wYgI/V6Z2Bj0X1v5MAeVwiZwrT476Q+1y8ucT98bQoGOO7WdYgBJdiXH9R1p2WQWddiQLAWH0J91ssSliO40khsRaNFPDk9vzcB1PrKCHs8ZuCIlEA2GDPetVRAD2WUzvzqVufSYXBGI0RsHQpZJ0x5SCO6bZ6mgaxWMEQAwBfk3XkZJqtJa7YWH9XcZBQt21cANgLgHx4h/q4lyR3x50xjjgBIIAMsLm+TmudPsIuWLS7CLsr7px7KmG9ipZapAURV9f5rfqpHQLcEAMAIaBZ0LKvdUMIAI6c9B/tnvreoMf1/jAupmXFEjVQXOHXyrOuk//4VJSRw5kB4oGwQvIubhFAzW9Wugal8soeHPHpP9QhWfPzupj3UnwAOHXAQ+oc4DYEDPXaEU+IW8c9r67KAdb/Z+8swOU4rrR9LL5iZmZmZma2LFsyQ+IwLGV3kz+8m4VkN5s44JhkW2BbzMx4RVfMzMyM//fVTM909/RMV8+duaSu57ElzVRXV1dV99Tb55zvTBn7z6EtqT0NhPHT1WD7KmkMl7vNXbAWglBmdgFdM+B1WOroxmr9sWu4ZYnU37JcNnLzDesHiwGA+1v2kL1t6U5tPabvhP+Ey9o1mQvgscAZqtFq02jDAuU+yu9KnT0unWf8VQ417yZ7YBmxF6cYQAO4DrTqKfva9o04pjRcgTvO/JtSv6Tlh78FA2DRy4Oxt8OIAR6R8Bm5EGkBoiXIfl63/vRDovD8gGm79SwnAeCcr/+bxWLG0asOWGi6aoay6p5oEMjlGasM+uCnCors7q0GAM6F+6mTqjVj8Aias7/BlwuBQgAsdfaocmel66650K2y21f/J6fgFksXUXshiN6BR8kavCxhoXWarsC0CjKtQ0T9KIng7RbAfHgpMfAT5AqkGyhSfzw2peAhjHab9idZBEvmXbhZmot9D15jz0ZpDrftHbCgHm4SVhg1AHBLt+fleOjFS2C/R7fuIbDwskz9Gq3HsS2A0dJAFL5xRQZM/l851BCu7B0GBbqZNAB0gC6GDsVeRsFvNWvpVbNeZJTz60KVVvfjrKTbh/TWyzJpILI0ANpujmhzGs0CaNR3XKPqQ+uR7gqg1g7FkwZiEGJkGP/yJeJhrtvih9i6VwDkBrggXFrGDf22shByYdLtayDigS7CX32qacPPeJ5X5/0NiaBfk6tFjLiU6HfKOzP/oKwTZpdG1o4FgK2RQL015OrndB4Fl8mqoca9ACAPehMbRrqcTVRxQ+7FKwDSevE1XB+LLgCWxBvR0dgwn4MFYAbSADgVfl8cvv8ERKMYAOi02WedaABI6yhdOp0AqBPc6hg3SbdExnq5lTfxouBWoaIqCXioX4vHKTdEupHarcv29hIFgB3gatgUsZOMLzxYNXbaCFrVBgGsGCfJeEmn8tLCj6QQwOIjWJzdilcAHO1hfF4D+CtrGSDfXgreuwVL4vvKhZVWbZZYAEjLIL+n5ToVcaWxLIC0UHKDbn9B4DQWdgAcimcRoZEJ7u3lRebCxNqYBBdgp5cWdCV/Ca65Cr5hzWWJDYB/AQDekgl4kXEHgGyAFmFvCGBvW8MOsgUvxAh6vTHnVeEyOofWwtKVLABIq+trX/2XsryOf+lHwW57AUAewvjCezJq0n8pV68pL/9L8Bz8ymjLsCQGTlFn93q8uZ8v2wFFB02y9DVgSWAMYBgAA+0bpQieGX3ghnYecLgOrpYsBgBu6zZCjqmNvRUAh3z4U+WithyWH3Nh1+iO13Xan2XJ2H9Qm+mOsz+SMqcOyYrRP3BMVeAEgG0Wfg7X0N2SCmhlDJi95IIHB/O0MR6Qm3YWxm/V3LFWxdYdatE9dEh5xDA2h7XSbp1zWn90LaXb6dHGHSypG9wAkBZAxnA9awBYAm7mXTDXdPV0iu2zjzFBmW6Yc4O59IzvDQBk/KHdKss6Xaf+SbnbmsfXAEC61wbiXsOl/saFsOQulx1cvwAZe+k56XcqBnT2N/5duS5zLd3FXmcp1qxTiRCBCW7YhtliAHksU0NUPLJL1iM28nzVeqHmGiBnY7kT+2QFYmTtxb6vqwo3UbqB7kVux314CWKUWADI/cKwj36mqpoBkF0d5uACGg0AGRc46MvfyYlaTWVD9+ALrAQCIPtnMlFYhyL4hR6zadbSq2bpleMiCH6oC1ax2oj3Oy/n1q2bJSyA6YK8mLOlOdTxWgDNzcdYaG4AaL0pzGsxFgB6sf5FnEH13Gny35nyW7VhG8+NEN6E24sOADL2rgQsSkXxMKFLZ164cJoBkA8rWrHoHvSxKUaM1h5u5L+EVc3ummf0g1asEti0FGPbEE2hFc8LALZCLFIbxCTFA4C0SBCyuLnkdd3F+ExIFgDC9YQWThZdAOTYMT5xe51WEHzp5rj4+2ycI7VOHYD77TdCIhkGADrlFeRGOFkASIBUc4nx7AKrMF84mAGQQMSN9LghtB5bf+TtF5deAGQMI9dUo0NpUvnCcS0AZAwb41zpGmsWOjL3zbC8fQr3SgqNxCpeAVB3fCjoREv8RcS7LTcsX6aOMB7vebg0L20LN8egNS0WAHLOCJ9uAGicly9p6ErqVgwAXASYbgbXy7JXziqLpdNziNfOEu05RWveK4BeFiVKg5J+AOyqUGgsXszQ+r24y/NyEy7yhELzT8hwgCfLZ2P/JXjJ3gEwL1xyX5gI10IHADTcTXnSotjIFsaztvrBbcoFNBYAnq9cJ8iP4d6mQARnwOf/oeKr5sGlkiUWANLdchDcLbm53YU4NnMhABaEBaH9vE9lDeKuGCc39K8/VvFGixFTZLd88FgnAKR4SpEr5yHA8W25Wi7sAmecS23aAaF0YTOggBaQfrC+3IN1ZQmhMAjKtBQ+gjviRrgJRiuEN8Yplgao0oJ5DAC4w5S7zwfAaxCHibQAFqNVa8ofYwIg4zuLwCJH4GqGfHTPPXnqGQBbLvlCKmN96wIgYzk5Zzu6jpDLyNNnL4wHZX/YHl1PCaAXsJ43UOTHoRgAOOfdX1vyMjsBIONku095zyIOwyZ7wg35TI3Gsq9N5MssAwDZpyJwra+EuFi6WXsBQN4Lw20AaOwQdQAwBTGTRa9elBKwhDbZvDjJAOhs+TMPvTu3uddge1E8HKM+C3Tsj7pwFeMkoa8S2ZZl/DQvPNMBMGnwp2ZfZwpQJxEAGON8OgBo9NTJamdchuN3ri6hoZYjBsNp8r82+b9Vvc8AZk4b1lgASItInZP7pAosfBQM4Zv5amePqFgZMwCy/U4QJGkCF78l3HQi9ouFULixYSclEmIudCGtBfEYup6VvnZeWf3YNl3XaEVMJgAShqkOWufkXmFc3lUo5t0sWEwpmXJjmpUAkGPfi655GMMtcOF1Kt0QI9gAMYKTezG2K+CSFwsA+X2D47uUCqjdBTQeCyBhowbnEuNZFoqAFJ+5WbCo1EbfnQEwt3Iftsf/2a8tHgAk9HFN1YU74X2IIzDelcnKaeHSsQA2O7AZYjcrZV2zHlFdlinewhhBnZjC+ADQfXx4TWMXfKjG0K6MaR7HVS37hkRTEgGAheEW9zIEiRhTN91B2MY+hwYAMibwEty6yuN+21YPVkZTzKJxjAGAn8Nl0+malDcBrPQsiQFAQL6yAIq8ghczdPWkmAzdvaKVacMYu2eGP9Y01EHDKqBWF9BAnbx0f53kDIBFAFnVECNYHYI+FLK4CStpflxvKVhk9AAwcA6WArB6DkTcHhUHZ7/1c/VZLAAsCjDjZpZCFBT4iFZSB76mNsHD/hKA4IWIiTIrdxrHOQEgLTQEMrs7p3GMEwDyOypoEkCXv/gDqH2WV/FefaF8ufzFH0a4CfI7QkVlWFso9nELsZZ0mS8PEQ4fAMOzyng5xgB6BUAKvlQ+kKaEX27DCn8Hv5scW+7JvFoAm62YJtWgOKsLgIagC9ebk0upcXWML2X/2s/5WMUDMgbRqYQAEBZK83bLCQC5lgZ/FLiP5iHWkWqffJnRE26miyG+Q5VNcymE9UrhpKoYK770Zows1UvLwM05PQBo3nNGA0C61VYBbFbDfZAfXlo38Mx9gJeUVQ/vSCIARpr5nLbp7lt39xocZ00Osk27btt69aI9I5MFf4Hr1utbpgJgUuFPjULU3yfrF4kCwCjn1AbAiHsj8EEkAMa2/jkv/MjBSBQAUlCj37oZUgnxgztgfaJlwHDZewUunQXxoLEDoCFyYriB0mr4FsRnJvV7UwGWUbiJpBgKv1/brDtgMRzvE48LqBcLIC1+I6BQyViv1EZdoIrZJCSSQXVQXmNWAsBqEF0ZgHng+G9wiN9UmyQAImHr84GQf4eSJ4srADINBCxd6QXAFIg6DMN40npCVVgqUVJtjeXNWXABBQg6WQA/gQWQ7ouxihcAJNTTqtll6xIFPFSmNNwICXQEOx0AZIwjYwY3NuqsYmadiiGGQxfIWPDFY+MDwFziNj6GiydVOOd3Gqn1UEwEABoxokxJMdVB8dfeEQMAp8K18nKxsjIG0Mr0IlQJDairhksIADmuDp4KibcAhgHwZQAgX35MgYjVDcRMqhjAgFkugFX0zgz9pngAwFA7iOnBJtAAwKlwAQ00+1SqHN8rHZd/JRfLV5fNnYcqV0wWqwso0+4Ezht2AX1NzkPx0t6vAni2DYQLI1M8LAEoscQCQG5Y+0BJka5127pa1W1NmWVCE2UA4CIAIAUq7MXRAvgFLIBIRbPq+e/ItbIBdURziQaADdfPhwVvpezqDLfzJp2kImTzG8Itlht9c2HsWPs5n8itEmWUpe8qZPdZDBdQHwDDo+UVADk37ed+osbyEFROqXRqiAsRpPLG4QLaZgFcgmHd1gXADsrt+KCsg+jPpYpWVWn7WjLiPqn+ublfOP7cXM8MgPw8ZFlzcAHl94Ya6KrhEHGBImkjpP0oCdXd1cMo5hbazcFVdDdcRifKpQrVZTvWoZHCgTDYavnkpAJgCezVusISehdhF1s7DlZpZNi1ZLmAqnFzgRLzDtV96+5eI3DOiMeH5gd6B7pdU7STxXucZuddx9poxwdAjkRWAEDbejOjX0YC4BvT/w+56B7IBGxu+IbbXpwsgHSDozuckTfOfEw0AKQliBD1GADwCayNdMukVcgcU8eN+oiVk5Sb4OdwBWO6BHNJNgASpqqePyrjEWdkwJJx/qwIgIY6KdNBMEeiU2H6jFI3LiIG8AehrzMKAKmwScVPwpA9ps8JAN/ECwGuxUTHADI34PDlkakhOCBeAJAqpwQ8uk3SfdKp0FWyKCxwjK90K4QaKl2ahXCMY5zSQHDMmFfRbXx4H70z4/cqnk4HxHjORAAgz/s23CXvQul3Al44uBV7DCBTyPRFyhi6rs6AmqzxsoDtMLaYIjvRYgBp9RwDgR6C/cRgqpD0uYCGAXA04hoLo/2ZiC28DA+EjALAonAPGzgd7mWAtYXI1SW5wj9c8QJgcVjhe059T440ai/bAZQssQCQG/yhH/xELlaqLesGv2WZUicAHPThz5WFjTL+tALZixMA0iJDywxdeCMBGAAAIABJREFU8uiaZy9UZmTcFoGSrqVGoRso1UBVHjVsvukKSCEaKj4ahf0f+PHPlfWS6RDMQlkZCYB74D5LQLKXZKeBeIyXlpwLe4mVBsKLBZBpMartSXWcu3gBsAdiVItcvaANgK2Q67LSoe2OqqL26+YLDSrOXgaEcc04Fa8ASGXYfrCcnkaakk1IV9Jjyh/kBBRkD6u8j4HdHN09+8DSTYvfktE/tIS8JBsA6ZI9eCLilHHDzn/x78JWUh8ATdPvA6DeCHDI9Gta7q8cZwGMMg5aFsAsAoDtEYfXBBaQOd0oCBEWSTEmzgkAuRFlqoZP6TZqS6IbDQDZHvPZNUesz1cQ/hi5fAKsLgPkSMVAwmUW5tqiKmg0UZNkA6AhJvMxLFD2mMSsCIC0etCNluX9ET+ISHZPWHgbc8Vcep8OCqt2ZhQAEnDoGsyUEfbiBIDGiwW6D9KNMFbxYgFsu2uNtNifqixLhAtz8QKAXJ8vLfxYuQIzDYO9UMn1DUAslTWpsOlWOD60dDoJxjgBoJfxMQRjPhn6Xdd4SvYzEQDIdoYhvUd5QL+T+qh9PJzSQDDNRi2oiKbCok01UKO0QCqatnh+zIMCMPMU2gvd0AdArEW558IrgSVRANhiN9YPcqKugMLtEeZTRNsZYQGsT6GXTQtl2aC35RIs12bgihcAWyIuqzoSvy9BMmsjibqbCAxjACnmMfudX1hEO5wAsPG6eSop+IZBbwHmIsWgnACwCuKfWiDpuKHyaZ9bwgChwEkl1FB0pDok6yzDn7dMKpFMZE4L1Q5YL48Bes0lIwCQicabrJmlLJS0VNpLMgFQgQy8L+zJ3tmHRAHgQLg/Uo11PlQwzQqxPEe8AEio53oz50aMJQJTBcJHLZZNliMArl3BlAuxnr39ETvKHJNUJzW/ZDKO8QqAfMkwGKq0bHMprOq94DLN5O/Mv2lslmvtXCtNkGNzDVKOKOubqSQbAMvAAt5t7keyu2VP2QOl31DxAdA0C3pQE68lL97jYq1j83e67fsWQI5aei2ALmslOwEgLS6vzwhAwkRYAY0cWmqY8EZ/OCxIzM1lTgRPgQllNUTevVsmNx9ugF+fFUhlYHcB5WdMIj5q2XikcqikNokUJjHnBTS+v0QRCZsLWVn0YSTk2e1Komw3lgqoFxdQtsO4qY8Rg2YeBwNMGbs2wQFmnG5SzyqgcYjA8LyDsemliMn4/l+zzAW/YyxjP1hUttdpDZGY8NvnjARApiAgDJiLoSppT5dgxK7RdZKAZYdwAi9zDzJ3nRcA7Jy2VBodQcJqhxQVhmjLCoilGOkDYj10qVRJq6aR59JclyqoVEPd2Bguokh871YMt0Ynd1FaTysgP6Y5ETwti3STJIByTO3jk4LxeRAcnzZ71kpLqN8yPnRrA+vGl/1iHCQtmYZFJFEAaLjJHqzaUL3gsZdKF0/I6eCLJicApBs2c0EyZ+OniPczYkHz4C32m3DFvAM3ZloBzdeuchvC9ZxxgB8xD2Awt2GiAJDtvzrtf5VAyxdDEecHLwYzAOZGknmO/W24V3mKAWTt4G+Rkwto063LpOGOVZLadaQcr93cAoBtVyJOCjGBO9r2kwNNO4XOG8sFlMIPA2D94KZ3lil/nhsAGi5uG5FA/kyNQIoN9fsQ7HuNXRsAV+3UnOR59EgGQpyCsVCLYK1jrr5weYoUEe+rBN7WRPDIHQhY4YvlRa//q21T/hR59xDrB+EWJ2GZelBbrId0GHS9o2ANQdBcDLh0gke6j9KNlCkNmNrAKIkUgSl9GikskKPuGhJ/rxrFNEXW4gQ70Z4bXhPBd4fYSVGInqwf8o5crGxNcdMcqpOEcadE8F4sgAM//Jmy+DJH4z21/gOFMWbMB/kYOUup3GkusVRA+fKg0bq5Kjn8wZbdQ4fFAkDen4Q2WooXvv6TiPQVbIQCNteRQ5Cl9eKJyl3YcB02943iKgM++oUSMjLA2c0FlMfTtbMi4utojWYi+7WDDbXwwNFUBa2HnJNbeyClQ91wLk1+14yKtrvWy35cL/P9GSWWCqhdBCZWDCDFotovRd7dBm1layfTSwh0rfrBNGmzapqcwn29rmfQcm7a38abCJ7X4AYlvgtotDvd++duY2206AMgRyI9AKjxoiA7ASCHo/ne9Uj4vkZZXZa3HagsGFT07A1BCz5UmTPODIC9kG+rNtw3mTeNrnAMvCYk0T2OIh8U/eAGnhtV84JjW+/AIkXpdMZ/jbfBFB/kBESeLxVxVoxtY6EASzu8/edxTCj/CRQWzRvARAHg0NWTldVgV60WsrZpd3UO/rs7XF6ZAoKuqR/BohJNsdR822YUAHLD/CbUDx9iDmYjeTYBmaXGmYMQiJmvkpVPBkyb+5xRADgCwF4GinBp9dsihxzdYaACCEsNIYkQx3gvCr6E+/YU87xGmsPacxLxa4uR8425JLkzbIwceG1giZnfcaScwwsELwBIkCK4ESyZIoBWa8ax9ofLL4MG2BZj+hjb51bohkihE/aLlsprwfQl9SC00wU5+ujSObvLaK01Yli7+GJhdcs+qi3m5WwJ5VrGwrKPZgBkTFjbnQErOvMk8t4zxqfR4e3SFuPDZO3Mlcl7ZSjiL8vgpcvmBh1CMYtU5O29ca5QwIkQSaBmSRQAqnHFc4AJ4XfWaSkbguq0vLdpwax1ap98HEyR4QSA7IuhQsvrmNUtsClR6rRHd0rXLQuRZ7IunlMDVEJ5Ckb1xPOo2ulDyBEIeXpTjsBEASDP3wACVh3Q//Po07LOI+U+AIc/JNVgreyI86e27S/HVBqRxMUAFsfc9Z8Bt3lYieeP/C6k66FAivFth807xVzKnD0mx5Ewe1M3xnlaYwAp8rILcHgUcEPhmgpQSWyN4/Lg+bkEKRpuqfxngWPcAJCbzT6TfqsSte+A2+jx+q3Vcfmg0Nxm0SQpef64ygNISX9GRQaSvS9Q8XxpPUcrQRYCXCtskvkbwBxsVgBErkXEOrab/xnio2rIpgGvqXyIrEtBEFp4tkPi/7iDxL+RFJ7ry8nKxjYGwErFcWPC9yuIpWTdBogVZLoK9oX9M4NjIgGQ52JiegqDXIQqK3Mjcj6ZroIKpExwTyA3W7uiPYO8AqABU4TxXdj4M9k9Qaj+psVKdIeKnekFQEOx8wzcH+l6yzXAa22LOD6mBSlz8qACKbN4kgGAN0pVwPp4QSWV5xojjNfctU7FqTERvTmvXiwA5HhxPNsu+ExZfzcgJYPhfsxYvFYAvhP128j+Nr3V0HLNUHiI4MqUFoZluPiFU8paTEserXpeAJDAO4AvMfCM3oJrOgkX0EAJbBhpxe715e/VXmkp7r/bcI/mmmyJ9c0E96XQz/NV6iI1y+uh6U8UAPIeGAyFYVpV18FF9SzOo+6BtBVKFKYo1sJdvMifPSaQYiUReQBVM34MYGgu3cYi2j2v+7lu+z4AckTjBUAN+AvcP+aKUU6WRVxAjRu1JlIFdE5brAQ7+Aad/uKbsSE+jxxzw7CRNwMgHx4EsiYHtyjZfrqxUVWRb/x5LCXmuTGlpW8eknqbC2P/aJWbC3EKc5Jxow432FSurIoNKuPG2I/zJSsKk6d32LlK6iLhMzfwtGzsRgJ5lkQBIK2a3MTXhVIk+09IuYZUBctb9ZfqZw/j/CtxnfmVmMnapiZXCoe7NKMAkKdOwZx1hMpqbWxG2T+CAjf6O2u3lK1wowtAQrhkFAByLXXBmqqJFwKBucwllxHPRGsbk5oT9AggFBJSCcaDvz41zhzGWlwiTHTP68kHiXyCLFUr6R7M4gUAWZ9uhd0BDxwXWp0pMkR3Qb7EoGImP6cqKNe5W+EaZUL2algT7D83CwQfWv045m4CNkb7hDRa6pgCgfcUC1+aEEQ5hwQmMwDye37OFyyEaAqT0OLHlwA3IKS0umVvBX9G4csSunBznNV9CmBiWpWDVRrIBojymEVqEgWAPDddj2lxbYV7nT1+ABihdY73+5rmvUICPNEAkGM5eNVkeAmcVlZb5l008vRVgrW7KxRqaQ1mjDCvkV4Iq1r1kzOma2c/EgmANHdVxDOpI85dGC/HOO5UO76HzfVagOd5WKACJXEAyJYqYK47rpisNuuMY8v15BFcuXrJMYDfwMm/Vwmh7+DemB8UdDEsgJsBhYS+iviPL1i4CaToxKZeo035+fQAkFdF+KsPS1t1JK1+AqsOn/PcUB5v2Fb2tOsLldDAiwQjQUYF5EZj0nAqDyqLLPpwAHnOTiPfWC+IytgBkMcyzxxjygpjs0x3wjwIM+CfaT1GycUqtGA5/5Z2mokk4WeOKmi4heeLvbBdxomlYN7YHu9XbvoPtuqhQIAKoUyLsfCNn6hDEwmAbI8xYk1hsS0Hd1Sj3ChVXqUtaLJ6pgKmZAAgX25xvpgzkYDFQkCjZe0UAIWxcOkFQD63Gq6fp3IyUqGW1q/7sNKnYZ0RtDrM/lDBPOFzU/9XVR8MANwI0G+8ZrZQmIhz8hwegScatJZdgDJjPRnj5QaAav0gdyDHk5D7kPcKrpnguR33wllYuMwQyhcSLZd+qazRfFnC9fkQe5hUxKG2XjQe6rJXPQEgz98P6VVoZV9Aa2jIMyq80eP8t0GKC6p+EsqZ35JWv2OwzPX54ne4x+7iuMKyIChilCgAZN+KwWulHYRmGFf8AL9/hE96FeyExbHf1D9ADOY65q2QzHwZAkq+BTDiGWJ8oAta9gbiPS5qR2xf6LbvAyAHLjsAYPAmNIvD8MYM35tWgox82RJJq9EmX2fx6NTJ6EWve3M41fOaCD4958qOxxob7uzWd7pnDkccGhOcM9G5X5IwAk7BX/HLr2l1UGc9Or2fi3jUo+9Oj39r++E6YXHP8FHxxgCqnx5DNjR41WaVzpBbqZH8PXhA4BAjnUR4uKzT4KwCSitdfsAbrSm0rIT7YP0hdGrLbWKcloHz6Lq1lDO+74lNPN0n7S6POePqEncVZhdQQln+O7cU7N9PKRQRR5i4s3ppKbzR8uam6HQOp32Ybj2nJ5VpB2gGNdPO0CkNhKP+RpTjfQCMvlbi2QeztXiP0121uu1nGgAmXQBGjbLmcGVxAAwsmPC1hMbOCQqD1dwAMNYC0Vk8OnXMo++1vubMJaxa//UzlTvi3yCe4hfrCOhstrPqmDHdCF0fT5SviRQIVutzVu1ztuuXD4BxicCE4csEk2HCDLeZQAC0p4HwATB5d1uviXSTva0EUfwSfQRixQBmjXELb7SyJQCO+5WyxM4ZG06H4gOg28rSg4d497XxHufWa+N73fYzHAAzBPxCo6A5XFkdAC2gFyBbKxBG0q4VAO1viWIvbp3Fo1PH62LUnK2kVKOgDGMNPwzGIyXlJNms0ewMfsZQUw1y4Nppsgfuwcz355ckjIAPgD4AYln5FkDrvUVFTxXj5ZB2IQl3YbZtMrsAoNo1WV7ExzPkGW8BHPHJL1TqmKXDIVgVLD4Aus2dD4B6IxDJHlFHNkPhz0O/sqILaBDzIqyYIRdQk/unxS3UuMEts2cGQPdp1YE7nTrqGpLsCuZ2G+t8z5yETELP2LhxyFHnl4DIRk4ohhLn4vZIDg2xEL8kYQR8APQB0AdAy43FeMgBSAXAPIapJiGPJNx92b7J7ACA9u2U+y4q2rRkLADmQ6z10M9+Iwcbd5Dt7Qf6AKh9t+jNcLz723iP0+2+bvsZZgHMcPjLCQAYBZ6MSTOWaFYFQN1FqLuoE12Pwh+Ula92Fgm9188AINSRRe0iczMl+rzZob3sDIAUHXkIISKK+DD+jyItTJbulySNgA+APgD6AKjiNPjajL/HjSCEQtVNppNgWgm/RB+BrA6ATnvX+N9rJx8AKfD0mDHC6GSHJZMg/LRXlg77plwNpr0IbI0dAMePATQtUh8A9UZAE7QyHAD1ex+fCIxm+5HXracCqoY1TgCMFv+nC2Q69RJVJ7N+GFW+Q+QXo1ppIUio34Rq4kQk69ZJ6ZBZfc7I82ZnAOyHdA5lrp1HLrY7yi9tA3IeUo3TL0kaAR8AfQD0AVBJ+3ed8l4g/yGUeJlrbz3zv+UQb4okPT1CKqBMs0BV0qxWshsAVjuwVZqtn6uUrKl8erJmE0k1cvoFB9cHwFirTG9zr7MHjnaW9Byrc3/otp8BFsAMRz998Rf7SOp6vemtD+e3LNH8TZ1eyCQEAL25f8YCT/Nw6SwwnTo6izlZdYrfvCKVkYj6StHSEZLxyTpn9mo3UmkwO/Sf6RRqnt6vUjscrlxfWQP9ksQR8AEwywKg2gRC4l1J2zMpg0lkxlgRsT9jLb0fRj8GUJBL8KACwfNw/byNHLh+cR+BPEhdQvDLivCn9kMO1rKsbAGk5a/ciX1SCGlOTiIf4/38hSImwQfAqGjmvmC5JuJfAKr99B7v1knd9pMKgJmAfvHDX+jX0GVoNeAv9nVntAXQB0C3m8X/3vsIZGcLofer9Y+IOQI+AGZZAFT4FqEsaoU6HwD9+9sfgegjkN0AMAJaHb09fRfQyBl339zrgpXb/ZSodqJirCagJg0AsyX8uUGg+/qIYvUzT1NGAqC1w7qLTqdeouq43Sj+91l3BHwIzLpzk6E98wHQB0ALaIZX37OcBzBD70H/ZEkbAR8Aw0PrvO/T8xBw2zOad6vuW233GgqE9aqxpuv6ceu/awOmColsy+m8uu0nBQCzNfxFg0D39aGOdL/2JAMg+mmy+ZnvXI0lHqius3gSVcfLTePXzVoj4ANg1pqPTOuND4A+APoAmGm3n3/i5I6AD4A5HQD1Nvc6e17dlZjItjIXAHXNy7ojE289vTnUb93MaR7adgdAdsEBAtMRA2gBz2A7gT/M/9DrmQ+A+kvEr5lz0kX4c5mOEfAB0AdAHwDTcQP5h2blEfAB0AdA3X2x7jpOJgDqth2r3nO/HL/YHXui1NBHDd3h0qjn3luNRtJfRe/aTQAYo9/RJsj43Goyt5j+gvhn/syChFEvNBGLx2hct630j7rfQuaOQMaLxTyHlxvPQezlSa7cmXrpeZBy4tGzLjLjA6APgD4AZupzyD958kbAB0AfALMLAOruud3qxQZAF9jSg6AE37DZEQDdxlFTBTQwkhj1iPbMn/kAmOAV5zcX5wik13W01sl90nvjXFnVso/srdE0zl6k7zAqjb456z0ojT6U95//+/Q15nA005RUOX9Mjlask/VTkyQIAFOQtPgxgP5B3vyWESl75axcKFnB8pnOGnJ6vEb4XjBflsP4W9sP1wnrqYSP4t8CQxCsh7/bhVUihVgCxxvHGV1wqmf0JXAK4xyRL12s02DqX5JFYIpePic3SpW3ZDugEmFezOfDAoUTfm/4DfojkJEj4AOgD4DZAQDdoM6YRZ160QFQA7R8AHR7POEXWWccvQBgsK6lWXxmjweMdVqdheFlEXlpz23E/O9zzgjobN5jXW1tAGCvTAfAx/IWAJAy+8kAwFZ710vLfakyqf/bciulSNae/AQBYI0zB6Vz2lKZ3vPl0DW33bVG6h3fJV/1fRM5O8NgqLOG4gVAwn2ntCVyvnQlOVi9cRjs1N+CxXTNXgGw0N0b0nrzEtnYtr/cT6FEeyxYI+gFYTELAiDzjHWd/he5Wq6q7Og6TA0Oc+B1/+oPcrBldyRBb5u1165m75iqoMna2XK6VlO5gBQPfnl2RsAHQB8AszoA6uy1deqEft6iuoDqgIsO3ST6+aHRr0Sf0qk9bfh96q6c5OYCqhZlmMjU3+wAGP7M3QLoZYHo1NWpkxFz4p8j642AzgY+Wq9zOgAWvntTxiz4SFa06icHqzbIepNn71GCAJDNNji6Q9rtWi2zuo6WRke2S81T+2Var1flZsGilrPqrJ94AbDwHYz/3L+q8304+p/w/8RaADutny01j+yQ1HYD5VDdlqr90A9vhLUuawMg+53/7m3pMvN9uVq2suxt10+6IRn60cbt5UCrHri0zHXRTtTNU+HILmmzcDwsnRVkxejvJ6pZv51sMAI+AIYnKWeqgOrBQyL3s5nRlpdzOlsAtcZJG4ESd+tr9Stxp4vVkvbV+wCYMRPinyXLjoDOJt6p8zkdADtuXy4F792WJe0GZ9m5s9FYZD/19bcjjm1yaKt02LFCHiK2cnKfNxwtoDprJ14ApAWw2f6NchWJvI9XqpNwAKQFsN7+LbKnYXt5UKBgtgfAAATekm7T/iwFAM+HmneRfW16w3U5lwmds8dSjtZLWgBr7VgjlyrVkssVamTvi/F772kEfAD0AdALPOksrkS2p9uWbj323wqAmoClDT86I6RbR7Nvus2lt572GLgAYKzJMn/nWwDTO2P+8Zk5AjobeXv/cjoAVrx4Us6Wrpz1Y/+MiUmgBdBosvL543IZAHa3AF0kI4vOuokXANUPoOWaEmsBNMf95YQYQGN28sL1s+T5E3Kxcu3Q2vXzAGbm09U/dyJGwAfAZxcAvUCTl7WWyHZ129KtZwVATcDSBh8voxSrrma/EnU63Xa0xyFOALRPog+AujPj18vKI6CzoTf6bwfAfA8fwGJ2C4qguZSrIC0PiS55ofaZcv+2Eim5m59Q8jQpMYC5njzGtdyRXE8fy718KRGCKIm+roS0l2AAzP/wnuSHxeVxrjxyBwD41KF9nfXiA2BgdiOFZdSnoam3C9ZYj7HWjbZennv6RFJg/csFUaQHmLOH+VMC53aU2EnIqvMb8UcgQ0bAB8DwMD9LLqBegMnrQkxk27pt6dZTz20VA6gJWdoVvY5SrPqafUvkKXXa0h4LHwB1htOv84yMgM6G3hgKAwBXt+gt+WB1aLNnrTwB9OWBIMX9fAVkadtBcrJcdcvItdu5Spof2CTL2gx0jKt7a+YfhfD14YgfWI6jymeLfRulGY6layAh81HuvLK2eU/ptmWh5MYxZhEY4zyM39uvBESs5VXElhV4cFc+GPFD23keqfi31rgWnudx7jzCFBOny1aV1MZd5EqxMqH6VAjtvG2p1DmxF26S+ZQQDb9f3H5IRKwcQYp1a53cLw/z5kV/n6j6hCqC8tWipWQKYuxYCLm1T+6VdjtXKwDNBTdO1j1WsbYsb90/OozaAO0lxC8S4j4d/K2I6697fLf02LzAUTinyJ0b0mnbMql29nDoXFST3NKgg+yp2Uy5hBql1I1L0n/tNClw/66akzyPH8uWhh1ke9226t8s/Ilotn+TtN+5UsYP+oY0PLxNrQHOM8vd/AVlQefn5VLJ8pZ+psD99pXZf8ZaSpHPh3+XP4chjKkEy2RHzHshxGkiEYlac1eLl5alXUbJrULFA/VcVECbIsax2fZVsrjPq3KhfLXAAcHipAL6woTfyJkqdSUNojFt186U8qcPyXO4OP6EnKzZRLZ0GiKPIJBjVwEtcu2itFs+WYpdPY/1lBdw9kjuFSoqG/qMkWsQuDGfs+qBNGm1fIocbN5VdrXrH9FWry//VwpfvyQzv/5vlrHiWFY8vFOarpmN9foA/cgHEZgHcqV8VdndfoBcL1tF1Scgljl1SJqtmCb5ML4suR89kuulK8jGAa/J3cLF1WeFrl+WnpN+K4+xrhe89VPHNC8NUhdKjZ1rZd47v1TH5MUar7p3k9TbvBSD8kTdP7mwHk7Waynbu42QJ7iXzKX1oolS/OIpWT3y29Jw/Vypsn9r6OtbmMuNA16XW8XD9xu/LH3miHSc+Tdl3Vw/5J1Q/dy4Zxgf2BgCMbxXKMXNzy5WriNb+rykYNgv2XsEfAAMz9+zAoBeYCme1Z3I9nXb0q2nntdZGgCzKPxx4HwAdHtYxHO7+Mc8CyOgC4EGAN6Cte9a4RKyvM0AZSkqduuqDFg7Xf1pB714AXD48olS9so5OVylnqxp3ksBZokbl6V36hwpCQhhSS8AEnIGrZkiFS6dUrCztX571S4/bwghlKrnjsr8TiPUZ7R2vjLvr+q7iQO+piDGOL7c5TOhzwJ176Pu3xQofNXnTbmdEpDk77F5vtQ9vkddz+5azUNLq9HhNKl16oAau1sFA8qjLRAL1xbAQpfUWd1edF6GCQBAjumopZ8p6+ocwNS1IiXVuQha3bcsks0Yl/OlKqrPmB5j4JqpCgrX4iUAYbb8pdMyeNVXcrxCTVncIaBGaQZAQuGVomVkc6OOcg3QW/fYboB9qqo1pd+bOF+p0LVFA0CO84tz/iLLOw6TCxgPlkrnjkjfVZPhqlpYvhr27QAqJgEAH+bLr8B1d/Pucqh+WwWezTYvkloAH0LXjFf/RSQIvuxX+ZNQVF00Xi6XqSxrAVgPsW4JXO2XTMJ3B2RLt5FyvF6rwDpDf+MCQIxHi1XTpeq+LXK0UTvZ2WVoaAz5WaVD22XD4LfVZ/lhHew69T0FV9dLB+ax/LG90mbBZ4DSYrL41R+xJ+rzXhP+SwrduKJAi8BlL30+/w85Vbc5BGf6q68abpgvRa5ckG3dn5f7BQur+6HRurlSEzF7Z2s2lk39XrE0QQCscGSnegHCmL5DUCu9h2dJ7bQVgMEtqh9LXvkRoLRY6LhoAFj+2B4Fnpv6vix3igbWbPXdG6Tp6pkKsleN+k5E//0PstcI+AAYni8fABOzdr3AmNsZddvSrad+E7IsAGZh+OPAJQIAdeP/AucLlihpIMJ1rAMXMYzqA+3e40Wn+0To1HFb3P73z84IeAXAYxVrycIOwy0DRIsdrXncBH487LvKQsYSDwA2gsWI1rO0+u1kY6POlvNwM+6UBiIeC2CL/amArDXK0retXmzZfFodCW+f4NoemSwb7M/rc/4sp8pWV5ZAliaHtkjH7Stkcu/XLBZEfjdq6edSGBa3cUO+Hbou2ASVVcteRi/6RErcvCKT+r0tN4KWGkudBADg8+gPzzFuyLeUhTVaocWP13kT0PDFgHcs/a13bKd027xQJgx6F7BbxAKA82HpO1G+huXq6h3bhfoL5BwzrWwmAAAgAElEQVRgbnaPMaFTxrIAOqWBaAPRniaAyYU9xsq5crDoJQEAaV1bMPxbcr1EuaCVMZAHsAaApfWamXK4QRtJgyXQKEM//40C47ljfyRPcxsu0c9JLozKgPH/KQUg2jLvlX8G+BSJGwArwvLVdtEEOVWnuWzu9aLNahjoiZsLaJM1s2DNWydrh31dLlesqY5pDktk1X2b5XCzLrK746CIpTD4/R/L6ue/o6yH6hxMd2Rbg7wfBn7wUwXNC978aVBsJ9AUAbDi4R2y7KW/k1slylrap4Wy2t6NcrBFd9nbPgCYLNEAMPALHHnPdJz1Nyl9+oisePEHcsNmYY66uP0vsuQIZEcAtOzlHLdqDldlqmf51vy5477PXdGeE+u2HzR3U2N3qbVW3Lepzmdy66vWyWNUSmT7um3p1lPP1CwJgO6rIr3zku7jtREqiguo2ySlNwbQfoFB7gt+rN1715tZ54ZP92D7DeSoEfAKgNESwTeGJYuuhHRbPFCtkRqjeADwlXnvwwJ1SybA0kZro7kkEgBfXPSxFL95VT4b/E1l0YtWqAzKPrHO53BptBfmRqQVcfzAd9VXg1dPkTJXz8knQyOtEHTDpDvmFMDhZZN7qdO5B6GdyheOy2ykZjhTJuDSZynpBEBaLoevmKRcTRcGrXfRxoAW0S7I0cfUEJcAQ+ZS9NY1eWnBh7BqtoBlsJcFAJlHkO6u5q1KcQDn6IUfA2pLyJeASaN4BcBaAPJuG2bJ5mY9ZHcDWG+TBICTX4NLZO7cFgDMByAeNj4Ae1Pf/oW6hOpwaWy9eoZs7TRUjgAM7W6lpSDU0g3ujHtb9cR/veIGwA7zxkm5E/tlobKWwf3VYR/oBoDV9sC9euU0BXoEPha6gfaa+N9yGyJAS8f+g2WOa6etlPqbFsP98xeO7qHmyv0+/TdleVzy8j+FrHP83gBAupDSemoupU8flo6zPpAztZrIZlj1jBIdAJ1XqgGxm/q/KmdrBJ5BfsmeI+ADYHjecpYFMDpQuO3D07uSE9m+blu69XhtWQsAswH4GQtCG6EcAFBnguIBQPYtar+CYxv4Q7v3PgCm9wngHx8xAokCQArCvDr3fQUrhBaWeADwnRn/J3cAW3S1tJdEAuDbOA9dLr/s+1bMVVHp4gm4OU6WQ1XqqzhHe2mzey2Sx2+A5fN7Kl7u+aXjpTBSDjjF4nXduljFHEaFOlPj/dbPlOpnDsk8WNHssZWqWjoBkK6YbXevkY2wgKa5WEBfWPIZXHAvybjgNZrHgG6Rb03/vQJDAqLZBdQJAGlNfG32nwLWxIFfDzXlFQBrIL6yx7rpsr1RJ9nWpGuGAiA7Pfzzf1dxcFOCMXG9ZvxVSlw6I8uHwqqGGDw7ADJGb8i4X8P1sojMH/tPcQPgwHG/UvF1C+h+GrkMAp+5iMAw/q7Fsq9kf5s+sr91r9Ac9EDMYZEr51XOPebeU23hdX4/nPNok06WutFump6TfieFEQdJiCRMGiUWABaE62lvuKCeq95AuasaxSsAGpbNLb1fktOwkPol+45AdgVAjrj1Bb95Dp5lC6A7UOjsxdOzohPZvm5buvXUszZLWQDd5ys9c5HQY7URygaAupOTUAC0mPxDjwst7R+d/urUSejg+41l6xFIFABS+OQNbOxpKaNVjcUrABptRLNKJQoAU+7fkdcQV0awImDFKvWO75LucHFk7NuBqg0jqtaDRY9QNxHWrJsFi0mfDbOl2rnD8uFwq7AND+wLi1WN0wdlUn+4dUK8xF642S5/+bSUunYBrqRpUvT2NfRvJPrpkAMtnQDYdesi9HunLAHUHgbcxirvTv2dEvyZ2/WFCAsQ+zwUlsSrRUvL5L5vuAIg5/j1We/FDYAlMTalr5yVahjHKgDkHQDAtEwAwF5wNywJURMDAOn+ScvgwlHfk5sQM7EDIEVKCIBcw9Mg6hJPDCCBc9DHv1DxfMtHUSgn4j1A4LMoAFgMgFr8wimpcHS3lIUVcT/yBu5v3Ts09Yzhq7V9tRxs2UMll2chuA746Oey9OV/lDtFSjguEwrdlDx3XNh+XcTmsZ9eADDl5jXpM/4/4gZA49wUpWEffADM1j9JqvPZGQBV/30XUNsidAeKZO9dE9m+blu69dRz2wfA+B5cPgCGx83LgotvtP2jctIIJBoAH8C965Ohgc2pVwAsCcXDF5Z8qpQ8qehpL4kCQIqfjF48To5WrCOLOoRFNJzmtdmBzUrR8hbi2yhGE61QrOUBVCFrAkz6APQ2NOkGdczWoepULh07/wNV50u4RppL9TOHhaBJV9LzJSvIpeJlAZFHFQgmCwB7bZyn1EcXdhwuxyrUirmkCYCMU2SS9mhCytcLl5QliIN0swDGA4Ach0aYh4oQorkDq+15CH1QmKcuXFMzCwC7z/tYypw9FgLAYZ8FLIILRv9AbtHtNRy4qP5Otcohn/wqXQBYEO62fRFLeBUWxpUjA2qvbi6gxS+eVsIspaEGerdoCbmCeEkqgtIKaAfAwlcvSM8v/keulqui1DpZCFW0rM1/++cR8F/p4HapcmCrgsorUFYlmFbfk6pcQJMNgGVOHYTwSypi/g7LtTKV8F9llQ+xFJRDfQDM/r9QPgC67emyUwygO/wFoFmvXryrO5Ht67alW88HwHhnlQtHy37GitabRndyfAtgOibHPzRLj0CiANAQCrlCS1CfgBuXVwAscvu6jEU8WTR3y0QBIOP6mBpCxwJoxL8xBcUuxLm5Fcrh09JXGbDCYy6WKA9YuSet9m6AsulZiMUMVcIoLKxLSxwVVilEs7N2yxBk9oULaA3lApocC2A3qHzWh4AL3Vo53rEKAZC5GOkC+hjxcLFKogGwAWJLO2xdIkfRx61NuqjYQRbDBTSzALD/lD9IEbywsFsAF8ECeCNJFsB8sFwPBERSiGU5zqM2DVFiAGmZpTWv4fp5cqJ+azkAV0/Dghd2AbVaANlet8m4LriBLnr9x8grWED6fvYbOdKko7IKGoX3YavFk0JWxGMN28mj4MuReFxAvVgAmdqClsoau9bL4aZd5FCLrqG0D74LqNvTKft87wNgeK6yfwygHtjp7sfjXcWJbF+3Ld166lnuWwDjm1ofAN0eFvGNq39Uzh+BRAFgaVhpqCq5o05rWd+0mxo4AwCXtx4AYZhI90l7HkBuWr+GeDIKpEztZZWRDwBTbBXQVS37yt4aTSImzZ4HkOcxYgC/gMpmrFId+fH6rZsh+9DuSrSvU/IjFcTLSAVxBRazfLAKcZd+AzFvVDU15xY0hHOYgmITXBnNJS4ARK7DT00Ko0Z7TnkAW+9ZByhdr85rpMCIdm2vIz8f01uMowqqKS+gU/1EAiDFgMbg3BcRjzan5yvy1JRyITMB8DmA+6hPfq4u3wDAnnQJhSVs+ZCvyeVyVaPEAP5KbsM6uOjFH1pcQA817Sw7OwzUyAP4VAbDBfQR8/W99q/q/NEAsOjlc9L9K9xLFWootU9zxVgAyPQK9SD4QoGYM7WaSm9YHOfB+vfYJNxSf+MiqbtlmezoCutxo0D6FKMkGwArHkLezsUT5XjDtsg3ONJybh8AdZ5O2aOOD4DhefIBMDFr1guMuZ1Rty3deupZ7gOg27A7f+8DoNvDIr5x9Y/K+SOQKACkGiYtWV/0e0uuB600LWH1YsL4aKkWnBLBEzaYtJ2pEuwul9EA0DjP5oYdVU4/e3FKBD9m4UdCBcsJECKhe2e0QtXKF5GSgfn8DKVPt1VBsRcmZV/cLpwiwOmYARAxqXr2iGXMjHphERg9C+CoxZ+qHImMPTSSshttOQFgBcSvDV31pbJGzu9k3Ujb+9phx0ppenCzTAeEXXSR108kANZDbGWXTfNlKfp3vFIdC8RkJgCm3L4hg7/4rcrzNzMIYlWQmJ0J4LcB5A416hABgGXgmthlzseyg99DUIXgVokpHWBJO1u9oWxA3jx7UnmnRPAd0UZZuD8uffHv5GYJc6xheNYYA0jlTubqWzv8XQWB5hILAIvADbQH3ECvlK8OuGunkq0vfOP/WVI+dJ36J7h9nkQewX8OJZPPKAA0lD5XwNX2RqnyPgC6PYyy6fc+ALrt6XwXUK9L2wuMubWt25ZuPR8A3UY8xvdaAKis0NnXBVR3IenWS8dw+4fmkBHQhT9erpEIfn3T7rDyBZJZG4UgRaBi/j+CmwEgFS+elCFIFH4B0DCz2xgLmDDZ+BikA2C0/IcjwoIpHZnf7dDWiBg6nqvU9YvKykgLnjkRvHGei1CinNF9rOU8VCd9cdE4JPF+KB+M+GGoz7R+0QrGOD3G69lLY4iw7KodcPkcuvJLJc5CuLWLt7BdCsHsrhlWHSRwUsiGLqAUT4lWBqydFkw4PzLkFsq6jBccjT5TBGZBxxEq0XpEsZl+eiKmr86JPRGwzbFqu3u1NN+/yTJmbG8U1T0BuIxJpIXSXCiUQ6A8XaaqSsuhUmEUKAhgfjciFowpJTj3tHgmEgAbICdkJ+RgTKPQC3NCBq+ZboCdkVKjzpEdshv5IjdjnJOVBmLKqz+Rx7B6ql8OnJ85/VqthZgPcgGuHPCmXKwUhqshsJaxb/Ne+gd5nM9IdfCc5H76WAZA5TLfvbsyD9B0v0AhdSlF4WrZCy6Xd5DOYTHy4z3Nkyc0Bfnv3pYe+C4/3JVnQjTGKJVgAWuDxPLnqtWXDVDMtFsAmQz+JFw+62xdLg1SF1pSPahLgPWyxbLJUvlgGtw6kXcvmNjdPPfdpvxRCiItxH3EW56s30rl5zOXrlPek+J4gbBmxDdV7J9R8sDa3T8Y57hszN/LLbjCGiWWCqgXF1CqlxJgt/QZI6drNwu1z5dDnaZDiRVgmtbzBTlZL/yMKlUkRTo3qiZzNx2QR4+fRL0f/S+yzgg8iwAYLY+gbwFMzLpM5N5Yty3deurZ7FsAvU+0PvypIbacQGtymPDWdFTo76aAVYuHs+VzB9/nOFVAtfqKfurW8z7S/hE5bQTiAUACDZO07wQEPsHus9KFE9J3/SwFXeORJ++eTSiFkEFwo7AJQYu50yh4QqAknLA9MwByjI1jqLqZCoVHxp8xFq8lUhdwo5cLm2wzAJqPYQzi+mbd1TF1TuxVcKYk2XDrmwGQxxBOCY+M7dvYuLMSOsmH5N/MwVfw/u1QKgfCEAVcmPJgAURTzgCK+GNN0Rpa6k6XrWpJEdETVivCGAuv927+Qrj+MsiV1xygF4a5Wqf2S6/UuXIH1sWZ3V9CvRTJ8+iREqg5VrGWUuncgOunAikBK6KYdv8VgrDNMWU8IceObrntdq1W8EvxFfuYcV5GLJug4vrmdXpeud4yMX0lbKJp0eW52WcWw131MuZxASxy9yFmw3lgOonGAPZpcNmlEqgdAK/B5dFc6B77+sw/aqmAKlfaGX9Q51mA8blQqpKa/+6IsWSpDOvpxVIVZRESyjO3nFl4xThn4LPnpOnO1dJsxypZ3OdVuRCClsDvgV2whfVfmPAbzMUDuQGoXdNrjNzCn/mxDtqvmCzlYM27CiGaJcPetQBYaShhdkWevpvFS8u6fq8C9ApCRfOhtF86SUrhu3UAtvOVYck0nbPjvE+l3MkDSA5fWLZ1ex7xbClCyKsBMRWl54lrNwMgj20FgKP4ypmajSWtxyi4xgIyHz+Wtgs+F7p+zn/rZ1IQOS57ATq5HlY9/21YC8upsWuDJPKPc+eVcsf3Igl8DUkd+GZEXj4miac7JdNNzPn6ryOWXXXE3zVdPQuAh+sc+g5iBVMk5dYN6Yq4yOMN2kotiM6sH/I2xGSqou386vhEAWAZiNm0n4OXTflSZNWo7wBSC0tu3DOdp/9ZrkEcp/KBNJXbkCkujHyDg9rUlVoVSsjitMOy9+SlyPvI/yTLjUC0fV18OiGR+7Do7Zjr4mkYRc3TGDDr9+HKsY6z7hfNQ2+6avM+MUskgteN43NaSrrH6tWLZ7Emel+s255uPfWb4AOgt6l1fEi4rqEwBOpMTrwCMLwSt/4Fumr+v/P1x9NPbyPp137WRsAL/HFsDAsgXSZppWM6g8ALlacKHGZwE46Npb1w09kbkFPjDOsHykm4HS6EGAqthhSPsQMgN60EC1rpuPlnIUDO7D5GWQDplmmHGZ6n16Z5UvPUgdB5mJOQSc4JerRm2QGQ5yGMMoE9rW4EQAIQgdAAT6Mxqjh22bZU6h4DUAYfIbzeZW0GwEJXK+Qix+TtjN+jGyyVKmmBJDgahSqptOqdLV1ZfVT5/HEFkYQ0wjBhbCry6d0qWBSpKv4seQEQtKwxebxjIb0ENwglbl6W4csnqXg9o6xDovT91RrJm0i9YB8z1qGrag8AazXA1FNlrXyqYHNOl1FKwMZcit26irGcrCyChH+O31moLy7uOAxAGFBITSQAcpgLALqGA4gLQVmS/eOLhtUQrjlWpZ68MOev+PyGUladNOrv1PntEGj8u+nONXEB4Ko+L0vbNTNhibujYOwxoGgXErkfbNxB9cfutknLXadF45Ei4rQCM84N4XHVkHfkPkDfKMZxHMPG6+dL7Z1rQ99dLVtZNsIltMma2VIBoGYHQB5TFnkQ2yz+AvDzQF00LXsUe9nRZag8Cb4sIAR2m/xHyYsxZPwk19dW5Mg7B5fT3hP+E9B2XbmxUuHTXJjHj7F8BLxlY6xJ4Y16FeC+2nIJzs/7Bue/B2vhKqSmYHsDP/yZGqvLFWsCEAP5PBMFgGyrBNQ+O8z+CHB9P3BdeNmzFjB+A+I4fZGInpbW28VKQon0H9W58+TOJUPa1ZOdR8/LobNXnO8j/9MsMQI6L/S9Q6AXADSeYuZ9on1oooFeTgVA10114NkftZru8Xr1vC5Unf1zstr0cu5sAYCxblC3BLReB9mor/NQCKxAnTPED4BerH+B7qTPAqi7eHTr6YxOVqkTDVBy4rVm5Jh7Bb+M7Ft2P1dhQMpLiz6GO2gzCOF0D10O4TT/g/tS/ewhqH4uRjxhEcQThpOgZ/frDvXfcNGMdkExvveaCJ5P8aBxT/0tBFSm9AtGNwwroPEnP4/8u/o09LlhAZz82k8VyOXD/PFlBAHniclVM9xW4HidfzvVsX4WbsttbUQTgXE7Ljt8X/r0EekIcZ2LlWvDovhOurr8Ru/mMnnNbrl972G62vEPTt4IaO/zonTBC4B4gcjIuukDQHY/vJc0X0xWtAB6hWenydHamKfbey0j94a659Ktp574Wd0CqHODJhoCdc6plpwTawXvXNUnh42BzuQYdaxm+yhWO9uTIj0AqNM3ddlenmTJe3YntGU3SMmJ15zQAYzSmNu4ZkQfcvI5aE3snLZUxg39jnJBdSptd69R1s0psPLRnTJHFVqiol2QiVSc6jA1x8sQALpZqLh8OYhwHG4r/OgOHxkBgCZmcrYChuFOVTX9HsRyASUAPoFV1ogBtB4buNhoVsdoQOh0TGS7eiIPORkAmeuPlr5zNRrJxv6vxn2rFMiXR97q00L+On+zPHmitxmN+2T+gXGNgPY+z6V1N5dN43Av26ZkAGBoy+rgD6o+yhIuoImAP9vFxJi/9Ozr0nNsPAtW93xe6mVpANS9QRMJgLrnjAV/wZ9ox/gQncnJygCo0/94FndmHqMLKTnx2pM97rpjm+x+5NT2qZTZYv/GUOyg03UyLrEnXFVndx2NWMIqOWsoogGgjVKc0KYwXDnHzH1fTsE9eEHXF5IIgAFSTBYA2l1C3WHPBLWWgfEBkG6mbRaOlyNNO8muTrEVdWPdSP1a1pI9iP07efF6zrrfcsjVaO/zNK83FrBlJQBUaJRlATBR8Jd8AMyMvaDuOb3Ue+6Xny/Wfj2V6JvGcm85ei5qd8307lbzjo1STfsao3QtPPjWH/zwQ8D9mnwATN8cxnO0Dqjo3ljxnD8nH6Mztjn5+pN5bYyL7JM6W6b3eBnxc+UcT9VhxwppBHXLzwZ/U8Wu5aiSDgAsf+mUDEH84urW/WQ/XGiTZwH0ATC7rDnmGmTOwdSBb8h5qJ7GW7o2riardh2P93D/uCSPgPY+T7MfPgCGB8ptn2TeAVt3wz4AxlpubuPqhTECLwKgQJAlADAaTOkF2IXGLBGWQO0HQwyOUwKAUd6s6kyiD4CaT90EV3MDFZ25S3CXckxzbmObYy40gy+EQi4UqaH4y5J2g0NCL+wGRWRqnDkkPTbPl8OV60E8ZmAG9y4DTucRAPM+egjhoDxKJGfQii+UaumnI3+gPvMB8Nm0AOaDK/ADqKdSTKfztL8oJdaFr/84Axavf4rMGgHtfZ5mB30A9AFQc6nEXU13/+mlXuYCoIsxLN6bND0gqH1Od0OeaaLjE4HJijGAuosr7lWeBQ70xWCSMwk+BCZnXBnL1mfDbClz9ZxSybxepIRSRCwKxcVHyCfH/IArWvWzJNZOTk8yoVWPANhiz3ppArfZvFSyRNnWoINsRc6/QElWDGCw7STFAPouoOlbd12QZD7l9nXJf+eWyr+4o+twOVU3kI/TLzlzBLT3eZqX7wOgD4CaSyXuarp7by/1Mg8ANQAqPTdpvBCofU6N/odn2gfAuFd9Jh3oBCu6N1YmdTlbnNaHwORNE+GPyeOLYjPLxxNz5F0qUValmsixxSMAcowqnz+mUj0cBxhTYdP8nDZGKrEiMHoASCsuAYRpBlSaBXWYXeUziKqOMBk4j+mw0L/dPwsf67ZWcpoIzHNQzC1/bK96aXK+WgM1B37J2SOgvc/THAYfAH0A1FwqcVfT3X96qecDoG06tB8MOQ0AgzJQbpelu7jiXuVZ5EAfAJM3ET4EJm9sn7mWPQKgfXysazFzLYBGXwzw8wHwmVvN/gVn0Aho7/M0+5PTAJBKMZF7Qb0XiW57RD8GUHNR2dlEU0bWbfyNZjM3BtCNNNDL9N6k8VgBtc+p0f/w/GWiBdDWz8A/zf8P/TPyc4d1qru44lviWeso8+bwWbrujJgFHwIzYpSfgXP4AOgYb25PE8GVEPszVUNrweQ0C6DWRfuVctQIaO/zNK86JwJgeKdoDILe88Ftr+QDoOai8gHQE2Vpj2osMNR+MHjqWiYBoKOyqvW2dpIEjrzxw0PrdnNrT4Jf8ZkfAR8Cn/klkP4B8AHQB8D0ryK/hWdsBLT3eZrjklMB0LoXzA4A6GljHndO68zYB+ue00u9HOsCqnPfOoGg9oPB0zrLGAC09D2WSqnJuB8NAKNBoO7i0hl/v44/Aj4E+msgXSPgA6APgOlaQP7Bz+IIaO/zNAfHB0B9I0HyLICeNuWqw/HuZ+M9TnM5OVbTPaeXej4A2s2suqknPK21LAqApmuwOYUGbg6HZai7uNKz0P1jn60R8CHw2ZrvWFeb/8E9yQeFzlsFi+iJ1zgAIMVU2MbtlMIh5dNo764zIwYw15MnUhKKrWUvnJSbhUvIpfJVkZ8xRfWZKQjuFioWtwhMHlx73gf35X4hjJ/y1XRK+u4ngvfvuGd7BHwANOY/vMuzQKyNaAO1srIF0NOGPLT4493Pxntceu463XN6qfdMA2BgSVsXtfaDwdN6SxIARtykwU659C10jRHxgZEH2j/RXVzpWej+sc/WCPgAmP75LnnjklyB6qe5UNWQ+e4e5smX/hMkoIXCd24qsDOXQndvAtTCnw1d+aVUQIL2j4Z/P5ibz+XEDgDYfdN8qXt8t3wy4vuha89KANhvwTgpffGUPMifIveQf67o9cuAtVxQn0R+QgDcl2/8PG4AbLZ+vtTetU5mv/GToMKpD4DpXbqFrl+S28Ws91be+3flIebPL9lzBLT3eZqXl90tgLxMHwA1J1uNlScA0G84Rk3dc3qplzkAqDl2ib5Jo42tAYGezqd5DYFzJh8Add0/1Y1u2PZ8AEzIjek3kr4RIAA2OrJNKl48KYvbDUlfY0k+ut3OVZLnySNZ26xnks+k33wuyNi/sOQzOV6hpmxo0k0dSLB6cdE4WdhhmJwuW1W/sXTW7LduhpwuV0121bLmUSOIvjbnL0hGP0DlJWSpcfqgdN+yUCb3fg1gWFR95gUAmcuP+Q8PVG8sh6vUD/U8KwNgzcM7pMO6WbKvYXvZ2rqP+m3I/fSxFLh3R/rO+VBSMG9ZEQArHd4pVfdvkfUD37C4nBa/cEqarp4l64Z9PUemT8iFddtr4n/L4eZd5UiTQL7IkmePSfu5n8jKF74HMCyVzjtG//BqezZK6dOHZUufMfoH+TUdR8DTXk9jDH0ADA+SG4AkxwXU04Zcddatn7GmPT3Haiwn5zWrCZ26fct4FVCPc5TomzTegY/yBPHQnA+AHgbLr5oDRyA3IGXswo9kereXQpt94zIJgKMXj5MSNy7LV33flKtFSmbZEXh99p+lwIO78v7zf5+l+pgCgBi2cpKcK11Z9gGIBq2ZKstb95cjlepmaD/fnfo7uVG4uEzq93bEeYvfvCrDl0+UTY07yXNwg2yzZ53M7fy8XChZIVTXCwDWPbFHesDad6ZMVZnTbXS2AMCOa2dKjSM7Zd6Qd+UacjQqH5RAvgcZOPMvUuzahSwJgF2n/0VKnj8hK0d8S66VrxIa6y4z3ldAtGrUd+VamUoZutYy6mQpt65Jl2l/lpP1WsmNUhWk2cqpsrH/63KpUs2M6oI6T6+JvxVaIxfCunsf7s1+iX8EEr239AEwPBduAJLZAOjWP51VlYg2dM5jrqN7Ti/1Ms4C6BH+eOGJvkm9DnjM+p6uJ7kAGDFOvgtoQqfabyz9I5D30UN5a/Z7MrHvW3KTMU6mQgAse+WsFLlzQw5Xrpf+kyWxBSYRz4Vf+xPlayTxLPE1TRfLYSu/kJR7t2VVyz5yoFqj+BpKx1G1T+4FAJaQCyXKO7ZSFrFvg1ZPUUm3F3QcAXgLwwQP8AKAtCrWPH0Aye7LqaT3RsnKFsBeSyZI+bNH5auxP5JHyjU3ewBg0SvnpNilM3KybgsAa1DU8SYAACAASURBVPj3LOXmNSl38oCcrN9anuTKnY6Vk7UPLXL1gnSc9YHkQYzq5r5jVcL4jC7FETNaEC9RztRqmtGnznHnS/Te0gfA7AGAunDktuAT1Y7beXIGAHqCJdNC0hVk8TKKiarr6ZqSAICmJ44X909evu8CmqhF4LejOwLFbl2VMYs+kQmwDDkBoG47fr3YI1AAsUmF796QS8XLZdmh4log+FyHpdBevACgOjabxQD2WfgZxF9OyKRXfxISackOFkDzPD2reQBTbl1XAHizZNa9t7LsTZ/FOuYDoDEhz44ITCKhLZFt6d4auuf0Ui9jLICeYMkHQGMCLcMWBL7QZ3ECYDRYjPZAjJg6ez90V69f75kegSaHtkqnHSscATCwj9dTGHumB9Hl4nPDIlb0znXJ/fixUsC8m79glhuufA/vCy2VDIu+lVIU6pdWgZpkAGDK/TtS5PZ1eZCvgNwsWAyWqlyhccloFVAfALPcktTqEMV5UmB9o+X6Ll5c+AIwWsOWZSv5AOgDYHoWpy5kpecc5mN1z6dbj21nTAxgToQ/NXpep/Y57aDTDAFAU/9jPQytEGq9cM9D4HXI/PpJH4EhcMfjBnl+x+HSaftyqXbuiJLfz4WNztWipWQFXAnPl6wY0Y9ycNnstGO5lLl6Hhv5IkIXz9wQR9lep7X672GevKFjXkR8XzHE0bBNc9nYsJNsrd9OfTQcrovlL5+JUH9k7GDDI9ul1d71CmzuQDWxAN7C3ylQSLbXbaPi3RRA4sUEhWSaHtgieR8/kMdwR2Nc3F3UX92ijxJIMZdqZ49I/3XTVZxciZuXpfGhbVDMfBiqkoZ+ba3fPkKJcuz8D1QM4MfDvheGCIxYneN7pdnBTVLozi15mDevFIQb5uNceWRt856yX9MVs9mBTdIeIjMUctlet3XEmL8y7301Vx+M+KHlO6YPaLZ/kzQ5tEVZlR7kya/G6CJcI7c06GARgaGbbbcti6C0iRQEgCG2R1Bc2bKvnC1T2dIu4/k4vhfhztka8XqsaxS66q5r1kPNg7nwmCtQTJzc+3XL5zy2w46VUuvkPkBffnmcO7cQBk+Ur6nWwJViZVT9aADI9TVmwYeyuWFH2VOzmapLd1zGOh5FnOPiDkND5zNcQKcgnrQl+l0DbqJcHyzs75pWfeV4UIjGDQD7oH2K7CyHmM7gZeOlOGKwWNa0GySHa8AVDyBbFqql7TYvkqI3r8gd3AuFMMZXSpaXNR2Hye0ihpXzORk6689SREGE9cl5H+M/7aV/jBED+FSqH94uzVIXqvl9BGguePuGnKjdVLa1HySP84UhOpoKKMVMOi34TO4UKSFbu40MjVWBu7ek2ZpZUuHYHrkD111eK+sea9hW9rahSE2gtFvwuaoz5+2f43z5Q5+3WD5Fqu7bEhGXVvLccamdtlKJljwskCJ5793F/ftQTsBVdEeX4fLUBOERC932QeUDadIgdYFQefMB5i8f7q2HGLO97fvLqTrN3Q5X37dY9pVU2b9V1g9+Wy5WqWM5hu0O+PgX8iR3Hpnz9V9HfFdv0xKptidVnuCZ9hhuu3lx/1+qWEv2t+4l18qG75liF09DEGcGXGXPqnGmxfBmiTKS1utF/Ml4z0Apjnpdp/xR9rXto9Rf62xdAfXX+6HvjzbpiO/6BlVcw93pPP2vOPZURB+H/uWfEZ/YUtJ6huNgjaO6TP2TOt/sb/y71jg9K5V8ADRm2rcAxrPmvYBWPO3bj9E5n04dc7vJBcA46SBdNybPmVGGBA/XpyneE5qbZAGgk/VPZ7y9JotPxIL328iYESAAEuZuQp5/X/UmsqN2S7XJrAmFxq5pS4R52ab3GGOJ6apw6bQMXf0V3AzLytxOI+VevoAceuPDadIBAHOyXHVZ1H6IPMHmhqXSxROAoy1S9dxRWQoVSAMabhQqjvMG1B8NAPwQYPUIGzEWbpS7bFsqDY7tkh11Wkpq466hvG6V4EZX7/guqEoODNQFhA1YM002NeqswIeFojLDV0xSb+3HDfm2JUbJAECC4in0d2ftFgpCimMT33XrYvUnYYMAZS5OAMjvh6z6SoHM6bLVVHW6Yr4Il1fC4hdwe3Vyd7TPcDwAyGsbuvIrKX3tvKQ26RpS3+TY1TmxV0HSsraBMSKUEqJoHZze82W5n7eAGuPuWxYAzPbLVKhxmgV4CHOM67oMoCNsnytVCdd1R9rtXiNVMJenKb7S9QXLZTgBIEHv1bl/VW0txro4FRwjQh2hlXnxONYsTgDIPo5a+hn6USY036zrBoC0Lh6s2kgO1GgMyC2kQLDV7rV4WfFApuNaL2P96gBgCiDpCuoSvA7WaIZ1dUEul6ggN/CChPDXb9lEOVOhhqzoMhLXmEdB1KCFnwD2rsn0Ed+R+ypdwHNSHnPRetMiKQ6hl2V9XlafqZWbO5dcwBqMJgJTe2+qtFw/V3a27i37m3ZR90BxvHjpMv9TuQ53xDVQ5jRKNABsDsgrjhi+VcPfVdDBkhvj32/if2ENiKwY+U25g+thKXLtotTasUa2dR0RatcrAHaa+Tc5W6ORHGvUToEVx6TZiqkKwg436yK7Ow6yL3/HfxMiG26YL8cbtJVdnYcopVH2u8nqmQDPzbKn/QA51CKgfBurxAOAFCrq8eX/SAHA9nZA8+kgbBKQq+/eAEGWy7KzyzB12qKXz0rXqe/JFSjgbhj8lrpmrlvGDVIpdenYf5B7hQLPOgMAWedK+WpyCAqj1/DypdCNK9JkzUxV/1jj9gqUzcUHQLdZ1v9eZ9+j35othYI6MHKD6GUfGCumMNp+zLl9t374AOhlno26XmErnnOoVaS5aHTrmfuRPAD0AEeWDnk3q4UPN58zIyBQ8xo158+yPpIBgF5dP0MdCl6n6TERsZY1hyLee8A/LokjQAAkoM3pPAobc2u6AELQaKQXuFy8jEztwQ1rAMpo0UsB2Hw66BshyDO6SGBrBIvd8lb9LJavbmmLpcHRnVFdQJ0AsAotPGunyXEIriwAaMZTGgFKO29bpsDDrIhpAODOOq1kXdPulqZpdXxz5h/V/vzD4T+wfBcNAJ36Vh6gTFGWDQAzApRbiQcAaZmjdXQ9rmEHriVW6bt+lrLwfjT8e5Z545wS0C7AakVhFqMQ5h7A4vHJsO9w5kOfEzpfmfc3Bbm0hNKaZz7GbgGkpZXj/UW/twDCJWL20Q6A7FsHuA5XO3tYKcQS2I3iBoCTBn49FG9q9L4xXkR0wHo4VLWBLG83WAsAy+Nlw2lYkJfDSh4U7FTjwb8Pm/+h5MO9MHX4dyyJ13NjjF766reytSUswPU49wGxF68uoLTQDf3iv+Vq6YqyZNg3wnOAtqogNUO75ZNl8ajvyQ1YmlicALA6QKnRxkWydPT3oR5Ji21gNKjq2W3GX2XtEFjFKtWyzLF9krwCoNMk54frb79P/01u4XmybIy7im5ugPrAj34ut/ACYvmLsHqb3MS5LnpM+p0UwjNq3tu/cE1BEQ8ANl01Q4Hepv6vKpiNVagSSiBc+MaPQ4DN+oTIAR//XI407ayseiwGAF7CmK8b+jVLswTl/p/8Ullh53z93yzf+QAYcwo8fekDoDFcPgB6WjjByvEAl9fz6J5Dt579/MkBwHTQQNw3pdM5kw2BmteZFQAwmkqo1njbrtPpGM2h8Lr+/foZMAIGAJotb+bTjoLbW2lYLP468u/Ux5UvHJfBdLuDC93C9mG3O+MYuvq9DpiguuOsLmHrUDwA2GfjHKl16oB8PuBrKll4PHGCTCpOqNiGTTgtiEYxAJBunpsaBfJ7mcurc9+HxexWRLoHLwBIkHx7+v/JIeSoM6xwsaY0HgAcg9QaReFeSwvnfcS4RSuF4Zb4MtxXaf0bP/DdiGrdNy9QFtrPBn8z9J0CQLhrfjKUAGgtvVM5N7Aa9npVWYKNYrcAcj0w/x/LByN/GPHCwN6uHQArnz8u/dbPUNf3OGgZNo5xA0CnRPClsJZHLv4U7q5VZE73l7QAsMqZQ/IFxuAuxs4MgBUAhv2WTZC9cNfdpHL6sQR+eMgqI2f8CUqfeWU2Uj7EC4D1d62VprAaLhj1fblpyjnH9gti3gd+8T9yDO5/W4LWOjsAFoIVsvdXv5fVQ96Rq+UMxdVAHysf2i5tln4p6wa/KRcq0y0y+o9mIgCQ5xz44c/kEVxIF732r7FuBfUdXS/rbV6iIImwZC9lTh2UDrM/kv1wVaU7ZqwSDwAO+PiXcDu9I3Pf+aU8tsWqms9Ft8yuU96DOmcTKIQGXpSZSze4e1I8ZunYf1QfGwB4oUpdZS2MqD/5D0pxddY3/8PylQ+ArktGu4LW3ke7Nd8CaB4qNyAx7xete0c3a2WsCXHfhbr1y8N0a1vmvLRpr6vTX5060fqQpQAw3TdkRloA3ddaaMy9AqB5Qi2nSYcIjA+A6bkNc/axbgDYZ+NctdE3AJC521rt2wCY6iJpUaxarwA08j+8Jx8N/W5o8OIBwDeC4DDOBCVeIbD8ZVjhVnwhu2s2lzUtwptENwAcC1dJCofY8/15BsAZ/4f4w1oqIbtbiQcA30H7N5BW46s+b8RsniA1aM0U2Y+YvhWwztqLYUkk7BH6WGIBYEfEi1LYZ0b3MXK+VDhG1A6AJREz98KSTx3dRZ06bAZAQisT3I+HJc9J0CYeACwIi9rLWFfnS1eSWT3GagPgZ8j7SPdDMwC2g6twgwObZU37wXKkZpPg5YQBcOjsv0mxG5dk/Cs/xnfxWQAHTP2DFEbc4AwAUyBtRKAQACn6MwLWomvITbd05LfU53YAHPTZb2QbXCdPo39hA1qgj7RY9f3idyoeb9HL/yR3belZzPOTKADsN+5XaiyYy86t9Bv3a8mP+Vryyo9UTJ29MCVC7/H/Kffgvr7odY5x9BIPAA55/1/lOiyvq56PfAFiPpPhpkq3Vrq32gvdQBkLaQCdGwB2Qm7FUkgV4gOg2wqJ//t07zdtp/bTQIQHxA1KfADUW7du48hWdOpEO1uWAcCE3YwZEQPoAf4CE6Q32UYtHwC9jZdfO30j4AaAjOlrdnBzCAC7Q0CkPmLvliD2jpYtpzJq6edS+vpFGTf4W4gPDFilvAIghU3emvWecuFj6ghz0YFA5hWktZKxahSXyUgALIlNf5Vzx6TixZOwqh2RY7SWJgEAKXLz2ty/yEm4yM5zcZGtf2ynEn+hqAtFU+ylNsRZ6iCx+qT+7yigZEkEANKqOABuvDsgDLS+qXuslgGAjL1sDlEcrh8niyX7l9kA2AeW5UpwbU3DdV0JpQYIA2C7jfOlEOLH0gOAoz/5mQK0dT1fssSwEuboittp0QS4f5aFG2jgZYsBgKm9X5KWcGHMC8vTXMDjfYin2AGQbpTN1s6WGnBz5DluwjVzT7v+cq5a5H2dHgAkxJU7vk9KnTkqlQ+myQMIuOgAIMVNWBa+jsTnBSMTnxsupaxjhyX7+vYKgIz76/vZvyuRma0Yy1il2cppEInZKAdb9pDLFapHVG0A8R6zRc8HwPT9ZiXi6ITtOYOd8QEwPCtuUJLdAdDt+hKxPtmGznl06kTrT6YDYKJvwkQNfNR2PMJcYBL1e2WfTN8CqD92fs34RsANANvvWq024oYFsNemeVIHsED3T7qBOpWRyycKE36Ph+smFUJZvAIgBUteg+olxVMmIXm8vThBYBmckyqatDoxDo3gRUXTTtuXJR0AmduOKqp0MbxToLAcrlJPiZYQfpJlAaTIzWjEYx6tVAeiO5HuuOYxM6yLjMGzK3ea680HSBoKrokAQArR9MSacRLUcVo7BgCeLV1ZubRWP3NYJbXfW8OwsIWPymwA7A/xl/J4yUCBmIchZUyrGyX/tajvq/h/fBZABYAgt8uIz31qatoUkYkYuZIRLqCM9TuFhOG1dq2XIw3bwQo4NAIAOZKEwhLnT0r9LctUQnf+YN2BcunOjkMQ99YwNNjxAGDTVdOlzKnDEG15oARULkPwhKqhFAPyBIBv/L9g7KJ1xeS/e1sCFsXEAyCVPLtNhvUeaqgUgIlVWi75AmC7TW4ghjZWeoi1EOBh8QEwvt+qRB6V6L2nD4Dh2XGDkuwKgG7Xlcj1ybZ0zqdTJ1q/MhUAE30DJnrwI9rzAHLmY+MFwIjT+S6gSZ/iZ/EEbgBoWPwMAOxGtzdYk5YhfcKBquENonnsKBxDK9hHcCd8GHRb8wqAVGp8mxZAqIROgFXKqZghsCXcUimGshfS/NvqtQ2BZ0a4gNaF5azL1iVQE4UCIARfDKETFQOYRBdQwwJIFdO5nZ+PuXyZSqMLVF2ZumEnlF51SiIA0LAA8pw8t1sxAJDiMlQPpdjMY1inxg39NtRhw6lF2E5mA2DfFV9KRVh4F/UcK+cAN4EStgAa0Gd8Ho8IDAGQwDTjtR9bYiDN1jxzCk3DAjgHLpHMe9gfLp4FEQe4CjGAlyvWsPRR9dYElQWRtqD67lSpm7ZCxbytGvaucoFk8QKATKvQHXGHVHfd0nuMXKlQLWS99OICGrYA/hgWwMCLJHMpAFGZvhCVYUmWBfB07Waypc+YmMu2OdRNq+7dJBshFnPORSyGDfkA6PYUSP73id5/+gAYnjM3KMmOAOh2TclYsTrn1KkTrW8+AOrOWgbDH7vlA6Du5Pj10jMCbgA4DOkNKKRiAGBzxDy137VKpTxgHj+nQhEYWi0+M4mNeAVAtst2mFvw4yHRY3AIgYTF12f/GSqWFWR219GhVBFsI9kAmAdxWC8DUphvcEqv1yxJxuMFwI2MrwTE2os9DyBTX7w14w84dyGZGAWSjTboijpg7XQ5UK0hch8O0FoyiQDAUnAFHoUXAkzNMa3nK67ntYvA1Du+WyhQQ8ilmyvXlVEyGwA70RqO/HxrmRMQ1rZASSwADvnyt1IAli6nGEDjfE4AOBsxdg8BgCVh3es6+8OAkubz31LpCSyKrhaDZeAfTdZC4GfnWjlRr5Vs7TFKfeYFACl6wpx4FD25bRKuYTteALD7l7+XolfOyVLEJ94uWjJi7RSCBbzXhP9GCoVKsiroAhttgRkuoBsGQfCmaj1LNcc8gNjRD/nbj9H/0rLspYAAVrRCoRoK1uzuMFAOI6WDW0kGAJ5GTsgtfcZGnNrPA+g8Gz4AGuPiq4C63a/8Pj2gpdO+Ux2dc+rUiXZ+TwCofcNowpJ2e/GOXiKP07wm+ynjtf6pBRelsdDnpsajpXgI3+IRUp7qK6050FABdexvIsffbytpIxALABkjRDdM/mkIsXBD/wJi/JgDbnaXwObQXEpR9AM52xgfyDhBoxjpISYins+IMTMf55QGoic2/rSuzej2EnLQRSajN46vhZyFfVJnI+F771CScOO7ZAMg4/yYA3A3kpOvwfnNxSsAGlY6JjrntdiLUyL4lxZ+LHQ/JQAyXjJaKXr7GnIAfqTcPz9H+g6dkggAZKqI1+f8WZ3uw+Hfj1DytPfDDoCUxWfaESqdMucg151RMhsAKyM1RW/kYDxUs6msQ0L2QEksADZOWy4Nt62QlQMBLsg1aBQ3C6ABgOxPa6SKqAoXxX2tespepZZpciB1AMAqqNsK6qCnoWq5KQgVXgDQsNzN/dqvItIz9IfLJt2ydVxAK0GltNXiSSrBOROd2wvzADaHS+nG/q/B8ubsjWAc0xhQWxO5DdN6voC2rOlSoiWCZzqGfIizZV/vQwE2Wil59ph0RjqN84idTDXlZIxWPxkASEvtyhe+F3FKHwCdZ0Fr76PzkAzW8S2A4cFygxLfAqi3sNzGka3o1Il2Nm0A9HSzaMKSpzb1xit5tTSvyeiAF/ALH+MiiJuFXUDVQkze6PstJ3EEDAB0ArMOO1eqBO7rmccOIh5GYRoIWgUnw+J1zabONxA536g4OQubdSYONwqFZCgoswCxaozNsxcnAKR4yzAIbVzF23+ey2z94fG0DvEcJW5elv7rZ0YoXNIFrQvyD9ZHIvkD1RrB8tU/dNpEqYCqPiLZPBPAzzEBMaGZbqlU16Rr6FzkWXQrTLfxPOCacY9TkKjc7PJYAvnOhi+fILQ4fjACOdGCpSnz2iFPXjRo5PmNJOv91s1QeQBnAqjNyp1signrGx3eZkl8nwgAZNs9CPKYq6VtB0UIB9HNk2qiFH1hcUoEz3hQWlmZUmEi4krvB1VKMxsAyU7DoHhbGK6Tcwa+JTeK0EoVBsAigNYKEAM6WKeF+jweF9ACuHbmAXyQL0XmvBRQImUxALDCiQPKXfNi0L3TKQ9gnocPpO+X/6tSGiwDJNAayFJr5zo5Ub+VSssQKIG+N4eoSXW4NNL6RysgSzwAuACxew9U3sFAKXX2mHQCKD2AtXzBmz8NfR7tL8yhNxA59B7nygMl0H9CP8NpTihuQwVQ3mfz3/qpJfeeU3tlTh1CyogPVeL1dUO/DkuokU/yqZSGOE1HJK6ndXTO138dOrw+cifWRWwk8/cdADybC5PR0/LHRPQsXab9CUIvZ2UlLJE3Q4JAgSNSuA6O7pYjTQIeE4kHwH9RMaiLX/0X01wiTQhUUjneBW7flNnf+PdQ9/PfuSWtlkySMzUbI+F84L571kqi958+AIZXkBuU+ACod7e5jSNb0akT7WyuABjXTaJJAnG1rTduia+leU3WCYmeU8mpgzEFYAINq8OyqgWQHYs5TN6GI7SwdRQfEz/hz06LBgAy1o6Qx2TgBCcKv1SHheMMxDiYJP4J4rCMUhixNyNXTFQwsqjdEAUstNS0BWzUPH1AUht1lm2mFBGcQ27iX0FuvXv5U2QuXPnovsiN/I1CxVWzTgDIz5lyovWe9XIJSodMLs+YQkJD2z1rpfTVCzK158vKqkV3Ueaco+WM7oKUyG8LARtu9GoilyDzCM6Ce+gN9JUlUQDItghthDfmFNwP0OS1NYOrbOG7N6UCLIRPn8uFfHmvuCZBZ1sDAddVzh+TW5iPTQ07KosZk6CzvxzjXFB+NAMgj+m7YZbUgBWU7p1p9dqpZOkpALoecFHkpv5LJFBnIeTRHbMQVBkprEJrGm/LkrDqMj7wSOW6sqZ5OFWGEwAa9zgFb4w0EIZ1lm3Z00DwvJwLWvGYVoPpQ6hCSkGT4oBaKpOeL1lRFnUIiNg4ASA/75y2VBod2Sbbsa4YZ8mSFQCwFISH+i6fpPqzFukgrkIQhvNUAeIwrbYuldR2A+SoErCJDwBJetUPbZM2q2eoPICbkO/vPkSG8j6+L7UQr1cZYLEcsXq3gq6WTgDIvtECSEvgJahUrgYAsbRf+DmEXw5Kav9X1PHPPXkKRdBU5f5JwZbVw8OWYi8A2GgdUsdsX43Yv+qyo+twlb6i9JkjUhuxhTfxfCl/dA8Su/8AyqO5I1xEVcdMhekQ2s/5WCWP3959JOCxEKxyt2H5myp0AV2La6cLqE7pAQgucuW8XCtbBekaOiPZ+mOhlbH4hZPK0mcHQLXuAFC08DG9w3GI6fA5SLCiS+ldvPxaExyjwlcvqrpM4E4rIy1yfI6WOHccLrWzZR9yFR5pmhwAbIYYxGoAdr4cYCoKWivLYl4rYc75/Mt7/54FABWIz3xfudUauQl1xi8n1Un0/tMHwPDqcIMSHwD17iS3cWQrOnWinS0mAMZ9g2jCUtzt641dYmvpXpPlKaBPPE6TmN1cQGPRn7oW/eGIWNQ+BCZ2OZtbMwCQQit00yxz9byCDELEzlotHGPReDzdGztDXZOJ2ilHzwm+jc3ZYgDh5aCFQU27KUCpxf6N0nx/qnpr/wRQtLxVf1gDAwmemW+w9LXz8hUsffaE3xSUoYUvBe6EhCseSwXSVYAVoy5hlJbJkjcuqvZpPaPoCF1RRyKZPWGD8Gi4P9J1s9vWRUoddEcdq0sY+0O3TgLcJFsKCqc8gBwLKl3S8smxoGgHQWw7EoRTBZTWUvbHnGQ91ox22LESVsudqi3CIxUxl7QbLLTgcSycXDgJ3szNlw/WHr6KYR8ovEIoNVtOOTbtYdml9ZSgwnljqoWVgOvTUJo0FyaZf4AxY7J39WNj+pJgTqse59ucCH4sjrlWuKTM7zQi4hIp0tP4cJoCQhbOx/qm3S1WwV5YB1SQ/ar36xHrYAQsoAVg+THmpPyl09JjywI5Wa6GrDXleGyH8atx5qBMRW5EQ9HUePzwJcFQJG+/VKK8LG0/xDUPYKctC6UC5nVG/7dVf1Q7wf8Zf2cMasfUeVKRkK7m7Dm5gxcOSyEOc6dw0eA4BACw8+rpUvLyWZkz/FvBeQl8zka7L50oRZCbb+7zcOXDh4GPAz1PwVrsAmArBPjgHD7N9ZxcwL2zsccL8iQP4/oCpX7aSql2IE2WId7vkbKUhh+8bQCAjAnc0WmwnAvGwVU4vldarJyulDrVHGPdHGnUXvbC6mUuzZFSoszpQ8qC+MSUFJ2qnlX3bYlwk6wO9dH6mxYrIOI1XKxUW4mpEKbaLvhMnYeumLvQF7dCa1/b+Z+qVArq2nFPXC1bWTYOwBoJWkTd2jC+b420GWUAR+reAsydgfvujm4jpN+nv1b3jFOC+mp7UnEtSyQ3XjyxPMa63d+mtxzDOJkLrYJNMU7lAeVqHWDsKV6zccBrchMvsIzCuMY2Cz5Hyogasi0YY2luh9a54hdORcBZtETwPLbmjrXKIsl7muNDAN3S+0WpgXmgqyxTaZgLx6DJmlmybMzf6w5djqqX6P2nD4Dh5eEGJT4A6t1KbuOontfxuBsGT+8DoN48aPs3WidDn3iyPQBqALIuBDqNhQ+AugvVez03ERjvLVqPsM9deh5Yun1J5nrxkghet7/ZpZ7Gba4uRf/Jl4ArN0DJ3pRZGSVGn6xrJQhd5vqmdnhdTgCorjl00bFjAAPdNKDP/Hd+Fjw22KAZAG2XYzmf9Tvz+a2zYe+jtd/6M2c+X4tliC/cv9U1Ti4BM/3MN9F5+l+U+6jZTTXerAUgHAAAIABJREFUQSl/bK9Uxrxt7vdyvE1k6+N8ADSmzxeB0VnIGbFvMfdDzYoG3AWq6P4yW6800wAw0TefzgSmq47G+EYuEP1tkA+A4dmJdqMlc1OfrrWRzQ/2AdDbBDIWjRY/XWuet9azdm2Nx2AQbzLwOnwAtKRysIrQJB8AWy+aJJUO70BMH+L94AHgl+SNQNep70nhaxdl3tu/SPdJOsz+CO65w5TK6bNYEr0H9S2A7nu4SOS0o0vkL4wGAwWbdf91Sg/EpefYeO4vLQC0hF25X7+9HxkOgIm+6eIZ2P/P3lsAyJGc59+vmJmZmZmZ+U465tOh7dhO7OA/aCd2/DmJHcd0TDrS3Yl5xVoxMzOzVszS9zzVUzPdPd3TPbMzC9quxCdpprq6+i2Y+vVLCV0TQ7buEyMAwKg3Gj5E4rXQAhBMaAa7XhQAYHzyfGXGH1VuQm0WGd/Vubu2358YH8s8eYIIADBbAbDPpD8qc8U54/81ZhL05A143m1JB72Z/+LfZ0oIDEhTZ+daYUqMvFqSfRYNADAAwGSuJatiz+GXN/SR9Ru/v9BGT7MUAJO94JIpbM+2XOQaG1b8H4MCDaD/zYM1Awj0nLG+KwQA6FtUUvLGFXl+zgeIuNnaMU2D/5ZyZ02/Py/+d74kyCEAwGwDQPr3jXz/X5U/Hc0SjRyDQUmFBAojFyT9FC/Cb3DFGCOIT6Kl7o7VwgT3dxGQK6+WZJ9HAwD0f4bLcz6A5gf2+eMYbdlpasT5r0S6uJZzlgFgshdbXE+ZjMpOAO6pm/Y50iESt3cz6pY5OQqoj3mXGR9ApyEMIDAZExvBTtK/kxrnjsoHY36EQCXJP8Dldh9ABnNQ+yqW81AkUmeEzul9nlaBWfJa8bHMlUj873xJkGAAgFkOgMXwIuQWgpvUQrCZ9vABPNyiC8wJo4P+JGF083wTBREAh2k+Wi6foQK6MGjM0aaRlDx5XkAJCiDZZ9IAAAMAdJyKoR9N/iaGfz89fiDD9aIhwLiFKwDavvRYGzEAMBPLw1Fb6ffokOBqTvVl2Q2AlqTvoYfNikTwfsfSx/D6BUAjnYR3gwEAJmfSBwAYW46MTPpYKMw/YZD56nTOuuSMQO5pxXtVGs+S1QDoek9bABcnSQdBYMxS8R45RuQc+tkvlbaPCdTP12ggK0a9BgiNpInJPTM6Z/e06PUrMvCLX6topQXu3kUaik6yBRFLs3iF5WwhJdg7P2eMeJpOLQDaDP0s/4z8w1knEetaKzBYrrc1ZrTivT+oFj2UI741gKGK/n53vGt59SvWeCd8Lbpllpqfc7Cq4/Y4Tixg6bi3HFR1RlPmiP58wnwHzvTZiF1iMS5L9oKLZ3Fmqm6sZ4o50f0tFqcFEz0gxifWdW9a+LFfCUQDVXhhxRwwR7E5jqOP6RKu4iUWH30L4C9TM9pyMdMnMK2COc9f8lo3WtLjlfAmmkCHkjlHmCevBHKPMd3BzSLFE+jNo3OJj6Xu85iQJJl4QZ45sqbDLbMGAK2RQY1FEQ7XEk4DoVM/WKN/hjbMcH29pvTDmCOKhhpWay7yffhvMT+LXOs1MkxOXxqpLG4jyfuVCtVCj+O1sXu1GnzvJIESSAtS/MpFuV62otxA3sGgJEcCyT6PJhMArW35gz9KxasPXoCYFQDo9PvhcLr1bc1oPgV7zYzMnD8SujYMf+anZiIrY/93Knb4c4AzjrTHozp8b4WH8PUWAPS9KLzu7zUStu993TfJ94yzizGrO08O/z+I9uvdQS/UDTftn9oForsaJV8vyIoX5H2Ojc9qfl80JXMIc35b9jjwzjt+zn+OXNzDZEJlLhaD6nqstex/50uSFDIBgckFwOgUDDrHnxn41FObAND4O/9jpKGwAKCqa2/XCnjZmQZCj2AkgUaSxjRoJpBACiXg68wZx/294Cuen+tIW9G7rH84tO7SccGfQ2eNnvjb2WPBkjMA2j71fVA0BsgRIB3GLiGIC7UT17Wh/hvScnqYEATa+miv6SiG8IexZBZLgNbvwgDoe0HEOTh+15Dr/VN0P7/98lsvmWkgnADQHQq9F09cAOgh70Q1gGY5xryFvz3G77A8AvVsr/7tT+Tpi/oIiCAHPUIAgZHBcFvHWb6EvXL+xdACpg4AbVo/M/CFzlKhGiEYjACg+toMtQYRWnz9zBq+AABz0AYRdCVXSMD3edfn02QFAHrdI9b3cV+bZBNQ9zMfvnFUWvgUfA4FQHf4088VDYFmMbjKywoCMX6MnVHbLlUFgL4XQ4phLBlw4X/aJL9mshLBRyA/InCnz4z3C0kEQB/jm8oxUrfP8tNj8udBUlt00vwFEJhUEcfbWACBsSEwy5ewwxqJ6oNLsJhkAKBbEviwZi8MfKZehS07DTLUGkC9BUYDoKLC8PYYAGC8qzaoH0jAvG/5OOzEITAvwFJntYdeO2NIl6X+sPbPS4NntB91MFAf+Oub7dqsAEAfL6/9jpIfholLixclDh89CVWJjHKsa6yI6AZ/5s/zOTbnDNB2vAzNrKgZnWMAMJVgEcc6TrhqSjSATg6fUQszAMCEBy03XBgAYI4bpQAAAwAMIVv4hVXY1NPgNP7X2cxTiy4AwBy3roMO5R0J+AGGeKThD7KSCYDRNJCrANAH/EVjsPuI+BnPlANgqMO5CgB/NiHNB9qGBO+/Zjxrxz3qY4ruF1fnfFROmQ9gAIA+pJ8HqnhBoM/NNA9IKkseMQDARw8AK108hXx2IucqVFcPF/4Rt/kXarbzBYBRMBhoALNkgQY3CSTgIQE/wBCPEAMANP0mOJxHopWT/g73/mr5ixyfJQBootZYPoBaWvr5EtMAhq5y0Pw6vWqwawH573zZDYAxF6Lf0Y9npSa5rvuk8nrb475gwo8dAGCSRyuXN+cGggEApmxgK106I+MWfyGnAQZT+zxjwIEXkKesNzmvYact2v/Ol6TnSYIJ6Ovf/FoySleQSUNfzwQARtBRawGt2sAAAJM04qqZAvfuSqXj++VMnSby0JSGouzZ43KzVFlEKS2ZzNsFbT1CEggA0DqYUUeIVJuA+jyz+EUAP+OZZQDoCYHROsLkAaDRkttvsFlO2QqAfgbMM9ppNm9IsSeU/2OQaxTQAACzeYRz4O2DaKApH5R8WHeF7t1R96mYcVZGp38rZ8tVlZk9x8mdQkUUAJZCMuwxS76S+V1GyZmQ1ijlHUvgBsURsn/Mkq9lW8P2sr1huwRaiH1JbgPA1nvXSaPDO2TyoJcBDQysYuzTAQCKNFu3QKoc3SNLx37fAlT2GeC0BWVLFFCs0/5f/0ZO1Wshu7sMVuNZ7eAOabfoG1n4/N9mKQA2Wb9AKh/ZI+mQnSVaT9JXXNBgMiTg6/wZx40CDWBEWE7n4jylATTPGzx4LBJIngbQKmF3ADToVNXGpM02DaCvBegX/+NYqMmq6v02IQDAeGWthtu/2OJt/tGpbz+B+XybltsEMGzVVLlcopysbN0nS7te5lqGPJv2UdQ9rxUvJZ8PfUNBQ+fty6XdnjUqKfz65t2ztH/x3Kz+ib0yaPUMuVimonw78OV4LvVVN7cB4JNzP5SyVy/KlyPfluvFSuUpACx895YMm/Armfcc4aiEGl/zVjJg4v9KqUtnZeHTfyVXy1V2Hf8cA4DoYf4H96X/l/8tF6vVlUuVa0nz1XNk0bN/LTdLlvE1f5NVacAX/yUlrlyQeS//k9wuHmgekyXXVLXj6/wZx80DAAwA0HG65DAA1PgXAGAci9upqjcA+qcZc1uWA1WgAczkKD2il+cRAHxhzvtyuHoDWd6mf5YPJLWALJUyzsjYxV9GmYDmf/BAyl85J5dKVZD7BQpmef/83jD/wwcKeK4Bdqi9THbJbQBY9PZNKXb7ulwqXTEEQHlHA1j8xmUZ+vmvZfZL/y+sHTNvJUVuXpfCt27EhD87NOr5lC0awNDN2ec+3/2fFEb/08f9QK6Ur5rsae7ZXpGb16QQ+nEtBjh7NhJUyDIJBABoFXVONAGNR//jZzz9ndmdp2BmrvVjyehmAmrpTcQ3LLqTDkqAWH6ABgBmow+gnwHzI7gs2zFsN/I3IbzVWZlJAq9p3nmSRD71nQfQx4pLZbTWQAMYx2zmyU2v4jguyy1VC9+9La/O+JPsaNAmWwBQyynwAYw9Y3IbANqfJi+ZgFY8c1R6T3vXFQD9ml/kJA2gHs9Cd25J/vv3stTsM7fspUE/Hc7LST5cBhpA03kzCUFgfBxFbcde7yv8ndlTAIAh2Iq1Du29j34afOL6iA5fxBRH5BQfmIAmuDv6m0zxAWAsO+kI/FtrBXkAExzA4LIcLYFq50/ImGUTZXuDtkkHwMoXT0NrVwBaoArywBQ8ggKpefaIlMDb/CslysjZ8tWk/OXzKQ8CUwjBLMpfOY8olA/kavEyME30Z0JW6vplKXPtktwsWkJpIh/kzx/3mFKTWeHyOSmIPlwtUVquw8wVngG+27HvWcVu30B75+V24aJyvmzEjLAgDufl8Iy83wV8fi+G1rQ0THBL49muw0zxcsny3s8FIqGmszIieRa4f1+Zu94qUtz6DB55ABPxAcyPg065y2eFLyuuw+TwevHSYd+5zAeBESl34ZQUgcbyJsblStlKMfMAUmNNE8Ti16/K9VLl5EbpcqHnj4xls42LpNn6hY8cABaCjEpjTefD2F8rX0VuYQ67FZq4Frt6SW5RphWoKYw912liWvbMMWVqyvp3sNaCkvsl4EsBEcdjBgCYPAD0RrnEgN7fmT1FAOg2l2JwnZ+zfQwqdJ+9mKxaxgEAxrHIzVX9TSbvg5Qf80/LC4QgD2CCIxZcll0SeGHu+4CbhzJh2JtRXWi9f6N037pE3hn7k/B3fTbOl0bHdkvB+3ct9W8BKj4Z+X0ZP+MPCNJyV75AxEaaNtpLrTOHZQj83j4Z+T0FGh13rVL/e3/Mj2To6unC71kOV2sgc7uNUX9vAF+53psWSBFoEujrRwhinw/UbCJt9q2PMgFtenib9NmQJos7DpO9dZpL0Ts35cVZ76jrPsN9ncwt+66fKzXOHpUvhhtyIHh1QL9qnjkiN3CwZOAZBm05V66KpHUdjX6UtjzawDUzpeqFE7Kgy0jpBpkRZHW5CeBZBV/JfbWbW66pfu6YjFr2jZyoXEdm9noi/F3Jm1el044VUg/PzXsXwAGX4Hu5ZDk801AFv35KL4xV/RP74F/4kvTZmKZkq81nGTl1YecR0n73Gml8dCfg7J5q8l6BQjKv22g5XqVu+Ba8pjXk3OzQNgVUBEgCLp3UNjXpLBubdlVBPnShZnbsos/xXRcp+OCeNDu41TJfDldvKMvbD1LPpkoIAIdDFtUgkw/H/TT0cWwT0KYHN0vrnatk5sAX5SZ9BnFV0Ts3pP3WZVLvyE65XRSgSfhCUKBreGmwuvMwOVW1nvKtKwqTwCcm/w4AW0C+feqncr9g4YhIQ4/Sd9HXUibjnMwY92PVx/yAmNabF0uj3WvxkqKQar8EgPgWXgpsb99PjjZsqx8n1FY+abB7nTTdtETJl/BX7NpluVukmOxv1UMONeuk6g396r/V53zJYC47uwyRve0MH9teU9+VCqePyIzXf46+FnIdfj5bw83LpMWqObKj23DZ37aXkcjeVAZ/9ktlkjnzrV94TiMGbam1Z6OsGvmanKvVyFKfcDfso5/JA6zjmW/+h+W7opgfrZdNk8oIXHMHLwv4zHzGa2Uryn4808n6rcL1K548KK3Sp0nxK5dg4lpJSuIlxS2M18b+T0lG5ZrhemXPnZDe3/1e9nboL9Qq1t61TkUb1eVEwzayrdfoKBDsOeUdKXvueFQfR//57+VYk/ayCfexl16T/ohrTsiMt3/pKaOgQnIlEACgVZ45xQQ0Efjjk/gZT39ndud5lplr3WZubAOuiCScLT8TlZQSVlheAQAmuK/4nxCxIVC3E0v7Z0zwUHnUAZCP6c3NCY5acFl2SCBeAKTPGqGi884VcrBGI9nSqKPq9gOcPM8hGmfX7enSFtEc99RpIYs7DIl6JIIco3dO7vec+k4D4KbGnaQEAGsz2iuGQzy1RUdxWK964aQ8tvRrIUTN7v64AjAWBoPpC6ipdv64JwCy/lPzP4GW64KkAW4OVbceZPn9i7Pelc2NO8q2Rh1U+y0AF4Xu3pWd9VuHgbH+8b0ycO1MuVCmkkzu/4IFegiADOrCfm5BO0er1lfX1T59SLpuXSqF792WKXhmykgXNwDkM9XCdewL22MhnA5dORXQVFwmDh7vrXnDNQTAZoDhG0VLAtI6q+fm8h0E0KZc7wJ6jlSrL5sBcZdLlpW6J/dL/3VzFAR+NOaHlrEbuHaWbGvQLhxVlUA8buEENQ7TkILjdMUa4foaAO8Dro7AT3Q7rrsEzV9xQEeX7cuk9qmDcqhGY5mPsVAlAQCsCI3iEADj/F5Pylncm8/F/5W9el4aH9gi2wGlN0MBP6pAngOWTMTzFpHJYxBFExpm1n5y0v8CBK9L2pCX5Vzl2pHnRUOcf09+/WtZ032UHMEcyIddvmv6VKkDCN4EkNwPeGN6A8qhw8oZUufANtnQY6QcbNopHLylyvED0jNtguxv0U22dxqkQIkwXfX4PgU5hECW8jD/pAawyrF9smrYy3IHsMTCdAnUhrHkJgCkuecABH/Jj5dEGwc+K+dqNlTPQE1d1UM7pSQ0fXs7DjCeHVDbfdp7chbpItYPfl4BOWXUad4EqQR5LH7mJ3ID4MyiAZByPF23uRxq1U35FBbDHGyxcpZKO3G0aUfZ3C/yMoXXBQBoWco5/h9+gCGehwg0gBFpJRoFNBNIk2MB0NczRR/+naeeSXMXz9y01zWzRLYAoO/F50t6mRFFYtf6hz+2704zrto/XuaYh8Xpc5uQHM2Bnev4UzFbZZRyH8DYIktswIKrslUC8QIgO0uN3CAAj5MJKOHuCWh/qN37aPRfWMw4qQV5GZq4dS16KJhg0QBIk89vB7xoqU+TxOcQ8bM4tF+fjXhLbhU2Dsa6uPkA2jWArN+FYLpnreyu10qWth9saYdarVfg0/gN0g9klCofczxemvVnKQbt0ZfD3oBJaEQLSABscHyPfD78rSgz0U6A5fa7ViPVQ3tZ0aZfuH03AHTrwPDlk5QWb0r/51XqC69CAGx+aKt8NWS80h7q5VsDprQj079TQEgg1oUH7/HTfq+0de+GtHCx7kET3CcXfCpbAe3UcJrHhRrAUxVryvS+Rn5GXWgO+gLmQJHbt+STx35kmJvGCYCMmDkOEUM3tIJWFeOpn0vt5qH/RP5uRNPssQrjA3hLG/C8nKlaR1XsvhqfARa3teopW9tGxoVtlIT57pjJf5TJT/1E+a5VAoAPnPOxnKzVWNIHPh+RGepSczds0u+lMJ5pxnN/EwJMkeFIg1AccDIDgV0MqDN+byLK0sjvT6fF30qtfZtdTUBzEwB2WPC11MCzrB4xXs7Wbuw+hTDf+kCjV+TGVZkPGZm1yJTp0I9+Lkead5ad0GSyaAA8X6OBrBz9hqXdfNgrhn7y71Lg7p0ozWYAgF47Rc763vcZ1Ge3AwA0BOV2NvZScKhrfcraqZr3eKJGgjeI77wf6Z2v2zlWcjzEWyTkq20XeZqvzXIA9B4oU68z85SZmEyxLo1/MgQA6HcoLMMdaAH9ii3H10s2ABLyXp35J2W2SDPP24WKhmVAbdjgNTPk41E/EGqHWDQATu3zNDR5ES0Sv2OUz3GLvlBA5WSi6gSAvK7p4e1KO6hNQPkZ/d9egJbvFg7ihDTzYbPHlkXS4NgemTDibcvnToP3xILPlHnoJMCq2Y9OA+BHMGW9azPRq0ItJvISHoLGlOajusQLgL2p0QPQsQ225VU0AH4IbR61fSxcuvRNfGbeR8qEliar5vLK9D9IEQCxHwDkdW9O/o3Sds7t/li4Ga0BPAGt2sze0eZ1NHutDqD6dvCrytfTDQBVf0FLZh9AQurYeR/KSZiorm43MExTWgPoBoBttqVLm23LZRW1d4348iEfTHqvydjJ/yc3APLTHv9hZOzRWLcV06TayUMy9cm/RNX80n3ZJGj/dsiUZ/4aJo0RP1ANc022r5A2a9NkY49RcjBk2jnyy/+SooCbWch7Z/i+5Q0ApFloQYDY7Nf+Laa5KrV/Paf8WWi6uWHQs1HTufd3f0Dk0+uy4IW/U99pADwLCF89cnxU/T7f/p+UOX9Spn/vV5bvAgD02ily1vdxnUN9dD0AQHf4o/iyEwDjP7NHBjzRa32jix/tXwxbUd/3Mc3hbAHAhBZcIk/nY7EmUiXRieCmAYwZ/VOtGOvD5ykTULVh5KDBDx0SE5k3wTUiyQZAypTmofQtY47ArQ0Nk0oWmn8ygAiTtuuiAfAb+KldDIX/1981OrZLBsAk0S3YTDwAyDYfR8oIBiOZDtikdoqFmgZqvVZCM7erXmvPKfEY2qiCNiZDC2c254wFgCXhg/Y80mYcoV+jCZTiBcAemxdJywOblO/e/lpNPfvqBoClryOXIjRoTgD4MjSh9Jn0C4BvTPmtnKxYS2aZfBi9AHDwqmnwb9wnkzHmCqJDFDXC5gOoxscEgJOHvCZ9YIpa4dJpmQqtpgoSFLrWCwBb7Vgp7bYslbUdBssemAly7+elY6b9WUrBrHnOiNflYsi3khrQp7/8laT3fVKO1WmmfOiewL9ZJj3/D+H8hEb/jGGodmK/9ILZ4hlop9JhxsnSE/+uCjPG89A4rhzyotyF76T5GvPvzyOjAcRv46h3/1EyqtSU9MeReD1GabRxsTRbM0+2E5pbG+aw5tJ9xgdSEWadGui8ALAH/SRPHQoA0HNnyNkVkn2+yMsA6OdsnF0A6KdvTjM10evYlv1ZLcClbxaX5s+p1Uiv/Z6UnepliQYw4cXm98lSvNdkZjI4AaAn/KnxzssAmPCMSelM0CHjU3qTR7DxVABgKQLP3A+UL9mHMAPV2jaaf66F+eeuupEAELEAsAsTuu9dq3wJ6VNoL14AuAgBU/aZrqMZJs0xdzB6aVvDB6kwNBWvIHANtYLhoCS2GzFKJs07a8L8sh785KjlzEoApO9h7TOHpM7JAwrOshsAK8DMl36gNEetBBg7jiA2mQLAEBXFAkAmhqf5aDFohJYBgPfVbRlS9oW0amjDyQS0Fvztap3aLzUBaMVgSmwHwM5r50rjvRtkC0xAt8MUlKU0IqIOn/m+fPfM30KDBb89/N+zn/5MBX2Zgs/Me40GwAqIjDtg+ntyGZEu54/9gWonH34mhk00zEDpL3ihSi1Z3/cJxyigjwoAMtDLoAn/Kccbt5ONA56OuWO2WTJZ6uxaKwfa9laJ4u2l8YZFUhrRVgMAfAR/eGI8UrJPGHkVAP2ejbMDAP32zT5NEr3ODdOclHzRBm7RsKPqhD62zlcXNjB+ERxnvSP8sfbPJqT5xyz/NS2dSHixJXi/ZG9lmZkQ9gHx5SCrBj6vAqDx3Dlk6C1TKQDAxFZWKgCQwR7enPo71SGabtKEkykchiGICf0Ctfknv48FgNQY0oeN0UAZFdRe/ADgXkTe1HODZqAvzfyz0jR+C38/Fkb6bL1vg3wCs1SzWSi/YyRO+hNSI7SzXhs5hqA0jPCpgtikWAPY/OAWaFFXK9PV3QBmRs5sCI1oY0S3zA4AZACdAdC+UYN7qXR5JY/T0KI+lQa/uEqZ1ACq38Z8EgsAqe1b1X6gdNu0UAUJ+QY+oUzt4KQBrA8ZddiyWEX6PFS3hRyt1USqwuS0+a41UQBY/AbNQH8n5xFIZt4ww6yww/o0qQmT4Oljf6R+IjQA3kLU0qnP/I0jADItxKBp7yAlRGVJe+IvQlM1nzKFrowol21WzpSSVy6qOXYVaSOWjnkrrBFUc+0R8QGkCSZNMem7t6XP2JibkvYVzKhUU0UKdSurR7yqvgo0gInt8bntqoTPpC4PGgBg7BmQWgCMHs3MnNkTvdbpzOqm6PMCQDP8GZI1n4tjAaAeB+sd3M7TKQfATC20HEABiU6GyHKwDYSDJ6rzJMl5AOg6lkkaJ/cpnjN+XgIATGwcUgGA6kC7c6V0AMCkwcfsICI+9tswT0VMTOsyytLRWADYbdsyleaBmjyCnL3EC4C8nv5njLL5FdJUXMeBfjx83hgUZl/tZuHmqfEbA589ws48wOcZpEzQ0JpqE1DC8/Dlk1VKifldR6kUETovX3aZgNLslJFMOY6rW/dWUUV1SYoJKBvzAMAM+Ap+N/Q1qQdt6AC8SDhZpY7MRfRRMwAWQCCQ/ismSQ2YAS7rPkZOVK+vfB+ppXMzASXejZj1vpQF1E8d+2O5DR/RJyf+WtL7PCEn4SNpBsDbiMg65VlnDWDFs8ek/8wPJAP56BaETR8NM1P1ePhtKXn5grRePQdmoXvlWpkKkvZ0JL3KowKADOgy5NNfyMkGrRHV04j061baLIFfJVI5rBv6opyqF63ht18XAGBie3xuuypT51KHh80bAKh2mfDTx3M2Th0AOo1k4gFf+HDxPJd5KvgGQHWT0J6t/rBeGZaw5eN4AdA6SV3ukFoNYMKLLElAEc+mlOige9/j0QDAmGOZpPEKANB7NuXGGgRAhrz/FAFQ7MUpDyDrxIoCqttgIJFXEAyGPl6T+j0PX8MPZHWLnlG+a7EAUAdzYcRQc/RMfQ+/AKjr8yVBS+Q27AHtEHPUMSLo04gy+vHoH1qSn+tgK4s6D5d9tSJgyHZSDYDNkTOv16b5sr55d9nQrJtlSLIDAJnT8YXZ78oV5GVj9FHld2cqWQ2A1MaNRQCbcgjEswhpQQ5Du6ePPnUBh/1WTJZdSMOxFnkG9XnICwDbwbeyxfaVsqHjYDkHbWb/hV/It9T0GfSn/hw55Q9I5H5Zvn3xnxw1gDUP75TuiybKocYdZENvI3+l9jOMiCufCo4yFGahDG4y5Y1I7ry1NwVsAAAgAElEQVRUAOCuLoNlL/ITJiMP4Bpo4c7UNmSti3MewIcy8t1/UiksFiIiaqxCE8+mCJyzs+tQ5Abs67l9pgIATzZopdJP2EuQB9BzOFJWIeGzqUuP8g4AGgKIN6JmSgAw1Alz28kY10RZIC4AVELUPx+RK53hL1TZuCT8Xz0V/Ry/XTWRqTABzdQg+HmaZG4LScqt4d6l3A+AnuOZpDELADCZEzvntPUM8uMxKuQHgKD7DMlvKm4AWP/kPhmMZO67mFKhHQ7aDoUaD0YDZYoFav36I9H6pzDb09Eo9SWxAFBHAWVC+c+RdsFe4gVAXl8SB+/n57ynwPRAzaYqqMoXw17HN5G9YBxSGFREMvMvcE97wncdSCZVJqD9182WRkd3KRNVe1Cc7ABAnTJiJwLkpBOqbCU7ALDEzasybs4Har5OxtjdgmaOo9eVUVJhzjtjyKtykWkytPbNQwNYEkFxxkz9o5yGie/FCtWkypkjMAd91QKALRBFtDVy9S0e8pKcRW5DXbSGr/2qWdIQ2qz5j70tlytWC30d0QAaHxgd6sPgJrjHlNf/PWx23GEptGFIuD4b6RCYdkLVNv08xZMGou7OtdJm6RRlhrm5z+OZAkDm12uwJV3l1mOOPXNxSwTPdAxMNJ+GZ9F5DJ32iLLQmvZGwnW3qJ72a1IBgFcw3kue+nFU9wIAdNzWs+RDzzNNnL3ISwAYL/xRlEkHQFMnIm0nZ1SzDABDgmH+1/Be73qWdj4d+z16R8s/9GuRowDQ79PEuThjVU90sP13IXcDoK8llaRxCwDQ/6zKTTWZloEBPdY274Fk4V3CXafv0hAkDGfqhnfGRkzVWEEnZ2eidiZndyvaDJQARz8xmnLaSywAZNAPpoEoj6Ac03ozTUR10+UPpTvMEgmp/HwqzQFDRWsO3UxHRyKfHk0sCaMr2/SFVtKm5YP5J1M3MGInI3fqwgAszwE8aMo6te+z4aTo/D5ZUUC19pFRSbchb6AuBGnCZ1lErFzCoDgIguJVkhEFtDKCvDyOMWCKjmmmnH78YeyMID3MrWj/Lu4ooHwQnyagWpvViWMPE+PdDdvJSsiDO3kHmAy3hunx5pY9ZUvLXmEALIzxGrzwS6mA6K0bEexlBxKzR7RzhpZv6Fy8CIEZ6IP8BWU1kr8fR6oBswawBLR/o5Ay4ibgbOaTf6WCuoS6Dd++CzJk6p/lcrkqsnD0mwrcmAy9ydYVshcBTh7k11rTfCotxLCv/0fB64xX/jkyZzctlubrFsiqoS/J6TpGhNdEAbDUxTPS/5vfyU1obRc//WO5Z8qfySiZXWd9LPmg9Z/51i+8ppBK1M5UDQSl9LHfj6R1wCGv+sFt0jHtS5XgfuabEW1mg83LpMWq2bIfz76z2zAla10KYh63XD4jnKy9+/T3pfypw7JyzJtyUeVnjBQ+R439W2R3ZyNvZ7IBcNQ7/4DnKYw0E38rd2AOrgsDz3Sb8SG0tDdkxtu/DH9e7GqGdEr7XAW4OdgqOmqppzCDCr4k4Otc46slo1IAgLGFlVQATCH8GWOZ2IE2bg2guhl3Lv8AaFxiRl5/k9RJ/vws6T6ACS+sxGTu7+ldaiU60PHdNABAv/IKANCvpHJXPcLcCPhN0dSPfnanEAyj7NVLCL6yRWmgmPLADoD0U3sJWjReQw3gLYS3p8nnPltqAkbLHD/jjyoQxhzCFPLF2UssAGRd+uExsTwBaFWr3kiAXk0KISgLg6TwnvTnixcAmxzdKf2gkSQAfoQcefZSF5E+mej+JvzBVrTpjyA2pdCPDJhmLlBQxsAxTGZPqNW5C5MFgNQ8jln6tQKMZdC4XS5ZFvnqbkh3mK0erNkIwLVOAeuOBgjCYsubaH+OZAAg2xyN/lRDlEumydhbB0F18CPcDEnV+XPHSKAFMQ9mI7WHTq1hAcBeT1pJBldFpYHgTeIEQF4yDmbFZQFfs2GaegZjUQZwPBpBafLDF3Al8v1dxvwtiiA6HTYvlpPV6knz3WvlFF5abG3dS86ivgFYBgC22LFK2m1cCB/A4vLd0z9VojQDICvXPLpbeiz5RjKQLmJbhwFyB/O+JNZKW0QSfYC8lkuR+Pw6xksBIOb8YCQ5pzZvb+ueyANYUopdvyot16VJcYDElh4j5VCzzuEhK3X5vAya+FuASHHZgEihTE9yvWxFuVoOaTJQ4tEAsn4ngFn1A9uUBu5Qq+4KOCueOCDlzh6XAgDi/Pfu+QJAtkUtHbV1V+DfeKxJB2HS9SpHdiO66SUhFNkBkNd0nvuZVD20E1rDDuoa1imZcV6awQfyEkBv3ZAX1HMVR2AcpnsogmA8NAXNqFxTwXP500el4aYlsgNy0prHZAOg1m6yb/va95U7GPvypxHZFqkn7iOXZ1GMlxkACcM9pr4DDW91WfZE9L4RtZEEHyQkgYTPqS53yzMAiENaIkf1AADdJ47Z7DM6OIy+LnENoJvsOWfzLABmDfyFfvxNY5/VUUAdN7rQjIj6zmFle26UiewGbmtBfW6e6Ant7Sm7KAgCk7hoCTc00SwO80iWO4WKyBr46xEGxyBoCn347KXyxdPhwC73CxRAlM6GCtDshXn8it2+LvOQvNxu/sm6jQFj/B9B8io0Fk6FGpxhK6fAVDVDHYzZDlNJMD/g6PRv5UKZSrIEgVx0qQ0oaY3gMZsbd1IpCuylBBKA918/D+adpZQ2zalQQ9h9yxIFEDzRE8TSuo5RvoJPLvhUQQbBc0lIq8kUE9UBowRduyktI3kOWDtbzgAcCI66uOUBpElu39B4ELaYnmJRp+FKPkwoX/T2TZVA3ZxT0OkZWsEckhpc1tOBZPgjxgTo/dfNBcDWhNa3q+XSwdD6MjXGTFNeP8JMN2jcCHuE+ruFCsuO+m1VOo0eWxZJXaSn4EuASQNeVG2x/70QrZNmtqv1nDCpszpCS1cVQJmOqJ5XSpYz7u8CgPxqOOYgI34u6zTMYs5Y7dwxaYu2LmH817YboPRMJW5ekd6rZkhxmInmh+xuQnarugyTDNShFrAEUpRcLVVOFvR/zgKApZC+oMvqmXIJWryNHQ1TVzsA8jOmoeiaPkVF9KRcmCbiNMB8S+ch8hAQGHqUkEzhc7p+gdSAf2BBzGH6T1Irtw1asUuVaqg76ELxNNy2QurtWKN8cu9Bxlt7jpJzyCvI0moFIrDi5cAq5BgksLgVs9awMfLs1dy7WfkdEmguVK8n23uOltZLJysYo0bPb2mVPk2BUQHAPvt2GkFbdkEz13vyHxX8Ln/8e1FNUXtHbSA1aZzHhFumfDjeqK2lLudUE/gCVj28S8EpX37cQKRZRhG9jmA5urDPrdKnCqOG7gIs2ksLRFotfeG0rBpFk+5IcUsEzxq19myQhuhjwTu3lIwuY1y2dx8ptfZukmoA6PRxRkoPXaoc2SWNNi2V5TD1DUpqJOB5ronztgEAxhZY0gDQLTp+EjNHJ8oGbkfhmEdkPI/d788ZAu3nYv/n5JwNgEkECL9rNtEB9tu+tV72aQC9onZmCgBTMG6BBjCxGRZc9WhIIBUvGDQA2vPoJUtiTtuA+1vMZN01RjsmOonqB74bufQbgOFx+XCc1eRYgxhbNq4z/ddnInijV6HrQpo/swbQEihF+w6agsBY0k2Yn0M/CD4z/TUkBGcfwMjlVgA091H11iIkfyNnvUa36O/aLJgB2XILmrBSe2g2U020I7Xgp1kGLy+YvD4oqZFAAIBWuUYBrGsasmzSALqYZZqNIZN1JE2UD2Ld361Ny65paiB6N3UCvtizWN3TaVvW98l2DWCyRiyOPSLRwY3jFraqWQiAJnn6idqZMACmaNwCAEx8lgVXPhoSSDYEMrH8CPgjMr0CUz4ku+Q4ADRRjRMAjoaPI3Msfvz4X0aJIqKNCwAw1jwJADBaOr2/+wNScJyX2a/9W6aXWK/Jf1Lmq7GC22T6Jnm8gQAAcxEAxvDJyxUA6BCtNPILYxoH24+pEwTaf2/d5rEn56iGoH1MdhAY3wsrRRARa1/zFEpKNsUAAP2KNQBAv5IK6j2qEkg2ADY4vkcFj2FKirUIXJLsktsA8Jk57yu/0s9HRZsmav1aWGsHYRmKvIg2MKTYU99E/m7WpAUawGTPsdzQ3qDPf8XjFIK9/F2multz70apcnSPbBj4bKbaCS6OLQHf51SfggxMQL3kbfveAeockcAjIEuOB8B4Aso4CMBMDy4ZD6ME74tzeC+an/oGQJ/A5nth+WzP5/rzVc2XYHy1FE+l1AGgmwbPj/bP4H+LytDxofxoCeORRkxAV186qbqTdYfMtZPsw3nmehNc/ahKIJnzrMv2dBVFc0q/5+Qs/AOTXXIyAPJZzbtvMfg1vjDjT3IBfoNTBr0UJYoAAP2ZcQYaQOvUKQqfz8Gf/qecr9lAVtp8A+Ndb/RpPF23eSQSarwNBPV9ScD3OdVXa7k7CmhIGWR9UsdIm8bxLN6ju1+w81vP3NGcBICR06vpb/EIK566lnOy7UI1Rh6NcXzx//4AMI6Oed5Yj14cbfpcg57VHmkAtLBcDOGGvvIDf1GQaJ3hnvKOp0J2YV+80zCZh/N45BPUzVsSyMw8YxqHywh8Ug7RKxntkwFeJg5+NSUCzA0AWATBN+4gqEhPBI1phsiu6R2HyG5EG7WXAAADAIxnkTBH4T0Es2q75DsEetkoGwY9KycatomniaBuNknA9znVZ/9yswYwlQDoer56BDWAxlSxzax4D5hx1I/cyUmRE7shxUK+ADCODjkCg9sCirNdn+swZrU8D4BOkOj1osD+JiHOcUv2RpuMeeDURpyPBaswf4elVPU3aDeQgJsEHkcUz/KAP6ZOYBTStG6jES2zSkoEliMBkE8aWp8lEanzGeRVfIh/F0Tky+2N2suqtv0dZREAoL89LdAAIlIrIroO+PK/1K8jU9Dsa9vHMWpoShZd0GimJZDsc8mjCoBR+7vBDb5KzHqPJABGnjj8N7/CCkvUYQ+2EbrDXRR2qit93Tg0iDEBMO6OO/Kv+0RJsH1fM8+l0iMLgDZZxkr9EAXpKQTAZG+ymRl7r2sTmY4BBHpJNfg+OyTAcPgVkNieCWaZZ5Eh9FNVcjoA8rkJgSVuXlO5Fq8DiN0wJwDAAADjWSeEwKLIIXoTKT9uYV4FJfdIINlnk0cRAB3PRD4A0NdZ6pEDwOintnKbm1Tse65L/E/L5eZ/GH/X/83nCYChCqE/3E1AfY1i9IL3vbASbD8zW8yjBIBuJpxe8GcBQB9jkKgPoO95kJkBTeK1PkTheLcAApM4CEFTSZdAqudnbgBAa6YDSzIGi7wDAAwAMOkLMGgwR0og2eeT3AqAbrzgdlb2E9PE11kqDwCgOmt7Csy857olfwgtIQcINOOfiurpAopGy6HapjrZA4C+Zkhy9w3vgUju/SKtpSYITE4GwGRvrqkaGXu7iUzLVB+ws+rZg/s8mhJI9fwMANCYN/a8ezqSaJAH8NFcV8FT5W4JJPuMEgBgZD74OkflEQB0ipoTLR/NCDZWiHFAtYOfrkrrH6eRcATAmFFAfY1i9CbgubASbDcz2032wZ86Gli67tQXR5G4JuLUQ2+6yvJXh9ZsH4XHyMdYxKsB9Bz/zAxkiq/1IQ7HHqT6kJ3ixw6af4QlkOq5GQBgAIDGr5w/7eEjvNSCR8tFEkj2OSUAwAAAnWgo/FmMw2XIey9U1YxqNn7AJLM2o/8V+dQKgLze+C4KAEMTNms1gImesBPcWLIX/MJMnmcAMJmbalYcKKKmo8sZxu88SvVhO8FlEFyWhyWQ6jkZAGAAgAEA5uENJpc+ejLPKuqYHbURRu+MDx96vSQxm+jZjvq+2rcPhrk983eRxsJ/sysJXEwXPS0aw8jhMTHyhAYwSvPiKBR3AIzMF9WS42BZIdAwATXf1x0AOQRZB4B5Ev5sBK82CoeNwWla5DINYDI31KyAPy3y8Gh47M0BBObSX/o83m0CYO3Th6T85XOytVFHBITJn1SJBADoDIClr12UWsf3y9kqteVCherqFaxlXwvtN+oz/Z054bwp1Gb4r/hL2FgovF/hM6uTo/HGl5/hN6T+rvXCdAV72vWJMlMN1wvPCK8Dqv1ZI1MpK/fspE7goLE8KYFknlcCALROIV9H/QTPwc6Ia0CPr/v6mO1+z3reT+3QoyiI07q5iBmoSZ+nbuEM6VbwC2v6ogDQaMGMkg8f6BcDsRLBJyhNP0FIfIxBpqskNoiZvq1DA7nXBNTvWCZv6WW9KZFfADQSoHovCjXaQYqIVCykoM0EJEAAHLR6utQ/sU8+HPMjuVewUAKtuF8SAKAdioz9vt6RndJrxVRZ12mw7GnSOewJEAallABg5LeGW1C+hw9k1Cf/IQXv3pHJb/4i6QBYDBEwG21cIvvb9kYkzPJJnVc5tbEKpw5L/vt35VzNRuEuUs4NNy2VQ626q7yAQclZEsh//57U37ZSDrXsJvdD+x9/y0tfOC3Fr16S03WbZbrDydcAWo7+DhpG6/fqXy5awlh9c+QF1Zb7WcdLC+h9SnLsrPPpyuNmkXv5OZ35G+bE2MHpqc3at8i9re3HBkBLq47/cNIA2ueGCQBpRhqSKf901gD6GkEnYboMQsLt+Rswe63EBjCxe/m7ysTfCb75iLwFCNG7ebmY5OsH2vz4ALouJ8eXGskb4Kx+k+y/5+atJnrUrZhvvNXPSaXvxjRhgvBpvZ9WOdGCknckMHjNjJQAoNvaMc+uJxZOkBtFisvsnuOyVuBmDZr5ziEtGn0lxi74VKXJWNxlpKoR0cYZ/wr/16yZi3xo1NAgZ9LI8ePsBED96GYAnPLWL0xSsIJi5At/+4LWLnaa/5VUPHFQ5r38D/Iwf8GsHd9suluZ8yel24wPZFP/p+RMnaaSHzkAu834ECfmB7Jq1OvyoEDWyKEAoL7vt7+T89Xry5a+yV9bZc6fwnO9j2d6Qy5XrJZN0k7ebdst+lbKnDshy8d+H5BeGH8/Lt0xbpv7jpWT9Vtm+kapBkB20JmFIrtw8WsZ0gdz82DTTrIbeSmdoj6azQMTgT/3flhF6HmuSvAcbB8ofRpW/cr0KPqJ2ul2E/vdI/8O76ohgVtrMllT5IfEbg4aFwCGKmuktKsOlVGI0mSEpOYIgAlKMSZ/J9hmIuOZ8+DPeIpYLzIcxZONJqB+INI8Nsl792K0mlUQ6H9a+q9pOUz5O08lMs3jvub5uR8iF9pV+XTE23K7cNG4rw8u8JZAkyM7pOeWxfLh6L/wrpyFNVIBgLFWhHnavzn5N/IgX3754PG/zMIn5iZighzTnbVPJA/ur075nXoZ8tHYvwrDX+Sn+FEAwIfQAP670gAmGwAJCL0n/VEWPPfX0P6VzbI9O2snkfPdSl88Lb3w7Fv7PC5N16bJnSLFJH3sXwD+Updv094T5iAcNOFX0GgVlFlv/HvSxdJi1WxpsHmZbOkzVo40hwY7txecpzqlfSEV8MJiw+DnpMvsT2Qd/kyG9s/5fBe9Q8bnA6hajZJ6LAisfmSXdMMzXqxUUxaNeTt8vfUaEzI5vcz3Uu/pVn0ciWJWSQIAmuHPWVrxTdqE2cFRZmasU4fa0HBGn5Y19EXgz64VDD2HIw2GPjT1QSGlW93w54YmMKIB9DGghpB9VjTLPoFLLJf7mJTxDXXW1vbqfk4CwHjhL9454QV3Cc2vrB1OX3fTY5rqIBy+OoNKPPAWePBA7ibRBDDWsyW8mfp9oBxYr9+GeYam7REGQD9buRkAC2DePQBkPQQEZqY4zTXjhapDj9y0f/wdNn1XEKZh9+ETyb6ZPzfvUWaTbv49ovUL1fKrAWRflWFA2PZTiSO5PoAhaNW3gGxSBYDdZn4s52vUk33t+kaeIzMDnMuuLZlxTvp9/Ru5VaK0LHj+76ABzdz8TuTxC9y7EzJpTM2bxiI3rsrtRynBPdZDj+nvS/lTh2TVyPEw422YiNgdr0mNBtA4XdlLrHsVvH1b7hbWZsih05QNBkwMYG2a5oG+JOI833zHt3DZt/2cg3X3nHrqr+/RD5iZs4q+1iqRSE+iJWUdEzMmWpGRv5m2q2NCnelLgp1l6ujvzA0QAHUQGJ+S8zs9omesr1nlsrB8di7xW6T0Si/4c17i0QebyKLV7z3MAx55BD8A52YC6udaJ2H5nRde8GfIInePd2SDikgqp0Bgcie6PfiE/bfk0RjHeGQ2bvEXMLO9lGMB8IPRP5T7MH9KtPgd0WQeR73WjiMEeph/2p/ffo/kA2An3FLRnyoa+sx/Nz6LaB0tQKoF6hkExgyAaFH5AKZGA2jAR2Qu+dnbE513OfU6albvw+QzO+Avp8okp/eLpt8F7t2Vu4WS7AsdtTk6gZufnTF0vnM87JvOeS73s2v7jP3R4Xxouz4+CHJ/Dt8QmAkNoNsZ0e/vk3mOxvfc7mccJwB0gj81HCYCt2v/LFrAyNtG48ZOcyIM7Sbo0wAYdVEuA8DMDE5O2YhyGgCWhp14uSvn5Grx0nKhTGWLmJwWVsG7d6XG+WOSUbK8XC5Z1lKfquZKl84o08LLJcqivYoxxc5DAt+6V7p0Wv15qmJNuWfzmbD3oRAOGlVQvxA27UsINJBRslxSh5Y/CFUvnpQid26p/l8tXiZm+6UR+KACIireKFoC/kMVoFFzPlCbl5rXIdY4CD5EpMbzUurGFdWHi6XL+9KaUC5VL5yQ/DjsnSlfTW4VLpaQfOgfWP7KBTUvLkIO9/PHNmdyeiY+QymYJlE+V9T8qhTT35Cyr5hxVkpi/mRgbDm+sUqx2zdUffbtEmR/E75lsUphHNDYl6J3bsq5spXlGvrkVtj3Cnirz75cKVEGfakQt68kzWx5Ly8NILVi1c6fgEb2npwuXz1TJrnsL9fTjaIl5Wy5qo591iagBEAGgbGPXUnMOcqJpsGX4BN32yWQhWVOY+wq477Fb11X6+CyaV36OeaYx6HyxVOQxX05i/lrnnecH5UzzkhRjPsVtM972N+KOgFgMYwB2+Th/Bxkckc/jwmgzPd3AkDeuzznJtdjqXKSgWcUagqNxar+Y/59tieCt/oAdpIS169IlTNHlPxP1mysTPfCrWjNYCYBsOiNa1Lh7DG5Bw3Axcq1lHYoFQBY6O4tKX/6qBS6e1suV6gm18pWdDUBLXUJMsT/bhcrKZeq1om5popC41QaPnaU/YVq9dRzuBUe4suePY7D/B3cv5LcKM3fhXhnXkJbpbqIz1T64hll/nmxWl1X3z81j04dlkKYk5cr1pCbJWP/vrBtBtehv9pdtJ1RqYYFtP32mPctgz2m6PWrcr1MBSWjrPT9poa05KVzcr1sBblaropnt8vieYtdzYBGtZRcwtxNRSA1WsFUOHlICt+8JlfKV5ErFao69isR2fnVABbEmimHecuXM2re2s5Uzn57mG84G3C+UT4ZiCoc/fvsDI5mAOQ9y2N/KISzzlXsZ9fxe6vnRHxn7djrzBcE5nIAtD9j8gBQ/8BEmZY4AmCkHwDAsKLP+IvRgh2L9TwJ1fnZZ2m+wTlh7YzvO1jXY3yT0nOPyZYK2Q2Az85+Tx18tyASXVf4J/FAw8NufpgDXgG0Lek4VE5XqBGaKsZAjVn6tYKQjc26yuilE4UHb5a5XcfIkWoN1N9bHNoi7XevVj/WhLKKOEBex4/87G6PqQO0LnVOH5Rhq6bJvK6jVTj6Rsd2KbAh2DEk/aHqjWRxh6HhDU3PMR4sGbik5rmjcrVYaRziCkslHMgImita95WjVeuF71ECG/qLc9+POb7vPP5X4e/fnvJbOVCjMQCimDQ+tlsKY1PW5TygeFHHISo4hLm02b9Bmh/aBlC8KVfxfGUA0gVxCDlcvYEs6DRc+TmxPI3AEuUAU4s6DJE9tZsbC9GkkaAsX571jkwY/qZcx6Gd8uuzcb7UPXVAmWfyOalFegDI2dKog6xv1s3Sj+rnjsno9G9lbYueUhHwTfny8KzLkar1ZVGnYVGH+CcXfqb6/AEiQerCe3fauRIy2KVMRNmfclcvKJjcXaelpLcdEBvgTM9VD6aPXbctU3PlHH7wi2H8iiH8/KHqDWVp+0Hhe74w5301Tw7gENxm3wa8PLgW/o7wuRB91/NRf9HgxF5pu2edlLmeoeYW5wbvQ+Cd0evJqB/DEreuSf91cwDGJwGW5dTGWP7KeY4EnkdU/a8HvyrXipVSP8R9If86kD9B4V6BQpDTJQUPG7FmNjem9iZ2KYID8QtzPlBz2l40dPHzgoge2GfTAql/fK8C3vvwGSJ0Hq9cRxZ0Hu76MsHc5qj07/D81yCn4Wp98KUBf8Q5Bzh+K1v3gWybWLphB0A9J1sc2CwtDm5W8qRc+XKD0Hy0al1Jw1q3p4wYP+3/FGSerFRLWuJavS+wPT4P+8SxN/8YvjXpf1Rf3h3303Cfmh7eJn02pMkE+KN227pUGmL+sRDwvh4yXq3HfuvnSo2zRzBXSqnv+OLqFtbrqjb95ECtpuG2uGM1PbRVtTev2xhptX+jVMXBl3OYhc+wv1YzWYp9jpoa3Tfuf69M+V8FZJ+N+WF4jXI+9Fo/T+qc2G/MB3xfBuuZL6q2Nu8m25t2jQsAN7QfINVPHZSqp4/IzeIlpRggh/vfKQTvWNb3SSN4SggA225YIM22r5DVveF31aBN+Bn1Mhs74ZeIQHlPJr36r5aInsWxp3dZ9I2UP3NMXXOnSFEc8m7LOdyjEszdeI3ZB7DRluXScvUc2d51GCJ49jLNFUM6Qyf8Jw7J12X6m/9hmUcEkw4LJuI+R2EaWBK+f+XUIZ8we7RpR9nTKbLOCTAdFn4txa9cwoG+ppS4clHyQea7ug5Vdc2FkTXbLJmEiIwXFSQVwZ5QHPX5kHyvzYP60ieNfYtBWFqsnIVD9DG5jpdk1MLxHgTA9YOekwzcy08Z8OV/q/QYc5RIFXkAACAASURBVF/956jqtfZsEAYNmf69X0V9V3PfZmm2ei7A6ooKjsJ5RNhhHzcOeEbBMAv31hYrZ0ptpOGgGeXtYiVU3zPgn7Vu6AtyBy8QdWm4eak0XzVHlj/2ttD3riyeTSd0JsQfbNVDyc1cKKMhiPB6p2hxPMO/ROYK+tN+4USpfHSP3ME+y/lf4vIFBdO7ugz17c9Xf+sKablihgps48dUcvgH/wIQrifHmnSAfOaoMeRvCsf8arnKsmnA0wpm7aXJ+oVSb/tK1MP+hRePhMAC2CePN2on23qNsfz+1NqzEePyjexHSpOdmLv2QpNcgtKMt35p+YrjTJlUQlqWu3jJda1cJSUT9u1kg1aytddoY8zw7w5KdnsdZDdEDod8IQtibQ2DZp1n63mv/KN6CWA/53Va8JV6QTEfPrIs5bH+m69BIDbsTdcBX+wTg7ZcwzOvGvYK/sQLJlWMM1jbZVOlxsHtsmrIC9Ju+XTA3+nwM/EZdnYYKPsR1TRS8DIea733zA/lbI0GsmzYq6ottlYMc7XD8mlSGfB7Hesk3/37UhJr7Sbm5fqej8npGg1jRv2MErTHi5ZUA6AhJQcNa3RHPT9JlDGSA4ARPItoAtVMDP2Pf5h+TWNqAI09JzKFrKkfrIIw/P/UnXIiACY6KJ6jnQ0VcgIAFsVmcxHamDWtestpaN3yPbwv1fEjw/DwhJiJOHQRBvWiIgDykEwI2V+zqdLUUTPFN/3UMPEA13vzAtnUpIusb9oN8GMcboetmi5VoE37bNib4bfuGgCprSEQ8UB9G23w8Nh27zppDbA6DKhM6zJabfbsA7WDY5d8hTrX8fkoORUCVB4MhyKiYbXzx2Vmj3FyAgdRY7k8VAdXe2E/u21Pl0PVGgJAR4W/JgAS2A4CArfXb6MggXJohcMwoYRA+/WgVyzN0b9rd92W4b7wgNkfh9SGx/fIylZ9ZGvD9qq+fl7CyeQ+zxj9My1iPnNnQBfBQB+wO+9YrtrmGLDwQP44np9w9Nnwt9TBVxcNgByf7Q3ayd7azZTWjtf02LpEap05LDvwTIQ3c3ECQH7fa/Mi2YV7n4eGjIUgMQbQT+3OTERuJJx4lcoAc84ZQvkiQAAPy1zD1CrWxCGe/dSFAEhA45hyLuj7NgAU9di6WM0BatAIYrp0A1iexltPts/n5kbHg373bUvlWJW6MqvHWEsXn5n/sdIY83MN8tRwUaY81H8+9A0L3HTesSIkf+PFBTXajy/5WqhJ+njk9yx9cZIF+8P1wfa5Dr4d8FK42lX4CHErZp3Ba2ZCHodldvfH1ZpiKQet66jl38lJ/HtB5xFeohYCIDW+hKXVLXspWOMK4HgNXDtLQRyfm3LRxQkA+d3AdbPx3K0U0FHunNPd8ZKIYLgFY7Ma+4W5EAC5Ntk2cwpSY84DcJMj24Uy5Dz9ZOT3fQPgVrzg4Bxf37w7Dn331Lw4ihcY1KI2w8sWvoS4iQMuS3m8mBi1ZKL6bfwCa4KAzmIGQM6ZDXhhchgHmps4YPNFSg8ANzWkBMdtjTt6AiDb7LgtXfbWb40XPQxuwvlwTUbiBQr30a8e+zGiCHJu+tMA3sULna2te8t+7A93CxdWYNZs91ppvWWpHK/VRNL7PgUIZFv5JBEAVPNq0u8BWJdkY+/H5Hi9lvIA/St8+5bUwYG55Zo5au5lFgCpcev/ze8AXLdlLQDmIrR5RoGm6dwpqYjD58HWPdUnPFzzME7N2JrhLxsaLPSh6foFSBuxWFYCKi4ATlkIT32/+V8FRqtHjA9r/WrsxwtGHMYJPzu6R9ZF1cO7hL5pJxq2Rl0jmBU1bIzEeRvakUXP/lT9bnmVRACw+oFt0mH+l4j+2Uw293tCwRcLZcJ+EXQJMSyt0qcBbFbJegQaOVm/lTrIFcOBvyt8JxmFMn3cD8Jd1ADIzwlpZ2s3VoBY5sIpab10ipLRhkHP4pkjLwXcAJCNNoGcjyISpNY2cjx6Tn1HmT7Oe/kfw6kQYskoEQDkmrhcsTrGazhAvBZePNyXysf2SPsFX6t9gvemVlMXQi+ffW+H/up/jKBKCKuzC+sDAHSyQWv13FpLlQgAsg898OzURHMsztY2Xo7xnMHPCIUHkb5DFwIpX1BYZfeuOh/Mffn/hWXXD2uBaSTWD8a4oJ/2c97Qz34pe/BMh1p0UU3XxlpkHUYc1alCKp04ID1mfyTXcK5a+NRfhix+IgBYD3K4BYjfjjlxHmuJEF8Bmvd26VOkKF7QLB35upxX+7/xRG4AWAovaarh9/Vwo/ZyGy+HWMohiFPfOR/hBVdhmfXUT+R+XD7a2asB1GNlh8BE9EyJskaiAGifJ2GlnUVfZ9b+eQGgMfbGFMCfob9Ga//M0jH8/1g5xwFgogMSazPLzu9yAgBS6/c1Dr3UXOnNj39S+zAWYdr51n5qv+ctAMgDMw95BDxz4WHixTnv4c18CZmsrjGgjYWA9uqsP8tyHLZ21DN+rDQQEf4WQytmLvlx2VMLPpGy0Lh82/8lZXrItrrgMNlu71pATP9wO/o6HlJfnv2u3MHG9dWgV10TWxMACAKF8ec3A15UkKQLAZCHxQ9H/cDyhpHP9uSiCUqD9wmjZRaKHS2TB9YXATQKQnCo12X8jD/ivncAwm8YWr4QAPJH8GXIZ2e91rIGh/dYpd7J/TIEgE5ZmgFKA6CSJ7QaVnk+kFdn/EmZFr73mDXqohsAOvWBmsJn0z7Cfdvi/v09lw/BrdX+TfIlnlfL2W0dEwBptvghANgekGbMsm8U3E8EfHuZg1Lb9tr0P6gx+njU98N9rI7rR6Mdah13AW7MhfDdFS8E/LTPiJ6Efs7ZPXVaeMqAFV7CvOS8czIBrQ0wH75iMrS6HWWVDaza71mjAOqbgVgDNs2z/cYEwBrQik/C2uO6NReC67NpH0PjXwovMPgG2ChuAMjv7OaPfDHz0sw/K9PJyf2ft7RPAOTzfUAIMpluc90Qfml2+QnGgi94dImlAeR6n9z/BU9zY91WD7ysaHlgk8zp+YQcCx18zAC4AOkclPbTZEpJ7d3T8z5S9/hw3E9cAVDJwlDFheoYP6GGmWc+aQQg7QXAXt5lhOyvx3nlDwB3N8Ee2on7XrhhgLbIyBnvSGloK2aN/p5chkYiUQBstW6+NNmSLtu6DJG9rY09xXh8dx/ARDSA7ZZOxsF8nayHJudE47b2aamlgc8fSs8p7yht1+zXfx61v/b/8r+U5nDl6DdUG9SmNUS0ybSX/p/SKppLj2nvKi0KNVw6f1vUjUMf9Pn2/9Q9lzz1Y2jjvNMWxAuA1GYN/PzXyoJg4fN/GxMyi+HFw6DP/z85Xa85YDnyMohdrXpop3Se+5mseOwtZebKogEwfewP5FIV46WmLlWO7FYRKy9De7b0iR+GP48FgE4yarRpiZL1+sHPK62XV0kEAKmNJeTZA8dUBGR1R3qCC9XryYoxb6lbM43FUGjROFbpj38vyuSz68yPAI97ZfEzP1EaRJZEAJAQThgnYO7uPDj82PFYs1F2zVfPU1FDtewIik3XLYDGs71s7A9Nvul8zbEhAC5A32l+q4tTFNBh0OrT9Dntub9RJplmDSABcM7zfy838RLRbMrXGOu95Zq5cqB5V9ncQ7/YdgdAs7LMHP+hx8KvpAYihy4aAS0vzW59l5wBgOxuyKBR9TynASD7FJFUqKe2Tob0cLa+h1JDhBUHoVYcNYChJw+TpG7RSSIR3MyRAPiowZ8aAh+z0rGK7cJwndDnlg3M1IB9Y6MJKAHwQ5hA6jejuo4yg5r+e/VW/72xP7UAIM3n+DbfDkENj++WAdAcrGgdAZNwe4Azwg/Ntr4KadA0AK7FW/6N0BiaCw89PLCPSv9GHYxXt+yt+vB0yFzx4xHfc4xaSRNIXjcd5n/UnDgVajeonVsF0GLb5kIAJHwQAM1LlHV6bsEh8+AWmYp8edQ6eZXXIT+av32HA7ku1F5SI5PWGQfSGo3Ch2yaMD6d9okCBK3BcGuf/nhPwZyUEGM2odQAuAuH0KXtIiZXup3n536gtFHvjP2Jpel4AJAXvgnzuONV6ihtlVehKWLTw9tlRu+nlDbJmPfOE18D4HuACPub+uYw5esNjc18aMLsZoxOfXh15p+UmRFhUpfuMCmkVnlqH46f1eSIpp0EpOV4sbC9fvQh1nwPgiiBlGa4q6Dh9VNiAeAgwEN9mLJ+jDnHlxfmQrPbp+d/qjR6XianGgBpymv3n2WbYxd/qeaeefxjASCvsUPg+Gm/h09hcZhjvmbppwbA95A2QZs86wrtdxNilyuT3JOVa4eviwWAK6mVC2nO/ci3zd71MDNeKsvbDZSdeDmh5hn+p01A5/R4XGkQzQDIl1Kv4HlY3nvybxIGwKowvR6+6AvZAbPgde34UsQfABqJ4KODwFQCxA+e+6nsbNlDNncYkDAADoUmogQgdxag5HbIXDYVADgEQMOD7SyYTD5wCCSkg8CUANQSrnjwXYhDrb20AUhSkzZn/L+qrwiLJWFBYDZj1Ne0hVlobUBnOnK3XaoSmVNOc6XrrI+V2aNfk8V4AVCDGA/8zAEYqzTD4bzRxiUy/4W/U7BrLjQdHQw4oDaP2i0WDYBm2NHX0BR24Be/VmaDC5+PyDNeAKyxf6vSXhKCCENeJVEApPmlPSgOYW8ETERZtFlt07XzpfGGhYaGFBo0e6HWcgBeFlAbR20rSyIASM1nOZgsz33lny3ax3gAkLLriJyXu5Ts+qm+FL51Q4ZgHGmOOQ8vL8z7IV+WVDq2T+ZjvMx+l04A2P87vLiApnfxuB9KBrSndgCcDnNvQ2MY+T0tB/PqflP+JCfrNpdVg/S5I34AbLd6tjTauVpW9XtKjtb195LTGKcAAP1oAK2SygwAhlYH3z6Fi9b66e/M/45t/skrjP7nMA1gAIDm8bUeoFMBgNxTnoamhwdjJwD8kIdMW4LfoaunKX+pWTDB1OaB5s30tRl/UFoC7XMXCwCNBZJP3pwKEyCYtH0z8GXMyQfyBqCKAWcmmkzpzD8QWkNIX8BtJvNCXYemh09Bk0c/RrZh92WKBYAdcJDttGulMjE9bjrIuv1gEnjpY0ktoy5KewdT1f3QRtA/UL/9p98UtT006/QqGgr2wX+JfnG6eAEgtZ40fcs0AE79HeC6BsxAjR/fWEVry2jmy4TfDP5ieGBFl1gASHPRkcsn+da6Ebho+vsBfLh06UktEUx5mfD+FPpvLpwXz8z/RAEdwS5W4QuQx2DW6mRO63ZdLAB8BVo1zkOnsecLmNehXbPDvtN9vABwAHwf6WcbDwCqdWgyU34Fc5qmsl8Ofd3ShVgA2PjoTuV3Oaf7Y3I05CfMi2MB4DJqaaEN91uU2S9MVJU5Z2j8YgEg2y0E2Y7HywwWXwCoZKEkoq7RGsAqeCEwYuHnshvAurojNQmZA0A2/NyEX8gVgNKsMd9LGAAfhxaFgSTSlI9cqM9J1gCqaKLv/4sKnLEEWih7dHJDTsa9NSgdbtFVtsIk1V6aQGtCE8W54/8FvlPFVT49Hvb5b3tpu/g7qb17vUVb5jZXOs2dINUO7VBmpDSh9CrxAmCzNfOU+er2nqMtJoNO9xn82X8Clq/K7Nf+LSqAC00SR773j0rzRW0lSywAJGgM/fjn8HEsj3QTfxu+XbwAWP3gNuk474soTZibnJIJgLwHoZfwqwFwAKCWfqHLMJ+cfAMJjcM/+jdlojgHcmSJFwBpmTD8g39V/pcLAOPmEg8AVocvXiclu34KAnXphZcX9O1bOeo1+N0ZKSVowjoS/d6MuX+sccT1gd85AWCfqX9WPrVLqP2FGbQfAGQOyGFf/lpO1W4qK4foc0f8ANhm7TxpAp/jNX3GyWGYvPsv7gCozqkOL3+jXgf7qePSlnUc9b/iGdFIC4kyh18AVHNC3S7UvygNYLSxZvgK0+9QqAnrEEWgwOxMqO5lHSG79LUPYACA/ud8gjVzmgbQrjkcBrO0WmcO+QbAJwBWhnloBwTRMMwqzW3SxI5+ZH4BkNcT+PgGjRo5bVZJzR41fE6lOX0QoSna1LizrGnRI6rKSzBRpU+cmxYvMwBYFBG0+PwEW2ohGZWSZntmAGSHXoGpJ81PP4QW9T7MTflj9Py8D2QffPbWIICLvVAbS98nAl4t+IlVP3dcafKyAgDZN96bmiMG6uFz0TeNAOwHAPksDGRDEKSJLv1El0FLQw2iXduVGQCkNoda1LonD6CPx1SQl/t4QWEGQMIPIWg+zQHh42kujY/ugt/mHGgHn4nS7mr51zx7VPnpUf40VU0GABJSx+PFCH3kNjRBEBFbocy6QbNlH2unue8FgFx/NHWNBwAZAZc+dgxERM1nJUSbuwazo+wGQO4jjABaB3OyBiJocszph0fN4XYNgPQtCwWVsWsAKT8LAD7x1xZzbHMQGOOHOgJQaj7gXtXxUqIGzHerYV6UwHpMJgA+88UvlRb82+f+PiEALErfRBykT8GvaSWCRaQKABn8ZQiSjp+u01RWD3s5JgDW2blG2sBv7VS9FmE/P/M8plkfNXWEGUINIa/W3o0qmbndIoCmj1VQV5kVwhfKXBj9k6Zz1Q7uQGTHg1IRCb75WaoAUMOoHxPK0X/+e+XPtbPbsKhIzjo4DCNjLn7GCEyWCgAkaBbGbyDlTW0Uo18Wxfy1m0K6HWuSDYDUxNFXUwPgsI9+pgKh0GeT0TDthT7BwwBvtPDQ18QLgHz+oR8bZqYatvV9YuFCRHb7ID/K7qCaa3YAbLRpGUxD56jgMJt7G5YyBPZhn/6HzH3xH6JMmgmANJPleuLLCvrNVsJvGe+XFQBImTICao2juxEQ5qBUxv0ZETSpAOhy4H3UAdD4/TAX6xPzOwOOw/9Rla3BX/T1JsNRDYFOBlW6rYhlZ6gB44NoTI9UDDSAbjtfkj/PVgDEeD8LGNImoEx6bJ+jw1ZMUoFD/GoA6bNHH7mjVepFwqs7yGxBSGvlpQHkpW9A+0Fzto8BSwxi8Ry0kicq1ZYZ0CY5lSZH6Z+VJlsa0jzPGqiC2p+e0BI4+RzqthIBQPpGPbHocxXZkr5LjBB5FL5/L4WirNoBkIE9agDm5iAy4ZGqDVRAlKdg2krTPbv5HGVEE8H8CM5zEFFRaZ7IkPyMKKqhQC9mAuIomMDSBHQZTEDt+0K8GsAKMNlie4Sr09CYbULwjxMAv9dhNudXA6jlygNz/w1zpSYO6zoK4xTA1hmTKW0iAMhDwEi8qCCcMHLnxqZdVOCgJ+G/atcAsi80DaU20hzIh/0ZD59BattogmtO31EHURoHrZ2p+kytLaGPB7XHEAwnGQCoXmpgnjDCqzJRdCnHEHDHy9/QGwCXAQDX+wJA+lFShqVwuLkEUzXK9Rj69xzMiLNTA0gPiCaHtuMlz3y1VnZiPPYgUFF1mE1237JEAaDZdDQKAE3+dhzv17QG0CcA1jm1X/ohoFV+zIGDiDi6G8ETOB+SrQF8FgB4r0Bh+e5ZmqbGHwSmDKIAD4IG7TiCjKwZQLPE1GgAS+GFwAAEajkJqFsL0IylAWy4CREtcShmKP8bJv8n+5TfBL8pAl8FHEJ7TH1X+VYRrnRRkRY//pnyk9P+gupQgzXaYuVsIaAwGM8+mDMyyEpzRM9MpQawAwKZ1EAE0LXDXpLTML2LVQwAzGf4i7kE17iB9bYLfpssyQZABtBhtEz+OBxr2kFF/mSk1I5p2acBpKlv+dPRALgQUTJ14ByzTBm5dviHAEDAUaIAWByWMANhukwNIzWN5uIGgCr4ECLAatkdbt5Jya5T2pdRAEiAHQ7AZCRP+vuxtID5L31lZ7/yT5b7UTPIyJ61EWH2Ll6Q7mnfD+uppXSCH16yNIAEyj4OUUDzPXgojXaslDbo2wNEnt4Ds/MjMLutt3dT0jSAXpq0vACAan+yzbKofSJKA2jUiMbFyJVO7Ge5wDcA6jvl0CigXpMo5q6bQ7/MSgB08gvUAPjB439pfcMamjRPKZPBi74BUGsAJ/eNBKGI9TbNDwC+CXPDS3gb/G3/F1XwFJpVMoom4cGpMCUDI0Oug1/hBpNfYRH6+8DUjgfIT4e/rdI8OJV4AZBaoRErJ6sQ+DNgEmn2vXIyAeU9tRmoAog2A6T54a3wTdsoXw98xdIlBnqphwPnsrYDVdRDmglyE6EJKH0ACYCLOsIENLSz2AHQvnnEA4DsDzVPexFQhho7c24hjkm8AKgfjJobBuvgGPFN+FeDXwlHOI0XAAmmDLRzC0DMoEM3VRQzQxhOJqD8nJrBkQBw5mpkdFVCRAv4dZbE20/OqbPlI/mfmKKEJs1L2sO/A3LQ5sLJNAGlSfRrNGtGVMmvEHE3M8ULABmZluaYXhpAgj9faGTAfHByv+csQEyAzi4A5AF/LHztqFmf1vdZ7APMbWi8uNImoN4AyClizBE7APJzfmNPA8G6/GYwXjTUhgl3Ol5g7cd6VP5MuCZVJqAZCHAxZ9SbCQFgEWg4RjHYSK3GsmIoTcFSA4DUagyHqek5mLmtgLlbLADk4ZcpHRi580Cb2IGujHXwEDC3EikHZqoomsfg81Uc1gdshxC19MkfhyMyMoolo4vy4L3syR/KDVMes1SbgNJ3sc7OtUj18LQct5n22dczAZBwO/v1n7nmBzRfkzQAxGGj15Q/K583Bp85A42t9sfLbhPQQUgtQtNFDXM0a+W8Wvz0X8lVmBbbC8d62If/likNIF8iECIZRIb+leYSdWZRsgOkKtm9qLTdEdk5m4Cyve6IPstIovOf/WvM07IyCr6O6+DbebJ+xKeOWr+BmLeEWvr63UQwPu0bmEwTUDsA8hn58nTQ5D9JSayp+Y//QJmcq3vj/JcsE1A/5/a8AoB6jpl0eNap7QsAo1uxrw8LVxjufPo/lqrOxrqBCWhmzmBxXZuTAZBvtV+dboR296sBHLBulgquMg95wqiFMaad4zsK9Z0XANKc8kkcRFWwDQSBYeHBnhP3UxdfuQEw42uE/H0MsnIQQVZ0eWzZRHX4n4fUEcw/51biBcDxOBATItgfezJdNwCkbF+e867yoWTaAWr/2NcNpqiqNLt8afY7Kh0Fc6iZLbejADD0MDSDM2sA7cveLwBS+8N8hAxgw4iS9ufKDABquatgPdBYzkUOyMOh8YgXABm0hT6qTpE73QCQM/KpBROUmSejvRa+B+0mEq4fg0mqzivHPlL+lAG1foafZWS7TCYA8l6MnFvw3j1LxNK4NpJQZS8ApN8i++4FgIQ8hjZnUBp7MJnsBMAaeNkyEvNmMzTs9ki5qQbAYkid8DxMdan1W6LSxmg/v+QDYHlETB026wPHIDBre4yRQ42NtDIssfIAPgZzM/rSzYEpXbwAuBN5+3RQi9Cd1B9OeQBH4jDOSJxzYI4ZCwBpbtgNWohTCHe/TpmlehcGOuk38bcq112pi2fVwfssoPY8okbqVA9shfn/GiACohOEJQKANBHUwWjMvXTKA8j78v5uOejM1/f/6n+UXyN915jawaskCwCZnL4/QMPJ/zI7AZCmhyPeMzRiGgA7z/lUpc5YMeZNR1NhpQGGLx2D/yxnlFAUbQJ6CGkbtsEX016c8gDS95AARn9Mc7GfWZgSov/Xv4XsusgWm++qmw8g26u3YzVSVkyT/XjZwZQPA9DGLPp+QtOmSydqjxFIZhWg/DRSiJhLsgCQz8M0EGYNID+rDY1mlyXfybaOg2R3GyPInipJAkA/8Be6nXW4HjEfQKc17gcCo5R3XpuFXZgODZjPkU4ehurEHgSB8SPpzNdJBgBa8CpGFNB4NYD0/Xlp1p9UTrFvEDZeX8+cbjxEOgWBqYYcZKMBWjuR5kHnmssMAOqInpOghThX1ngTqLQyMIuc1Bef2ULd83sG8qAvGIGM/mYsNLek2SVNBL8cPN41PQTrxguArM9E2WzXXl6DtpKpD+wmoKzHQDDUBC5Cugb6yH02/HvKDFAX+sz13ThPyZHyNJdUA6BOl0A/OfrL2UsyALAv0ig0xTPOhRmsflkQLwBSc0YN2keMnqmioUWKGwB22LVa+YsxImWswr6xj4ymSpNac2GuvXhNQAl5xfBW+z1o2+2FZsnUiqrItaFIqYnsLrEAkCas1IDT7/JzpOTQxSkK6NuTf6O0fpSrHf5fZRAYaFyzwwew8/bl0g6BkqYgBQU17ubSCjk6uyPXZao0gE0QybY3/EeXd0Tqj1CUWP0jXgXzwWoCGsLDUIUIFBkf1DuyU3qtmCpuUUCHzvlQKjBVwqi3JAMaEKJmM5hptV0/X7a37Ss72vULP3osAOTb/TJIEj3/iR/JlVC4fK8ooHV3I9E5NFpHoG3b1NecQ9PouxMA9mOaBUYrhCndlUrR0ZG1/yR9pQZ/+guVx84pybrTnCcwZsD83J7s3F63G1IJUNvC6KLm8Pqsx9QKTLHg1wew96Q/IMXECQUGzK9mLk4AyFx8BDvmP9RA4rZ+6yoomCobBz6DhOaxow2zjWQBoIZU5l5krkJzYeTV7DIB1bIz++IxZQdTd+xvi6Tu8JW0F2pbqXVdM/wVpclk0Sk0mMtv9YhXo65xAsD2C7+RmvAxZX2dA5AX2s8sDRXgz1Z5K6n9s8vOyQSUdVQwnk9/qfwMmeOPQYvmq+i3kVNbv+9+jxQlp2Tu84gKCy2hufRBNM/yyMmcWR9ANwBsv2K6NIA2ndq/DFpTWABwLkxAV2bKB9APADqbMEZ/6reeWX6Ra7I3CIzTXuBqDmp60LgB0C4kWwORryN3DyWVMHUxKwHQXTkUJTM/k8lt082pnycEgG4pINTOZQjUCfZiAeBXiOin8wDy+gLQRhDkmCR5KkDrLEwu/QAgrx0HjR0BhQfs07jOXOqf3KdgLD2UPy5WHkAFk3jbzwig3yIfmA4CUCnjDBLBfy3HcVC2J/mm9pEavu874wAAIABJREFUQKaUWIekz2oTvnsLUPgp/rwtnyN0PU3/YpVEAPA24OMTpKUwH5Y77lolHXevVhFLmZPQXrQZKPtzHUEMaDZrLoTsMcvwnPD9YlRVXaiRHbZqitKeMfn5nG6RVAzJ0gDqlAgZ8EWZCLNU83NpM0LOickww4tVaO7ZF/6YzFdIv0VzIaAxGM+XGBMCNEu8AKhyKmJcv0WUVUYX1UXNq5VTlfaKfpXmwkAvNfCjSvBkonk74Oi6WstnTybPZO6MRsrv90MbZERy9S7PQFvJnJZf4HnNa41XGkD/mZIDc/RZ+wTzI0QvZT80KLvdTQMgzTbtgDQIieYbINUEzVlp+qqLGwByvREAzRrAVoDUHoBVztcJw2CaGKIP7jqvhfIAOqWBSFYU0OYw1e2FAE97kXvRnOeSL6seQ3oVmquvQ+CnjU0jwXSifQDR2QRMQKviUDpq8RdyHGtuHlKasPBnlJrSoUgJUhk+qAfrwFy6m6F90HkD1d/Dv7dWANwL/8G1XULa5VCdKjAzG5T2mVxG8Is5I99UfjlsqxSebcQUBAuC7Oc+9n2l2TPafigNcLBsDz83zptJCA2v71cVGreeaZ/L6ZoNVURAmsvq7xrBT64V/H74m2FOBF/8aoYM/uq/ERa/uCx8+semACv5EJBlk4JDXjP9zf8Iz6GqyEfXFZB1tmYjHKat+wWtHboiYAvhi4X+eA03IzdhT1himJJs8ztqWugjuAbBZHRhmgMGeaEPoE7A7TT/CTAEmW29oCFtGclPy+iSTCZPk0JlvgdfRa/SAianDbYulxMAtA0ANV1oethl9qcIKrM/rK3S3/H+1RARchPNQG1gR21WRST23t5jpDJRZfARjut8BAPRCeN1O403LFaawYOtjQBmyQJADUh27WtBrJ0e09+XMkgf4KY9s8sr0SAwadAQ30IeUl2oyWMAGPqR0t+PgX906Y85WAxzcSki2F4Lvbzgd5QfNXecyypxfeilKceZpqT38Vu8CCadt1R+PKNwXAh7+ZEDl6kodOEzE/av4XdgCea6NidXZx3M2/YIQsQ8fpRdF0SSJcStG2L2Rb0lPZXsTqror5zT9tIV84UvJhixdDNeqNBX1gyAvaa9B1/XwyqH5rGGkRcCxZBvd9DE3+AsdleWPva2XISFSqJRQN0AsBlyGLZEuo29LbvLFuxD+oxXBInkB03H7zP6sL7HaDnQOBIVu2CB/NKvTX3ZuP+kXLhyw2EphfRKPg63rsf/PKABpOCctIAu1pox7OhMQ5BrADAO8NOPFwBgSBKmxeGk/WOteAGQWr5jONjwTwJTA5hQloXpDU2t1uNAZU7oHksDyHuXhvZtOHziqO1g0Ipz2FwZHZNAR2iZjsPThVBCaw2ATIh+FRv2EQSZoOaBkEcNGIN1EP7s0NYMkf16IScfD7n0g7sLU74ql05JMyRkPly9gSxCgm6a97GoQys0A9R8OAXRoF+XNi9l/XgBsAM0Ep12rlQAwlD9PDDzuQiFDFpDUFjRpq9cRVRUApsu1MgwIimDo6xp3kM2Qdb6Tbmuw/x85a+cV2aIxyvXVeaKNG+luWgXRHRkvkDmXNRJzcMAiH4wCAx3GPMc8WsCyvsz0TnHgBop3p9zgHkemT+v6ZHtqt8rAHZMXO9WePhjHkBGD6UP3UXkqyL0NYEfGg/rvN6cqiNeAKSchyAgxw2E8mZwHM6TaudPKJmdgVknc/4xWT39F7UWrwm0L/0QjEYXzhP6EHL8DtRsrOaTBjAG2mHE030APYI41wajhe6v2RRJ45cpqGV+PntSeSd5qBySSPXBCLaMgEpoMecQZB5ABvuhxpjpD6itJojXP7FP5d1Lg+myXctpv48GwEulKiDNRXXIuxKi7t6TBscRXREvc+hHuqz9QEugIScApE9kr80LlQnwDmifqZlmsnr64NE/jnKnXPn8hGCWrABAyuxpgDSDLu1Arj/6AtN3szHmI2XWDXkeCfU7MBd2h7S2yQJArs1xSBpfDnPrAObyCQA550NDrJGD+HcngDHlsQFzem8DBAoyBZtxA8ArOPDexh53Gonrmc+rHLR1dQ9j38PYz4LvHzVlRjP8Tz7ptmyy1D24VUHg6VBo+bK4huNSAkEtODZmAOSVLTYukqY46F1FMIozMJ28j+Ao5c8ckyLYn2mKWBDm3mYA5DVtlk+X+tBU3YGf9Jk6TdTLtzIXzsBc7jYO4Dfwv1sWAOT4N0YahGZIPM+k5CcatlZgw4M9TfPOIDDK5r7GSyyG8O+44CupAig60aiNnMdzMAgGD+PVENxnV9dhcqQZcyMapc0SJplfa/wDMiAc3cIauVS1thxt0iFsIlgaGkgGE2EdAiB9x6hdYq7A/W17Kz9CBl45V6sR2u/sumfxC5qd0l+uCDSWFzE2VypWU3+vdHyfnAPkEii0uaJuiNqeznM+UwnnCYAXq9UVwlX500cRaXOvrIX2SCd3px9ed4ADTVgZJZKBTnjgZ5oMmiSugi+ljmyaLACkjxlhmqDE/HkXqtdXGqqaGB/mL2wBMGfwGQbOMcvfSVCJAiA1swyScx3znpBRc98mYTCW3ciHua99X8utCH/dp8M0HvI4AvNJBlNhhExqUDmHmP/RHiBG5w/kHOF9HsAsmXOwMO5FTQdlbAZA3pAa3baLJyn4pFz4koG5J2mWyQikqzFulN2gL/4rLDuaH1N2tfZsssiOJtN22dVEcKAOCyaqnICzQvktzb/K9CvsAV9BmlAfbNFNPWcZmIDXhiaewWBar5wphzFfmQbicDMjZzEDxjARvFMeQKc0EG4AWIx5Jycj+BnkuR+pWS5BU8l9pB60ovuadZG2a+fKGcyTowhIczAEgS3qVJGRXZoo+Ptg7vqo6eGD+9Q1MREgjwCgVXixoSj8baxqjgBIjZ7aPG1jFfIJt48EKhv8kKo0EAnAn5owfmdWzK09Z33p55GixJUCAKQGsDVMqHhw5httHqR34hBFrYMuGippglUGGykDgzzIF7FlN9ejloqQRlNC+lIR6ghrm+HLp8GM9c0+gJcAhUwYzsMdbeTPlKsmawFG9jx9+j4EiBZIDs4/qWlinwlGh6o1tGhQqPUggLgVHvapFdGF4MP7M/CKvTAUPjV3mxt3RGTECuprQg4/531K4EeB4fzZB0IDc9e1hVyv4cBGADphM+9jVNJKiNZHECCEGMs0slDppM2gNpXxg8CIloSD3YA7+q91RD5CmiJmoB88jLNQFgzzfwqQQdi1r/suSMZNAFsMQDYXp0TwPFQSlmojDQijmxJCCEfUQjEpO6HiCn4snRLO2+XGSLLUzjLiLJ/wCmCfWihCmrkwUTsP1UuQA06/jdXflweItdm3HrDV0pLEnYDNuca2Cd8nESF2G+CgOOYRtY88lDMiK+XB8RgKE2JCC2XJ8eL9iuJAWxkvEGhOSv/Q+fAf5byj/NvinpVxyGYAoivIHbkTOZE4lylLQtVFyJ8g61U4T5hDkmNJmL4I4LRHqWVqCZqCMggL1xBlfhhRYtlfN02l+b4aACcMf1PBpp43nJOMfKthzXwN6/GFiz3QD8e9EWCXMiJ4HqlWX8mQsuDcM9ZbY0MriTXEqJwFGLIcc8veVzVGmDNbkSfvIgBNl74ISsOyBGbQujCaK80tqeVzMoelf2oHaNfL4ZBO/6HLOLRubdQRL6/KCPM8lsbeRAhcCzBn0e0xN2BYSxwiMo4vza/DffAIAsP6rfeulcoXTmOu3EY6jDKyG7lGz3E9Yu5Wwthm4AC3BpAdCwArYN7UB+xsgd9NbcBBTaylYjik3sXB9Ryi7O5ohZduqi+K/sIAyH7W379JqkObxAP0Lbz4OIsD2kGAUAtAHmWzpfMQi8aRj1oR+cjq4qDPN/p3YdJ4CffYC7+kRlvTVQj7bQjKEinG/lPzwFapdnin+p4wQnghrNTfvkodhLd3i9Z8lwXE1cGBmgnfOTYMaEEYVCaHJudAroVq0NZVZftoi359TH1AHyuztoc5ARtuXgYfqt4qjUNh7EPUAPGQWxqgxfGgVu1gayN1TgnsEfW3LFdgy3tcqVBVpTYgaLVfOBHgcBt+Y3WiYMNp7VJjyNx+hEgC6i3MLwJCBg7i1FLyvvbC/hComF6B40Mt32XMjYNtelo0X7yOIfbZ17JIKUNNGIH5HDS1RyFjc8oLpsUgjDAqqFmrxTZ4cG+VPk3lsttpGg+3PIAEmcYbFilzXUIUgewQtD+UE7WepfFbdAWmgAzSE6vQl5NgQ59HBlHxKsMR/IR9pXkux5P+iJwfNyBTah0Jo06F/SXwVUSaCr54IERdgpntAYz3A+z1ToVzqjrkRVi8jRfLrM95WwPzmTDo9GycN3W3r1bfc57dhpbyFACSc1cHe2FfmkA7yxcNfBFC2R0Mya7lillKdpeV7KzrgmPRfNVcNf47Q5Fd7fhDzXf9batU7kMWwt4ezFvOg87zv1Bz+TzW3/6QVrg25lhFpGrY3Osx9RLY3B7l1HrVHMkAzO1H/1jcAJDfcZ423bJMSmecVxrSy9g797TqKTfQ304rpgnTyVyACfYOmJ6rNVa0kIzq0kw2HTwle46dswyBn/Os0R+PkicB0EkmVkk5Q6CDzahZyFRmh5s2Q6AzAD7Euc+4IhUA6Dny7hMjAMCQbMJmnjZZWcAwelLE6wNoHwlHK2rbeMZrae0VBMZrn3hUv7drAhN9TscXPw6N0fyQ2kpzzrxE75mTr2P+RQKeE7QSuJ5A2gOaaTqZUObk59J98woCk9JncIr+4XBD+3vIlPbJrXEzjJjreAAgq2ofOvV3h2vVZ2FoMyrYNYDhNgy+0xeE/hb+0BEAWV+b3lraDvXdfj/Xe5v6bh06k3+I9QF9DVWsIDC+GghV0n5gm/o/pbQs9sKDOLVoTAVAf0I3IIjnno9K3SI36HuGAEAAw7mv/HO2P5YGQGrfNFBle6didCDec4zXs0TzTPRB2CkRfHS7xnWx2nMyIVQACGDsM+sjOQONe/owmGmb/P30fZw+M+7nfXD3UcXou5ewnB/Q+TqPm0buldiI+nlup8dJ9Dpn0ThLLOoejto/+1yJBkAFeuEbR/z/chQAJlegfmZg1tTxs2jcNICxNYMBAGbNCKbuLsmAQL8AyMA5NOn8ZKQRUe1RLW8h5xsDClFD5FT4pvUNpLhY07InIs8a5ja5qQQA6HO0fADgq5gr1/AWfGIoYI45EbwJ2yI3DAFYBADxVeg+AQDGj/3U/DRfPTcqQqN5hOttWymtYK66/HH4SMFUMyiGBHSwHZowMpl6dpcAAO0jkPUAWAXmy70QXfU4zDlXD3gm5wKgy6HYEYN8AWAImhNYBIlyR6LXRXfRjeqMmpZvXaqqepbvXPbicCVD+yfQBOb72WdpvoDd6IyPqj6qRC0VP5SUwODmhEtiPZqrqAINYE4YuizpQ2Yh0C8AMt0B/S2/GfhSljxXdt3k7cm/le8GvCDnTQFj7H0xALCXMlfMbSUAQJ8j5gGANCl/FXPlGMxe5/UwImEmBIDahDP8mxvS95koMdAAOo9ZfQRhabJ+EVIx/IvroOqInPQHY0qAoBgS0EnOacK4YdBz2S6WAACjTrVRY5JqDWAtmMB2WfSN7GqHKMIdBuYqAPQ6C7tNcDP6JYAevjSfTvdOKQA6PUj4MxOFmeuFDoLWS/nLQ9AzP4GGP/6ZzQCYPCFm+/7n2gE3AIw5WQMAzLkDmoKeZQYC/QAgTT+fm/eh8lFkSopHuTBqKFNbLIWPoVPR0UPtUUVzi0wCAPQ5Uh4AWAU+i6ORcH5x5xFI+N48IQA0oJH/MUOf8WlgAuo9ToyaSRPPTYjCeAw+jk6Ffn2M0Micen58ZL3v+mjUYJCaTvM+l9Ujx6ucidldAgDMfgBsjYi/jfFSZQFTPsA/MMeZgPr1+7PwSmysyy0A6PYU1hQNoVpOaj9bAyYejEhLsZ6D9k9VNjWgfADxP4xHtmkA8wL8KbE7jLznm4oAALP79yzL758oBMYCQAaMuI9E9CNWTEZqjqMqOisjVD7KpfX+jSpXHKPNprcboCJtsjB4Q4fda6Q9AhwxwA7z8dmD0OQGuQQA6HOUHACQwaruFCqqgv08Ped9FaV1wpi/COcS9asBNDFfAICh4Uhk/6I5NlMrVDmyC8Fhusl2BiYJjRsDtDAPXLVDOxBBkgnrjSBYebkwmA6D9TDoCBO+50e6mtmv/9wSUCa75BMAYPYAYBkEq7qCaLhlEBm778z/v703gbumqA68+wVckR1RdmQXEFdUxB1FXKPRxBgTo5NotklmvszMNzOZxCWTyTKTmW8yM9lGE6PJxEncYlwQxQUFEWVxYwcBEVFEUBQXeHn5zqlTp+pUdXX36b7d9/a9z+kfL8+9fWs9tXT9+5w69abqDvDq/KEX/5orzKwAcAj8NS2ghagZADvX1A0DYyiH9InXhbByf55vuAzYyoXPuS7d8ulTTeTO2kD8SxBoADjhjDkI/kSnr3UccwIzYWutPukhi6gmAMSjOnDfn1usQr9BL6KXHJ4eNr/6Gk9TAvRI+ng4QmOf73wTvNPeyy2Q7gUe6tCD6GePe4KTg/TCN00ppknVAFAp1wIAPhSOvjgFvIii91vUJn0AXojcJLz2GgDq9vGN5QQGWxLPQMNjJI6B4yXuA96L7wJvtFgK9ML4XdjHi4fDf/2w9FBzZQ/YuGDHfPas6ijwBLsNXmbhkSLnPf8Xqm/vN48XegaAqwHAp8JZfnuix1c41/l7e+xdnXPaK+AveS+fMwCqga1zD6DUAfYf8n1ATqaujdddTwqRaAJlnUvaQFGQmllxyeIzIUOGP/xrGsD+PaZHjEEAmEBe0tJJztpzAJOJIOnB9YpM4QW0h7gsqJsIdIswFlaYH/pFM1mbBPpLYIO8gJYqbwCom0TGBMD+ndBimAQWl4DKn0WPbObgBdRTXyj12gOgwjcI17EbtArrXUX6TV1AA4C6MnUBYIf+MPkZ5u8aAPoAwgGMOwYCX4KOCoC62sbOuYDwe4zLlQZtBPm2UikAsAR/NdCTJr8l5z1F09Rue9WxJ86VNtBMM9dCYD72Z1odK9amSMAAMLyeYVHYHkDq3No5a1OGgtVjvSUw9jrGADD2hyIKZALqxAUFH8g27Ewv664agGtfpnfn2B2CVu00f+aghj91p1ALIgEwROeb/ggIB38EgeOYgHaXsybLRRtgHaYfbhyVeLpspDvMP2cJgG0V171sXodmXnEZvSBNnituh3Gz53PgZjVPGgAaAOJipTDXGACOO/4ttWklYACYylfznFHwiEt0YQBUZJS3n2qN7ausqWtX79OkoSvTiADIDMmFd98Z/gD63FeQ3A7WAI4BgLpabjkA7K3963pD4n+vTVxNmr5VawA1/cKgpWueUf4eD5ZWRrBgM5aAPASc5mzNYFpChQwADQANAJcw0CyLqSVgADhTAFQ860ptp31CjvUs1aQjy9RUPtb8ub8MbIzRikol4qoBIN+I8OcA8J67HQTivx4awILYFQVsGsgaAU49CUyZfi8A7NL+eXInns+Evs4AiBUyCByhG5oWcAQhziaJHABnA4EGgAaABoCzmSesIItIYFwENBPQ2BaDNYAK+Cuugd26uPsakzk0aY0HgJhSeaFcB0Dfr0PmCJZ4z//FCOBE6h73rwcAahyEdDeB6CTKxu6T5pzCbmkA1IxG2Vilvt2WhkFjoaubFnBO43+RsgwFwF3ve+/qKQ8/svrOHT+ozv3StYsUoTmuAgJnMTybzgF0AFMuoTmB0bXcUBPQwx60Z3XA3rtV995l5+rO7XdXn7rshmn6qKVqEuiUgAGgFJEKaJTruikBsKnVNEXT1LGz2/gAXWlp4A+Tit4/wSNnAg2aGmXbBL0GMSoSU/hz6iNnAgrwdzdBYKcGsHWY6MpYlGmXALUNMddwWxYAF+gTo7Wlbh0zWnazSkixQJ9Vea0wNQk0AQoGbJs3H7jHA6p/9ZNPq6752i3VG99/3nSS7ehjsxh+WRllmQwAozRSMelabigAPuMRh1fHHfJA1y+//b0fVm/96Od79dHTH31kdfAD96iu/fpt1Uc+/2WNj4Re6c8p8D6737867ZFHVPe7zy7Vpy69obr8q7fMqXgbUJa4UCnqInRDIcjBNICxS0wBgF24rll2jskcXWn1BkDoQI1HQbSMtlQDSLkSAEatH+0DjBrAe3ZsBwBEE9AOAOwSukrv2lD4LgGu+wyz5QBQMwKX3ag9J/FlF2/s/LgJ2gBi7DyHpLf/PrtX/+z0x1cf//zVoKn68pAkNjpOV/s1zZ1LA0CWfqMmbQbNA2V73LGHVM9+7EOrP3r7x6s7fvCjpFAlGZsGUDdhrgIAj9h/r+q5Jx0d2vDd511e3fDN78ygo01ThJ968gnVfnvu6hL/LvTdN3/4c9NktGVT9U/LlnXLPbrhQIvuWjr1hGtnthVl7xfxLelFDY+Ernp91u4YiAarwE4OYejp6MtjMkdXWgkAyn6UtStBH8JZy1mALfXKATAgoANA3zFdIAZAAL+7t4MVaIcGUCN0A8DmltlSADg2/HWlp52YteEmeAg+9NAHVz/3rMe2pnztTd+q/uK9546WuxRbF0SMlmlDQs87+fjqUUceVP3O35xZC/Hoow+uXvLkh1cXXHFD9c5P9tMCTF3uOaSvabvSA2jpAIjCKtDACoddbD4o18tPfXR1wmEPrv77uz5R3Xzbd5OmNQAkccxJA3jCoftVT3/4Q6qvANj9IwCevA7db4/qxx5/bLj1jnMvrb72rbRN5zB2xyrDS554nDOXxes7d/ywestHbJ4cS7aUTjcAulDKycwAMLbOmBpAFYfE1mztIl3Q1qd/daUVZEBH86WXuDEtAEbNXwKA2wEAnRno9mYTUJXguxbqLRLtEmCfxphjWAPAga2i7VPKiXlVTmYYAC+57uvVuxsg527YhPuDH901UFCNc4pf2GkFNEr2tUT+9U8+vbr/fe5VBEAMfL9736v6wZ3j1H2aGqwuVQPAEWQPZIMj4P6wL/KOH95ZnAZyOQ/WAGJxMb8w5Pgz7cul23GPrssn+G3iMPg3hEz2KYZ0fZ18dl5Iab7xt3T8N4HenADwxaccVx24z25FAMR6PfsxRzkouu4baAJ67QidZL5J4Nz5oic8tLrvvXauPvGl66urvnbrfAu7liUzAJTNpl2Pa1x3GAAK6OsBgBjLzdpBgN2L4UQbzGafXqPIjl/I/BOOfsA9gLDm3AHgh3sA8W9xD+DU8OfqqOlJazmxUKHVANio9s4q78PN0gtodz/Vt6Q2LS3faMPpS6gKyQD4+WturN72kQtVcRYJVBKbBiQWybMp7i4771T97j97bvV9WHiXNIBT5LlJaWrbLZ9DV6IBTGnENcOKhlzaBVr2AHLAKQEwB78S9JGsDABRDnvset/q5059uGuakgZwk8a31WUOEjAAlK2gXY9rlu0GgKnWr6ZFFtRGz0oyAa1rpVNJxucqfiqdykBOXqK2D9PEM/+iJhCPgNgBGkA2A00AUAV+opyLDGNth1skj1XG7QTAjpFUVxvTHQNA36raVaY23MidZSgA4qL02EMeVO35gPs5s7Uvg0MPDRMfedAD4W3xLtXlX7m5ugve7sgL08T18KEP2rt68F67V9fcdEv1zW9/LwR50F67VQ/Zf5/q5m9/t7ru67eCeUA5x3uB976jIR/U3n31lu9U37jt9qIjht3uf5/qP7z8tKUC4AH77FEd+uC9qltv/z7I7Fs1GeTNe8h+e1UHgkOJO35wJ8jsG84r4TKu/fZ8QIV5X3XjN51pl7x2gkY64SH7g+OHe1VXfvWb4CjjB61FOvRBe1X7Q72/fuvt1VdAK7L3bvdXOYHBMhy+/76wt+iH1dU33lL96K7trfk8eO/doe/sVd15192u3N/L9tOFyEKDpZUl971vf/f71fU336bSiKOcjjlkv2qP+98XtEG3Qv0LpoAKANxpp52qYw/er9od+itqlW6+jcYERY3aOFk/nk44+aj02wZtsTs4Kdmzug3a7XpIb7sbhxLwKCWGvsP337vaZ7ddq1u/9/3q2ptuW0gDiBqjh0JdboW8v3Lzt6t8CB8CfX2f3e8HbX4njH/Ii6fRZH7UTZZT7AF80vGHVo884sGuVIsC4P3uvUt1zEH7Vt+G8fWVm78DsojzGcrp4H13r9Bj7i3Q575+6/cWGvsPuN+9q0NBtveFOfHW7/7A9aOu+RrnYzRp3RccveD+vuu+8W0Yg8Pmn/33fkD1wD12dePmamhXzboK8z8IZLAv9Idv3HZH9XXo91JG+djF8XYE9NU9H3BfGPt3VtdCHX94Z/ucEfvXNnjm7Fo9COacm2CcfuPbd4Tk9wToPwA0vtgnb7zl9tYyaOcTfTgDQCkrTb9JwzdL2gAwA8BcVNvSvhfPAMSADIP+c03M+RwtpI0awAQAIww6DaD7HTSAAQCFBnCZ8OeqpnmVoB/NswvZCoCKuhsAdjSpbq2yMnVEXwDcaadt1a/82JPggbiHW/jfcvv3YDG5V4XatAuvvKH6x3O+kAjkYYcfUL38GY+p/vBtZ1Uvhv10Rx5I3vUQgP7w/57lPv/ha15QXQUgcRssMB951EHVvXbe2d3HvnXJtTdVX7rupuqFp5wIi5ddQto/BLPMP3nPOQkgHrjvHtUrTjupesB97wOOF75d3QdA88FgioXQ9Heg3bzihptD/EfCvr+XPOXh1c6wuM6vf/fG97pbDwPIwbJ/6pJrq3/61Jdc2Ne+4lnOPfwf/t+PFMHnBU84wYHxf4bf8frxJ51YnQgyeMcnPu/2E+ICjC80rf3MZV+p3vOpL9bK8KSHHVE949FHuzy/DHswUfOAQHTLd+6o3viB86rbMyjLEzge9pT97DNPcmX8A5B96frNlz+z+tzVN1YfOP82LcDFAAAgAElEQVRS9/MfvPr51V9+4NMAqHtXpz7yqGDex/LAdnnN857ggPSrIN/vw2LuyAP2rW7//g+rP/unc2vAdRzsL8U6IyjeBW2Aizdc1GFbY/lyL6DPOunY6sknHlG9+Yzzq5+GfXFoFskXxr0CXhq85UOfqVXl+MP2r34C2vI+IFt8EYEyPgAgB+v+5jM/E/bVPeH4h1TYPl8BgPtTKC9e+fD8rZ85zTn9OeeLX3aA9WNPeFj18CMOdOX/OrxIwH5///vcGxaJt1d/Cv0P21Bev/8LzwNI+hbcvwdeVuyd9C9c/P7Nhy8A75DfilEgE5TRo6Hf/6e/+7ADfXnh/sBjASKx3W8FEDgCgBhB+C/ed547RqMLAN/wyme55LCcZ372iuoZjzq6ujeY60m5IsS//WwYt44Bo9nnTz/tkQDUeyZ12A5e2S674ZvV+86/3MlOaidLJqD/5iVPcll9AxbvH7746uplTz0xpPfF674B965xv6PZ5FEH7OPmkVA2kCEu+t9+ziXhheJPPPF4ML/cvdif+ebnvvz16uNfvM7By4tOfmgI+6fv/wzALj2xcG74xWc/Ovz2P/7p/PC5yQvoS590vHN4UtJ8o6nnJdff7IDt5097ZEjrbz/2BQdceL0G8sOXX7fA3Pehi66pfhLS4/p+CeJ+FNJ4/DEHVSc+5EHQl3dJ+iauQ265/QfV286uzxVtwkCAQq+kOAZlX8eXZzdDn/qHT15Si45lev5jj3bQI+dHXA78EPre2SDbK2+kPozhHgIvtLiN/z5L7wkPPbh6ONQHX8rxhXW5+Tvfr94J+yOxP+GFwPsLz3qU+4zyuh72V5542H5J/jimzr/iq9UFV30tKTPW7cVghorghxAY86mqO350Z/WBz17l+hFfso1uhP2ZN37r9upRR+yf9D00x8Z+9JijDoS+EsuO5f3ghVdXXwYPr8u5DAClnPutx73eSmu9hhllYTWQ6KJ1vk6hWnS9dKEiaELpel9XWjKnNFf4JicM9zWDvhChVN6eAOjqzFpAOvy9BoBaIaukrJPfqI2hzHKpwRoBUNkJDQA7mmuDABAfrr/6oidXCFp/Dgvo60GrgRPMzgCFJ8Pi+nknn0CwdG5cpDAAXnDFV0DbtaP68AWXu4c0LtZv+Q49lBEAcUGCC+/zID6Cxa7wxvpfvvipoMXbxb19/iuAgm/dfofL7zmPO67CxfzZn7+mOuMzBC94oWYDtX43gGaBtYuoocR0dsCE8nuwwOYFBy5IEKh+DeqDC/P/9o6PhXS++33yxJgDIN77qac/qnoEAMFHLrqy+vCFV9Qa//95yVMrNKf96MVXud8QAB977KHVbbB4f+uHP1t9GxY326Ese+56v+pVpz+u2hverr8FIOUy0O7x9biHHlq96IknVuddel31/k9fEsq8L7xB/+UXPBE0XNur/+8dH2/VCDzgfvepEGZQDr/9Vx+olRM1Zb/0/Cc6OCSQIAA8C+r1yCMPrN4ExzP8CKBnV4Cdb0I74aL3Nc89uToE4v3xO8FZCWhh8R5C2i885/GujAhEfB0GEPlqCP9dgMM3vv/TAPzQdvDj7qANO/VRRzmZlADwaY84yrXHmz94vusfd23fUaGmFoHwINBaIYhjH5P5/OLzT3Fwj5CPssEL2/0XnnOyW/j+l7//KGgC7qr2As3jv/2pU136b/BOf+TwRK3xK8Eh0u/93VkBZk8FYLroqq+69sML6/y8xx8P/e8wJyvsB/JCAMQ++okvfLn69GXXuX19OD4QUhH0EErx5UG4WgDwZdDXsA/+9Yc+W10NkIbyQ3D5abi/314PgHphn23XADIAcn5o7ozanwMADLAP4oVT/dvP/nx1BWhNEQC3AYO9El6kMGh9BMDty6BxRy3kk044zMU5//Ibqo/BEQdaAMQ4N4NWBQEK88N1+sdARhdf8/XqBeA05UiAZbwuvPpr1aUA+g8Gbf8z4XgBvK6AowXOuJDG09EH7hPKzXXCowiOgft8feCCqxygjA2AzznpKKeVwzbAC7VhqEXFC6EEoUADgBj+JgCS/aENWRZnw/65zwNwICwdD05mML3b4AgKBKPTHgXHLPiXX18FDdS7PnVZqGvbhwfucf/qpeClE+dbfAFwxgVXu7n0eHihgJCJ13dgrvsbcNzCmjUEvpc++Xin9cMLtX6fvepG90JjP5h/HnPUAdXHv3BddR3MsXi1AeApxx1SPfrI/UMbXnj1TdVuMC8973FHu16Laf/T+TSHSgDkOt0OZUNwQ8C8l38xgGPr787+EjwLaDziS8GXP/VhTu54nXPpV5w2de/d7gf953AHkDiHvOu8y9xLCLzyNsJxhdpoBN/85QKWATWCqFlkWEcI/t9nTL9dguRgACj7eBfQpONBvgyoQ4oG7jRhqJV00KYJ1a+OaY3zb5q0yhBYB0C39y8JzF/yWjUtemP4e5zpBwKl1wZ6zR9pAAEApQYQNIHOBFQrZGVbtEsOi6eEoM6EZhxgThrA4kAqjJhiP8jCNfYVzQjUtpcmrQ0CQFyA/3MAps9cfn31LtBoyQsXdL8IQIFw+LuwuGZzPQZA1Bj9GQACwk9+IQDi9Ztvep9bqPCikuEJPZBeCwtQvnCx8NpXnO6gCeGp60JAeAgAyf/6x086zRVfCAn/7mXPaDQBLQEgmj7+DGgFUcP4J5CevBBU/v3Lnuny+dq3yPU71+E/gkwQBuTFoOfk+UnSnCKY/uZPPxMg+M7qj/7hY7U56JQTDq+eD55Lz/zs5dXHPkeL4qYLAfMYWLQjeF4KTn7khRCNMkEtKl8IgAjf//UfPlorKwLdL4EcP/GFa4LGkNsJtak/+dRHVG8C7SFCHfYFhO69QL7/GeBLmmLinNq0BxA1gAiAvw+gnpudHgVw9vPPfnz1NTDp/R/v/oQrMi7usP1QW/K6vz6jJivUxCLQfRG0yP/nrAtcnF8EDSaaEf/VGZ8GSICyCqH8FGi8cHH4l/Cyoe1CDeBv/+xp1dVQV9SYygsBEK//8JfvT0zFMB/UnqJ2FevHLxkw7Eue8oiaBhC1zKhtxrL/w8dT1/oHwRj75Rec4qDtC19GbQi7hfElEU5YJACe88Vr3UsWXMyjFvBXIA3ULOOF4+tvP3KRS+kg0PD+3GmPcbLBdvjT957nQGXnnbdV/+KFT3SLbjSz/W/vOqcXAKI53ttA04hn6yGY41jfDV70/MzTH+EgBcfHX37oQlc+7Fu/ePpjXDi8/vJDFzl4oSu2GoLBzzztxFAPtzj/4IXuhdLYAIg5Pw80Xod7jVfJBFQLgAiP7wDN5q0oC5An1hnnTIQM/CzXHg877EHV0048zNUcNdF/9gHqy20XvnR49emPdtYKeH3sC9dWX7yOLCAwj1c98xHuZRlen7zkegfieD3+2IOqxx59oPv8PWiPv/rQxUk22E44vrGMeDUBIJor/+zTSduLdX3TmRcFbfmrnvEI91IHL9RofhO0gTkAnvW5L8OLgG+6MKiBQ+0gayPP/iLA8rVUXtQwIpTihSaab/5wLC8C4EMPJosTBEnWduZt9N7zr3TmoiiXX37OScFJ0g0A2+8FQMWXW+z5FdPCuv/J+7qfO4ngBn9ZBQBiYdsWLnHhky6R0wVRffksVmUiaJ9jIOjcOO01EQAmmjBG9O5SdYegeo3FHdp08nKVJBzO/ksCI8C5EhcaBGSPt5NuxH2ZoY8gEGEvOIBhAIQxt+Puu8gJjAGgtsMPC7cIBNaa3ic2ZA8gl74tLnW3IhUmlW+dJrQjUSPOtrS08Mf59A2vKV9HGDYBxYX7RzNtBkZF88kbwGQOr5c/8zGw9+uA6nff+sEaIODvjwXN1Y8/6eHVhwBOPnoxaUYYAFHzh9qSkrgYANHUkCctXACeftJDq6c+4sjqzwEAcc+fvHChjaaRmoPEUXuEZphu0Q+aFL6GACACGu4bxAXWG0AOrFHENPFICTR7RI0T14MBEAEl38OGZoq//uNPqdAD698ApOGF5cTyojnt28+un6lFYHA6vM3+bvU/PQg1NTGa26J2DjV4/xVgUl7/Gg5ivxA0Wx/zmkr8DQEQ2/t1f/2B2p7JlwIcoSnk66Eech8ithPKETVr5192ffWPoP3FlwD//IVPchD8P9+dQrIGAH/nrWc6AJYXa+/QFPKPAFDxwnxQg4uyQI1ofuGCDmWF2r/f+z8fdj8jrGJd3NEm7/sUecX0EREmsY9+FrTVXdcbXvlsZ5aZtwED4G8CAOYPYDzrD01c/zdoVzF/vpwJKBw5Ik1An/noYwCGj3SA/jUwUZMXLpb/A5jv3ggw/OfvhTrAlSAgm3LCfQmAbwPAQ+h14SHMS558ouuveN0Me23/AjS1mM6vvOBkt08Tr4tA+3PGBVcE09CXAeizyd+fvPfTDmT5RUCbCSim9WnQGp576fW+KgQSL3vKidX+/hiBq2FP7Hs/w1r1bc4s9FjYI4fXez59uVuk0xUnypNg8Y+aJrxQi/U3H/1C0MrNGQDRvBC9Zmou9DiKnkddHQE+/pcCPhCsX/XMaIr6dx//ojM95QuPsUCowUsCDYIW9i+8LgVT37Mubj//tAkAnwrAeiKAK164n+7vP/GlkPdTHwa/eQ0kmr2i+WsOgHl5ZblQO/qpy25wLw0QctlEE7XH58Jh9HwhqCOw44Vj8c1nfc7tDcwBUPaZVwKcIrzidQVokc8Ec0+8Dn7g7sGcGPvZ/3rvfABQewQEySHvcfUnslbv0Qp/LjOZVxn+ktWcJnxYX+b1KH1fzAS0eWlHv7TVv1QazbJTC23F9LUNl0XOsL1BsKUXEQyA2ZrcBU0Xsw4g+ZbU+rEWEBUD7j7sMUYI9ADoPIEuGwAXaQRNt8T0tR70NOktGqYVAMuzRshyCADS3JC8AqpVoe33hQGwNjktKsGZxB8AkAyA+GYZzcPyC+EBzQHx+o/gMRP3AL4WTArzvU/4+xGwH+zVoOVA01DU9uHFAPjBz1xWfRw0VloAxLinw4IZNUJobir3TeHY6QOAuODHhT+aFaIjFb4QXP49atsavICWNIAYF/cynnTMIdU7QQsqYeH/BQg690vXJofGtwEgA+hl14Mm0+9tey5o5p4EkJCbOsp2+Tcvfbozg/ttALUmRzgYHhc6v/2zz3JhXveWM5z2AK8DEJwA0PJ9jAyAr31z3WQUQQqavnr9Wz5Y6yPsTRXhGiEbZYMyOu+S64r7G7s0gCUA5LqgGTACduhbAMtoKvseYXYcCogmy6DlOhA012gGi302QD9oOn8HAJ4vdDz0i89/QqKda5ujX/9zp4NZ6A+qP37X2Yk82gDwKdCu2KffBDK6xoMYRpYAiAtUHMb//qef4czlsI3QDE1e+PLhdwBA0ZQVzVXxoqHvJwAHgPS9BIAMargf8hFHkPbkmwCzfw77ChEAf+vlp4bsPnzRVdVn4BxMBswffyLscfValfeAWd1lYK6pBcBzQNN0PqRFF5Xw117w+KClughMBM+G8cO/P+3Eh1SPOJwAFRf8n7nyq0lcdM7BWib8AU0w2aQQv88ZABliZLs2fca9eC9hAFTCx8Ng/xzKj6+/As0Y9i2+UK5PPuHQ8B33QKLZ50+DOSVfCH8IgW1XEwDi/sYHg4krXteDeeV7Ph3N5R93zIHV42CvI14Mwl0A+POnPQrmMwLTi6+5CbSWXwFnQfd35p98oenv1eIYir1gT+DPPp08tuLFsNkGgD8DWsu94bmAF5oR434/vNA09MWn0H7SVQCgBh5aG8r/OA0AdkGkByYsQwZ5ya2m3/LklVrALh4qylREapJ5eW3a3kJd7bcIcywSl/uMaKFCNyrBX+xQSVwOKirsZvr4aCLQq3n99KafcO4fLFj8MRCgAcSzAEETuDQT0DGE2TYQZfpzgcB8oHQNDFm/UQCwNjG0A+IoAFjIUzOBzj5MTwjs4wTmD8BUEzVer30zmLcVPHDiQhs1Mrg/7L95jdMUAIhtgLCCGsD/jVqc7NoVFs6oXUPzx4P23dMBAGrOxgJATBfNK50zEQ+6aFL3OoCk//7OsxPHNCoARFNW2OeF1094c0Dcz0bmffULZexMbf/2Q82eLn20f/bsx4FH1P1g397ZznEJXrjwx/2Sf+G1R5xDGwDibwiQCFv5hW/in/iww8OevmeA9gqdjaBzG4TA/BoLANmpCzqxQdPU5PKU8wrQWqOW6w/f9hHnZAgvNAlGk9Y/EKamqHVF7W7JpBjn6QfCftGHACSi+SgCNH7/Bsjzj+HwdnlpARC9mvJQLQHg7/38c12yqFWtecuFmKec8BCn2fxPTrMp9X9Ef5z2G155eigeawAZANGUGPd74tUEgAiffA4mprk7QBc6MsHrTNiXdzFoXfoAIGoBKX8q4b/4sZPD3io0PyYzafrtAfe7VzBTRO0OmirSRb//2OOPgTYhByTOMQ7sy5JeItcVABFQHgR7JVH7id4zeX8b1lMLH08BLRvuJ+TrjWCCKc9yPfbgfavT/B5LDIMAiPvcngv7HPlCrev1sJ+u7WoCQARzNAHHCy0G5EsMhL2gZQQzTzT37AZAMs/GiwHwYDBVftHJx4bivfPcy5xDF77yNHEP4rmwR3DdALALHlobKPtxfAAcCn9YsBi3rVwulMxGowWMyqlG8XStc2vcGVLKfhEFHNJWizDHInFTwTTZzLXAn2sXGQ81eNRWUg44W4dlKX7AQP68P/rsNX8O/BgA8fy/u4IjmKUA4HjCLPe5UvrrDoGjAWA+yF0/Kne+0QCwkGefyXS2YXtA4JgAiAtjNGnEoxtwHxleywRA3NPybNCgPeaYg52r/PMuvba6EpyDPAu0LmNqABEUXguaNVyYo7YKLzTZw3z/ADQycky0AiCY2f070Bq6vYweAF/6VNRWHlj97VkXVl+6tgyAaF6J+zFLe+XyPoleK3/9x59cSS3jb4Cjmk8DWEhnKhivCwBxIYdOepouNCNE01XWYqIJK37Pr7EA8EkAnc8FhyzvO++S6pwvCVM14QkQ92ueAB5H0WwUTTbxeijsDfw52Bt4MZjA/v3Hac8Qmn++F9K5BDzO8oXD6CA4CuOVpz0WFt47nBny+Zd/xWm4fwvMgBEoEfjx4nm8DQDR/BPNQFEDiADo4sG/AIAAc7jvCu8xAH4KAFqaGXMc/Iv9j/eBpiag8VsCgB+92JlANwEgehbFEkkNIEJD09Ej/wgawJtgwT0MAKkmEgBxr1jTUR+fAm+5l4MzGLrgeA2Ao2eDd0u+0OsnapPktW4AiO3+SPBG+YTjDnbmjT+APZNfBW+Y3wYIR1NXvLQAeCqYeKIzGb7e+EEAQHhhwBfK71ngXIYvBMD83rvPuxz2Og8DQGlKif0X4b50YZvhvyEAeOh+e7qXAHy9A7yKfg28evKF+0df7T2L4r2LIZ9PgtntOgFgnx1vRQFnN8cFQB38YRG6zCXL2roGQOzS0nUwC4ukDwCmYUv1HoJ+VJKh3DE0Xr2flMuuTV+Gw8/cPPiX3/UlEOgI0e/748/o9dPB391O+4cgeI8HwHAQvHowDGwLbYU1A60pzDpoAF2nLFWgMEoNABfpDRPFnQgAf//VL3BmdE0aQOcoBLxU4qLwj9/5cVe5ZQEgeuZD08hd4KgCXOxLxyPouXNMAMR6oRYNNVB/9k/nuLPUEAjfD5qoHHj6AuALT3lY9XjYS/nOT4J5KcBG6fqNn3gqaKB2c6a4uXYoD49ywf1qeKFpJ3oH/TcvPTXx/slxugAQtTPozKbrejocIXHaY46t3gceTPE4hfwaCwAfBUcn/CQAM0IQOsUJlwDAV4Mn0CPgeIHX4t5F7yGUz39EjSaaxuIZdyjT3wUAu0OcHcgOf0rOht7wc89eCgCiiWfuPIiHt6hmtgdwPAA884IrqwvQ9NJpFVm7yPY8lM8iAPjroAFkD49oFvlJpzGOE5isI7cvnov4qmc80jmQwQv3mJWOR1g3AJQOTRDW3nLW5x1849l06JkTLy0AngSOXE4Ghy58/SU4c5H9SDo1wTAIgIfAsRkvBI+sfKHX0KtgX2bb1aQBfDk45tkHPHHiJb19NqU1BADRxBRNTflC81/Miy/cy4cgytc5YDZ6EZiPGgDKVuiCuObWL62Xm0Bv2QCoQYCuNa78fSoAXIQ5FolLrdogpZ4azRQAI9CqANBrA3HvH0EfgKGDQHT+gk5gwAR0x5K8gC4u0Na5Mvw4pz2ATXbSXYODK2MAqGvzpYaaCAB/+cee6A4H/+2/en9NK4H1cw5MQONyLmhj3gvu+vFaFgCi2SFq4d720YvgbDveK0RS7wRAcDjCmjzZTk17ADEM7hlDT4xohop7JH8X9kfiuYa598q+JqDOMyhAIO4lfO950XGCLNfrAT4QcNkZSlffwuMYcH8mhkcvonggM3rszK82AESnMXvgvsPC/sA8HXQWg0cY4HEY2B75NRYAsmdS1Myho6BwCWr4LXCWgtqU38nAFdsO+/LrYR/gT4LZLUIHO+LhdH4PHA3h/lA0tc2vqQHwV2GsoZkveoLlowa4DMsEwM/Cnr0P4REMEwHgrz7/ccGkFI97+AAAZxcAnvbII6vjDiHvjni9BY4xyGWE99Fxx4ufQM5T8PqLD15Q/ehO2gc75BxAjDeWF9DSHsBff8HjQlk/AmaRl3gvmEMAMN//Jh2dYCangJbx0UeSVhEvBEA0k/+l5zwm3GNTy3Cj8KEJAPH8RZQ/XtIDZ1NaQwAQ9x7/ynNPCkmieSeaefIl9+3hPT6T0QBQtoIBYNInG7SLmwWAWZvXF/GpSNomAPitDoAYgdR14VklPpOKUHr+hLAe+sJfsG5B+HNaQPi8ESagHXJc6s+x0cq0YAC41OYYN7OJANCZzsHeNzzs/dOFvWAvfRqckQfOVn7v/3zInf+G17IAEA89R40NQg6aoMoLYQTLle8BRKDBw9BRq4lu+/OrDQBx8fE7r3qO0yrheXBPOfFIV+983KgAEJ3AeC+gqKFzHh7hmAk8TiK/eP+hg2wwWdRcuBfn34KJ48c/d3V1HJhDoqdLhLP8agPApzz8SGe+2LY3kdPDs/5Qrnhw+X+WZ975AHj+4m/8xNMazwHUOoHBRTzCMO6FQ4+s4fIA6Lyswn7JGiBCQIS/XwHIOgOcE6Ep6d8BqOIh8vJCeeB5Y//l78W5fT4AalXxbMCpTECPAg+urzr9sU6z+YlMizo1AD7/5OOqhx9O57eh1uiP332ue5yzBhBNrQ+DvXdokrmoBvCp4KiEQQSPifjzMz6bmIthU6Irfzx8Hi90jIPeLfnAbzza4CNwHmHpwoPBX3lq1AD9I+xpwzPi8MKjLF4DHiT50hwEj2GfA55JjzyAziy86VY6pF5e2mMgugAQDy+/+ibyfCw1Xfjc/p8KD5T5kQZ4nMG1QjsmnZ18/tpvuMPd8XoRHKiOZx3i9W04AuStANfywr2JOEdd48vWBID50RX5/kxM85iD9oEzHknDOAQAMR4eco9nQ+KFXk7ReyhfUqOKh8sjAOJlAChb1AAw6eAbD4CpWW19qVha+dPs33SRyCie39JHn0UsNgGlLYBsAopHgsHnxPzTawIRCJ0DGIDATdMANkpyST+kmk4DwCWJfXnZTASA+Ib4t8H7IS4E8aw/XHjzhdqY1zzvFNjbRJ4g+VoWAKJJJmq38FiDD342HpTsDoKHPW+4aP1bOAvui8KxCi46XgcAgddrwaMmnm0mrzYAxHB4IDjmiWaYuN9Nps3pqAEQvYB6cHkBOOc4+bjD3PlvF2faTDxoHl30oyfM2z1kd3UsXCy/3puB4sLw98GskAFdxm0DQHfGIXhMvQtk9B9BI7Yd6swXdjc8/uMb4PyHTT7R2yVC49kAnbI9dob88Ty/w8GZStNB8FoAxPz5LEXMAwHXXV6Or4J9fkceuG/NMQ8GuS/0B/TkiQCPezrRtDXfp4TywD1p6PlUzpls/is9ko69BxDTey2cNYjt9T/gKA3ev+iqB//QzBZh6J+8lnjMPYB4ruJvvPhJ4dy1T8HRDWfDoe343MYD5F8IgLgrmF/+0TvgHEAnbppwuo6BQC+g0QkM1WQXOFvwNaefFM77uwS8iqL3STR1xDMKcY/XPtDf//qsix2QoFdH/I7XXWAuhGZ/7N2W+yOCAO47w/LgWYIIe3jhoeefg/Pudrv/vR00PMA7FcHftAAoNWdonomHqP8I/vI+zbEAEJ3yvP2cS6tdwNz1heDoZD8AL77wTL2mPXVyPEszT7RM+PtPXgJz9vbqKDCJfvZjaP8klvuNcG4iyhIvPJLjJ55IWlNsb/S8ev4V9LLoKADfp8Hewh9BGm+F4zZwTDQBIM45LwMPnWwGis5k8IgPdB6G8y5qUhFsEaARpIcCIB74judA4oV95v/CIfHY/pgeejRlZzPv+8yVzkssXmMDID5b8JzGc8FTbW4BIttjyGf1tidl4ltlD6CZgDZ1iAhqFKIN7eh3vppCxj5F+//CHkCISE8Gisn/EgB0ewZxzx9q+9gJDEIfOoHBe/jPNIDK4a0LZgAo5KSZKXRinU+oiQAQK7jP7rtWvwaOXu6CtzOfv+ZrcKjzD5xHyRMO2995mXwLHLUgnQ0sCwBRm/cvX/wUOOB6FwdieOD7g6FcR8MB4mddeKU7luAqgFM8fw01YHihmH4e9ojhIeMIrrjowjOl+ODtLgB88N67uzxxwnvDW89wi6v8GgKAqNlCs0TU9uH+M3Q6siscPv4wcNmP2jX0VInw1Od6JWhuj4X0rvzqzQDo5YPO2wAQ80KtGR4Gj+CPB5SjpnU/WMQdvv++bj/c334YTOz8PjtsB3Rogx44b/jmbc4pzy677ASHaO8D5w/e4I73GAMA8XBo9Gb5eADmK8DhD6aJeWO+qGl8+yc+5/pp4QAspwHEOsmD4qVM2cvorbCg/BxoTO+EPn/swQ9y9Yrq5DkAACAASURBVNl/7z2qw2EhjS8cEM7wd7zGcgKDae0Nbu5/CV6qIARiP/g6jC88D/FQKDOC9Js+cF7w7DgmAOLAQPPTl8PxKejdFi8EBfznDoEH4Hn3uZe4BfWiAIiQhibJLwJTTQYyhASEKjwgHa8zL7o6aAB/9bmPdcDeduGB31+79bsOAPFQ85OPPbgWHM8vxHQYDrUA+AA8uB6Agw9Y54QZyhYBwCP236t6zklHh3ft+EIK2/kbMM7wmY0mjXgh8F5z023Vhy7OPN8WhIJaMNSwoiwQ8vCFB3vTvOOHd1Xv+tRlNfNZ1HA+61FHurNOOT88KxBlhU6BUJOKh7fj1QSA+BsCPP6OkIYX1gHnSHTOgheeg4gHuuP8ORQAMZ1DwBvo8x93dHhhgcddYHp4ZBH2pY+BdvMSOGuQr7EB8NFH7u/OosTnx9sAQMe8DABJmgm4KpzAaJZ1XVZum7kHMDppYbhr0e3VunIJAmXbJE5gIHY0AY0QSACI5/0R/NGxD0Lz5/YCkhMY99c0gONNKfV9jqYBHE+6M0mpBwAOKTEunB4JDjgOg31w94UHLS6mrgbvguhBUbphL6WtmZiHlAnjoGnSScceAm+Wd3eLlxsAAtGN/o/uugsg4YTqPvCm9joAQHl2Hy6uT4UjCxDmcMGF5w1inJVdXo2yExTgaAA2hEBcSGHZEGoRNKSDm2WXExdv6FDnYPBCilq073z/B+Bp9ZvufMW87VELgF5mjz1kP1jc3wdMQu9wIIMeME8+/jBwuHJn41EXfeqF3f1w2OOIJsoISGjSi46IvgCQilq6+gpClzo2BcLt8WA2i+liP7/0+q870ERwxKMvboX0ESDxUPauq9T3sewlL6CcFoLGibCn8lAwucSXAN/74Y/cSwzMM3EoJk10oODhwcvaOUww19ShLt8FhP/Rf+EzfsIF/3Eg04MABlHjd9d2kCtAKC6mURYYuQsARbZhORC3aHL+FQDVLmBauQ/ktZvrK9iGN8OCGvcFouYvvXQTHOeDB4IjJOwBL08Qnm645XZnvorn3h3gD6FH5yDaC8cjnrO3F/zFNkWNE+49yzWR2vRkODSxRO0kWi6gDG6Esl56wy3O4Q3CHI4xhC88W+9mcH6jufYDwH4IyGCf3e/nHO4g+OFxCVfeeGvxPFdMEwEKNX4PBvkgiKOH1psAqrE90DspX20AiGFwfsWjOg4CzTHWAfvsLWCOeSWk8y34O9aFfRXlhhpMKu92J5+r4FzA/BzNsfLkdNDZDLbN58HL6E3womvMywCQpGkAWO9Vw3yWDAdAen6lc2+uUXYA6Boslpc0fzF2AEB4OeO0f/jPmXoSBDonMH4PIDqAMQ3gSDNKucMYAI4k3vkko1sfraS8UwLgIhWay3EsNMdCAzZ5Z1qkklslbsl15MTy1PSfJgDEsx/Ro+nvwh5SXJznwzdPO8KdfMiKWCMBID3ufboOEBkU+d54ABjwk4HUV63UlPkipKlbl+ImmtKtMh4mrOcLHncMvAjc0+WAgIhmq3aNJwEDQJKlAWC9T80TAIn+ZHsRANJ9+uO1fh7+Eg0gg6DX/DEImhMY5ZzSv1MYACpFuz7BDAB7t5VmAd87UYuwGgmsGQDiWYWoZcS9lbi3ywAwSsAAcDVDSJvrS2C/IGtRUSv5nk9foY1q4RQSMAA0AGzqJv3X+jmcxVeSYcblW9sKzoFcQbo0gL60rAn0MRoBEKwcEAjpuAc+CoLMPoNWEH4zAFRMFs6mVhMuCWMA2Ftkc49gANi7hQwAe4tsvhHWDAD/FXhE3RfM9NCT6Q/B1M4A0ABwvoMrLZk87w/38539xevXpehrUc4hK7q2ipkTmCgd2wPYAoBIEtmDqBC6bqiE2/uIM5kEBTb6m7jnzzl+8fDn9gCSqWf8S5/xCIjKAFA3Vw17IzAiACabc8XwKoy04sSWhQthmu5LsWjClMTYn5h1jbHKUAaAvaVvANhbZPONsEYAiPuVXveK02Ev1j3OEy38MQAUEjAN4PyGGTrKuhP2g+J+wlc98xHuTEW83nnuZW5voV3jScAAkGRpJqD1PjVsvV/fA4gpuyVjshbuBsDirgoGwJCedBvDAAhwJwHQef8Unj95D6C/h5rAyTWAw4Q53kBfNKXFyp+pdZsKk7V4jZ2UAKiBP+o/bDOcFkgTXz1xGgAu2vV6xZ+ruA0AezXjvAOvAQCiUxf0jPoMcEB0ygkPcceIXHTVV4NjFSlg2wOYdzfdGy7bAzjNMH3FqQ93DnWkfK+68VvVGRf6Y1imyXZLpqpexyilYxpAD5SKNa5cq6TrloJ55MA95ous24fFTffn1TyBNpiA1msMbl1Kip2a0BgA+Qf46zR+pAWU+/9Q25doAgUITgqAwwSpHHFLCLZ4+eMDtXWB3gaAtd/KGkANvLHIDAAHdh7d+mhg4otFMwBcTH4WWyGBmQMguqH/ty891R1DgEXF8wvPvOByqphw4MI1NQA0AFT0+qUFefEpx8GRFLuF/C4CD6h4Bt7i65ClVWFtMjIA9MCWgEX8UlxPSC1UoaW1a9wpAXCMsTIsjRwAo4fOVFTtyHvPPfVFZlkj2A6A5PVzhz/wPQVAZ/7p9gVOpAEcJsD5zB3jlT/ZotlcQSUA1iatoMgrvTJoyc40gMM6mwFgb7mZBrC3yOYbYeYAKAVXG6oGgEjBQURmAjrfYWYlm14CBoDjAaDq5XPDGYNjawDHWLsPS6MEgCjjknQaQLsA2I0KUAgr6WKbP/uPjnzgIyD4DEDaB+gOgPfgVzmt4EQHwQ8T4PSDXpvDeOXnUzo6cm4CwKHav44RaRpAbU/IwhkA9hacAWBvkc03ggHgKOcAYgPbMRDz7eZWss2XgAHgOACogj/HQWXoGRMAx1q3D00nj9ds/1eQRVDmpGOvHQCj+Sc6F70HDoF38Bf+eeDL4M9BIMAgagFHNwEdKry5TDljl19u1Wys45gAqBiRBoADe5sBYG/BGQD2Ftl8IxgAGgAivBbmQTsHcL7D1kpWl4ABoAFg07gYygCDAbAv/OEc7OI0ASCDoD/43Xv9ZIcw7BXUAeDr33qmAhm8qBQhhwpvDpPUFGU3AJxDy45UBgPA3oI0AOwtsvlGMAA0ADQAnO/4tJKpJWAAaAA4JgA2sUPzJjDRAzsAEPVDLh2//oyeRSkimn86145O8+c9gXoTT/zuzgF05p/++Ad/LuDGAeAUAKeeURoCGgAuKsEZxTcA7N0YBoC9RTbfCAaABoAGgPMdn1YytQQMAA0AxwLANu4oASBhm9Cmtez9Y+NAufRMTUuBMLw2MOz/432AHvR28FmA/lB4cgBDjmA2RgM4R/ijZlZQg5mAqifulQZUNOWqyqdQzq+kaAaAKxH7NJkaABoAGgBOM7Ys1aVKwADQAHBRANQzB1FAfY2Gd+CXDAA53Xz/H6aRHyznvIzkGkDWBAbtH2sASRu4cQCob4ilzjGe8xXUYAC4/IYZkqOiKYckO0YcA8AxpGhptErAANAA0ADQJokNkIABoAHgMgGwbcjkoJcCIK/saJd1qgmM8JeYgDIAovOXcOg7HftAAAimougEBs4L3AgN4FoD4IJHQGDHSiYzrQdQiphcmrME1RPnXIlkkYeXAWBv6ZkGsLfI5hvBANAA0ABwvuPTSqaWgHodo0xxqx4Er17mrYkXUC1LaMN5zG7tRUUADFpBv8/PpSBdbXnbQhcZDn6XewDdnj84A9CbepLXTw+AeAYgegt1ZwGODID9hKIcWYpgq8pXUbR2E9CCj9dkQCWDpkZrIXsDQE1LjBDGALC3EA0Ae4tsvhEMAA0ADQDnOz6tZGoJGAB6NJHLygZIEwvNmhmjAaCmy7VLSQ+AEgFJ+0cHzdFndAKTQJ/TBNIZgASAE5mArhrAVp1/Wxdo3APYBX+YaBMAJvtHm8EwL1fTQfIczjSAHYPZAFAz2yVhDAB7i2y+EQwADQANAOc7Pq1kagkYABoAys7SlyH6hR8GgA4BPHLX9/8xH4AWT+wBjADoPYKyN1DWALIJ6FhOYPoJQj0+ewWcQxmaClwEwJ7wJztCp9lmQ1/rgr8kj2RkpDVTT5zqV0O9mnq1gQ0Ae8vfALC3yOYbwQDQANAAcL7j00qmloB6HaNM0UxAOwQ1YxPQIfygj6NbCCf9B7V5IZq3BYW1Z7L89NDH2j/312n4cH8fafvCP6H9c94/8TuYgY5iAqoXhHIkDQg2hzKoAVADf47G0o6jPry90N80mj0DQEXHMwBUCCkNYgDYW2TzjWAAaABoADjf8WklU0vAAJBElYMHC7CILZm3SlozKq+ZAuBQdtDH00moEQD9D/IcwNhwsPePQdCbgEbw8+afHgjDURDwvXKOYTDugnsA9UJQdpKBweZSjrz4cvtm+M0AcGArzyDajAGw12S8RFEaAC5R2FNnZQBoAGgAOPUos/SXIAEDwCUCYIujw1zNUVtDF9bLTd1jCAcMiUPgrAM7LSLXQJxhWwIgVxwP/nPZewAMJqBe6+c0fLAf0B3+zhpB/Iy/IwD6v6AFXMgLqF4I04zoVeffVqvYPTJqMACcpjMsM9WZg+AyRKGd/rAsBoHLaJEl5GEAaABoALiEgWZZTC0BA8DFAFD9/F8A/vqBVh8oi71rKEPo45GkMHzbOqgMgFHlWj9Qnhy/SAhE6MPjHZwZqIM8dADDewHFERBoBgph11oDqG+A8aYSdaevZSmIwQBwvAZZ15Q2BCD7jgcDwXXtsL7cBoAGgAaAaz6IrfhuQa43XlQJbOP3APqHPT/zO5/9DRoyGc+jUat8+6zz+4TlTIfE0YMpwx/1OLya1kDdAJhLPNX+kRdQ2APIWj/eA+idv9BvpCEk+MM9g2tqAjq00VQjuSFQZ4dvTdwAcBHZb2TcDYDAIWPCIHCNe7MBoAGgAeAaD2Arelj4GwA6Uaj3AIr9f53PfQX8aSG8z1q/T9hlASCJIpVYJwRiJB+P49eWiwhx7viHuA9QQl48+w+PgCDtH5uDsvbPHSPx+ree2dmeYdrIQg4R+KJT0EryXLTQ0n+PaQAXluZGJLBFAbDtLdhGtOsmV8IA0ADQAHCTR/iWqZtpAKmplwWAOWRo5d9nvd8n7KwB0IEdNU4dAFkV6+HPnwGIUFcDQKH1Y9NQ3P8XoLGXE5gCJg4R+KIzzEryXLTQBoALS3DjEjAA3Lgm3fgKGQAaABoAbvww3woV1AKIVhZbwQRUZf65Iu0fwaxelzVvAPRkjgDoKT0uFx0ZErl75y8MdCkA0gHwTvMn/sIXH5c0h3oN4Ay0f0MbWTuIm8L171Z5SmYCumgbbFz8LQyA2JZmCrqGPdoA0ADQAHANB64VOZeAASBJZFQNYAuA9dUALgvmhuSj55CowZP9T+UMJgCebCSCP7d05N+9Ceg94BE0AUA++8/tCYwgiGag24L56EAAHCq0MaahVeTdCwDdIMhPbTQAHKPtNyqNLQ6A3JYGgmvUqw0ADQANANdowFpRm1/q91rVdQpyS2sAFZq3PgA4ZI0/JI4e5OrNr8svAqD0Atq85tkWtZgNAAghPLkLJzAeAqO2zx/5wJo/NgVFGPRht3kPor01gLqKd46XwQFWkb96qkgGgoRAA8DBDb6pEQ0AQ8saBK5JJzcANAA0AFyTwWrFbJOAaQA9R8jFrVi/1ta87JfE6aCya0QAHLq+n2e8MgCi9OprHr8gFGaf7AiGTD4drsLzJzMBZScwEI88gHptH5t+1jSAYAKK6XjzUR0AihYfKuixpqNV5D8YAF1Lh/8VRpy/VRJONqjChJWb4ubDsbRXs+TxauxwtUlhrBbf0HQMACMA0oy4oQ29QdWaKQDSozG9ar0Jyp7fyx/C/LusZhJLpMFxQ5r4W/ziP/sb7l1g/ExPhOy3JAz9GvIQBZN1kPmlQygtS/wtxi4PN90YLMWtS3eD+r1VZeMkMCYAlvmnvsBScJKTc2mNm8aNaTfd5wbrKtvCJqDKSmk0gIus7YfGnTZeHwD0nNACgNvw4HfqIck+Pt4DiMc8kBbQg6A3A43HQ/AB8B4k1XsAZwKAQxtrjNmrPwSmD3xHgsoNsn4WSIqdTFiyPYYAoBb+Sisr1/2U0lAGG6N91jIN3XprLavWv9C52XT/FCzGxBLIV/7Kh//QUvXRDI8JgClMSViLmNMFgHEXAPXr5QEgTSplOEwnnDrI6SYkA8ChPdrizUUC6jVMR4G7AKsdxMKvIZemKXW2AOjWiN0LPQ0AUlLdaTU1yZC4Q+LoyykBMJ2T2x+lXuMXZEHAF8w/JQDioe/OXBTP+cN9gHDkA4KfPP8Pw3goDCagPo1uDWAJFhZopKETwNCGGppfKZ66a5ZWIy2Riz81aQAzKKtNZBq469Iiysq3llshEUWQMdto7dLSrbnWrlqDC2yawMGimz6igPSJnwF94C+bEgmAcmH00ACG+OEdHn9oB8AIXhLCpgHANu1fLEeURB4+DcPC0k1GBoDTjzTLYVoJjAGAi8FfeWG0lgCogEAtAHKrD13v9403bXgdANbanG94M003V8vPqIJB088d/i/AH5/xF/YBMvDx+X8Ahi4MOoERZqTtANhz8d5XmNohPlW62vy7wjWKSSm/3gDYBoE9AbBzIuyoQ2f8LuEpYbNPMlsqrG7NthYi4a7Wd/G/FpWbWSH7yDhMASNDX58ydIlvDA2gBEc3rAYDIEUmUIrQ7PCxlqbXDvY0ATUA7OoR9rtJoFkCi65blgl/db6Ks93KTUBzESut3DTyH7ru7xNvqrAklmYAdE+GmlEghXePCKn9c08R0gKyF1ACQNT+kfdPgjvUAnoTUGcOGqEPf8MzADF8TL/NC6gSXurtPzBiw1jt00CrnPAWgUANAPruFKsoIjWZh3LgJi2hZhBqrD1V6WgbZ9zuo811vcNtCATKph8TDta7cccv/RDZurYZEQCHlKFLEkn/yQMXNID0EM7MIn28cLcAZjJeDFcwvcxMP2v7/lxCywFAXnBQ9fKysrB0E4lpALt6ov0+dwkssmYZG/400+qsTUDrEFBr/r4awLB21Qin0Nm03DB2uLQoDIDRtLXpuRfKQQ9aP0NHqbn9fw4O/T0Hfh764C/CHe//Ywh03/1v7i/GQQAMIDlzANQ2zhwmGwPAkVrBALC/IHXrtv7pLjFGTYNjpqCTSX8IfI0NgCX4WrTCWxUA06FSAFGGWkm1tXsRDLvawQCwS0L2+9wlMDUALgaJdekZAPbrUVp2GDtcnYXpqcT5tAEgtzFDntzzRxrAHAAR8PzePzQDRa0fmn7yXwmAzlsoAyBD5sgAqBWmpinHTEuT36JhDAAXlaCPbwDYX5AGgP1ltsVj9IVAA0DoMB1eQAlquWPV9/5NpQE0ANzig9mq31sCBoAksgQsxZfaMoz4g+J0SbtAv1tTAxjBrw0A+bdWAPQ/8v490uztSM08Af6c2ed2Mv9ETSCGYfDjz9SCpGVs3gPY2cppLxgT2MZMq6uvLvp7p5g6AzQMqOIgSuw+Q9HNBHTRVlzz+AaAa96Aqyl+HwicAgADKo2k7TUNoENQJ9Z2py9xwijBY1dvNA1gl4Ts97lLwADQAJAAWLFA7xEu7/cR7iif0jNXD4B8fAOWO+77I4+fHga3IwR6bSBAIO8TDPAnzD9deV7/1jPLEtDJRS1A7YSgbRBtelOGU4lIEagYxABwyqbbrLQNADerPZdcGw0ITgmATQ/GvmIwADQA7NtnLPzWlIABoAHgWgKgBzje/0cOYNgUVJiBeocweDzEPeAtlM4K9P94jyGkNSsA3Dj4cz2se4I1ABQyUsirW6JbLIQB4BZr8HGrOwcAHAMCDQANAMcdGZbapkrAANAAcBUAWHrOdWoAEdT43D7/lzSArOkTEAjmn3gWIO8DRBtfOvuP/0XzT3e2YFEDqFyEjw1sY6c35eSlFJEBYN9GUAu2b8IbHH4DAFC+K/FGbIXD3Da4DVdctS4InFoDyNXvKkebmAwADQBXPIws+zWRgAGgAeAcAFB6/6Tnl9+b5z+7GR3hLQdAqfVLtIAe/pwGEExAUWPozwx0f8GbKB8D0bwHULEInwLWpkhzqvlIISI/wrpLsCoNIHW3jpooKtqZRrcI1LLSJrWlwm0IAKZtFg5MW7gppXgU3Xnh/NY1gTb4mjsA5u1aGxIbfAyEOYFZ1xFn5V6VBBZZs2g8fGrCEIDoJGBeQHVy6gN1fcIOZZN8D6ADOjFh58c/cC2jB9AUAAnioNPwmX/iL+0FJOcvfCQEASCbgGJn42Mg6P16qgFUd0ZlQH2buZBDhdwzm1GCqyWgCLhKAOyEQFX5FYHapL5g9FEadJ0T2WQA7NMuQg5tIrHu1izURjfVfVYrfdqsIWxfTaABYFw60CIj/d59z4VQtZw5gVGJyQLNWAIGgNQ4m+YFtC9DaMNrw+VdvhSvdo/eroqofA4g3Xfn9gktoPPqWQM/fwi8O/ydj4MgjV8CgGxO6mZ7aQKqWBUNFYJ2Hpg6fW05NOEU4vIjrDu1pQNg3t9cN2uokaKii0ymXQrIbulZCOW6bc0EFQxBh5e7ZT2r6NbD892AmDmALUsDKEXXBwINAFly5gV0A4afVWFiCSyyZtFo9zRhagDWUmfTALZ3iKHsoI2nDbcwACKghXULPdUCALp9fKTFoz1+UePH+wEd/Lm9gQiC6b4/2gcYD5mPGkDlamioELRjeer0teXQhFOKbJ57AAsASLcKtVJUdJHJ1ABQ09s6wuhe3I+Q0fKSCGemjZFlQT6Kbj1GzmubxhwA0D38FEdElNrSTEBTICRZtt1zIVT91TSAKjFZoBlLYJE1iwbuNGHcmkv5IDIAbO9MQ9lBG08bLi9lpwZQav/85zhNR+cvdJaf1wRKDaADPQ+DDggzAHQaRAZHjO/T9LM9mYCqO6Ey4MCBP1TIA7MbHK2XFBSB56ABXAkAKmQzuJG2UkTdum3tJDIlBFrX6+4ODF+r0P4FVDEAjOCWHEQfYc72AHb3ZQthEpASUC96C2LTwJ0mjAFgd5/UMoE2nAbQSqUaM/0krUYAxB+8NtCDX/Dm6c78Iw+gqOkLGr+7vWmoNwMlDaA3IWVTUD4CwgEgm4AqV0NDhdDdzBRi6vS15WgLpxRVTEIRYUoA7GPaOUQDOHgiVchljPbaEmlsKABi200Fgdb9dCMDIXAO83Lr3sRCVUwDGAExwnTbPRptmss0gBopWZg5S2DwusWtU4uIkNzUhKE1r05KpgFsl9PQZ5Q2njZcXsp+GkBv8kk05P7RjAyfAebicQ5R44eePvnIB3kmIH2OJqPOjNTN8NzhvLdR0wDqBiA3iT60D6kY4KMBoEioc4IrZNoHADvTHyyw3hK2CLp129rKaQoIVAzLtZXXlip4g4bQAJB7QZSEmYBuqZFhlW2RgGr90hBfA3eaMAaA3V1UC17acBpAK5VqzPQ5LewjAfBEZ+B7Adac+affz+dBMEAfagC9JjCYf4ZjIfDIB4zH4Oe1gcLBupmAdvfBwOPKoGkwxUpz3QBQPXkq6j5IphYplcCGAyC9uRqxkpCUdc0NGkQFCDQANADcoB5uVRlZAuo1TCFfDdxpwhgAdjeqFry04eYGgFHLByVLtHRC+wf3HQA6jR5p9hj6UAPIWsC6BvDuoPGjg+SlBhD3hJsJaHcPxHZRhWp6XdQdeZ0AUD1xLiS0bplZCCGBEdloznIdDQINAOfczP3LZgBYmwzsGIj+3chibB0JqNcxBoAkAeIH/tjeUQr0my8HtfLXgp023FwAMIpImH22ASBo9fj4BwRApwHEvX7bCQDJI2j6D2GRoS9qFX1jwh/zAqqY7xbmGEUCGgCsDZiSuafWBLShTBoTUO3AXYyaFQ1jQaIEtggAYoVHgUADwM0aPQaABoCb1aOtNhNLQL2OMQA0AET+1W7WzPpL0x7AfgCIzl1IA3gPagDFQe87GAC9Uxg8IN6FceG3u9I40Ev2FFIhDQA7JhkFu3VPU4pEegNgE+hpALClPAaA3c05yxBbCADHgMB7tpi8ZtlnxyyUAaAB4Jj9ydLaeAkYAHquk+tBATm1ZaJpAAeNiXYATKWcOmqJxzWQ5o88fOI/BEE2/ZSmoPF3H84fHh8BMHXzZQDom1TBaIMa30VSJL4UAFSVoxAou6WeOBX5DReqxUwksAWBZhFNoOuaW1BmGztqDAANADe2c1vFppCAeh1TyFyzv08Txi0Plesk8wLa3gvG1NCVchozfUyL2jPR2KT79ZwHUE/d/tw/9uxJh76z6SeZf7p9gA4O2fsnfaalTnr4O699DAB1fLbY/KMY4L0AsA3I2jSAqnIYAC7W2CuKvUVhZigEGgCuqJ9Ola0BoAHgVH3L0t1ICRgAUrMmYGkawMa+PhYASg+ggwAwHPYO4Lcdwe+uAIAEf7RXkEGQ4Q8dvhAM+gs+bHkAVDDR4pOfIpPJAVBRBnofYQC4eIOvIIUtCoA0ofWvvAHgCvrolFkaABoATtm/LO2Nk4ABoAEgAbBucawNlw+UPF4vAOSyeQ2gc/rCzl6845cd2wEAAfpwLyDu/XOeQv0+QPzM5p9ulYRePwP/EQFue/1bztRJoIewhs4WQ4U8OL+hEfvEU0h3DgCoPTBeNXEq6txHhBa2QwL9GWijRNoHApOuucXltjGdwADQAHBjOrNVZBkSUK1jGgqiMe/UhCEA0dXWTECb5bQIN2jjasN1ASA2OLYlNXtsfK+gC85a3PEQrtExMHv9JAcw9wAIyr1/d7vD4NkENB4V4QDQQ1/wAurXPA4M4bm5JQFQOeZ0I7MrlCKzVQNg62TYZnJaqruivl0is997SsBARq0JNADs2bfWIbgBoAHgOvRTK+NsJGAASE2xCSagQ+GM6q9bsGrDDQHACH8MhQR+AQDR6Yvf98eOXpwTmHAEBO0HlOcEuv1/AI4EenIfIH3HHVN9FgAAIABJREFUi0xAt5gGUNfcI85TigxXBYCqSVALgIp6jihVS0pKwACwZ38QM2DPmBZ8hhIwADQAnGG3tCLNVwKqtU9D8TXaPU2YGoC1iMs0gM3CGQpnqwRAzjuYZPIHr/WL2j/SADIABhB0jl9w/18EQdr7R0dFEAwKE9AEAkHzx0ugrQSAK2EURaarAED1BKgBQEUd5/so2ICSGQAOaES/C3pATIsyMwkYABoAzqxLWnHmLQH1+qdQDQ3cacIYAHb3EQ3cacI05aSNqw2X51OL5+0/3ZI5HPwOn7sAMDnsnaAPzT7vBghkj6AB/jBdf26gNAFNzEH9M3M2GsChAu7uQjHESjhFkelQAGw6HL7t0HiWhnoCNADs08VWF9YgsKfsDQB7Cmy+wQ0ADQDn2zutZDOUgHr9YwBIEgj71hQnmxXoN1/jauXfxQVdv3d1PW18bbgkPyezfAFNgmQAJOcsIlZBA4hmn9IBjDvyQR4DAY5g8LvbK+i1gKQBBDPSsAeQHMCQOajPdE5OYAYJuKt1s98VLNYzRUVwRaajAKBIxABQ0S5bLYgBYtbiBoAbMwQMAA0AN6YzW0WWIQEtgJTKotHuacI4rlKsD+vhYqQm01Aud1c51n0P4KLcoI2vDRf6CxFe3a9+9ADj9h+2AqA/yB0Pgedz/tAJjINBt//Pm4CyExiGP/GXgY+Pg9gprAPJDHTlGsDegl1gdlCOtQVyKERVZGoAOK7ILbUBEthygGgAOKCXuCg4X82quxgAGgAO7cwWb0tKwACQmt0AULFAd3LShYvgTeFryj2pSi0eu4bxUEVIGjz65w96Z/jjg9+FFtB5AfXn/7k4vAfQL3NmCYB9hRqEW3vc6eawfk2oS7MzlCLThQGwy0yzkIF6AuxKm1eEnYJoCRDsnxdJxOKOIoFZrexHqVFDIgaAQ6Qrp4PZdBUDQAPAIZ3Z4mxZCajXPwUJdWnVamAV0qgvxLRcYU5gyl11KEPkoNY1ELT55OHq1p15HyiYiFYS/sCsEx27IOx5T6BkAorHQdwFewC9NhC0gtUOgsVg/olOYBLnL1W1k6dSd3TWKjWAWoHmDVOCJe1CRMFiXf2g/++KTIcAYDKBdUHanAEwbzyFvPo3whaI0SU37SDRhlt7kRoA9m3CRebevnn1Cm8AaADYq8NY4K0uAQNA6gGmAexaOLGcusOVmCYsp3z0epg2ACQQJBNQ3OfnzwDczmcB0vEPBId8DARAn9f+uT2AUPzEEcxWBcDu5ptoSlRkPCYAFie2oQCojaeoY1G6JdgYmtZEzbcWyWplpoU7bbi1EE5bIQ0C+zRh3s1m000MAA0A+3RkC7vlJWAAaABIAKxbPGnCNYXhc/4czNVGXgEA/d4/NgNNj37gQ9/pMHjpEIbC5wCIjmD8mX8Ig+sMgE1N1bUQ0TXxRHOiIvNZAqAW/twoGiC7pkYbktaA7DcqilZmXQOFhaINtwlCLMDDJlRrqjpwV5tVF8nasFg2CFO6v60hbgjrHp7+m0iD48Vw9Ckm501sQlyZTuFzIZ+QB2eS5B8Ha1qFQjl80KRstXt+ZaDoOKUhU5auIjELYhJYgQQMAA0AlwWAuD7GWblT+0cFEvv/AOggsgNAPPYBvYFKD6DOGQyZgiIMMgCiCeg2v4fQ7f0T77nX0gS0a33bthjpijv53KMowOwAsA/8DQHAWTfY5D1i/AwUfYxWp8qsteGUyc05mFZ0y6hDDiPLyHPVeTTVWfPGNZSdzzRqqUxTPgaAUmi6gW8AuOpRY/kvKgEDQAPAZQJg3d1rw8ojB0D4vgP29Tmvn34PYDgCgr2B4l8HgPgP0t0kANQs0GatTFJUYFYA2Bf++gJg1xpDIa9FJ/+Ni6+VWZfsWTDacBsgSK3ollXVrQSBXXVVQ2CDdi9BmwZNrwGgAeCyxrblMx8JGAAaAC4FAHmBUTM11QEgPgNR88f7/Aj+/Hex/68LAPn9/9ppADULtNJ6VRNvKdORoiCzAcAh8NcHADVgoZDXUtptnTLRykwjf54p1qn+A8uqFdvA5AdH6wKjwQnPKKK2jhoI1KRlGsDMPNX3hZL5aFc3MQ1gl4Ts97lLwADQAHB5AIhmnXJEtKw8Mg0gHu0QzgFE4ANt3w7hBIa1gQiJjRpAv6bjoyDwWbgWXkD7LNDk2rZPvEknKkVB0iD+W9ZZ6n0nm75CgJZprS1NFoIB4KTdYdLEu/qaFv62EAD2eXcxadvxYjxkIoz2l5HxkvOIXbGlnq4/U6du69p+x1urebML0+goJi1D2G7HMum5B9B718YM/X+8f3C6PYBp9WwP4JK7s2W3lhJYAAGT9Xx5dmr3LRLjKH2QZBaETfHrZamnn604+WsWsJaSqHPXUkMWtils58we8mvPjR4TnSUq9lBdXOgnncn72pTCceT6Ir48agQAunP9Eg0gaf5SE9DoEVTuAXTOYMJB894bKORIGkC/YxtOhV/ZQfCaN7udcs9E6DZazmUyUhSkOAjEwoerkvadQizRQ1uzzdIuDfKS+DqnSkVd5dq2sYn6pDOXdp5TOZrk1wf+xMJ3TlXbWmXZHADs7npjGPBHyJL9JE25DHoUnmEtxg5xOwDQx46AGbIxANxaY9Zquz4SEAA1pNB+HdW2XOmGBkcuCrigAg45B7AL/pJ029aQvqKBFbtkppFPSCNL3N/XtlBc0vZbPIbQhfW2rF4zp6T5NZ4NWRNaQzllAqj18yBIf8UewOD4hY6AiMdA8Pl/3hkMnAnoHMH45xE+z1ADCMznPjktIP72+recqZacBtq6+gb/rklLXTBtpn3C6UZwR4qlxU0R+9xkUKLXEvzR1BEkmcRrlll9oGkBMObU1Hn7CNbCbgkJdK/8t4QYhlVyjYVXZrFhYlDHEvJqZGepicsTzrVmQqGYASA9PpH3Yp70TE0rHkxsJvcCyg90rpNpANXdxgJuUQkMW1mGlZuI3pSSdvlI4Uqp8PwiVnoptbi2awLDrt+S31vhjzNFfKCrU3rJUrYeOl3TinVsMf1ybl1ptHXsetyGPBT79prbOVtvN7ZzrRGhTek4B4I/D4Dh8HfW+MV9gAyBLg6fAej/sgdQ1PyF4yD8B2cIagBY6Cra0Ttw+kzgrd7/Q6q1cLWJpw3qumGtLwDS4C+k2zkjDBSURVtvCawxx6xW8BvkVH8pfcBDT8pAhSYUck3K5e+nHEnxZwqArmhSTRm+GwCuduxa7vOXQL5g0S9g8nX8OACow5W4LC1BYR3N1HDoA9bXg/kKlOaWLmk1aR6715vN5+S15tlVIFHqchkKkNob/jrW221MkQA4QR+bfzppA8w50090BuM9fgYz0OAIJmoAHQQ6AMQjIMj8EzV/9OKStiKEI4YMALPBNzn86QCqC7SS3xMwVIyGOjeSEFRRdeWf/0PASrgUCSwFAJZSk6VlskH4FyBqSuEV5VXod7VwQWlXV1tKtpLnAHomTDSABGPL1QA2AyCVsP3MP6G9zEBY007mBEYjJQszXwnINYxi0dOyRFwPAExLWWcb+n06ACwoDorLyJI0OzcgjbB2zeTjhNH+kkBjwRiFilDXMhokgCP8OWtAAjgnOYQ5D4Bg80mOYIQnUDYFJejD331cPA7Cg18CgPxSE/8aAK4JAGYdyABwvo8XK5mQgAFg7+5gANhPZAaAda2fAWC/PmSht5IEthoApng3HACZtdof6m17D4PkG9SBBRQrw6nsrmqGb3aemCaXA5tGQ9gwflzUJgBMNTEUVAeAeOwDg18AQIRG1Bb6v+48QAGADIHBCQzuA5wrAKrbdOx5ayINYOt7DM3bEBGmCf6oqykkl/a7KEFV1GJhx24FS29TJGAA2LslDQD7icwA0ACwX4+x0FtbAlsbAD1niHVflEeyumvZG9i6VAy8g/NSOWSTeWpDSdpXtYp1K6NrQOG0otlwyJ3z6AGwttxh7V4D8DLd8s+kWUQBtmsAcwB0JqIMfmIvoDT/dADoCshbHmYIgOq2nGoGmwAAO6HMAHCq1rR0Vy0BA8DeLWAA2E9kBoAGgP16jIXe2hLYigAY0IeYIxFBNwCmsSVOFXpSk4JBBg1hCnDV4mfintJ6Qg0NsWBplDwBCYBNAFu/X1zqsKBb6isVhFsaANXtOOXsNTIAdsJfaWS5dwCZNJo6UC2YQopNA1QVtUirU7aIpb3OEjAA7N16BoD9RGYAaADYr8dY6K0tga0BgDXQk77jGwCwthxt0QI2LF11Xuld/lSIHMZalWUjAWCGw2I4+DKJ8pXGSr4HsAx/PpcsrVL9+N7YACi9f85eA6jgj+nnrTkCoBBMExiyYPoAZ9tAaxJ0l3Oa6RvIclgrCRgA9m4uA8B+IjMANADs12Ms9NaWgAFgzQQzWWPG1aSks9L6vLhm79QRQICifqMEhDVCrBItYC9oqOdLiFbvDySflsRdUvH31QMgnv/HDmDYCyjsAYRaJI5ghpqAqr3eKGaWprR6taUin8FBRoTAPkDWCHFjAmBxoPucFQ1gADi4V23NiAaAvdvdALCfyAwADQD79RgLvbUloFjoFAXkVz9tayheSimzKB3t0PjyvQAlXaDSln4SVwGAdViiktYVCflDvwB2IVIZ+pI08wwg+Sx6S3cukmYWXpYhQmK3346ORk7MPxvg1guQUyIPoPjP7wH0n/kYiAqPgUBPoN4JTDgOAu4lXkCzYyAQAoMnUH86fK9zAMcCwLZ0lGNmeXPXCCC4MADW+m97h+7MzwBwef3HchInapswtBIwANRKisIZABoA9usxFnprS6D/SjMFkpbFfG8A1JeltHbuWpe3rrfl+rZtnSloq6nmqXya7TTbwK0kiQLzhjUF/gbH3NVgrlWixR/jTQIwTlLe54YtjZyGHAMAdvQXHz1m6z15OvgjGETQ4yMgGADlWYA7AgCi9i8eBeHAD+XkHcA4jSA9NOk8QK0X0K6O1jWhaOLrh0JXbiP+viAEdgJZ4RVKryMeugCx3peDcApjp1NwpgHsFJEFkBIwDWDv/mAA2E9kBoAGgP16jIXe2hIoLOz7CCQwQvOKtXvZ6KFAvejNPVPSwrE5H036WXxBWynQxUVq23q2De6keItQ52rTcEkm8/BSXsQq2rUDAOkYhvKiub1NCwk7ePPt1Na/RFQKzto/BME6ACLg4dEP0hMoHRKP8egswGoHxWPgWykAauCvwEF9huS0YbtHc2P+CwGgBu4GhGmUtWIyMgCctqttXOoGgL2b1ACwn8gMAA0A+/UYC20SUK3MimKqLwfrC6cuMAuIoVhzBWcpdSorAGCaYFc5VN5A3YIR022GI6rPNuadlu6F6UC4hnqnrSJtPQUgyjVFA3W2wSRH94icltUXrPZbRzs1ptUTAEnUEQAdkOJ3fxA8HgIfAZAOhHcw6DWAFDcDQKEFpFai/6k1gFqAa2p1bXzVWFjFzGUAGKRuALiKDrjGeRoA9m68jQPA8NTpLQpVBANAA0BVR7FAJgEvgeH4lx2hIFZGUrjlJWMfUAyIGHMowE6ajzZ9oeOSUURiGUZmmqz2lXpMBuelctg0jMMeV89aaHcjLiLC74HimstSTivdlVJ3qijLIVJQwEkxLYin6mtJO0TNHwEgAB2AHsIfgR6BH5mAMgAiGGJmpAVEENyGGkGUntj/x99JqkoTUC3AbSQALgB/1KFVPScRXYiTRdXAlyZMcaA13kxbVZu+PWlMAjT7mBz6SmAjAXDCvmAAaADYd4xZ+K0tAdW6rEFEGrjThHFLrs7lYQnWGgCusNbsKodOA+goRqxmW6Crsz7tdU6iF9JSJB9aLUFKAZJRA1hbYLs6xqXwKgEwOoFh6CMzTwA9hD7nCAYB0JuCOs0gx0GPoFB2+O5MQIv7/zwCavYAbgkA7B6Jg2ZM1UTTBHoGgINkbpFmJAEDwN6NsbEAOBEEGgAaAPYeZBZhS0tAtS4zAPQS6AZAkmdqslkSX9cyO+BX8cT3ln2CnFmjFrOju4e19twAELR5AHJs+sneQPkvASCAoHQCwyakBoCKOa6rRyqSaAuimmgMABeUskWfrQQMAHs3zUYD4AQQaABoANh7kFmELS0B1brMAFAFgGWnhfWNeuWldmFHXrIeThcQZQ2gv9ugHuzUGmZqR6FfjT2gM5GCtZ93AqPqazJ9b8IZ9v8hACZeQEnr50xCxR7A6ATGawI9AMYD4GmX5jZUCTpcNxNQjQ5+oYmyd+NDbmYCupDILfKcJGAA2Ls1Nh4AR4ZAA0ADwN6DzCJsaQmo1mUGgJ0AWN/31iS0bu2dtzItJFCCwJL5ZnuXLjJcweZ01QBIjlwI4txnD4BBC+jAjyEwegTl/X/BiygCoHP2wofBU80QAMkRzFYHwIm1fyhj1URjGsAt/TDa6MobAPZuXgPA3iJTnQVYk6vvm+G+6KvhowwT3pzSQ1Re4XsSXpxR6B7E4cf65+R3Chne1HJW/OD2GcciGAD27zEWYytLQLUuKwioGVLSRVzX3jtOunsJGrVbJTAZ5gSGVqbu/4nmSdxP6o4moHXTSHmHEmvpUWxF2hAks8AshKI5bhEfFNMDYCYErQYw10BK+HN7+Wi/X9gLKLV/AgbjAfLRi2iEP9b+YRkNACfX/IUBvkFOYBonTYV6fCs/bLZ03Q0Aeze/AWBvkbkITYDHqS0MgC6TmIqEQANAG+jDeq3FWoUEhgBgQVkkij49ANbwrAZV9YVYF2Am/j0E3aZ1xW8pAOq0ZDgniHgN68R2ucbZe3T4K0JrnksE8LZ+WpYHNVBnXxMCcGEZAMW5ftLkk0w/CQjl/agBJGDfhp5AWQPoC8/fi8dALOrspUlA2nQX5oiu3r6Cmaaz8QudcG4moJ11WLjhVtAwluVyJGDrwt5yNgDsLbIQIZFd1vcMAONiKnxKZKQbrJnyswzfw5vQYpoEJpeAXNMMXr60kMs4GsC62izRuo0CgGIBKtRwJQBMEFCErTdWfR5pWtPWlr8aSOQMFQ0XnNM0wkn+Q8Nqt4EtCsgdE2StaReXJHKHL3CcgzQDdRrABPo8/LFm0GkE0fNnNB3d5vIUB8HDtwB//rN7ZcpeQLWQNmRkatNWtGdz9l1CHlLwEeJ0wtPMAXBI+UcQmyWxKRLQrSk3pbaj1MMAcDExlkw6MUUDQAPAxXqWxd4ECaS6rAVr1ABCiwNgHf4i90StVLpmLuBIuBW1cbLGsZwxvxQyOQFeCSKcJCm4L3jLG6LXBForo7hRK7G7gXl1LBwUsJCuXRvSKxSgmHShnctFkJXzJehiE2le68xG5TmA6AGUNH14/h87fqn/9Uc/oNbPpYcaQJSil6TUBIrtBg4AtYA2dKho01e0abkIXQIeWvAR4g0BqDlpAIeUfwSxWRKbIgEDwN4taQDYW2RJhCkAMABkwz5AMwG1gb5Yr7XYy5LA/AGwGf4Yj5i6ugGwNC5jrHQPYEEyAU4ECGYAmJah/vQqA1WTpk2aTGqhrQELku1X+rR0pqZtK2MG9L4ASO2eaP8QBsMeQHL8UrH5Z9AMsgaQzD4Z/pwZqPP66R3BeDHRIwzaCe8bAE477QwBKAPAadvEUl+iBGxd2FvYWwIA6Rk0yTUYAEWZSpaRLl0DQBZBGbonaVFL1CQwngQ2AgCZMRKx1FGL+E3OZhkyBq4TUJjQJUvL/82ULVKW2gk90TrK8gfu5bIUHhBKLVF53Z2lV0hLB39d+/q4IgoADMKIYZ3CzHv/dNpAuddPmIKScxiCPzYBZa0f7QGEdLaRBjD8CyIwABxvRmlJaeMBUDkglyJsy2R+EphokT+/io5bIoPA4fIcAwCTZZPvwwaA1Ca2B3B437SYq5fAVgHAlNU6TEATL5/YRlELSWvYOszUtY8tD/suYI3ZUd6lt4PKtWbzmluUbzL4y2QnAK/Y83MNK3x3AOgdwNxzD2r86CD4YPYpNIBoFkqHwJMJaA6A2wAA+VnmIFBo/8IeQK2J5tChq01f2b71YpgJaJCJ/g1GoTW1g8L38aH9weJtIQkYAK59Y08OoyP3kXEAEN+cBvLzD1H+nh7TwA0szUAJFu0YiLXv/FaBjZPA1gTAlmWzWD+HJWByTwIgLf7ypWL+nWZKD50J3MlySMhs6WYNYDBEudKkpdSvm7PCNEKL72WtAEj1Ty3+4FuAP38GoDwGwsFfdAJT4UHwDv7ICUzY98f7AH0reO4L+zQDCJoJ6LTz25BOOnsT0MGkPq2sLfUZSmDkxf0Ma7hFijQ5BmotiDrlvTgAxgmOQY6WMykAuntCHWYA2Nk0FsAksHIJGADm5/9JiRDgMeHxLzVIEa3YvBz082VJQRNJs35QmmJ9OWRdTUWuL0jGhz8Pya4esjLxc5C4DOM4GzWA5M3TgaA374zaPzT3vIsOh+c9gD4cev3cKXMAwzWmfYAey1kLiNIwAJx2PhrSUecDgIXSKwbntBK11NdKAgaAa9VcbYWdHAFH6isLAaB7YhoAtvaDQjtN3jc2ZhRZRVYtgY0AwJTTvEjTxVmTYVzJ8UuCKgWNoFsJ1hzCpHiTtivDH98VZUs+lu+39ZEha+pi2RyeFRa0RSWfVvMX61vf61joeQyAnDwDIAIeaPUCBLLmD/f88aHw7ne//w+1gFCXHAB5qsaXk/EzYaEzCX3dX39w8iW9xgR0cCFmbP7p3wO0z3e1ftU8IHSdtbtD5+8lXAFr0fK3QsU5ZtVzueU/dwmMtKifezW3QvkmX+SP1FcMAGmDP11RqO330rBt/dn2AG6F0b65dVx/APQLNmSyYjOhFqncfrX7+d6/EC+uNolRnHpK5NeGYU177XziSbnr612+U3ocxNAtxND5E6fcJCSSXWtenTwoK8k9TkZiWUSZOPl6BzBkBkoAyF5A0dyT4A//oXaQ/rp9ggCA8dgHzJuPgOCtCMITqNQGzgEANxX+OgGwyGrTA2CZ9ZqmkmwiGdxYm/tAsZopJDDS4l6RkwWZSAIGgGYC6jDRNIATjTBLdhkSWAsATAkkiCWBkkUBkMguwk6y9MzvM/BJ6cXWol+ziUGkF38pwSk7mGlufb+bsHsxWlxT5+l2pJak0bAu7lwHc+Ok0Cwl5sw9+QaTOd7jPYDeuQtBIMDe9ugIxjl9Qe2f0BLSmX/0jwDQQx8/triFWBuIILhKAOyUYdtsMHPNX2jXhnc0Zc1z+2uFsTSAyRDuaIQyLOqmaY3mV5dS/1Byb07/2BZjdhIwgFx5kxgAGgAaAK58GFoBFpTA2gBgBoH1tVhZC1c3PRTYIRNp1P4RFpLZJ8VNZZaWRHCkomVSas2BVpFAwlDl8EmqrUkWl7+RykLcfutgkX9qb5vKUv6WACA5dCHzTr8PEDV/7sgH/LudvH7634MG0AGeh0CfXu0MQAzDRxkhCK4KALcC/NHAUb2SqIcrRutOS5Nf0x7D0kjp1/HlRLNQC/eaB5oCGwSOIsb5JGIQuNK2MAA0ADQAXOkQtMxHkMBaAaCnr6bVFK3zMyBLvjb8lu/zE8H4o3yBH+6FvIQU+y71pOZLtmcfpU5nnu07BVuje5l2h2nqjHXNnuxzRIF4x+cQ6o1wTBpA5wgGgY/3+SH0sQmoA0ACRDYTxb8EfwyB9NfN1+Ifzd/0HHP7AtcOAPt0khEmi0WTqHXDgWBHwzyLPDCtrQKAsrMv2o4WfwYSMABcaSOsHQDy089LrVb+YBqTdSxzAtPaz8wEdKXD0DJfUALrBoBtS95c21cPm5Jd+Ca1f4VlZQ6WdQD0+DJkPd4CgLIojY/7TvgrrpZDr+mKrrJcK669OYv4Y5qWbIsCAPI+S9bsOS2fN//08Of2/cFnhkP3uzs0/u5qJwa+cPg7AaGEwKUDYJMwuxqhOMaHdLYFJ4tFo48FbRoA1Gj/knQUjVALookzo3YyLeCiPXhG8Q0AV9oY6w6A9CAUncgAMNvPpxtgBoArHYaW+YIS2BQATJdZvlYtC7aoaBKAQgvC5MJw+VqyBoDuhsofp0jbJVwAsfR+a/MmZW1fjDb9Wr7v76Z/motSrEcqTBKRzK0NAL0M0PQzN//kcwAd+JEJKGn/6JxA1gIiANIMDn+do5c6ACbaP3weTqkBbCNpBUfUe+WCA38V0ZcFgFr4mxoAVW9PltgQBoBLFPbUWenWp1OXYsumv5YASNQXLgPAVCApzOkGmAHglp0CNqLiWwcA01V2tDqUGqqsSb12Ll+fs8xqGkdtj2hQCsh9hp1JDVQslFhD9oECkTZ57kjotQ0kw2+dAMjwi3/pH3v2dJo+hkG/B7AOgDHMTu5RRzk7s8+gCaRi0z1h/jkVAGogoBcADmz4zg61hADLAMA+8DcVAGrafAnirmVhALgKqU+Up259OlHmluy6ACA97Oqavqb7ddPQ+HSyg+Dr/d4A0OaCdZbA+gIgz0tez1PQhpW0gm7Nx2GztXQOdOz3JU86lVkGlm2dgdRghRBlVVtjyr2AIc2uCHschPkrK2FXdiUkKUOlTEl8DjTuC8DfHQDi3j/QBCIAZiag6ATGQaA3D5VaQLn/j551rAlkAIzHA/G5gJMcBK+BgS4Bh/ZYY/hLYEt0uHw0aAEuCSf7kmJvoMxz7D2AmvZe1QPDAHBVkp8gXwPACYSqT3JtAZCehu4yDaAQBsojGVO6AWYAqB8zFnJ+ElgnAGwCOre8VwJghL8MxgL8pDCG30LS4aeYWZN5qGxpN5N4+OsHdTIfn6IeFho7W16fUsAGVKsFlUxbL1p2R6sBzAFQegANJqDREyjuAXTwJ8xA2wHQH/we/Jj5769/y5mwfldLuHM0a9NS5ThiuToLPkGAQWCnBcUlAGCxjWo3oZaqxpxAwIokabGiW9gokrMgq5SANeMqpZ/C01QlGamNOx2+NJmFuukiTmiz0ADyFOb2dcSC5we7y+92EPxUHdTSXXcJjA+ADRhQWCtJ2UmQSGWaIVOBXprWXDWNHnJhh+nTAAAdYUlEQVQYx5eRRJp5OWLwHMYKcJYxGoFfaUEoPWPWpFDvUm3r2wEdULNGXRwAC/VWASDE40ZwJp+k/aPjHfxxEOEMQHEMRIA/AsHoBZRXvKwB9E8N9/zw3j/dM2UCL6AGgNQ7tfDXJ2yTOWmfvJL8WsCt8acek9GAcTpJlNIb63pGI608J6mBJWoMv/o+MLkGkKs4wlDsNAGdIQAS5+FTmt/W1mFPvtAyAFz9mLASrJ8E5Hpp+LtrH7MhgcIyya0Kaf2VUVNyN5/8shfsfo9eTerMEAUvK8V9dgJMIgCK8hXyScud1SUUqEkuXZKmCtRDpTfd71JEXckKQXUFTQGwORMWHYXncE0doQErIREENmobAYAO+PgMQDz3j/6FvX9g/rnDHwMRNIB4BIQDQHHkg4M9zIPKF84DDIfA+2fM2E5gVgmAfX0SLXXqaoWtwo/FW9lN8bUPBHaZgLYOlMKrFM3blaXKeiaZDTY/1S6Au2a0mcghmSfnVCYrSy8JtAHgInNvMV3tGCjUoI/2jx7hWWYr0gCGsvBD2j244wOcH+RU5bifgxchpgHs1Z0t8JaVQPdsVQSRXF6ta7qcPArAJIgKP/qRXmuV5Dy+fLHl6S0pSkpqdYVcbR8gR/BlbGS4mIv85Ivgy922KGmCJK6ySDWrQ6mrNufU/PBoipPfT+sUc2/AufJIqiUSY28TJp9OXYQ/ORCsw5/TBgrvn/dsvyuaf7IZKPwlJzCs5Us/07MjfbE4yTmAqwLA7iG9wtmuY6GuhbcuhzK90ymUqyxH7FZNs0KDxn+F4p5T1r0hsO/Cdx0gsG+d5tSAVpYggSYAHGPuHRMCF9L+uSeleFA7jVxALv8h5iDHd/jMpprSZLPPZ4Y+/9Am3ItPd7lQbNIImgmoDVyTQJMENDNWIUzns5ZGZnmd1pReer80DxKvMZyJQniQS1lJ/k71r2FbUg/WMMb1nc+pQVPJMvXl9mWLZWgRkp9XnZSKa0+8n/4g6y4eRP6j93nZ1i7J2oPbJ+8Xsi5NYepF7uwOCQBK+GMBIPDhZzz6wdc9eP2M2j90/HJPMAH1MAhaQQeREgD9oypo+9zzIzX7pOcIvjwkVBz9GIhVAKBmOK9sMuzsJXpz0S4ALE4+hcHWpAFUybE0cJOOvjJJD8x4ejpRQ+DQoij62EDhLB5taJ0Wz9lSGFkCxcVJt8NsdSnGgsBWRy+5sq9kW7xqAOSHtHtWC9xjEA00SA940wCqu5gFNAk4+qhBUYNc1EsbMQ5La2DtvWyXL5WVIUuSngSv4t4+qhDDXKheSosBuGI901VgCcCcOqCYf7aCxDDh5RmXIF2sBNWCKFe6ba6wKg1zuIe1pvVPFi5O9XxYQg69sRMkZfDpCIQTsm0ZUB0ASHLEQLiHD9sZgQ7++sPenfknav/c37vcZzT/RG0ggx+afvLnnQTsOW2g/85bCvBeAn/4+yaYgKrAZVUTn2Jx3ltzJ+uSpa9Ja3wAVFRyVfLvzHd6QjEA7GwEC7AGElg7ABRDO5R9hgBICMdP6yH7AD0kigWPaQDXYEBZEVckAYlF7WsX9faW0QAwM0lnJZHfIBdKLuFC7tfLAC/nvajHCgkTzCR7Aum3BJKFmAjaOAxBS4DNHEblfCterGF0+VMCyC7pjjWln+ASxsp7U+L8QT4MGAB9qZO6eqgs9Uz4SZbKHbPeWMw0pBCQ+xhKwNDHewHF/r8dDv7w2AfW+uH+P4JBgj4ogQfAbQCRWHJ8jkQQjNo/zHMncQYgbSEYWQOo1f6FztI2/NUjT9FZVjTNxEZvL4AG2khmhd5mALhg684IAGlm6H/Nmb+H1Ke/BCzGEiSwEQCYjbGy1jEOqBqYufjjmoBSkQwAl9CFLQuTgFtJ8SVRsCQa9TJ0LABMnuVBPxaLJognhSZfk4yIUg2eTzynwgBAkYRwrZnErcVhs0kCQKlUSBQMTi4tC5TaT7IehRYRcm7uyn7RIV6IyRk92tNnYs0STOKI3/h+97JLkmU9FppwUhuSDEkL6D2AOucveN4ffo+eP6UGkE1AEf4wrtT6lUw/eQ9gtc3pAscDwD7glw68hiZUjzqK3/m2YJWTXncvUYFdYz0NABds3ekJRa0BlDXpUyxFH1tQSMOj96nH8Fws5hIksDEA6J5+UWCrdgJDxTEAXEIXtixMArTgThb0zQ9Q9VJ0UQDUPsMzwKtp3xxzMOjxJwkitJIMF2vvZLo+DboV0+LVtovO0MfaRw8ynAxrCEVG6p4nZV7kvaDZi5N4ZIDcxCNRQVIZSm7hgzKPw7doAqP+LkoyB+QoYPcJyxdZOJO/B78Agf6gd/YASmagBIHun9v/549+wL+YNmoD/SME/xIMUh2cZpAdwLjnjL8/hgZwCPxlXbDWGdU9xQc0AJTDrDCTNEGiBh7zxiglr54l+7bsMsJPTyiDAJBHrkYE2oeHJq2xw0wv3rFLbOk1SGCdAZCGU0J9oZYGgCwK3WAtr590cW1wmQRWL4HyA7O0jlQvbQYAIEFUWMQmHzjfqMQS48v/yHd4DR72kLmUvEYpLLYldGQr8KQcFA7TqgOg11T53x3WeM0Vxyn9Tdu7e7GCSdbnGNbqRUDDMM2pybk+g8AoVPEiUJiFyrZsMMmKoFvozQzhkfgoEEJaCE5QHuXn28sfAE/wB+afvA+QodAdAYF7ADE8mn3CP98GEfzoWRf2AHqz0PAMZAcwyIKL7gE0AOyYzrr7u2kAV/pEmH7hMhgAacR2X4o+1p3IRCE05Z8oa0t2XAlsFACKsWUAyP1EN1gNAMcdV5basiUwAwD0BJECIMMXywO/i9lJmJ7XvWU6tRwwgTfHzDV7RQ0VQQjDSQxCaQQT0AB59Xuk6Yv3CRwF3ISq+Lopm7oEvtHLstNp1VIK5c/3/gmgS8w/pTzlnkJhjSF26yV5BsWobCovzLJCSgJ4EHow/QxOYEpnADoIRM0fagDxcHhyAuO0ft78MxwCj1An4C8HQRIFyc8B4iIAOCr8YcHUr1vStjcNYJRHr32C2TyokmNh7hzaD5RzwcTBdIueRQphALiI9CzuXCSwdgAoII8+ZmOdXyrX7sdJzvYA1nufAeBcRqSVY5gEmt6YNizdNS9Y+2oAhwBgE/Z4jRNpk3AZjWaBcT1NWUnoENTi40qzTuI975mS47KJZwKDHAYi4McMBndk63ndOpEmZclsVFoCFnZewveKL8h5gkpMRR0ZUcrib5zf+WHAzwhAKqkprHW0qDEMoOzDyO4i3c34RvHQzbBPAM37/6ocAL0XUAd9AQQBAhUA6Hf6CU0gbzUYAQB1jVkfnq1jyQAwCqwEWiWFdxfEtaXTFbc0u24cAIbpZtizRBFrIQDUFE/zgFKUc5Ig0/P1JMW2ROsSWHcA9MuHWDEDwMzUSjdYDQBtdlhvCTQDoOOdvHLEVe3XQAAM+YUMPMT53PIRSd89PMjIQQvnSEx49RTpJRCYAgh+c9pDAXrBpNTDoDukHBMXWsZowrgDbxPIuHIJTWCQnFKQtfd0DG2QkNPaCYjznwM2tmj7gtbQ20ZuE85QUjDMYVAuwtLCCaz2taT6N8+kLAMfE+UE0JcCIB4GT3v93G/+s/MG6j/jHkA6TJ7/knkpmYGm5p/RFHQkAJwE/nyn6Rpnpd9VmqshCY8Rp3Pm8G9OCpNO/VaR5sTwEr+35BvkZQAoRKxb/AzpEgsDIGfaVERFHxtS7lHiTCfWUYpnieglsC4ASI9r0fGSj/X7ZgLaNcGkfcQAUD9mLOQcJdAOgG4pWih2q36iAwA1+/0oyyZIyhdrcq3HkEfwF/NKYSOs2z3kMSg6z5MeICOMEAzSP3I4QrAXYUXCIpswsjYsaCNZkgyGqu7gcU5ONI758H9RQ+fWVZ56SPzxt6hCFLDIJp/BBNKn5/6QviwCpoRMeqIU1JLRglbWq0SAWDQiY6EB9DDNWlV3CDz+E4fAO5NPsR/QawGdyacAwCYT0GDq6csXZTjQBHQy+HOyGbaSNQDkqcMAUDW/9A60GMWMBoB+HqoVf9iw6S2FQREWE92gLC3SNBIwAIxvhsNSQyxS4h4VXqwIEOUFTFhLcFp+3SH2nfBDmtY2cQCllk28SIqTQgzK5lLphCF/5x6SwpxusBoATjO+LNVlSaAbAP1Svf6obYo6JgDWMs/XdULvFIDPg4WEO1f6qGmiJbaL4M0OkedQcxdBj7WADgoRRjwABgiU2qoQjzRRlHRZA6jnhvQFHT9z2PxTerB0sxuCmwA7hsLoboXALYBPBn80v+J8CX/xAD0PmeQ1U0JfNEFNu4A3FXXiF7+I/hA+FgAQ5R3g2sm7CQAJBCv2Aurb0O0B9DAYeLhFAxhNaAcAoL4R03GjXp8aAEbBFYTWtb8v+b1F6KYBHPKg0S2OSimPCoDpmo6yUw+wIfVeMM5wsS2YsUUfWwJrC4BizJQ0g6YB5J6iG6wGgGOPLEtvuRLQAWDTo7W4TB0NAH2uSRFTiJNapFSrRwAWNE1uacDf/W94J+w5I/ND/L7DmX8ifPBfghEHh6h1Qs1fABTe+8faQAJK9hwatX/eHNVVSaemSefnqNGLACheisFNd7i5hzWCP9bkyUnfgx0AngRBhEeK4wGQ4c+DoINAD4iuf/p8XGuI9uZ+UutV4qWfS4YBUGgBg7ydfH17SA0gQl/QAEIYeQwEgp//h/ItAaB/TZiY+pO2k+rWywmMAeCAaUqxOO8CO861Fi5LuwnsZKnbIFE1REtgOhDcB0hzhVF0i6OmAo4KgXlRFH1sZYJbTGwrK7ZlXJfApgJgajAKgyl5Cc1vgaU2L0oi1dD5iOGNM8mQ3ySHWGJhwHnFt83xbbVbtpgG0IaiSWBkCcwLACOjUbnC9BOKiXDFmEEwFfbYudsCEMVnuhuBkE04o5aPYM/BnzM9jBq/HQx7Hgqdlspp/7yWis0WHVBGEIwmoJS3LHdSh6RF80VCnEfl/Mmzaa7RY1CLc6XU3LlJlKRaAz0JgKxJFOE4vNASNueRv4enMsSaBQL07UXtwua3LN/EBDQ4gCGTUHIEQ/sDg/lnMAVFGPRaPf/c8LWmJ1AoiAc/lkcfL6AGgAPmIcXifAwA7K39E/MJ18oAsK19FyeZ0SFQ0bcG9NhpoiwuvmnKZamqJbC5AMhw5wfUWADoV3MGgOouZgFNAkuQwBwBUJ4RJ0Qg4c6xHsEfwVWmGUzgT2gCnfYtavui1om0exEAQRPIgJcBIYOf2wMoj5rgvYEC9lIIZLPTuMpMuLQBBIPGj38XAONueaIJGjwBeKSh4wgMYgR28QgEgj/WGm5DrZ//HsxKhXYxwGMwDY0moZl6Le2/XE5/NzKUb0fUvrJ2NWhf0QEMgJ53+kIaQDT/RO+f3hTUnQFIabAWUL4wjAe/00OoBoAMtQaAE883ikX6sgBQrUFsE4lpABfuMKOC4MKl2YIJGIwOavRNBkDPalEu4SW0XgNI6466FtAAcFB3s0gmgYkkMAcAFGVos6BKIM9r1JzGjc07CQZzByPBzDPs90MzT6/hc38j+OF995vbDxjNQIPJp4NOr+VjLaBI16uyRBEimEYlJq8+2xbEfu7E8xdKz2h3T4Adg54LzoBXCuM1fRhGmHdK4AsgiICHpqJub6GERIZF/xT0YaLlhtA6cnkCvHK9uO5CMxocv5CMpQZwhz8EPgCgPwrC7QV03j8xgzoAkpionJRzAwCaCehE84tMdgkA2AV21E2ygpRATrOZzABwlE5jEDiKGIcnYhDYW3YbB4AZ9SVdwgCwsX8Iq9QQptQ3encwi2ASWIoE5g+AYS4STlV4n10ALq8JzOEvhPOaP6exc6ae7GREAJ+DP4JBhkAyS4wmoQiClCfdZxNULodrMtZK+s8kYQbTaKWaG0pmwXzrJyYYoUfEVou/swYwqLik5s/DD+/dCxpAqfkTZp7bdkLgY+iDvwEEvdkkawRdnAIcss1nrQz8oIkAyGa7ZHbL5rVsiktHQOyomYB67R8CoNcA0jmD6BE0KjjlC8eAy6JMUfNpewCnn26mAkD5AkmCmxbstOFyCRkAjtJnDABHEePwRAwAe8vOAJCpsLwH0D3mTQPYu19ZBJPAciUwbwBMHk3S3NOt9fk4BjLrTJy+eI1Qfn4fe/IkwEOwYBhE8IPP/nsKgGwyysDn/3oQDNDJZRCwV3P40ugAhgAxbY30wdzeUlHrlpiMBk1hnK/lPsC6qSdo+1ij5+FuJ9QAOiD08BdMRMU9CLOTvy/3F8ZnQKqtpPbyYMyg7LSraOJJkJ7vAdwR9v2RB9BoAio0f76PBLNPV2aCThYFP7FYU0peT6EuZgI68dTTAYCN++66AM0AcOKGy5MfnxgMApfchDK78ZtzhZVZTtYGgAaABLn1/mYawOWMQctlDAkMB8BWf3d+YNR8ZUgAkgDgISCtUbYX0AGCMPdkBzDSEUxyTwAiH/GQaP7ocHHS+nmzT+cEBr7jfrTkmIeYFu81Y01f+FuCGsE4VLegDywoAGNb5LLNW6ncajQZud+SiUlOUmwe6v96D5hxX1/U+rl7AfyERpAB0P+G3kedFhC+R6Ck9Ml8lACMLlkWIQssdWgbbOQ6APKZgHQYPO6/JGcwpPnDlPk8QPQCSuCHczEpKyP2hVJknk8NAMeYT9rSaAHAVqcrBoBTt0zP9KchBoPAns0wVvBpmnOs0s0yHQNAA8DaOisscWxAzXLQWqEKEtABYA1AOl7mR9RJs0yAMKGcXP3lM/B/eJGfOHvJYC8cv+D36SVn9/HePgQL0PKRGWjU+kUzT9YIRkcxUtNIeEVmhvSXvgeay+qUM26i9YqxBAwKCBRClHfD51REAa7KsOglGKwycI7ykIaQVNsPyF5BUzNQ3gu4k4c91A4689AEFFGjFk1DI4wydJYGIkOf8KTKR0B4888IgHwcBEIgA6A3/eR9gER/AQDdERkeE6NGMMKwHQOxjMmxYdLo9LhpALiM1umRx7QLHAPBHk0xRtBpm3OMEs4uDQNAA0ADwNkNSytQbwn0BEBwSpLGaCbBOjTKOxnwNcKgiOPDOOjyn+WxCwSArDkSe/z4Hpt7Mvg5GPTaP7HPL+xFK2gWHfQ5GUcIjPTmf/PUV5RMM71RqkIOHJSSo2/h/zkvxyBJ+wg0FYAY5+7oFCVq7II3UQdRqZmn+y6AjwAQzD+z+yFcOIswAicrAfNlB5+9GJzsOHPQ6AGUTULJ/JM0gAiFiebP1dKfA+i0fgSCDIB8lmF0WEP1cXIwE9Des0e/CF0g15RaVzw5R9gewH5tMij09MRgEDioYYZFmr45h5VrxrEMAA0ADQBnPECtaEoJ9ADAGvyVspCgkv5e1v7V1FjCS4pAIAFOBICEQ+EoCL8fMO4bE3v7GPw87DnNn9MCsgloeu5fApXCrBPzIlSgwtCRA3SlWFyoU2Nr+LqIKMFHqATJ7HOCgzI7lxwBsoQ/LjFJLZaazTMZjHInMckB8VLLx+afCH/eYQz/dUDFYb2mkLWNZAJKUEZy4/9hwdjMNnpZZa0fHQPBmr94/IMzA3VOYLgNfBs5nvV7FvE3dnDjwkXNZ+IMxwBQOWcMCdYFcW1pdsU1ABzSIgvEmZ4YDAAXaJ6+Uadvzr4lmn14A0ADQLd2KYwd2wM4++FrBQwSWBIAMphwvkHTlauy5HcCGbqYcoTmzf3MB68zNLBjF9TsecDz8EBOXni/X9z3x0c+sAaR4EnkzWaerIH0/OJRJi1fAJGsizWJOdSLqshgF+At7JmkH4kDo82cVJw6Bzc+kPskRJlKMU5ajLTRcQxrAqPGjo+FcFq0BAK3ec0fQWAEQNIK0nmC8YB5/BzNTgX4+f150qsqfSZHPc5k1+37Q/CLmj92AkNmuAzk/rMAQKfgc3sBqd5uXyLdCUdhOPA1AJxwXswGQKfZpyyKAeCEDTMk6eUQg0HgkLYZEGc5zTmgYPONsgkAGB6CLGbRD5IuEd7Wyje3BoC0mKj3UQPA+Y5bK1kugTEBUOqlsnwEtLhfigCYwV8tXIQyXPRLD5/yCAGCPDo6gI8PYPijw97ZPDR69wzwIQAqOnnBgmAcr78qAqArbKF7NZJf0GKSPHzUTE4McqTtjAFZfAkQclwP2zKMA8ogc6+vDOLmChH0ES9FAGStYPCWGZy+CABkU1AHft4ZjNcM8n7A6BQGoTBOnmGd54iVjtlw7eEd88i9f+T8BUxAnYMerwl05rgSAqn4bMrqODRo/TBfyJ/rKOppADjl7CjGQS/4axhXSRpNaXeBI9dXG04xd9a8Xk0p05WlPT9iMFhcoDPMrzkXqMxyom4kALqHIsnPAFA3KAwAlzPeLJepJDAWAMZ0ailKcHHrORkiqLWogiJsCokR/ki1Rf+k8xbUFN3tAA+0RdvZwct2Ot7BHyTOxz8k2j6fDuXvy8Zav3CPgJO5hb1L1ubKIgT6tkvq7SubiSKCXtQGEpP6Fa9PIwU/NvukOFELGKGPAFBUr5B94qzFVUx68PQaNDal9B5Cce+f0/yFfYDkLRShzzmK4fMEJRTiZ6+RI0jzgObqJr2teg2g1/ylTmAiAIbz/1yqDILCBDQBQEeGYW+gBF0DwKnmmDCwfefsm08XoBkA9pXoguF1i6MFM+kd3SCwt8gowjybc2BllhNtrQEwa/OkLgaAvgPpBoUB4HLGm+UylQTGAMAW+AtrPwrD4EK1CSqo+mf3M+FMAmWBYgjIeM+fO78P9/SB1u9ur/nbAc5CghZQ7veD3zldemFPedCIpzLx57ifzt8PyjIKQZqkvG3YTLXUZpSOkAZ/SWWQhWHFgtQIMhhKMZIZKCfFWkOGP7EvkKEyNF3u3IdAiS5+KESHKXzcgzP99Nq/4AnUAyGBoIdD93dnbxoazULpeAaflwfA2O7ksdU5e/HtR0c/ZHsAUQMYwE/scOQ9gBoAxFKYCWipw45wrwnQtEkbAGoltaRwusXRkgqTZGMQOEDq823OAZVZTpRNAkB6xKfkZxpA3aAwAFzOeLNcppLAogCYxq+lFm4ISKyZf/rfmFwcwHB41PT47wLW2PyTNXt3h4PdQfO3fTtAIMHf3fDZaY4Sj5/oOIQoyY1yn67T7qXIAyF8/gyiASZozqT1RpMMBRsK7R9r6EK8XEYMf0Iecm9f1BKmgMf3WVzxu4dOAX2Oo4NZaVoDKqon3YBW3qSSYc0xG2n7ohMYlAdA3s50BETU/uE9DCf+ko2md87igdDJGE1Aub3JOQ97+0QIJPhj7R/+hWMggvlnbFPXllJb6b+z5jHUj01AZwWANVWxfvD3Nq/UJz08pAHgcNnNMqZucbSqohsEDpD8vJt0QIWmjWIAyMAYJZGPu/A9WzQFk5+wzsjhkxcf6d4NmT6DV3RewC+s/Zv50J9xkcF9IXby9nu+YIouZACoEJIFmbEEmuFFYoFDpaCVyquT6LPSH4twwzcT0hHQF6EstVsUB7uHox0A8pxzFzocHP9K+OM9gKQpjEdDJKaCDII1AHQoFUwqWR7hKAGijIIBTbLgzeQR607L/Dxs/TuHo+C+TD4ugRwlk5h+MtxJ0HOmrs7I0is9vUbQZylaRbCpWBikk26EN+EFFOVBZwSyIxj+i/C3c7UT/kMQFPsIpYdOXzBfISwsOfLB/X7h8HcHgrkJKJl/SoCXXkAZNt3MLo+mCAAI92ehAdw0+Kv18bYJp2GeLESxPYCrfKbMnxYMAnv2j/k3ac8KTRvcANAAkBYT9X5mTmCmHXuW+pgS6F6PSYZrx8Xs1+Srh0QJPU2awECaqfbPafEcwfiD3N3xDujoBff5Racv0vSTfiOPkhQP4Ye0TAwMQfPn3jtROWlYe1BiSMO47gexHy6znAgtI+rOaUX/EILawvo4UlhNiePBjeHISzI4hWExlsw/AxT6NLgMO0SaASKpxhnog0S4Lr7uoY4McQHmvCbPewoNGkAHffDbzrv4v2QK6kxH/V5Ct16TZriscWXwC05h4Nw/BEB/DiAdAUFQzO1I37120c3RXtsYJmzW3PoXjfA7xv7/AefaHXTs/70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10668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Форамтивно вредновање може бити: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18288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BA" sz="2400" dirty="0" smtClean="0"/>
              <a:t>В</a:t>
            </a:r>
            <a:r>
              <a:rPr lang="sr-Cyrl-RS" sz="2400" dirty="0" smtClean="0"/>
              <a:t>редновање за учење, </a:t>
            </a:r>
          </a:p>
          <a:p>
            <a:pPr marL="173038" indent="-173038">
              <a:buFont typeface="Arial" pitchFamily="34" charset="0"/>
              <a:buChar char="•"/>
            </a:pPr>
            <a:endParaRPr lang="sr-Cyrl-RS" sz="2400" dirty="0" smtClean="0"/>
          </a:p>
          <a:p>
            <a:pPr marL="173038" indent="-173038">
              <a:buFont typeface="Arial" pitchFamily="34" charset="0"/>
              <a:buChar char="•"/>
            </a:pPr>
            <a:endParaRPr lang="sr-Cyrl-RS" sz="2400" dirty="0" smtClean="0"/>
          </a:p>
          <a:p>
            <a:pPr marL="173038" indent="-173038">
              <a:buFont typeface="Arial" pitchFamily="34" charset="0"/>
              <a:buChar char="•"/>
            </a:pPr>
            <a:r>
              <a:rPr lang="sr-Cyrl-BA" sz="2400" dirty="0" smtClean="0"/>
              <a:t>Вредновање као учење.</a:t>
            </a:r>
            <a:endParaRPr lang="sr-Cyrl-R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533400"/>
            <a:ext cx="7924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BA" sz="2400" dirty="0" smtClean="0"/>
              <a:t>В</a:t>
            </a:r>
            <a:r>
              <a:rPr lang="sr-Cyrl-RS" sz="2400" dirty="0" smtClean="0"/>
              <a:t>редновање за учење – процес који проводи наставник с циљем позитивног утицаја на процес учења и поучавања</a:t>
            </a:r>
            <a:r>
              <a:rPr lang="en-US" sz="2400" dirty="0" smtClean="0"/>
              <a:t>.</a:t>
            </a:r>
          </a:p>
          <a:p>
            <a:pPr marL="173038" indent="-173038"/>
            <a:r>
              <a:rPr lang="en-US" sz="2400" dirty="0" smtClean="0"/>
              <a:t> </a:t>
            </a:r>
          </a:p>
          <a:p>
            <a:pPr marL="173038" indent="-173038"/>
            <a:r>
              <a:rPr lang="sr-Cyrl-RS" sz="2400" dirty="0" smtClean="0"/>
              <a:t>  Карактеристике:</a:t>
            </a:r>
          </a:p>
          <a:p>
            <a:pPr marL="173038" indent="-173038"/>
            <a:r>
              <a:rPr lang="sr-Cyrl-RS" sz="2400" dirty="0" smtClean="0"/>
              <a:t> </a:t>
            </a:r>
          </a:p>
          <a:p>
            <a:pPr marL="173038" indent="-173038"/>
            <a:r>
              <a:rPr lang="sr-Cyrl-RS" sz="2400" dirty="0" smtClean="0"/>
              <a:t> </a:t>
            </a:r>
          </a:p>
          <a:p>
            <a:pPr marL="173038" indent="-173038"/>
            <a:endParaRPr lang="sr-Cyrl-RS" sz="2400" dirty="0" smtClean="0"/>
          </a:p>
          <a:p>
            <a:pPr marL="173038" indent="-173038"/>
            <a:endParaRPr lang="sr-Cyrl-RS" sz="2400" dirty="0" smtClean="0"/>
          </a:p>
          <a:p>
            <a:pPr marL="173038" indent="-173038"/>
            <a:endParaRPr lang="sr-Cyrl-RS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2057400"/>
          <a:ext cx="7467600" cy="366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3520"/>
                <a:gridCol w="5974080"/>
              </a:tblGrid>
              <a:tr h="0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Шта?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5888" indent="-115888"/>
                      <a:r>
                        <a:rPr lang="sr-Cyrl-BA" sz="1800" dirty="0" smtClean="0"/>
                        <a:t>- гдје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су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RS" sz="1800" dirty="0" smtClean="0"/>
                        <a:t>у</a:t>
                      </a:r>
                      <a:r>
                        <a:rPr lang="sr-Cyrl-BA" sz="1800" dirty="0" smtClean="0"/>
                        <a:t>ч</a:t>
                      </a:r>
                      <a:r>
                        <a:rPr lang="en-US" sz="1800" dirty="0" smtClean="0"/>
                        <a:t>e</a:t>
                      </a:r>
                      <a:r>
                        <a:rPr lang="sr-Cyrl-BA" sz="1800" dirty="0" err="1" smtClean="0"/>
                        <a:t>ниц</a:t>
                      </a:r>
                      <a:r>
                        <a:rPr lang="sr-Cyrl-RS" sz="1800" dirty="0" smtClean="0"/>
                        <a:t>и</a:t>
                      </a:r>
                      <a:r>
                        <a:rPr lang="en-US" sz="1800" dirty="0" smtClean="0"/>
                        <a:t> u </a:t>
                      </a:r>
                      <a:r>
                        <a:rPr lang="sr-Cyrl-BA" sz="1800" dirty="0" smtClean="0"/>
                        <a:t>о</a:t>
                      </a:r>
                      <a:r>
                        <a:rPr lang="sr-Cyrl-RS" sz="1800" dirty="0" smtClean="0"/>
                        <a:t>дносу н</a:t>
                      </a:r>
                      <a:r>
                        <a:rPr lang="sr-Cyrl-BA" sz="1800" dirty="0" smtClean="0"/>
                        <a:t>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п</a:t>
                      </a:r>
                      <a:r>
                        <a:rPr lang="en-US" sz="1800" dirty="0" smtClean="0"/>
                        <a:t>o</a:t>
                      </a:r>
                      <a:r>
                        <a:rPr lang="sr-Cyrl-RS" sz="1800" dirty="0" smtClean="0"/>
                        <a:t>с</a:t>
                      </a:r>
                      <a:r>
                        <a:rPr lang="sr-Cyrl-BA" sz="1800" dirty="0" smtClean="0"/>
                        <a:t>т</a:t>
                      </a:r>
                      <a:r>
                        <a:rPr lang="en-US" sz="1800" dirty="0" smtClean="0"/>
                        <a:t>a</a:t>
                      </a:r>
                      <a:r>
                        <a:rPr lang="sr-Cyrl-BA" sz="1800" dirty="0" err="1" smtClean="0"/>
                        <a:t>вљ</a:t>
                      </a:r>
                      <a:r>
                        <a:rPr lang="en-US" sz="1800" dirty="0" smtClean="0"/>
                        <a:t>e</a:t>
                      </a:r>
                      <a:r>
                        <a:rPr lang="sr-Cyrl-RS" sz="1800" dirty="0" smtClean="0"/>
                        <a:t>н</a:t>
                      </a:r>
                      <a:r>
                        <a:rPr lang="en-US" sz="1800" dirty="0" smtClean="0"/>
                        <a:t>e </a:t>
                      </a:r>
                      <a:r>
                        <a:rPr lang="sr-Cyrl-RS" sz="1800" dirty="0" smtClean="0"/>
                        <a:t>ис</a:t>
                      </a:r>
                      <a:r>
                        <a:rPr lang="sr-Cyrl-BA" sz="1800" dirty="0" smtClean="0"/>
                        <a:t>х</a:t>
                      </a:r>
                      <a:r>
                        <a:rPr lang="en-US" sz="1800" dirty="0" smtClean="0"/>
                        <a:t>o</a:t>
                      </a:r>
                      <a:r>
                        <a:rPr lang="sr-Cyrl-RS" sz="1800" dirty="0" smtClean="0"/>
                        <a:t>д</a:t>
                      </a:r>
                      <a:r>
                        <a:rPr lang="en-US" sz="1800" dirty="0" smtClean="0"/>
                        <a:t>e </a:t>
                      </a:r>
                      <a:r>
                        <a:rPr lang="sr-Cyrl-RS" sz="1800" dirty="0" smtClean="0"/>
                        <a:t>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к</a:t>
                      </a:r>
                      <a:r>
                        <a:rPr lang="en-US" sz="1800" dirty="0" smtClean="0"/>
                        <a:t>o</a:t>
                      </a:r>
                      <a:r>
                        <a:rPr lang="sr-Cyrl-BA" sz="1800" dirty="0" smtClean="0"/>
                        <a:t>л</a:t>
                      </a:r>
                      <a:r>
                        <a:rPr lang="sr-Cyrl-RS" sz="1800" dirty="0" smtClean="0"/>
                        <a:t>ик</a:t>
                      </a:r>
                      <a:r>
                        <a:rPr lang="en-US" sz="1800" dirty="0" smtClean="0"/>
                        <a:t>o </a:t>
                      </a:r>
                      <a:r>
                        <a:rPr lang="sr-Cyrl-RS" sz="1800" dirty="0" smtClean="0"/>
                        <a:t>с</a:t>
                      </a:r>
                      <a:r>
                        <a:rPr lang="en-US" sz="1800" dirty="0" smtClean="0"/>
                        <a:t>u </a:t>
                      </a:r>
                      <a:r>
                        <a:rPr lang="sr-Cyrl-RS" sz="1800" dirty="0" smtClean="0"/>
                        <a:t>успјешне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RS" sz="1800" dirty="0" smtClean="0"/>
                        <a:t>примјењене стратегије учења и поучавања</a:t>
                      </a:r>
                      <a:r>
                        <a:rPr lang="en-US" sz="1800" dirty="0" smtClean="0"/>
                        <a:t> </a:t>
                      </a:r>
                      <a:endParaRPr lang="sr-Cyrl-RS" sz="1800" dirty="0" smtClean="0"/>
                    </a:p>
                    <a:p>
                      <a:r>
                        <a:rPr lang="sr-Cyrl-RS" sz="1800" dirty="0" smtClean="0"/>
                        <a:t>- шта треба мијењати да би ученик напредовао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Зашто?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en-US" sz="1800" dirty="0" smtClean="0"/>
                        <a:t> </a:t>
                      </a:r>
                      <a:r>
                        <a:rPr lang="sr-Cyrl-BA" sz="1800" dirty="0" err="1" smtClean="0"/>
                        <a:t>усмјерав</a:t>
                      </a:r>
                      <a:r>
                        <a:rPr lang="en-US" sz="1800" dirty="0" smtClean="0"/>
                        <a:t>a </a:t>
                      </a:r>
                      <a:r>
                        <a:rPr lang="sr-Cyrl-BA" sz="1800" dirty="0" smtClean="0"/>
                        <a:t>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err="1" smtClean="0"/>
                        <a:t>поб</a:t>
                      </a:r>
                      <a:r>
                        <a:rPr lang="en-US" sz="1800" dirty="0" smtClean="0"/>
                        <a:t>o</a:t>
                      </a:r>
                      <a:r>
                        <a:rPr lang="sr-Cyrl-BA" sz="1800" dirty="0" err="1" smtClean="0"/>
                        <a:t>љшав</a:t>
                      </a:r>
                      <a:r>
                        <a:rPr lang="en-US" sz="1800" dirty="0" smtClean="0"/>
                        <a:t>a </a:t>
                      </a:r>
                      <a:r>
                        <a:rPr lang="sr-Cyrl-BA" sz="1800" dirty="0" smtClean="0"/>
                        <a:t>активности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учења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поучавања</a:t>
                      </a:r>
                      <a:r>
                        <a:rPr lang="sr-Cyrl-RS" sz="1800" dirty="0" smtClean="0"/>
                        <a:t>;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sr-Cyrl-RS" sz="1800" baseline="0" dirty="0" smtClean="0"/>
                        <a:t> </a:t>
                      </a:r>
                      <a:r>
                        <a:rPr lang="sr-Cyrl-BA" sz="1800" dirty="0" smtClean="0"/>
                        <a:t>ученицима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пружа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информације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током учења</a:t>
                      </a:r>
                      <a:r>
                        <a:rPr lang="sr-Cyrl-RS" sz="1800" dirty="0" smtClean="0"/>
                        <a:t>; </a:t>
                      </a:r>
                    </a:p>
                    <a:p>
                      <a:pPr marL="115888" indent="-115888">
                        <a:buFontTx/>
                        <a:buChar char="-"/>
                      </a:pPr>
                      <a:r>
                        <a:rPr lang="sr-Cyrl-RS" sz="1800" dirty="0" smtClean="0"/>
                        <a:t> о</a:t>
                      </a:r>
                      <a:r>
                        <a:rPr lang="sr-Cyrl-BA" sz="1800" dirty="0" err="1" smtClean="0"/>
                        <a:t>могућава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RS" sz="1800" dirty="0" smtClean="0"/>
                        <a:t>наставницима да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RS" sz="1800" dirty="0" smtClean="0"/>
                        <a:t>дефинишу </a:t>
                      </a:r>
                      <a:r>
                        <a:rPr lang="sr-Cyrl-BA" sz="1800" dirty="0" smtClean="0"/>
                        <a:t>сљедеће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кораке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у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поучавању</a:t>
                      </a:r>
                      <a:r>
                        <a:rPr lang="sr-Cyrl-RS" sz="1800" dirty="0" smtClean="0"/>
                        <a:t>; </a:t>
                      </a:r>
                    </a:p>
                    <a:p>
                      <a:pPr marL="115888" indent="-115888">
                        <a:buFontTx/>
                        <a:buChar char="-"/>
                      </a:pPr>
                      <a:r>
                        <a:rPr lang="sr-Cyrl-BA" sz="1800" dirty="0" smtClean="0"/>
                        <a:t>осигурава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родитељима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информације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о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учењу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како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би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могли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дати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err="1" smtClean="0"/>
                        <a:t>примјерену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подршку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за</a:t>
                      </a:r>
                      <a:r>
                        <a:rPr lang="en-US" sz="1800" dirty="0" smtClean="0"/>
                        <a:t> </a:t>
                      </a:r>
                      <a:r>
                        <a:rPr lang="sr-Cyrl-BA" sz="1800" dirty="0" smtClean="0"/>
                        <a:t>учење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Када?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- </a:t>
                      </a:r>
                      <a:r>
                        <a:rPr lang="sr-Cyrl-BA" dirty="0" smtClean="0"/>
                        <a:t>т</a:t>
                      </a:r>
                      <a:r>
                        <a:rPr lang="sr-Cyrl-RS" dirty="0" smtClean="0"/>
                        <a:t>оком процеса учења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Резултат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- </a:t>
                      </a:r>
                      <a:r>
                        <a:rPr lang="sr-Cyrl-BA" dirty="0" smtClean="0"/>
                        <a:t>к</a:t>
                      </a:r>
                      <a:r>
                        <a:rPr lang="sr-Cyrl-RS" dirty="0" smtClean="0"/>
                        <a:t>валитетна</a:t>
                      </a:r>
                      <a:r>
                        <a:rPr lang="sr-Cyrl-RS" baseline="0" dirty="0" smtClean="0"/>
                        <a:t> </a:t>
                      </a:r>
                      <a:r>
                        <a:rPr lang="sr-Cyrl-RS" dirty="0" smtClean="0"/>
                        <a:t>повратном инфорамцијом ученику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9600" y="685800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Питања  на која одговара вредновање за учење:</a:t>
            </a:r>
            <a:endParaRPr lang="en-US" sz="2400" dirty="0"/>
          </a:p>
        </p:txBody>
      </p:sp>
      <p:sp>
        <p:nvSpPr>
          <p:cNvPr id="5" name="Cloud 4"/>
          <p:cNvSpPr/>
          <p:nvPr/>
        </p:nvSpPr>
        <p:spPr>
          <a:xfrm>
            <a:off x="5943600" y="3124200"/>
            <a:ext cx="2590800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solidFill>
                  <a:srgbClr val="C00000"/>
                </a:solidFill>
              </a:rPr>
              <a:t>Могу ли помоћи сваком ученику?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762000" y="4724400"/>
            <a:ext cx="2590800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solidFill>
                  <a:srgbClr val="C00000"/>
                </a:solidFill>
              </a:rPr>
              <a:t>Могу ли појаснити на други начин?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Cloud 6"/>
          <p:cNvSpPr/>
          <p:nvPr/>
        </p:nvSpPr>
        <p:spPr>
          <a:xfrm>
            <a:off x="4876800" y="5029200"/>
            <a:ext cx="2590800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solidFill>
                  <a:srgbClr val="C00000"/>
                </a:solidFill>
              </a:rPr>
              <a:t>Како могу помоћи сваком ученику?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Cloud 7"/>
          <p:cNvSpPr/>
          <p:nvPr/>
        </p:nvSpPr>
        <p:spPr>
          <a:xfrm>
            <a:off x="609600" y="1371600"/>
            <a:ext cx="2971800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solidFill>
                  <a:srgbClr val="C00000"/>
                </a:solidFill>
              </a:rPr>
              <a:t>Које још активности могу укључити?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Cloud 8"/>
          <p:cNvSpPr/>
          <p:nvPr/>
        </p:nvSpPr>
        <p:spPr>
          <a:xfrm>
            <a:off x="4876800" y="1219200"/>
            <a:ext cx="2819400" cy="1219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solidFill>
                  <a:srgbClr val="C00000"/>
                </a:solidFill>
              </a:rPr>
              <a:t>Које изворе знања још могу укључити?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054" name="Picture 6" descr="Cartoon Character Vector Teacher Standing At The Blackboard Stock Vector -  Illustration of female, classroom: 857031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590800"/>
            <a:ext cx="21336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69025" t="26470" r="15000" b="51152"/>
          <a:stretch>
            <a:fillRect/>
          </a:stretch>
        </p:blipFill>
        <p:spPr bwMode="auto">
          <a:xfrm>
            <a:off x="1676400" y="457200"/>
            <a:ext cx="6400800" cy="540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676400" y="457200"/>
            <a:ext cx="762000" cy="2895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04800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038" indent="-173038">
              <a:buFont typeface="Arial" pitchFamily="34" charset="0"/>
              <a:buChar char="•"/>
            </a:pPr>
            <a:r>
              <a:rPr lang="sr-Cyrl-BA" sz="2400" dirty="0" smtClean="0"/>
              <a:t>Вредновање као учење </a:t>
            </a:r>
            <a:r>
              <a:rPr lang="sr-Cyrl-RS" sz="2400" dirty="0" smtClean="0"/>
              <a:t>-  базира се на чињеници да ученици вреднујући уче (може бити самовредновање и/или вршњачко вредновање).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057400"/>
          <a:ext cx="8229600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7086600"/>
              </a:tblGrid>
              <a:tr h="0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Шта?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sr-Cyrl-BA" dirty="0" smtClean="0"/>
                        <a:t>гдје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ученици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односу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на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постављене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исходе</a:t>
                      </a:r>
                      <a:r>
                        <a:rPr lang="en-US" dirty="0" smtClean="0"/>
                        <a:t> </a:t>
                      </a:r>
                      <a:endParaRPr lang="sr-Cyrl-R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sr-Cyrl-BA" dirty="0" smtClean="0"/>
                        <a:t>шта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ученици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мисле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о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свом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учењу</a:t>
                      </a:r>
                      <a:r>
                        <a:rPr lang="en-US" dirty="0" smtClean="0"/>
                        <a:t>, </a:t>
                      </a:r>
                      <a:r>
                        <a:rPr lang="sr-Cyrl-BA" dirty="0" smtClean="0"/>
                        <a:t>кориштеним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стратегијама</a:t>
                      </a:r>
                      <a:r>
                        <a:rPr lang="sr-Cyrl-RS" baseline="0" dirty="0" smtClean="0"/>
                        <a:t> </a:t>
                      </a:r>
                      <a:r>
                        <a:rPr lang="sr-Cyrl-BA" dirty="0" smtClean="0"/>
                        <a:t>итд</a:t>
                      </a:r>
                      <a:r>
                        <a:rPr lang="en-US" dirty="0" smtClean="0"/>
                        <a:t>. </a:t>
                      </a:r>
                      <a:endParaRPr lang="sr-Cyrl-RS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sr-Cyrl-BA" dirty="0" smtClean="0"/>
                        <a:t>колико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ученици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err="1" smtClean="0"/>
                        <a:t>успјешни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err="1" smtClean="0"/>
                        <a:t>самовредновању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sz="1800" dirty="0" smtClean="0"/>
                        <a:t>Зашто?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" indent="-57150">
                        <a:buFontTx/>
                        <a:buChar char="-"/>
                      </a:pPr>
                      <a:r>
                        <a:rPr lang="sr-Cyrl-BA" dirty="0" smtClean="0"/>
                        <a:t>омогућава</a:t>
                      </a:r>
                      <a:r>
                        <a:rPr lang="sr-Cyrl-BA" baseline="0" dirty="0" smtClean="0"/>
                        <a:t> </a:t>
                      </a:r>
                      <a:r>
                        <a:rPr lang="sr-Cyrl-BA" dirty="0" smtClean="0"/>
                        <a:t>ученицима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развој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err="1" smtClean="0"/>
                        <a:t>вјештина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праћења 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err="1" smtClean="0"/>
                        <a:t>самовредновања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учења</a:t>
                      </a:r>
                      <a:r>
                        <a:rPr lang="en-US" dirty="0" smtClean="0"/>
                        <a:t> </a:t>
                      </a:r>
                      <a:endParaRPr lang="sr-Cyrl-RS" dirty="0" smtClean="0"/>
                    </a:p>
                    <a:p>
                      <a:pPr marL="57150" indent="-57150">
                        <a:buFontTx/>
                        <a:buChar char="-"/>
                      </a:pPr>
                      <a:r>
                        <a:rPr lang="sr-Cyrl-BA" dirty="0" smtClean="0"/>
                        <a:t>ученици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знају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који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циљеви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учења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критеријуми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вредновања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те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их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препознају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својим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радовима</a:t>
                      </a:r>
                      <a:r>
                        <a:rPr lang="en-US" dirty="0" smtClean="0"/>
                        <a:t> </a:t>
                      </a:r>
                      <a:endParaRPr lang="sr-Cyrl-RS" dirty="0" smtClean="0"/>
                    </a:p>
                    <a:p>
                      <a:pPr marL="57150" indent="-57150">
                        <a:buFontTx/>
                        <a:buChar char="-"/>
                      </a:pPr>
                      <a:r>
                        <a:rPr lang="sr-Cyrl-BA" dirty="0" smtClean="0"/>
                        <a:t>доприноси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развоју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самосталности</a:t>
                      </a:r>
                      <a:r>
                        <a:rPr lang="en-US" dirty="0" smtClean="0"/>
                        <a:t>, </a:t>
                      </a:r>
                      <a:r>
                        <a:rPr lang="sr-Cyrl-BA" dirty="0" smtClean="0"/>
                        <a:t>самоиницијативе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самоконтроле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властитог</a:t>
                      </a:r>
                      <a:r>
                        <a:rPr lang="en-US" dirty="0" smtClean="0"/>
                        <a:t> </a:t>
                      </a:r>
                      <a:r>
                        <a:rPr lang="sr-Cyrl-RS" dirty="0" smtClean="0"/>
                        <a:t> </a:t>
                      </a:r>
                      <a:r>
                        <a:rPr lang="sr-Cyrl-BA" dirty="0" smtClean="0"/>
                        <a:t>учења.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Када?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 smtClean="0"/>
                        <a:t>- </a:t>
                      </a:r>
                      <a:r>
                        <a:rPr lang="sr-Cyrl-BA" dirty="0" smtClean="0"/>
                        <a:t>током</a:t>
                      </a:r>
                      <a:r>
                        <a:rPr lang="sr-Cyrl-BA" baseline="0" dirty="0" smtClean="0"/>
                        <a:t> </a:t>
                      </a:r>
                      <a:r>
                        <a:rPr lang="sr-Cyrl-BA" dirty="0" smtClean="0"/>
                        <a:t>учења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поучавања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чији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је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неодвојив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дио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RS" dirty="0" smtClean="0"/>
                        <a:t>Резултат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7150" indent="-57150"/>
                      <a:r>
                        <a:rPr lang="sr-Cyrl-RS" dirty="0" smtClean="0"/>
                        <a:t>-</a:t>
                      </a:r>
                      <a:r>
                        <a:rPr lang="sr-Cyrl-BA" dirty="0" smtClean="0"/>
                        <a:t>повратна</a:t>
                      </a:r>
                      <a:r>
                        <a:rPr lang="sr-Cyrl-BA" baseline="0" dirty="0" smtClean="0"/>
                        <a:t> </a:t>
                      </a:r>
                      <a:r>
                        <a:rPr lang="sr-Cyrl-BA" dirty="0" err="1" smtClean="0"/>
                        <a:t>информациј</a:t>
                      </a:r>
                      <a:r>
                        <a:rPr lang="sr-Cyrl-RS" dirty="0" smtClean="0"/>
                        <a:t>а </a:t>
                      </a:r>
                      <a:r>
                        <a:rPr lang="sr-Cyrl-BA" dirty="0" smtClean="0"/>
                        <a:t>која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помаже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ученику</a:t>
                      </a:r>
                      <a:r>
                        <a:rPr lang="en-US" dirty="0" smtClean="0"/>
                        <a:t> </a:t>
                      </a:r>
                      <a:r>
                        <a:rPr lang="sr-Cyrl-RS" dirty="0" smtClean="0"/>
                        <a:t>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err="1" smtClean="0"/>
                        <a:t>усмјерав</a:t>
                      </a:r>
                      <a:r>
                        <a:rPr lang="en-US" dirty="0" smtClean="0"/>
                        <a:t>a</a:t>
                      </a:r>
                      <a:r>
                        <a:rPr lang="sr-Cyrl-BA" dirty="0" smtClean="0"/>
                        <a:t>њу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на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процес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учења</a:t>
                      </a:r>
                      <a:r>
                        <a:rPr lang="en-US" dirty="0" smtClean="0"/>
                        <a:t>, </a:t>
                      </a:r>
                      <a:r>
                        <a:rPr lang="sr-Cyrl-BA" dirty="0" smtClean="0"/>
                        <a:t>не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резултира</a:t>
                      </a:r>
                      <a:r>
                        <a:rPr lang="en-US" dirty="0" smtClean="0"/>
                        <a:t> </a:t>
                      </a:r>
                      <a:r>
                        <a:rPr lang="sr-Cyrl-BA" dirty="0" smtClean="0"/>
                        <a:t>оцјеном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1915</Words>
  <Application>Microsoft Office PowerPoint</Application>
  <PresentationFormat>On-screen Show (4:3)</PresentationFormat>
  <Paragraphs>224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Формативно праћење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Aleksandra Stankovic</dc:creator>
  <cp:lastModifiedBy>Aleksandra Stankovic</cp:lastModifiedBy>
  <cp:revision>104</cp:revision>
  <dcterms:created xsi:type="dcterms:W3CDTF">2021-05-20T09:41:42Z</dcterms:created>
  <dcterms:modified xsi:type="dcterms:W3CDTF">2021-08-31T08:25:10Z</dcterms:modified>
</cp:coreProperties>
</file>