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20"/>
  </p:notesMasterIdLst>
  <p:sldIdLst>
    <p:sldId id="256" r:id="rId2"/>
    <p:sldId id="289" r:id="rId3"/>
    <p:sldId id="297" r:id="rId4"/>
    <p:sldId id="257" r:id="rId5"/>
    <p:sldId id="296" r:id="rId6"/>
    <p:sldId id="259" r:id="rId7"/>
    <p:sldId id="290" r:id="rId8"/>
    <p:sldId id="291" r:id="rId9"/>
    <p:sldId id="292" r:id="rId10"/>
    <p:sldId id="293" r:id="rId11"/>
    <p:sldId id="294" r:id="rId12"/>
    <p:sldId id="295" r:id="rId13"/>
    <p:sldId id="261" r:id="rId14"/>
    <p:sldId id="264" r:id="rId15"/>
    <p:sldId id="298" r:id="rId16"/>
    <p:sldId id="263" r:id="rId17"/>
    <p:sldId id="266" r:id="rId18"/>
    <p:sldId id="299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5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92ab275ae8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92ab275ae8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928402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928402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92ab275ae8_0_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92ab275ae8_0_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92ab275ae8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92ab275ae8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Google Shape;1356;g986689087a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7" name="Google Shape;1357;g986689087a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92ab275ae8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92ab275ae8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g92ab275ae8_0_10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6" name="Google Shape;1116;g92ab275ae8_0_10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" name="Google Shape;1576;g986689087a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7" name="Google Shape;1577;g986689087a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5134525" y="1286271"/>
            <a:ext cx="3463200" cy="21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134435" y="3375821"/>
            <a:ext cx="3463200" cy="47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70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Fira Sans"/>
              <a:buChar char="●"/>
              <a:defRPr sz="1800"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○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■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●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○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■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●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Fira Sans"/>
              <a:buChar char="○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Fira Sans"/>
              <a:buChar char="■"/>
              <a:defRPr>
                <a:solidFill>
                  <a:schemeClr val="dk2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split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 mod="1">
    <p:ext uri="{27BBF7A9-308A-43DC-89C8-2F10F3537804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2880">
          <p15:clr>
            <a:srgbClr val="EA4335"/>
          </p15:clr>
        </p15:guide>
        <p15:guide id="2" orient="horz" pos="1620">
          <p15:clr>
            <a:srgbClr val="EA4335"/>
          </p15:clr>
        </p15:guide>
        <p15:guide id="3">
          <p15:clr>
            <a:srgbClr val="EA4335"/>
          </p15:clr>
        </p15:guide>
        <p15:guide id="4" pos="5760">
          <p15:clr>
            <a:srgbClr val="EA4335"/>
          </p15:clr>
        </p15:guide>
        <p15:guide id="5" orient="horz">
          <p15:clr>
            <a:srgbClr val="EA4335"/>
          </p15:clr>
        </p15:guide>
        <p15:guide id="6" orient="horz" pos="3240">
          <p15:clr>
            <a:srgbClr val="EA4335"/>
          </p15:clr>
        </p15:guide>
        <p15:guide id="7" pos="113">
          <p15:clr>
            <a:srgbClr val="EA4335"/>
          </p15:clr>
        </p15:guide>
        <p15:guide id="8" orient="horz" pos="102">
          <p15:clr>
            <a:srgbClr val="EA4335"/>
          </p15:clr>
        </p15:guide>
        <p15:guide id="9" orient="horz" pos="3138">
          <p15:clr>
            <a:srgbClr val="EA4335"/>
          </p15:clr>
        </p15:guide>
        <p15:guide id="10" pos="5642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304800" y="819150"/>
            <a:ext cx="3873325" cy="219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Настава на даљину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4756" name="Picture 4" descr="Upute za učenike - nastava na daljinu - Osnovna škola  Malinska-DubašnicaOsnovna škola Malinska-Dubašn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8257" y="1962150"/>
            <a:ext cx="4715743" cy="318135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19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2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000" y="438150"/>
            <a:ext cx="8229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r-Cyrl-RS" sz="2000" smtClean="0">
                <a:solidFill>
                  <a:schemeClr val="accent6">
                    <a:lumMod val="50000"/>
                  </a:schemeClr>
                </a:solidFill>
              </a:rPr>
              <a:t>Од 16. 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марта до краја претходне школске године реализован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су: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62 наставна дана у првом разреду, 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 751 ТВ час од другог до петог разреда и 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 967 ТВ часова у предметној настави.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4800" y="226695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ТВ наставу у претходној школској години реализовало је </a:t>
            </a: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284 наставника разредне наставе и 269 наставника предметне наставе.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19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2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000" y="514350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Током школске 2020/21. године ТВ настава је до 22. марта реализована за све ученике основних школа који из било ког разлога нису могли похађати наставу у својим школама.</a:t>
            </a:r>
          </a:p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Од 22. марта до 12. априла ТВ настава реализована је за све ученике основних школа.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81000" y="226695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Снимање часова почело је 5. навембра, а емитовање 12. новембра 2020. године. 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1000" y="3181350"/>
            <a:ext cx="617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Снимање нових часова реализовано је до 12. марта, чиме је са ТВ часовима који су снимљени претходне школске године повезана цјелина.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19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2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000" y="438150"/>
            <a:ext cx="8229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У току школске 2020/21. године реализовано је: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80 наставних дана у првом разреду, 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 1168 ТВ часова од другог до петог разреда и </a:t>
            </a:r>
          </a:p>
          <a:p>
            <a:pPr marL="290513" indent="222250">
              <a:spcAft>
                <a:spcPts val="60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</a:pPr>
            <a:r>
              <a:rPr lang="bs-Cyrl-BA" sz="2000" dirty="0" smtClean="0">
                <a:solidFill>
                  <a:schemeClr val="accent6">
                    <a:lumMod val="50000"/>
                  </a:schemeClr>
                </a:solidFill>
              </a:rPr>
              <a:t> 1312 ТВ часова у предметној настави.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04800" y="2266950"/>
            <a:ext cx="82296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Дакле од почетка пандемије реализовано је укупно:</a:t>
            </a:r>
          </a:p>
          <a:p>
            <a:pPr marL="346075" indent="277813"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142 наставна дана у првом разреду,</a:t>
            </a:r>
          </a:p>
          <a:p>
            <a:pPr marL="346075" indent="277813"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1919 ТВ часова у разредној и </a:t>
            </a:r>
          </a:p>
          <a:p>
            <a:pPr marL="346075" indent="277813">
              <a:spcAft>
                <a:spcPts val="600"/>
              </a:spcAft>
              <a:buClr>
                <a:schemeClr val="accent5">
                  <a:lumMod val="50000"/>
                </a:schemeClr>
              </a:buClr>
              <a:buFont typeface="Arial" pitchFamily="34" charset="0"/>
              <a:buChar char="•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2279 ТВ часова у предметној настави. 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20"/>
          <p:cNvSpPr/>
          <p:nvPr/>
        </p:nvSpPr>
        <p:spPr>
          <a:xfrm>
            <a:off x="5382880" y="1997525"/>
            <a:ext cx="493774" cy="158319"/>
          </a:xfrm>
          <a:custGeom>
            <a:avLst/>
            <a:gdLst/>
            <a:ahLst/>
            <a:cxnLst/>
            <a:rect l="l" t="t" r="r" b="b"/>
            <a:pathLst>
              <a:path w="34578" h="6742" extrusionOk="0">
                <a:moveTo>
                  <a:pt x="0" y="6742"/>
                </a:moveTo>
                <a:cubicBezTo>
                  <a:pt x="11457" y="5311"/>
                  <a:pt x="30927" y="-6228"/>
                  <a:pt x="34578" y="4725"/>
                </a:cubicBez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7" name="Google Shape;687;p20"/>
          <p:cNvSpPr txBox="1">
            <a:spLocks noGrp="1"/>
          </p:cNvSpPr>
          <p:nvPr>
            <p:ph type="title"/>
          </p:nvPr>
        </p:nvSpPr>
        <p:spPr>
          <a:xfrm>
            <a:off x="304800" y="133350"/>
            <a:ext cx="8520600" cy="9837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l">
              <a:buSzPts val="1100"/>
            </a:pPr>
            <a:r>
              <a:rPr lang="sr-Cyrl-RS" sz="2400" b="0" dirty="0" smtClean="0">
                <a:solidFill>
                  <a:schemeClr val="accent6">
                    <a:lumMod val="50000"/>
                  </a:schemeClr>
                </a:solidFill>
              </a:rPr>
              <a:t>Додатну комуникацију са ученицима наставници су реализовали употребом различитиха алата за синхрону и асинхрону комуникацију:</a:t>
            </a:r>
            <a:endParaRPr sz="2400" b="0" dirty="0"/>
          </a:p>
        </p:txBody>
      </p:sp>
      <p:grpSp>
        <p:nvGrpSpPr>
          <p:cNvPr id="688" name="Google Shape;688;p20"/>
          <p:cNvGrpSpPr/>
          <p:nvPr/>
        </p:nvGrpSpPr>
        <p:grpSpPr>
          <a:xfrm>
            <a:off x="7494502" y="2068824"/>
            <a:ext cx="574321" cy="548642"/>
            <a:chOff x="4776618" y="1890523"/>
            <a:chExt cx="825766" cy="790779"/>
          </a:xfrm>
        </p:grpSpPr>
        <p:sp>
          <p:nvSpPr>
            <p:cNvPr id="689" name="Google Shape;689;p20"/>
            <p:cNvSpPr/>
            <p:nvPr/>
          </p:nvSpPr>
          <p:spPr>
            <a:xfrm>
              <a:off x="4776618" y="1890523"/>
              <a:ext cx="825766" cy="790779"/>
            </a:xfrm>
            <a:custGeom>
              <a:avLst/>
              <a:gdLst/>
              <a:ahLst/>
              <a:cxnLst/>
              <a:rect l="l" t="t" r="r" b="b"/>
              <a:pathLst>
                <a:path w="8355" h="8001" extrusionOk="0">
                  <a:moveTo>
                    <a:pt x="5330" y="1259"/>
                  </a:moveTo>
                  <a:cubicBezTo>
                    <a:pt x="5341" y="1265"/>
                    <a:pt x="5351" y="1266"/>
                    <a:pt x="5362" y="1266"/>
                  </a:cubicBezTo>
                  <a:lnTo>
                    <a:pt x="5362" y="1266"/>
                  </a:lnTo>
                  <a:cubicBezTo>
                    <a:pt x="5349" y="1259"/>
                    <a:pt x="5343" y="1259"/>
                    <a:pt x="5330" y="1259"/>
                  </a:cubicBezTo>
                  <a:close/>
                  <a:moveTo>
                    <a:pt x="6688" y="1138"/>
                  </a:moveTo>
                  <a:cubicBezTo>
                    <a:pt x="6761" y="1138"/>
                    <a:pt x="6834" y="1159"/>
                    <a:pt x="6897" y="1208"/>
                  </a:cubicBezTo>
                  <a:cubicBezTo>
                    <a:pt x="7052" y="1324"/>
                    <a:pt x="7065" y="1551"/>
                    <a:pt x="6962" y="1706"/>
                  </a:cubicBezTo>
                  <a:cubicBezTo>
                    <a:pt x="6806" y="1564"/>
                    <a:pt x="6651" y="1415"/>
                    <a:pt x="6496" y="1279"/>
                  </a:cubicBezTo>
                  <a:cubicBezTo>
                    <a:pt x="6470" y="1259"/>
                    <a:pt x="6450" y="1240"/>
                    <a:pt x="6424" y="1221"/>
                  </a:cubicBezTo>
                  <a:cubicBezTo>
                    <a:pt x="6503" y="1170"/>
                    <a:pt x="6596" y="1138"/>
                    <a:pt x="6688" y="1138"/>
                  </a:cubicBezTo>
                  <a:close/>
                  <a:moveTo>
                    <a:pt x="5971" y="1065"/>
                  </a:moveTo>
                  <a:cubicBezTo>
                    <a:pt x="6159" y="1221"/>
                    <a:pt x="6340" y="1382"/>
                    <a:pt x="6515" y="1544"/>
                  </a:cubicBezTo>
                  <a:cubicBezTo>
                    <a:pt x="6768" y="1771"/>
                    <a:pt x="7020" y="2004"/>
                    <a:pt x="7266" y="2244"/>
                  </a:cubicBezTo>
                  <a:cubicBezTo>
                    <a:pt x="7260" y="2250"/>
                    <a:pt x="7260" y="2250"/>
                    <a:pt x="7253" y="2250"/>
                  </a:cubicBezTo>
                  <a:cubicBezTo>
                    <a:pt x="7160" y="2386"/>
                    <a:pt x="7053" y="2438"/>
                    <a:pt x="6940" y="2438"/>
                  </a:cubicBezTo>
                  <a:cubicBezTo>
                    <a:pt x="6656" y="2438"/>
                    <a:pt x="6338" y="2101"/>
                    <a:pt x="6120" y="1920"/>
                  </a:cubicBezTo>
                  <a:cubicBezTo>
                    <a:pt x="6003" y="1816"/>
                    <a:pt x="5660" y="1590"/>
                    <a:pt x="5686" y="1408"/>
                  </a:cubicBezTo>
                  <a:cubicBezTo>
                    <a:pt x="5699" y="1285"/>
                    <a:pt x="5848" y="1156"/>
                    <a:pt x="5971" y="1065"/>
                  </a:cubicBezTo>
                  <a:close/>
                  <a:moveTo>
                    <a:pt x="4436" y="152"/>
                  </a:moveTo>
                  <a:cubicBezTo>
                    <a:pt x="4436" y="152"/>
                    <a:pt x="4443" y="158"/>
                    <a:pt x="4443" y="158"/>
                  </a:cubicBezTo>
                  <a:cubicBezTo>
                    <a:pt x="4987" y="320"/>
                    <a:pt x="5453" y="638"/>
                    <a:pt x="5893" y="994"/>
                  </a:cubicBezTo>
                  <a:cubicBezTo>
                    <a:pt x="5777" y="1065"/>
                    <a:pt x="5660" y="1162"/>
                    <a:pt x="5589" y="1272"/>
                  </a:cubicBezTo>
                  <a:cubicBezTo>
                    <a:pt x="5589" y="1266"/>
                    <a:pt x="5582" y="1266"/>
                    <a:pt x="5582" y="1266"/>
                  </a:cubicBezTo>
                  <a:cubicBezTo>
                    <a:pt x="5582" y="1266"/>
                    <a:pt x="5589" y="1259"/>
                    <a:pt x="5589" y="1259"/>
                  </a:cubicBezTo>
                  <a:cubicBezTo>
                    <a:pt x="5600" y="1259"/>
                    <a:pt x="5597" y="1245"/>
                    <a:pt x="5588" y="1245"/>
                  </a:cubicBezTo>
                  <a:cubicBezTo>
                    <a:pt x="5586" y="1245"/>
                    <a:pt x="5584" y="1245"/>
                    <a:pt x="5582" y="1246"/>
                  </a:cubicBezTo>
                  <a:cubicBezTo>
                    <a:pt x="5576" y="1246"/>
                    <a:pt x="5576" y="1253"/>
                    <a:pt x="5569" y="1253"/>
                  </a:cubicBezTo>
                  <a:cubicBezTo>
                    <a:pt x="5323" y="1039"/>
                    <a:pt x="5038" y="851"/>
                    <a:pt x="4766" y="677"/>
                  </a:cubicBezTo>
                  <a:cubicBezTo>
                    <a:pt x="4755" y="670"/>
                    <a:pt x="4744" y="666"/>
                    <a:pt x="4733" y="666"/>
                  </a:cubicBezTo>
                  <a:cubicBezTo>
                    <a:pt x="4694" y="666"/>
                    <a:pt x="4661" y="707"/>
                    <a:pt x="4656" y="748"/>
                  </a:cubicBezTo>
                  <a:lnTo>
                    <a:pt x="4643" y="748"/>
                  </a:lnTo>
                  <a:cubicBezTo>
                    <a:pt x="3905" y="1233"/>
                    <a:pt x="3225" y="1849"/>
                    <a:pt x="2604" y="2529"/>
                  </a:cubicBezTo>
                  <a:cubicBezTo>
                    <a:pt x="1988" y="3209"/>
                    <a:pt x="1431" y="3947"/>
                    <a:pt x="952" y="4679"/>
                  </a:cubicBezTo>
                  <a:cubicBezTo>
                    <a:pt x="926" y="4724"/>
                    <a:pt x="952" y="4769"/>
                    <a:pt x="998" y="4776"/>
                  </a:cubicBezTo>
                  <a:cubicBezTo>
                    <a:pt x="1006" y="4780"/>
                    <a:pt x="1015" y="4782"/>
                    <a:pt x="1024" y="4782"/>
                  </a:cubicBezTo>
                  <a:cubicBezTo>
                    <a:pt x="1043" y="4782"/>
                    <a:pt x="1064" y="4772"/>
                    <a:pt x="1082" y="4750"/>
                  </a:cubicBezTo>
                  <a:cubicBezTo>
                    <a:pt x="1606" y="3986"/>
                    <a:pt x="2163" y="3260"/>
                    <a:pt x="2798" y="2580"/>
                  </a:cubicBezTo>
                  <a:cubicBezTo>
                    <a:pt x="3394" y="1952"/>
                    <a:pt x="4061" y="1402"/>
                    <a:pt x="4695" y="813"/>
                  </a:cubicBezTo>
                  <a:cubicBezTo>
                    <a:pt x="4896" y="981"/>
                    <a:pt x="5123" y="1143"/>
                    <a:pt x="5362" y="1266"/>
                  </a:cubicBezTo>
                  <a:lnTo>
                    <a:pt x="5362" y="1266"/>
                  </a:lnTo>
                  <a:cubicBezTo>
                    <a:pt x="5362" y="1266"/>
                    <a:pt x="5362" y="1266"/>
                    <a:pt x="5362" y="1266"/>
                  </a:cubicBezTo>
                  <a:lnTo>
                    <a:pt x="5362" y="1266"/>
                  </a:lnTo>
                  <a:cubicBezTo>
                    <a:pt x="5362" y="1266"/>
                    <a:pt x="5362" y="1266"/>
                    <a:pt x="5362" y="1266"/>
                  </a:cubicBezTo>
                  <a:cubicBezTo>
                    <a:pt x="5362" y="1266"/>
                    <a:pt x="5362" y="1266"/>
                    <a:pt x="5362" y="1266"/>
                  </a:cubicBezTo>
                  <a:lnTo>
                    <a:pt x="5362" y="1266"/>
                  </a:lnTo>
                  <a:cubicBezTo>
                    <a:pt x="5364" y="1266"/>
                    <a:pt x="5367" y="1266"/>
                    <a:pt x="5369" y="1266"/>
                  </a:cubicBezTo>
                  <a:cubicBezTo>
                    <a:pt x="5427" y="1292"/>
                    <a:pt x="5479" y="1324"/>
                    <a:pt x="5537" y="1344"/>
                  </a:cubicBezTo>
                  <a:cubicBezTo>
                    <a:pt x="5544" y="1344"/>
                    <a:pt x="5544" y="1350"/>
                    <a:pt x="5550" y="1350"/>
                  </a:cubicBezTo>
                  <a:cubicBezTo>
                    <a:pt x="5544" y="1369"/>
                    <a:pt x="5537" y="1395"/>
                    <a:pt x="5531" y="1415"/>
                  </a:cubicBezTo>
                  <a:cubicBezTo>
                    <a:pt x="5492" y="1680"/>
                    <a:pt x="5854" y="1881"/>
                    <a:pt x="6023" y="2030"/>
                  </a:cubicBezTo>
                  <a:cubicBezTo>
                    <a:pt x="6198" y="2172"/>
                    <a:pt x="6379" y="2315"/>
                    <a:pt x="6560" y="2457"/>
                  </a:cubicBezTo>
                  <a:cubicBezTo>
                    <a:pt x="6651" y="2522"/>
                    <a:pt x="6768" y="2652"/>
                    <a:pt x="6884" y="2678"/>
                  </a:cubicBezTo>
                  <a:cubicBezTo>
                    <a:pt x="6910" y="2684"/>
                    <a:pt x="6934" y="2687"/>
                    <a:pt x="6958" y="2687"/>
                  </a:cubicBezTo>
                  <a:cubicBezTo>
                    <a:pt x="6981" y="2687"/>
                    <a:pt x="7004" y="2684"/>
                    <a:pt x="7027" y="2678"/>
                  </a:cubicBezTo>
                  <a:cubicBezTo>
                    <a:pt x="7124" y="2781"/>
                    <a:pt x="7234" y="2878"/>
                    <a:pt x="7331" y="2982"/>
                  </a:cubicBezTo>
                  <a:cubicBezTo>
                    <a:pt x="7428" y="3079"/>
                    <a:pt x="7519" y="3189"/>
                    <a:pt x="7622" y="3280"/>
                  </a:cubicBezTo>
                  <a:lnTo>
                    <a:pt x="7674" y="3351"/>
                  </a:lnTo>
                  <a:cubicBezTo>
                    <a:pt x="7681" y="3338"/>
                    <a:pt x="7687" y="3319"/>
                    <a:pt x="7681" y="3306"/>
                  </a:cubicBezTo>
                  <a:cubicBezTo>
                    <a:pt x="7713" y="3306"/>
                    <a:pt x="7745" y="3267"/>
                    <a:pt x="7719" y="3234"/>
                  </a:cubicBezTo>
                  <a:cubicBezTo>
                    <a:pt x="7570" y="3008"/>
                    <a:pt x="7324" y="2801"/>
                    <a:pt x="7098" y="2645"/>
                  </a:cubicBezTo>
                  <a:cubicBezTo>
                    <a:pt x="7208" y="2580"/>
                    <a:pt x="7292" y="2457"/>
                    <a:pt x="7363" y="2347"/>
                  </a:cubicBezTo>
                  <a:cubicBezTo>
                    <a:pt x="7415" y="2393"/>
                    <a:pt x="7460" y="2438"/>
                    <a:pt x="7506" y="2483"/>
                  </a:cubicBezTo>
                  <a:cubicBezTo>
                    <a:pt x="7622" y="2600"/>
                    <a:pt x="7823" y="2762"/>
                    <a:pt x="7914" y="2904"/>
                  </a:cubicBezTo>
                  <a:cubicBezTo>
                    <a:pt x="8186" y="3351"/>
                    <a:pt x="7953" y="3552"/>
                    <a:pt x="7726" y="3856"/>
                  </a:cubicBezTo>
                  <a:cubicBezTo>
                    <a:pt x="7234" y="4504"/>
                    <a:pt x="6664" y="5106"/>
                    <a:pt x="6126" y="5715"/>
                  </a:cubicBezTo>
                  <a:cubicBezTo>
                    <a:pt x="5816" y="6064"/>
                    <a:pt x="5505" y="6421"/>
                    <a:pt x="5200" y="6770"/>
                  </a:cubicBezTo>
                  <a:lnTo>
                    <a:pt x="4799" y="7217"/>
                  </a:lnTo>
                  <a:cubicBezTo>
                    <a:pt x="4605" y="7437"/>
                    <a:pt x="4475" y="7657"/>
                    <a:pt x="4223" y="7729"/>
                  </a:cubicBezTo>
                  <a:cubicBezTo>
                    <a:pt x="4164" y="7742"/>
                    <a:pt x="4106" y="7755"/>
                    <a:pt x="4041" y="7755"/>
                  </a:cubicBezTo>
                  <a:cubicBezTo>
                    <a:pt x="4037" y="7755"/>
                    <a:pt x="4033" y="7755"/>
                    <a:pt x="4029" y="7755"/>
                  </a:cubicBezTo>
                  <a:cubicBezTo>
                    <a:pt x="3607" y="7755"/>
                    <a:pt x="3254" y="7428"/>
                    <a:pt x="2908" y="7191"/>
                  </a:cubicBezTo>
                  <a:cubicBezTo>
                    <a:pt x="2532" y="6939"/>
                    <a:pt x="2163" y="6680"/>
                    <a:pt x="1801" y="6401"/>
                  </a:cubicBezTo>
                  <a:cubicBezTo>
                    <a:pt x="1490" y="6155"/>
                    <a:pt x="1185" y="5902"/>
                    <a:pt x="894" y="5630"/>
                  </a:cubicBezTo>
                  <a:cubicBezTo>
                    <a:pt x="849" y="5585"/>
                    <a:pt x="797" y="5540"/>
                    <a:pt x="745" y="5495"/>
                  </a:cubicBezTo>
                  <a:cubicBezTo>
                    <a:pt x="654" y="5410"/>
                    <a:pt x="564" y="5326"/>
                    <a:pt x="505" y="5235"/>
                  </a:cubicBezTo>
                  <a:cubicBezTo>
                    <a:pt x="169" y="4717"/>
                    <a:pt x="480" y="4549"/>
                    <a:pt x="758" y="4238"/>
                  </a:cubicBezTo>
                  <a:cubicBezTo>
                    <a:pt x="1321" y="3623"/>
                    <a:pt x="1891" y="3008"/>
                    <a:pt x="2461" y="2393"/>
                  </a:cubicBezTo>
                  <a:cubicBezTo>
                    <a:pt x="3135" y="1661"/>
                    <a:pt x="3802" y="923"/>
                    <a:pt x="4436" y="152"/>
                  </a:cubicBezTo>
                  <a:close/>
                  <a:moveTo>
                    <a:pt x="4453" y="0"/>
                  </a:moveTo>
                  <a:cubicBezTo>
                    <a:pt x="4414" y="0"/>
                    <a:pt x="4390" y="28"/>
                    <a:pt x="4384" y="61"/>
                  </a:cubicBezTo>
                  <a:cubicBezTo>
                    <a:pt x="3031" y="1408"/>
                    <a:pt x="1781" y="2872"/>
                    <a:pt x="499" y="4284"/>
                  </a:cubicBezTo>
                  <a:cubicBezTo>
                    <a:pt x="65" y="4756"/>
                    <a:pt x="0" y="4938"/>
                    <a:pt x="454" y="5423"/>
                  </a:cubicBezTo>
                  <a:cubicBezTo>
                    <a:pt x="1023" y="6032"/>
                    <a:pt x="1678" y="6544"/>
                    <a:pt x="2357" y="7023"/>
                  </a:cubicBezTo>
                  <a:cubicBezTo>
                    <a:pt x="2662" y="7236"/>
                    <a:pt x="2973" y="7444"/>
                    <a:pt x="3284" y="7651"/>
                  </a:cubicBezTo>
                  <a:cubicBezTo>
                    <a:pt x="3504" y="7793"/>
                    <a:pt x="3756" y="8001"/>
                    <a:pt x="4035" y="8001"/>
                  </a:cubicBezTo>
                  <a:cubicBezTo>
                    <a:pt x="4313" y="8001"/>
                    <a:pt x="4482" y="7826"/>
                    <a:pt x="4663" y="7638"/>
                  </a:cubicBezTo>
                  <a:cubicBezTo>
                    <a:pt x="4987" y="7301"/>
                    <a:pt x="5291" y="6939"/>
                    <a:pt x="5595" y="6595"/>
                  </a:cubicBezTo>
                  <a:cubicBezTo>
                    <a:pt x="6204" y="5915"/>
                    <a:pt x="6819" y="5242"/>
                    <a:pt x="7409" y="4549"/>
                  </a:cubicBezTo>
                  <a:cubicBezTo>
                    <a:pt x="7681" y="4219"/>
                    <a:pt x="8354" y="3629"/>
                    <a:pt x="8270" y="3144"/>
                  </a:cubicBezTo>
                  <a:cubicBezTo>
                    <a:pt x="8212" y="2807"/>
                    <a:pt x="7784" y="2503"/>
                    <a:pt x="7564" y="2283"/>
                  </a:cubicBezTo>
                  <a:cubicBezTo>
                    <a:pt x="7396" y="2114"/>
                    <a:pt x="7227" y="1952"/>
                    <a:pt x="7059" y="1790"/>
                  </a:cubicBezTo>
                  <a:cubicBezTo>
                    <a:pt x="7208" y="1596"/>
                    <a:pt x="7201" y="1298"/>
                    <a:pt x="7014" y="1130"/>
                  </a:cubicBezTo>
                  <a:cubicBezTo>
                    <a:pt x="6929" y="1054"/>
                    <a:pt x="6815" y="1015"/>
                    <a:pt x="6703" y="1015"/>
                  </a:cubicBezTo>
                  <a:cubicBezTo>
                    <a:pt x="6575" y="1015"/>
                    <a:pt x="6449" y="1065"/>
                    <a:pt x="6366" y="1169"/>
                  </a:cubicBezTo>
                  <a:cubicBezTo>
                    <a:pt x="6282" y="1091"/>
                    <a:pt x="6198" y="1020"/>
                    <a:pt x="6113" y="949"/>
                  </a:cubicBezTo>
                  <a:cubicBezTo>
                    <a:pt x="6113" y="927"/>
                    <a:pt x="6100" y="906"/>
                    <a:pt x="6082" y="906"/>
                  </a:cubicBezTo>
                  <a:cubicBezTo>
                    <a:pt x="6077" y="906"/>
                    <a:pt x="6073" y="907"/>
                    <a:pt x="6068" y="910"/>
                  </a:cubicBezTo>
                  <a:cubicBezTo>
                    <a:pt x="5595" y="508"/>
                    <a:pt x="5090" y="152"/>
                    <a:pt x="4475" y="3"/>
                  </a:cubicBezTo>
                  <a:cubicBezTo>
                    <a:pt x="4467" y="1"/>
                    <a:pt x="4460" y="0"/>
                    <a:pt x="44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0"/>
            <p:cNvSpPr/>
            <p:nvPr/>
          </p:nvSpPr>
          <p:spPr>
            <a:xfrm>
              <a:off x="5193305" y="2122488"/>
              <a:ext cx="392375" cy="531930"/>
            </a:xfrm>
            <a:custGeom>
              <a:avLst/>
              <a:gdLst/>
              <a:ahLst/>
              <a:cxnLst/>
              <a:rect l="l" t="t" r="r" b="b"/>
              <a:pathLst>
                <a:path w="3970" h="5382" extrusionOk="0">
                  <a:moveTo>
                    <a:pt x="3147" y="0"/>
                  </a:moveTo>
                  <a:cubicBezTo>
                    <a:pt x="3076" y="110"/>
                    <a:pt x="2992" y="233"/>
                    <a:pt x="2882" y="298"/>
                  </a:cubicBezTo>
                  <a:cubicBezTo>
                    <a:pt x="3108" y="454"/>
                    <a:pt x="3354" y="661"/>
                    <a:pt x="3503" y="881"/>
                  </a:cubicBezTo>
                  <a:cubicBezTo>
                    <a:pt x="3529" y="920"/>
                    <a:pt x="3497" y="959"/>
                    <a:pt x="3465" y="959"/>
                  </a:cubicBezTo>
                  <a:cubicBezTo>
                    <a:pt x="3465" y="972"/>
                    <a:pt x="3465" y="985"/>
                    <a:pt x="3458" y="998"/>
                  </a:cubicBezTo>
                  <a:cubicBezTo>
                    <a:pt x="2357" y="2442"/>
                    <a:pt x="1140" y="3802"/>
                    <a:pt x="7" y="5220"/>
                  </a:cubicBezTo>
                  <a:cubicBezTo>
                    <a:pt x="13" y="5220"/>
                    <a:pt x="13" y="5226"/>
                    <a:pt x="19" y="5226"/>
                  </a:cubicBezTo>
                  <a:cubicBezTo>
                    <a:pt x="91" y="5259"/>
                    <a:pt x="58" y="5343"/>
                    <a:pt x="0" y="5362"/>
                  </a:cubicBezTo>
                  <a:lnTo>
                    <a:pt x="7" y="5382"/>
                  </a:lnTo>
                  <a:cubicBezTo>
                    <a:pt x="259" y="5310"/>
                    <a:pt x="389" y="5097"/>
                    <a:pt x="583" y="4870"/>
                  </a:cubicBezTo>
                  <a:lnTo>
                    <a:pt x="978" y="4423"/>
                  </a:lnTo>
                  <a:cubicBezTo>
                    <a:pt x="1289" y="4067"/>
                    <a:pt x="1600" y="3717"/>
                    <a:pt x="1904" y="3368"/>
                  </a:cubicBezTo>
                  <a:cubicBezTo>
                    <a:pt x="2448" y="2759"/>
                    <a:pt x="3018" y="2157"/>
                    <a:pt x="3510" y="1509"/>
                  </a:cubicBezTo>
                  <a:cubicBezTo>
                    <a:pt x="3737" y="1205"/>
                    <a:pt x="3970" y="1004"/>
                    <a:pt x="3698" y="557"/>
                  </a:cubicBezTo>
                  <a:cubicBezTo>
                    <a:pt x="3607" y="415"/>
                    <a:pt x="3406" y="253"/>
                    <a:pt x="3290" y="136"/>
                  </a:cubicBezTo>
                  <a:cubicBezTo>
                    <a:pt x="3244" y="91"/>
                    <a:pt x="3193" y="46"/>
                    <a:pt x="31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0"/>
            <p:cNvSpPr/>
            <p:nvPr/>
          </p:nvSpPr>
          <p:spPr>
            <a:xfrm>
              <a:off x="4849558" y="2388749"/>
              <a:ext cx="344440" cy="268238"/>
            </a:xfrm>
            <a:custGeom>
              <a:avLst/>
              <a:gdLst/>
              <a:ahLst/>
              <a:cxnLst/>
              <a:rect l="l" t="t" r="r" b="b"/>
              <a:pathLst>
                <a:path w="3485" h="2714" extrusionOk="0">
                  <a:moveTo>
                    <a:pt x="91" y="0"/>
                  </a:moveTo>
                  <a:lnTo>
                    <a:pt x="39" y="46"/>
                  </a:lnTo>
                  <a:cubicBezTo>
                    <a:pt x="130" y="156"/>
                    <a:pt x="221" y="266"/>
                    <a:pt x="318" y="369"/>
                  </a:cubicBezTo>
                  <a:cubicBezTo>
                    <a:pt x="355" y="411"/>
                    <a:pt x="319" y="460"/>
                    <a:pt x="279" y="460"/>
                  </a:cubicBezTo>
                  <a:cubicBezTo>
                    <a:pt x="263" y="460"/>
                    <a:pt x="246" y="452"/>
                    <a:pt x="234" y="434"/>
                  </a:cubicBezTo>
                  <a:cubicBezTo>
                    <a:pt x="208" y="402"/>
                    <a:pt x="182" y="363"/>
                    <a:pt x="156" y="330"/>
                  </a:cubicBezTo>
                  <a:lnTo>
                    <a:pt x="1" y="447"/>
                  </a:lnTo>
                  <a:cubicBezTo>
                    <a:pt x="59" y="499"/>
                    <a:pt x="111" y="544"/>
                    <a:pt x="156" y="583"/>
                  </a:cubicBezTo>
                  <a:cubicBezTo>
                    <a:pt x="441" y="855"/>
                    <a:pt x="752" y="1114"/>
                    <a:pt x="1063" y="1354"/>
                  </a:cubicBezTo>
                  <a:cubicBezTo>
                    <a:pt x="1419" y="1632"/>
                    <a:pt x="1794" y="1891"/>
                    <a:pt x="2170" y="2144"/>
                  </a:cubicBezTo>
                  <a:cubicBezTo>
                    <a:pt x="2520" y="2383"/>
                    <a:pt x="2869" y="2714"/>
                    <a:pt x="3303" y="2714"/>
                  </a:cubicBezTo>
                  <a:cubicBezTo>
                    <a:pt x="3368" y="2714"/>
                    <a:pt x="3426" y="2701"/>
                    <a:pt x="3485" y="2688"/>
                  </a:cubicBezTo>
                  <a:lnTo>
                    <a:pt x="3478" y="2668"/>
                  </a:lnTo>
                  <a:cubicBezTo>
                    <a:pt x="3470" y="2671"/>
                    <a:pt x="3462" y="2672"/>
                    <a:pt x="3454" y="2672"/>
                  </a:cubicBezTo>
                  <a:cubicBezTo>
                    <a:pt x="3443" y="2672"/>
                    <a:pt x="3431" y="2669"/>
                    <a:pt x="3420" y="2662"/>
                  </a:cubicBezTo>
                  <a:cubicBezTo>
                    <a:pt x="2798" y="2422"/>
                    <a:pt x="2319" y="1872"/>
                    <a:pt x="1840" y="1425"/>
                  </a:cubicBezTo>
                  <a:cubicBezTo>
                    <a:pt x="1393" y="1004"/>
                    <a:pt x="823" y="570"/>
                    <a:pt x="428" y="71"/>
                  </a:cubicBezTo>
                  <a:lnTo>
                    <a:pt x="370" y="110"/>
                  </a:lnTo>
                  <a:cubicBezTo>
                    <a:pt x="387" y="134"/>
                    <a:pt x="367" y="163"/>
                    <a:pt x="344" y="163"/>
                  </a:cubicBezTo>
                  <a:cubicBezTo>
                    <a:pt x="342" y="163"/>
                    <a:pt x="340" y="163"/>
                    <a:pt x="337" y="162"/>
                  </a:cubicBezTo>
                  <a:cubicBezTo>
                    <a:pt x="247" y="136"/>
                    <a:pt x="162" y="78"/>
                    <a:pt x="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0"/>
            <p:cNvSpPr/>
            <p:nvPr/>
          </p:nvSpPr>
          <p:spPr>
            <a:xfrm>
              <a:off x="4871400" y="2214602"/>
              <a:ext cx="663776" cy="438432"/>
            </a:xfrm>
            <a:custGeom>
              <a:avLst/>
              <a:gdLst/>
              <a:ahLst/>
              <a:cxnLst/>
              <a:rect l="l" t="t" r="r" b="b"/>
              <a:pathLst>
                <a:path w="6716" h="4436" extrusionOk="0">
                  <a:moveTo>
                    <a:pt x="6663" y="1"/>
                  </a:moveTo>
                  <a:cubicBezTo>
                    <a:pt x="6657" y="1"/>
                    <a:pt x="6650" y="1"/>
                    <a:pt x="6644" y="7"/>
                  </a:cubicBezTo>
                  <a:cubicBezTo>
                    <a:pt x="5375" y="1309"/>
                    <a:pt x="4248" y="2785"/>
                    <a:pt x="3115" y="4210"/>
                  </a:cubicBezTo>
                  <a:cubicBezTo>
                    <a:pt x="2538" y="3886"/>
                    <a:pt x="2066" y="3375"/>
                    <a:pt x="1586" y="2928"/>
                  </a:cubicBezTo>
                  <a:cubicBezTo>
                    <a:pt x="1101" y="2468"/>
                    <a:pt x="621" y="1866"/>
                    <a:pt x="52" y="1516"/>
                  </a:cubicBezTo>
                  <a:lnTo>
                    <a:pt x="39" y="1516"/>
                  </a:lnTo>
                  <a:cubicBezTo>
                    <a:pt x="36" y="1516"/>
                    <a:pt x="34" y="1515"/>
                    <a:pt x="32" y="1515"/>
                  </a:cubicBezTo>
                  <a:cubicBezTo>
                    <a:pt x="11" y="1515"/>
                    <a:pt x="1" y="1544"/>
                    <a:pt x="13" y="1561"/>
                  </a:cubicBezTo>
                  <a:cubicBezTo>
                    <a:pt x="71" y="1652"/>
                    <a:pt x="136" y="1743"/>
                    <a:pt x="207" y="1833"/>
                  </a:cubicBezTo>
                  <a:cubicBezTo>
                    <a:pt x="602" y="2332"/>
                    <a:pt x="1172" y="2766"/>
                    <a:pt x="1619" y="3187"/>
                  </a:cubicBezTo>
                  <a:cubicBezTo>
                    <a:pt x="2098" y="3634"/>
                    <a:pt x="2577" y="4191"/>
                    <a:pt x="3205" y="4430"/>
                  </a:cubicBezTo>
                  <a:cubicBezTo>
                    <a:pt x="3212" y="4433"/>
                    <a:pt x="3220" y="4435"/>
                    <a:pt x="3229" y="4435"/>
                  </a:cubicBezTo>
                  <a:cubicBezTo>
                    <a:pt x="3238" y="4435"/>
                    <a:pt x="3247" y="4433"/>
                    <a:pt x="3257" y="4430"/>
                  </a:cubicBezTo>
                  <a:cubicBezTo>
                    <a:pt x="3315" y="4411"/>
                    <a:pt x="3348" y="4327"/>
                    <a:pt x="3276" y="4294"/>
                  </a:cubicBezTo>
                  <a:cubicBezTo>
                    <a:pt x="3270" y="4294"/>
                    <a:pt x="3270" y="4288"/>
                    <a:pt x="3264" y="4288"/>
                  </a:cubicBezTo>
                  <a:cubicBezTo>
                    <a:pt x="4397" y="2870"/>
                    <a:pt x="5614" y="1510"/>
                    <a:pt x="6715" y="72"/>
                  </a:cubicBezTo>
                  <a:lnTo>
                    <a:pt x="6663" y="1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0"/>
            <p:cNvSpPr/>
            <p:nvPr/>
          </p:nvSpPr>
          <p:spPr>
            <a:xfrm>
              <a:off x="4793222" y="2126936"/>
              <a:ext cx="240762" cy="306092"/>
            </a:xfrm>
            <a:custGeom>
              <a:avLst/>
              <a:gdLst/>
              <a:ahLst/>
              <a:cxnLst/>
              <a:rect l="l" t="t" r="r" b="b"/>
              <a:pathLst>
                <a:path w="2436" h="3097" extrusionOk="0">
                  <a:moveTo>
                    <a:pt x="2287" y="1"/>
                  </a:moveTo>
                  <a:cubicBezTo>
                    <a:pt x="1723" y="616"/>
                    <a:pt x="1153" y="1225"/>
                    <a:pt x="590" y="1846"/>
                  </a:cubicBezTo>
                  <a:cubicBezTo>
                    <a:pt x="312" y="2151"/>
                    <a:pt x="1" y="2319"/>
                    <a:pt x="337" y="2843"/>
                  </a:cubicBezTo>
                  <a:cubicBezTo>
                    <a:pt x="389" y="2928"/>
                    <a:pt x="486" y="3018"/>
                    <a:pt x="577" y="3096"/>
                  </a:cubicBezTo>
                  <a:lnTo>
                    <a:pt x="726" y="2979"/>
                  </a:lnTo>
                  <a:cubicBezTo>
                    <a:pt x="642" y="2863"/>
                    <a:pt x="551" y="2753"/>
                    <a:pt x="467" y="2630"/>
                  </a:cubicBezTo>
                  <a:cubicBezTo>
                    <a:pt x="447" y="2610"/>
                    <a:pt x="473" y="2582"/>
                    <a:pt x="498" y="2582"/>
                  </a:cubicBezTo>
                  <a:cubicBezTo>
                    <a:pt x="505" y="2582"/>
                    <a:pt x="513" y="2585"/>
                    <a:pt x="519" y="2591"/>
                  </a:cubicBezTo>
                  <a:cubicBezTo>
                    <a:pt x="545" y="2623"/>
                    <a:pt x="577" y="2662"/>
                    <a:pt x="609" y="2695"/>
                  </a:cubicBezTo>
                  <a:lnTo>
                    <a:pt x="661" y="2649"/>
                  </a:lnTo>
                  <a:cubicBezTo>
                    <a:pt x="590" y="2571"/>
                    <a:pt x="532" y="2474"/>
                    <a:pt x="506" y="2390"/>
                  </a:cubicBezTo>
                  <a:cubicBezTo>
                    <a:pt x="501" y="2373"/>
                    <a:pt x="517" y="2359"/>
                    <a:pt x="532" y="2359"/>
                  </a:cubicBezTo>
                  <a:cubicBezTo>
                    <a:pt x="540" y="2359"/>
                    <a:pt x="547" y="2362"/>
                    <a:pt x="551" y="2371"/>
                  </a:cubicBezTo>
                  <a:cubicBezTo>
                    <a:pt x="603" y="2455"/>
                    <a:pt x="648" y="2533"/>
                    <a:pt x="719" y="2604"/>
                  </a:cubicBezTo>
                  <a:cubicBezTo>
                    <a:pt x="784" y="2662"/>
                    <a:pt x="868" y="2701"/>
                    <a:pt x="933" y="2753"/>
                  </a:cubicBezTo>
                  <a:cubicBezTo>
                    <a:pt x="940" y="2759"/>
                    <a:pt x="940" y="2759"/>
                    <a:pt x="940" y="2759"/>
                  </a:cubicBezTo>
                  <a:lnTo>
                    <a:pt x="998" y="2720"/>
                  </a:lnTo>
                  <a:cubicBezTo>
                    <a:pt x="927" y="2630"/>
                    <a:pt x="862" y="2539"/>
                    <a:pt x="804" y="2448"/>
                  </a:cubicBezTo>
                  <a:cubicBezTo>
                    <a:pt x="792" y="2425"/>
                    <a:pt x="801" y="2402"/>
                    <a:pt x="822" y="2402"/>
                  </a:cubicBezTo>
                  <a:cubicBezTo>
                    <a:pt x="824" y="2402"/>
                    <a:pt x="827" y="2402"/>
                    <a:pt x="830" y="2403"/>
                  </a:cubicBezTo>
                  <a:lnTo>
                    <a:pt x="823" y="2384"/>
                  </a:lnTo>
                  <a:cubicBezTo>
                    <a:pt x="784" y="2371"/>
                    <a:pt x="752" y="2332"/>
                    <a:pt x="784" y="2287"/>
                  </a:cubicBezTo>
                  <a:cubicBezTo>
                    <a:pt x="1263" y="1555"/>
                    <a:pt x="1814" y="810"/>
                    <a:pt x="2436" y="137"/>
                  </a:cubicBezTo>
                  <a:lnTo>
                    <a:pt x="228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0"/>
            <p:cNvSpPr/>
            <p:nvPr/>
          </p:nvSpPr>
          <p:spPr>
            <a:xfrm>
              <a:off x="5004432" y="2317687"/>
              <a:ext cx="36569" cy="42993"/>
            </a:xfrm>
            <a:custGeom>
              <a:avLst/>
              <a:gdLst/>
              <a:ahLst/>
              <a:cxnLst/>
              <a:rect l="l" t="t" r="r" b="b"/>
              <a:pathLst>
                <a:path w="370" h="435" extrusionOk="0">
                  <a:moveTo>
                    <a:pt x="182" y="0"/>
                  </a:moveTo>
                  <a:lnTo>
                    <a:pt x="182" y="0"/>
                  </a:lnTo>
                  <a:cubicBezTo>
                    <a:pt x="27" y="117"/>
                    <a:pt x="1" y="357"/>
                    <a:pt x="201" y="434"/>
                  </a:cubicBezTo>
                  <a:cubicBezTo>
                    <a:pt x="247" y="350"/>
                    <a:pt x="305" y="266"/>
                    <a:pt x="344" y="175"/>
                  </a:cubicBezTo>
                  <a:cubicBezTo>
                    <a:pt x="370" y="104"/>
                    <a:pt x="305" y="85"/>
                    <a:pt x="247" y="46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0"/>
            <p:cNvSpPr/>
            <p:nvPr/>
          </p:nvSpPr>
          <p:spPr>
            <a:xfrm>
              <a:off x="5080634" y="2222312"/>
              <a:ext cx="34592" cy="39732"/>
            </a:xfrm>
            <a:custGeom>
              <a:avLst/>
              <a:gdLst/>
              <a:ahLst/>
              <a:cxnLst/>
              <a:rect l="l" t="t" r="r" b="b"/>
              <a:pathLst>
                <a:path w="350" h="402" extrusionOk="0">
                  <a:moveTo>
                    <a:pt x="110" y="1"/>
                  </a:moveTo>
                  <a:cubicBezTo>
                    <a:pt x="65" y="78"/>
                    <a:pt x="26" y="162"/>
                    <a:pt x="0" y="253"/>
                  </a:cubicBezTo>
                  <a:cubicBezTo>
                    <a:pt x="56" y="314"/>
                    <a:pt x="140" y="402"/>
                    <a:pt x="218" y="402"/>
                  </a:cubicBezTo>
                  <a:cubicBezTo>
                    <a:pt x="248" y="402"/>
                    <a:pt x="278" y="389"/>
                    <a:pt x="305" y="357"/>
                  </a:cubicBezTo>
                  <a:cubicBezTo>
                    <a:pt x="350" y="298"/>
                    <a:pt x="331" y="208"/>
                    <a:pt x="337" y="130"/>
                  </a:cubicBezTo>
                  <a:cubicBezTo>
                    <a:pt x="259" y="117"/>
                    <a:pt x="175" y="85"/>
                    <a:pt x="123" y="26"/>
                  </a:cubicBezTo>
                  <a:cubicBezTo>
                    <a:pt x="117" y="20"/>
                    <a:pt x="110" y="7"/>
                    <a:pt x="1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0"/>
            <p:cNvSpPr/>
            <p:nvPr/>
          </p:nvSpPr>
          <p:spPr>
            <a:xfrm>
              <a:off x="5336023" y="1995782"/>
              <a:ext cx="158828" cy="135997"/>
            </a:xfrm>
            <a:custGeom>
              <a:avLst/>
              <a:gdLst/>
              <a:ahLst/>
              <a:cxnLst/>
              <a:rect l="l" t="t" r="r" b="b"/>
              <a:pathLst>
                <a:path w="1607" h="1376" extrusionOk="0">
                  <a:moveTo>
                    <a:pt x="311" y="0"/>
                  </a:moveTo>
                  <a:cubicBezTo>
                    <a:pt x="188" y="97"/>
                    <a:pt x="39" y="227"/>
                    <a:pt x="26" y="343"/>
                  </a:cubicBezTo>
                  <a:cubicBezTo>
                    <a:pt x="0" y="525"/>
                    <a:pt x="343" y="751"/>
                    <a:pt x="460" y="855"/>
                  </a:cubicBezTo>
                  <a:cubicBezTo>
                    <a:pt x="679" y="1037"/>
                    <a:pt x="998" y="1376"/>
                    <a:pt x="1283" y="1376"/>
                  </a:cubicBezTo>
                  <a:cubicBezTo>
                    <a:pt x="1395" y="1376"/>
                    <a:pt x="1501" y="1324"/>
                    <a:pt x="1593" y="1192"/>
                  </a:cubicBezTo>
                  <a:cubicBezTo>
                    <a:pt x="1600" y="1185"/>
                    <a:pt x="1600" y="1185"/>
                    <a:pt x="1606" y="1179"/>
                  </a:cubicBezTo>
                  <a:cubicBezTo>
                    <a:pt x="1360" y="939"/>
                    <a:pt x="1108" y="706"/>
                    <a:pt x="855" y="479"/>
                  </a:cubicBezTo>
                  <a:cubicBezTo>
                    <a:pt x="680" y="317"/>
                    <a:pt x="499" y="156"/>
                    <a:pt x="3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0"/>
            <p:cNvSpPr/>
            <p:nvPr/>
          </p:nvSpPr>
          <p:spPr>
            <a:xfrm>
              <a:off x="5151696" y="2143540"/>
              <a:ext cx="39139" cy="34691"/>
            </a:xfrm>
            <a:custGeom>
              <a:avLst/>
              <a:gdLst/>
              <a:ahLst/>
              <a:cxnLst/>
              <a:rect l="l" t="t" r="r" b="b"/>
              <a:pathLst>
                <a:path w="396" h="351" extrusionOk="0">
                  <a:moveTo>
                    <a:pt x="123" y="1"/>
                  </a:moveTo>
                  <a:cubicBezTo>
                    <a:pt x="104" y="27"/>
                    <a:pt x="84" y="59"/>
                    <a:pt x="65" y="85"/>
                  </a:cubicBezTo>
                  <a:cubicBezTo>
                    <a:pt x="45" y="111"/>
                    <a:pt x="0" y="169"/>
                    <a:pt x="7" y="195"/>
                  </a:cubicBezTo>
                  <a:cubicBezTo>
                    <a:pt x="13" y="234"/>
                    <a:pt x="110" y="273"/>
                    <a:pt x="136" y="286"/>
                  </a:cubicBezTo>
                  <a:cubicBezTo>
                    <a:pt x="175" y="312"/>
                    <a:pt x="214" y="331"/>
                    <a:pt x="253" y="351"/>
                  </a:cubicBezTo>
                  <a:cubicBezTo>
                    <a:pt x="395" y="241"/>
                    <a:pt x="311" y="53"/>
                    <a:pt x="143" y="14"/>
                  </a:cubicBezTo>
                  <a:cubicBezTo>
                    <a:pt x="136" y="7"/>
                    <a:pt x="130" y="7"/>
                    <a:pt x="1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98" name="Google Shape;698;p20"/>
            <p:cNvGrpSpPr/>
            <p:nvPr/>
          </p:nvGrpSpPr>
          <p:grpSpPr>
            <a:xfrm>
              <a:off x="4837302" y="2044607"/>
              <a:ext cx="665751" cy="472233"/>
              <a:chOff x="4837302" y="2044607"/>
              <a:chExt cx="665751" cy="472233"/>
            </a:xfrm>
          </p:grpSpPr>
          <p:sp>
            <p:nvSpPr>
              <p:cNvPr id="699" name="Google Shape;699;p20"/>
              <p:cNvSpPr/>
              <p:nvPr/>
            </p:nvSpPr>
            <p:spPr>
              <a:xfrm>
                <a:off x="5046832" y="2389046"/>
                <a:ext cx="157444" cy="127794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293" extrusionOk="0">
                    <a:moveTo>
                      <a:pt x="59" y="1"/>
                    </a:moveTo>
                    <a:cubicBezTo>
                      <a:pt x="27" y="1"/>
                      <a:pt x="1" y="43"/>
                      <a:pt x="31" y="68"/>
                    </a:cubicBezTo>
                    <a:cubicBezTo>
                      <a:pt x="472" y="509"/>
                      <a:pt x="958" y="923"/>
                      <a:pt x="1463" y="1279"/>
                    </a:cubicBezTo>
                    <a:cubicBezTo>
                      <a:pt x="1474" y="1289"/>
                      <a:pt x="1487" y="1292"/>
                      <a:pt x="1500" y="1292"/>
                    </a:cubicBezTo>
                    <a:cubicBezTo>
                      <a:pt x="1549" y="1292"/>
                      <a:pt x="1592" y="1231"/>
                      <a:pt x="1540" y="1195"/>
                    </a:cubicBezTo>
                    <a:cubicBezTo>
                      <a:pt x="1055" y="800"/>
                      <a:pt x="569" y="412"/>
                      <a:pt x="83" y="10"/>
                    </a:cubicBezTo>
                    <a:cubicBezTo>
                      <a:pt x="75" y="3"/>
                      <a:pt x="67" y="1"/>
                      <a:pt x="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20"/>
              <p:cNvSpPr/>
              <p:nvPr/>
            </p:nvSpPr>
            <p:spPr>
              <a:xfrm>
                <a:off x="5127481" y="2302467"/>
                <a:ext cx="144596" cy="134020"/>
              </a:xfrm>
              <a:custGeom>
                <a:avLst/>
                <a:gdLst/>
                <a:ahLst/>
                <a:cxnLst/>
                <a:rect l="l" t="t" r="r" b="b"/>
                <a:pathLst>
                  <a:path w="1463" h="1356" extrusionOk="0">
                    <a:moveTo>
                      <a:pt x="66" y="0"/>
                    </a:moveTo>
                    <a:cubicBezTo>
                      <a:pt x="30" y="0"/>
                      <a:pt x="1" y="48"/>
                      <a:pt x="31" y="83"/>
                    </a:cubicBezTo>
                    <a:cubicBezTo>
                      <a:pt x="452" y="511"/>
                      <a:pt x="880" y="951"/>
                      <a:pt x="1340" y="1339"/>
                    </a:cubicBezTo>
                    <a:cubicBezTo>
                      <a:pt x="1352" y="1351"/>
                      <a:pt x="1366" y="1356"/>
                      <a:pt x="1379" y="1356"/>
                    </a:cubicBezTo>
                    <a:cubicBezTo>
                      <a:pt x="1425" y="1356"/>
                      <a:pt x="1463" y="1294"/>
                      <a:pt x="1417" y="1249"/>
                    </a:cubicBezTo>
                    <a:cubicBezTo>
                      <a:pt x="1009" y="815"/>
                      <a:pt x="549" y="413"/>
                      <a:pt x="96" y="12"/>
                    </a:cubicBezTo>
                    <a:cubicBezTo>
                      <a:pt x="86" y="4"/>
                      <a:pt x="76" y="0"/>
                      <a:pt x="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20"/>
              <p:cNvSpPr/>
              <p:nvPr/>
            </p:nvSpPr>
            <p:spPr>
              <a:xfrm>
                <a:off x="5200619" y="2214306"/>
                <a:ext cx="143410" cy="139061"/>
              </a:xfrm>
              <a:custGeom>
                <a:avLst/>
                <a:gdLst/>
                <a:ahLst/>
                <a:cxnLst/>
                <a:rect l="l" t="t" r="r" b="b"/>
                <a:pathLst>
                  <a:path w="1451" h="1407" extrusionOk="0">
                    <a:moveTo>
                      <a:pt x="63" y="1"/>
                    </a:moveTo>
                    <a:cubicBezTo>
                      <a:pt x="29" y="1"/>
                      <a:pt x="0" y="43"/>
                      <a:pt x="36" y="69"/>
                    </a:cubicBezTo>
                    <a:cubicBezTo>
                      <a:pt x="483" y="496"/>
                      <a:pt x="917" y="917"/>
                      <a:pt x="1325" y="1390"/>
                    </a:cubicBezTo>
                    <a:cubicBezTo>
                      <a:pt x="1335" y="1402"/>
                      <a:pt x="1348" y="1407"/>
                      <a:pt x="1361" y="1407"/>
                    </a:cubicBezTo>
                    <a:cubicBezTo>
                      <a:pt x="1405" y="1407"/>
                      <a:pt x="1450" y="1352"/>
                      <a:pt x="1415" y="1312"/>
                    </a:cubicBezTo>
                    <a:cubicBezTo>
                      <a:pt x="1027" y="833"/>
                      <a:pt x="580" y="379"/>
                      <a:pt x="88" y="10"/>
                    </a:cubicBezTo>
                    <a:cubicBezTo>
                      <a:pt x="80" y="4"/>
                      <a:pt x="71" y="1"/>
                      <a:pt x="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20"/>
              <p:cNvSpPr/>
              <p:nvPr/>
            </p:nvSpPr>
            <p:spPr>
              <a:xfrm>
                <a:off x="4837302" y="2382127"/>
                <a:ext cx="47441" cy="52086"/>
              </a:xfrm>
              <a:custGeom>
                <a:avLst/>
                <a:gdLst/>
                <a:ahLst/>
                <a:cxnLst/>
                <a:rect l="l" t="t" r="r" b="b"/>
                <a:pathLst>
                  <a:path w="480" h="527" extrusionOk="0">
                    <a:moveTo>
                      <a:pt x="52" y="0"/>
                    </a:moveTo>
                    <a:cubicBezTo>
                      <a:pt x="27" y="0"/>
                      <a:pt x="1" y="29"/>
                      <a:pt x="21" y="54"/>
                    </a:cubicBezTo>
                    <a:cubicBezTo>
                      <a:pt x="105" y="171"/>
                      <a:pt x="196" y="281"/>
                      <a:pt x="280" y="397"/>
                    </a:cubicBezTo>
                    <a:cubicBezTo>
                      <a:pt x="312" y="430"/>
                      <a:pt x="338" y="469"/>
                      <a:pt x="364" y="501"/>
                    </a:cubicBezTo>
                    <a:cubicBezTo>
                      <a:pt x="375" y="519"/>
                      <a:pt x="390" y="527"/>
                      <a:pt x="405" y="527"/>
                    </a:cubicBezTo>
                    <a:cubicBezTo>
                      <a:pt x="443" y="527"/>
                      <a:pt x="479" y="478"/>
                      <a:pt x="442" y="436"/>
                    </a:cubicBezTo>
                    <a:cubicBezTo>
                      <a:pt x="345" y="333"/>
                      <a:pt x="261" y="223"/>
                      <a:pt x="163" y="119"/>
                    </a:cubicBezTo>
                    <a:cubicBezTo>
                      <a:pt x="131" y="80"/>
                      <a:pt x="99" y="48"/>
                      <a:pt x="73" y="9"/>
                    </a:cubicBezTo>
                    <a:cubicBezTo>
                      <a:pt x="67" y="3"/>
                      <a:pt x="60" y="0"/>
                      <a:pt x="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20"/>
              <p:cNvSpPr/>
              <p:nvPr/>
            </p:nvSpPr>
            <p:spPr>
              <a:xfrm>
                <a:off x="4999984" y="2306123"/>
                <a:ext cx="51888" cy="67504"/>
              </a:xfrm>
              <a:custGeom>
                <a:avLst/>
                <a:gdLst/>
                <a:ahLst/>
                <a:cxnLst/>
                <a:rect l="l" t="t" r="r" b="b"/>
                <a:pathLst>
                  <a:path w="525" h="683" extrusionOk="0">
                    <a:moveTo>
                      <a:pt x="227" y="117"/>
                    </a:moveTo>
                    <a:lnTo>
                      <a:pt x="292" y="163"/>
                    </a:lnTo>
                    <a:cubicBezTo>
                      <a:pt x="350" y="202"/>
                      <a:pt x="415" y="221"/>
                      <a:pt x="389" y="292"/>
                    </a:cubicBezTo>
                    <a:cubicBezTo>
                      <a:pt x="357" y="383"/>
                      <a:pt x="292" y="467"/>
                      <a:pt x="246" y="551"/>
                    </a:cubicBezTo>
                    <a:cubicBezTo>
                      <a:pt x="46" y="474"/>
                      <a:pt x="65" y="234"/>
                      <a:pt x="227" y="117"/>
                    </a:cubicBezTo>
                    <a:close/>
                    <a:moveTo>
                      <a:pt x="223" y="1"/>
                    </a:moveTo>
                    <a:cubicBezTo>
                      <a:pt x="187" y="1"/>
                      <a:pt x="159" y="45"/>
                      <a:pt x="175" y="72"/>
                    </a:cubicBezTo>
                    <a:cubicBezTo>
                      <a:pt x="72" y="130"/>
                      <a:pt x="0" y="240"/>
                      <a:pt x="0" y="363"/>
                    </a:cubicBezTo>
                    <a:cubicBezTo>
                      <a:pt x="0" y="512"/>
                      <a:pt x="117" y="635"/>
                      <a:pt x="259" y="681"/>
                    </a:cubicBezTo>
                    <a:cubicBezTo>
                      <a:pt x="263" y="682"/>
                      <a:pt x="266" y="682"/>
                      <a:pt x="270" y="682"/>
                    </a:cubicBezTo>
                    <a:cubicBezTo>
                      <a:pt x="287" y="682"/>
                      <a:pt x="307" y="670"/>
                      <a:pt x="318" y="648"/>
                    </a:cubicBezTo>
                    <a:cubicBezTo>
                      <a:pt x="369" y="564"/>
                      <a:pt x="415" y="487"/>
                      <a:pt x="460" y="402"/>
                    </a:cubicBezTo>
                    <a:cubicBezTo>
                      <a:pt x="486" y="357"/>
                      <a:pt x="525" y="299"/>
                      <a:pt x="525" y="247"/>
                    </a:cubicBezTo>
                    <a:cubicBezTo>
                      <a:pt x="518" y="130"/>
                      <a:pt x="324" y="59"/>
                      <a:pt x="246" y="7"/>
                    </a:cubicBezTo>
                    <a:cubicBezTo>
                      <a:pt x="239" y="3"/>
                      <a:pt x="231" y="1"/>
                      <a:pt x="22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20"/>
              <p:cNvSpPr/>
              <p:nvPr/>
            </p:nvSpPr>
            <p:spPr>
              <a:xfrm>
                <a:off x="5279292" y="2126047"/>
                <a:ext cx="143904" cy="126706"/>
              </a:xfrm>
              <a:custGeom>
                <a:avLst/>
                <a:gdLst/>
                <a:ahLst/>
                <a:cxnLst/>
                <a:rect l="l" t="t" r="r" b="b"/>
                <a:pathLst>
                  <a:path w="1456" h="1282" extrusionOk="0">
                    <a:moveTo>
                      <a:pt x="67" y="0"/>
                    </a:moveTo>
                    <a:cubicBezTo>
                      <a:pt x="30" y="0"/>
                      <a:pt x="1" y="43"/>
                      <a:pt x="37" y="74"/>
                    </a:cubicBezTo>
                    <a:cubicBezTo>
                      <a:pt x="445" y="489"/>
                      <a:pt x="885" y="884"/>
                      <a:pt x="1319" y="1266"/>
                    </a:cubicBezTo>
                    <a:cubicBezTo>
                      <a:pt x="1332" y="1277"/>
                      <a:pt x="1347" y="1281"/>
                      <a:pt x="1360" y="1281"/>
                    </a:cubicBezTo>
                    <a:cubicBezTo>
                      <a:pt x="1413" y="1281"/>
                      <a:pt x="1456" y="1215"/>
                      <a:pt x="1410" y="1169"/>
                    </a:cubicBezTo>
                    <a:cubicBezTo>
                      <a:pt x="982" y="774"/>
                      <a:pt x="548" y="379"/>
                      <a:pt x="95" y="10"/>
                    </a:cubicBezTo>
                    <a:cubicBezTo>
                      <a:pt x="86" y="3"/>
                      <a:pt x="76" y="0"/>
                      <a:pt x="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20"/>
              <p:cNvSpPr/>
              <p:nvPr/>
            </p:nvSpPr>
            <p:spPr>
              <a:xfrm>
                <a:off x="4842738" y="2359988"/>
                <a:ext cx="45168" cy="44871"/>
              </a:xfrm>
              <a:custGeom>
                <a:avLst/>
                <a:gdLst/>
                <a:ahLst/>
                <a:cxnLst/>
                <a:rect l="l" t="t" r="r" b="b"/>
                <a:pathLst>
                  <a:path w="457" h="454" extrusionOk="0">
                    <a:moveTo>
                      <a:pt x="31" y="1"/>
                    </a:moveTo>
                    <a:cubicBezTo>
                      <a:pt x="16" y="1"/>
                      <a:pt x="0" y="15"/>
                      <a:pt x="5" y="32"/>
                    </a:cubicBezTo>
                    <a:cubicBezTo>
                      <a:pt x="31" y="123"/>
                      <a:pt x="89" y="213"/>
                      <a:pt x="160" y="291"/>
                    </a:cubicBezTo>
                    <a:cubicBezTo>
                      <a:pt x="231" y="369"/>
                      <a:pt x="316" y="434"/>
                      <a:pt x="406" y="453"/>
                    </a:cubicBezTo>
                    <a:cubicBezTo>
                      <a:pt x="409" y="454"/>
                      <a:pt x="411" y="454"/>
                      <a:pt x="413" y="454"/>
                    </a:cubicBezTo>
                    <a:cubicBezTo>
                      <a:pt x="436" y="454"/>
                      <a:pt x="457" y="425"/>
                      <a:pt x="445" y="408"/>
                    </a:cubicBezTo>
                    <a:cubicBezTo>
                      <a:pt x="439" y="401"/>
                      <a:pt x="439" y="401"/>
                      <a:pt x="439" y="401"/>
                    </a:cubicBezTo>
                    <a:cubicBezTo>
                      <a:pt x="367" y="343"/>
                      <a:pt x="290" y="304"/>
                      <a:pt x="218" y="246"/>
                    </a:cubicBezTo>
                    <a:cubicBezTo>
                      <a:pt x="147" y="175"/>
                      <a:pt x="102" y="97"/>
                      <a:pt x="50" y="13"/>
                    </a:cubicBezTo>
                    <a:cubicBezTo>
                      <a:pt x="46" y="4"/>
                      <a:pt x="39" y="1"/>
                      <a:pt x="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20"/>
              <p:cNvSpPr/>
              <p:nvPr/>
            </p:nvSpPr>
            <p:spPr>
              <a:xfrm>
                <a:off x="5448991" y="2183074"/>
                <a:ext cx="44772" cy="37261"/>
              </a:xfrm>
              <a:custGeom>
                <a:avLst/>
                <a:gdLst/>
                <a:ahLst/>
                <a:cxnLst/>
                <a:rect l="l" t="t" r="r" b="b"/>
                <a:pathLst>
                  <a:path w="453" h="377" extrusionOk="0">
                    <a:moveTo>
                      <a:pt x="57" y="1"/>
                    </a:moveTo>
                    <a:cubicBezTo>
                      <a:pt x="24" y="1"/>
                      <a:pt x="1" y="50"/>
                      <a:pt x="36" y="67"/>
                    </a:cubicBezTo>
                    <a:cubicBezTo>
                      <a:pt x="107" y="106"/>
                      <a:pt x="172" y="145"/>
                      <a:pt x="230" y="197"/>
                    </a:cubicBezTo>
                    <a:cubicBezTo>
                      <a:pt x="288" y="249"/>
                      <a:pt x="327" y="307"/>
                      <a:pt x="379" y="365"/>
                    </a:cubicBezTo>
                    <a:cubicBezTo>
                      <a:pt x="387" y="373"/>
                      <a:pt x="395" y="376"/>
                      <a:pt x="403" y="376"/>
                    </a:cubicBezTo>
                    <a:cubicBezTo>
                      <a:pt x="429" y="376"/>
                      <a:pt x="452" y="343"/>
                      <a:pt x="437" y="313"/>
                    </a:cubicBezTo>
                    <a:cubicBezTo>
                      <a:pt x="366" y="171"/>
                      <a:pt x="211" y="61"/>
                      <a:pt x="68" y="2"/>
                    </a:cubicBezTo>
                    <a:cubicBezTo>
                      <a:pt x="64" y="1"/>
                      <a:pt x="61" y="1"/>
                      <a:pt x="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20"/>
              <p:cNvSpPr/>
              <p:nvPr/>
            </p:nvSpPr>
            <p:spPr>
              <a:xfrm>
                <a:off x="5475479" y="2179220"/>
                <a:ext cx="27575" cy="23127"/>
              </a:xfrm>
              <a:custGeom>
                <a:avLst/>
                <a:gdLst/>
                <a:ahLst/>
                <a:cxnLst/>
                <a:rect l="l" t="t" r="r" b="b"/>
                <a:pathLst>
                  <a:path w="279" h="234" extrusionOk="0">
                    <a:moveTo>
                      <a:pt x="40" y="1"/>
                    </a:moveTo>
                    <a:cubicBezTo>
                      <a:pt x="19" y="1"/>
                      <a:pt x="0" y="29"/>
                      <a:pt x="20" y="54"/>
                    </a:cubicBezTo>
                    <a:cubicBezTo>
                      <a:pt x="79" y="113"/>
                      <a:pt x="143" y="171"/>
                      <a:pt x="208" y="223"/>
                    </a:cubicBezTo>
                    <a:cubicBezTo>
                      <a:pt x="215" y="230"/>
                      <a:pt x="223" y="233"/>
                      <a:pt x="231" y="233"/>
                    </a:cubicBezTo>
                    <a:cubicBezTo>
                      <a:pt x="257" y="233"/>
                      <a:pt x="279" y="196"/>
                      <a:pt x="253" y="171"/>
                    </a:cubicBezTo>
                    <a:cubicBezTo>
                      <a:pt x="195" y="113"/>
                      <a:pt x="130" y="54"/>
                      <a:pt x="59" y="9"/>
                    </a:cubicBezTo>
                    <a:cubicBezTo>
                      <a:pt x="53" y="3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20"/>
              <p:cNvSpPr/>
              <p:nvPr/>
            </p:nvSpPr>
            <p:spPr>
              <a:xfrm>
                <a:off x="5069762" y="2214108"/>
                <a:ext cx="59598" cy="58609"/>
              </a:xfrm>
              <a:custGeom>
                <a:avLst/>
                <a:gdLst/>
                <a:ahLst/>
                <a:cxnLst/>
                <a:rect l="l" t="t" r="r" b="b"/>
                <a:pathLst>
                  <a:path w="603" h="593" extrusionOk="0">
                    <a:moveTo>
                      <a:pt x="220" y="84"/>
                    </a:moveTo>
                    <a:cubicBezTo>
                      <a:pt x="227" y="90"/>
                      <a:pt x="227" y="96"/>
                      <a:pt x="233" y="109"/>
                    </a:cubicBezTo>
                    <a:cubicBezTo>
                      <a:pt x="285" y="168"/>
                      <a:pt x="369" y="194"/>
                      <a:pt x="447" y="213"/>
                    </a:cubicBezTo>
                    <a:cubicBezTo>
                      <a:pt x="441" y="291"/>
                      <a:pt x="460" y="381"/>
                      <a:pt x="415" y="440"/>
                    </a:cubicBezTo>
                    <a:cubicBezTo>
                      <a:pt x="388" y="472"/>
                      <a:pt x="358" y="485"/>
                      <a:pt x="328" y="485"/>
                    </a:cubicBezTo>
                    <a:cubicBezTo>
                      <a:pt x="250" y="485"/>
                      <a:pt x="166" y="397"/>
                      <a:pt x="110" y="336"/>
                    </a:cubicBezTo>
                    <a:cubicBezTo>
                      <a:pt x="136" y="245"/>
                      <a:pt x="175" y="161"/>
                      <a:pt x="220" y="84"/>
                    </a:cubicBezTo>
                    <a:close/>
                    <a:moveTo>
                      <a:pt x="221" y="1"/>
                    </a:moveTo>
                    <a:cubicBezTo>
                      <a:pt x="216" y="1"/>
                      <a:pt x="211" y="2"/>
                      <a:pt x="207" y="6"/>
                    </a:cubicBezTo>
                    <a:cubicBezTo>
                      <a:pt x="117" y="96"/>
                      <a:pt x="59" y="213"/>
                      <a:pt x="7" y="323"/>
                    </a:cubicBezTo>
                    <a:cubicBezTo>
                      <a:pt x="0" y="336"/>
                      <a:pt x="0" y="355"/>
                      <a:pt x="13" y="375"/>
                    </a:cubicBezTo>
                    <a:cubicBezTo>
                      <a:pt x="88" y="481"/>
                      <a:pt x="197" y="592"/>
                      <a:pt x="331" y="592"/>
                    </a:cubicBezTo>
                    <a:cubicBezTo>
                      <a:pt x="360" y="592"/>
                      <a:pt x="390" y="587"/>
                      <a:pt x="421" y="576"/>
                    </a:cubicBezTo>
                    <a:cubicBezTo>
                      <a:pt x="602" y="511"/>
                      <a:pt x="518" y="317"/>
                      <a:pt x="570" y="181"/>
                    </a:cubicBezTo>
                    <a:cubicBezTo>
                      <a:pt x="583" y="148"/>
                      <a:pt x="557" y="116"/>
                      <a:pt x="525" y="109"/>
                    </a:cubicBezTo>
                    <a:cubicBezTo>
                      <a:pt x="434" y="96"/>
                      <a:pt x="363" y="51"/>
                      <a:pt x="279" y="25"/>
                    </a:cubicBezTo>
                    <a:cubicBezTo>
                      <a:pt x="272" y="22"/>
                      <a:pt x="267" y="20"/>
                      <a:pt x="263" y="20"/>
                    </a:cubicBezTo>
                    <a:cubicBezTo>
                      <a:pt x="259" y="20"/>
                      <a:pt x="256" y="22"/>
                      <a:pt x="253" y="25"/>
                    </a:cubicBezTo>
                    <a:cubicBezTo>
                      <a:pt x="248" y="11"/>
                      <a:pt x="233" y="1"/>
                      <a:pt x="2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20"/>
              <p:cNvSpPr/>
              <p:nvPr/>
            </p:nvSpPr>
            <p:spPr>
              <a:xfrm>
                <a:off x="5140132" y="2133459"/>
                <a:ext cx="65231" cy="58313"/>
              </a:xfrm>
              <a:custGeom>
                <a:avLst/>
                <a:gdLst/>
                <a:ahLst/>
                <a:cxnLst/>
                <a:rect l="l" t="t" r="r" b="b"/>
                <a:pathLst>
                  <a:path w="660" h="590" extrusionOk="0">
                    <a:moveTo>
                      <a:pt x="240" y="103"/>
                    </a:moveTo>
                    <a:cubicBezTo>
                      <a:pt x="247" y="109"/>
                      <a:pt x="253" y="109"/>
                      <a:pt x="260" y="109"/>
                    </a:cubicBezTo>
                    <a:cubicBezTo>
                      <a:pt x="434" y="155"/>
                      <a:pt x="512" y="343"/>
                      <a:pt x="370" y="453"/>
                    </a:cubicBezTo>
                    <a:cubicBezTo>
                      <a:pt x="331" y="433"/>
                      <a:pt x="292" y="414"/>
                      <a:pt x="260" y="388"/>
                    </a:cubicBezTo>
                    <a:cubicBezTo>
                      <a:pt x="227" y="375"/>
                      <a:pt x="130" y="336"/>
                      <a:pt x="124" y="297"/>
                    </a:cubicBezTo>
                    <a:cubicBezTo>
                      <a:pt x="117" y="271"/>
                      <a:pt x="169" y="213"/>
                      <a:pt x="182" y="187"/>
                    </a:cubicBezTo>
                    <a:cubicBezTo>
                      <a:pt x="201" y="161"/>
                      <a:pt x="221" y="129"/>
                      <a:pt x="240" y="103"/>
                    </a:cubicBezTo>
                    <a:close/>
                    <a:moveTo>
                      <a:pt x="256" y="1"/>
                    </a:moveTo>
                    <a:cubicBezTo>
                      <a:pt x="253" y="1"/>
                      <a:pt x="250" y="3"/>
                      <a:pt x="247" y="6"/>
                    </a:cubicBezTo>
                    <a:cubicBezTo>
                      <a:pt x="175" y="64"/>
                      <a:pt x="124" y="129"/>
                      <a:pt x="72" y="200"/>
                    </a:cubicBezTo>
                    <a:cubicBezTo>
                      <a:pt x="39" y="239"/>
                      <a:pt x="1" y="271"/>
                      <a:pt x="7" y="323"/>
                    </a:cubicBezTo>
                    <a:cubicBezTo>
                      <a:pt x="14" y="375"/>
                      <a:pt x="52" y="407"/>
                      <a:pt x="91" y="433"/>
                    </a:cubicBezTo>
                    <a:cubicBezTo>
                      <a:pt x="169" y="485"/>
                      <a:pt x="260" y="530"/>
                      <a:pt x="344" y="582"/>
                    </a:cubicBezTo>
                    <a:cubicBezTo>
                      <a:pt x="352" y="588"/>
                      <a:pt x="361" y="590"/>
                      <a:pt x="370" y="590"/>
                    </a:cubicBezTo>
                    <a:cubicBezTo>
                      <a:pt x="383" y="590"/>
                      <a:pt x="395" y="586"/>
                      <a:pt x="402" y="582"/>
                    </a:cubicBezTo>
                    <a:cubicBezTo>
                      <a:pt x="659" y="434"/>
                      <a:pt x="597" y="6"/>
                      <a:pt x="280" y="6"/>
                    </a:cubicBezTo>
                    <a:cubicBezTo>
                      <a:pt x="277" y="6"/>
                      <a:pt x="275" y="6"/>
                      <a:pt x="273" y="6"/>
                    </a:cubicBezTo>
                    <a:cubicBezTo>
                      <a:pt x="273" y="4"/>
                      <a:pt x="273" y="3"/>
                      <a:pt x="272" y="3"/>
                    </a:cubicBezTo>
                    <a:cubicBezTo>
                      <a:pt x="272" y="3"/>
                      <a:pt x="270" y="6"/>
                      <a:pt x="266" y="6"/>
                    </a:cubicBezTo>
                    <a:cubicBezTo>
                      <a:pt x="263" y="3"/>
                      <a:pt x="260" y="1"/>
                      <a:pt x="2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20"/>
              <p:cNvSpPr/>
              <p:nvPr/>
            </p:nvSpPr>
            <p:spPr>
              <a:xfrm>
                <a:off x="5210503" y="2044607"/>
                <a:ext cx="69876" cy="64045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48" extrusionOk="0">
                    <a:moveTo>
                      <a:pt x="273" y="160"/>
                    </a:moveTo>
                    <a:cubicBezTo>
                      <a:pt x="279" y="167"/>
                      <a:pt x="279" y="167"/>
                      <a:pt x="279" y="167"/>
                    </a:cubicBezTo>
                    <a:cubicBezTo>
                      <a:pt x="357" y="186"/>
                      <a:pt x="422" y="205"/>
                      <a:pt x="487" y="257"/>
                    </a:cubicBezTo>
                    <a:cubicBezTo>
                      <a:pt x="564" y="322"/>
                      <a:pt x="558" y="393"/>
                      <a:pt x="487" y="465"/>
                    </a:cubicBezTo>
                    <a:cubicBezTo>
                      <a:pt x="440" y="513"/>
                      <a:pt x="386" y="534"/>
                      <a:pt x="332" y="534"/>
                    </a:cubicBezTo>
                    <a:cubicBezTo>
                      <a:pt x="243" y="534"/>
                      <a:pt x="155" y="476"/>
                      <a:pt x="111" y="387"/>
                    </a:cubicBezTo>
                    <a:cubicBezTo>
                      <a:pt x="176" y="316"/>
                      <a:pt x="228" y="244"/>
                      <a:pt x="273" y="160"/>
                    </a:cubicBezTo>
                    <a:close/>
                    <a:moveTo>
                      <a:pt x="301" y="0"/>
                    </a:moveTo>
                    <a:cubicBezTo>
                      <a:pt x="290" y="0"/>
                      <a:pt x="279" y="5"/>
                      <a:pt x="273" y="18"/>
                    </a:cubicBezTo>
                    <a:cubicBezTo>
                      <a:pt x="202" y="141"/>
                      <a:pt x="117" y="251"/>
                      <a:pt x="14" y="348"/>
                    </a:cubicBezTo>
                    <a:cubicBezTo>
                      <a:pt x="1" y="361"/>
                      <a:pt x="1" y="380"/>
                      <a:pt x="7" y="393"/>
                    </a:cubicBezTo>
                    <a:cubicBezTo>
                      <a:pt x="48" y="552"/>
                      <a:pt x="189" y="647"/>
                      <a:pt x="333" y="647"/>
                    </a:cubicBezTo>
                    <a:cubicBezTo>
                      <a:pt x="418" y="647"/>
                      <a:pt x="504" y="614"/>
                      <a:pt x="571" y="542"/>
                    </a:cubicBezTo>
                    <a:cubicBezTo>
                      <a:pt x="642" y="471"/>
                      <a:pt x="707" y="335"/>
                      <a:pt x="636" y="244"/>
                    </a:cubicBezTo>
                    <a:cubicBezTo>
                      <a:pt x="558" y="147"/>
                      <a:pt x="448" y="82"/>
                      <a:pt x="325" y="69"/>
                    </a:cubicBezTo>
                    <a:cubicBezTo>
                      <a:pt x="331" y="63"/>
                      <a:pt x="331" y="57"/>
                      <a:pt x="338" y="50"/>
                    </a:cubicBezTo>
                    <a:cubicBezTo>
                      <a:pt x="351" y="24"/>
                      <a:pt x="325" y="0"/>
                      <a:pt x="3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11" name="Google Shape;711;p20"/>
            <p:cNvSpPr/>
            <p:nvPr/>
          </p:nvSpPr>
          <p:spPr>
            <a:xfrm>
              <a:off x="5411533" y="2002898"/>
              <a:ext cx="63452" cy="56336"/>
            </a:xfrm>
            <a:custGeom>
              <a:avLst/>
              <a:gdLst/>
              <a:ahLst/>
              <a:cxnLst/>
              <a:rect l="l" t="t" r="r" b="b"/>
              <a:pathLst>
                <a:path w="642" h="570" extrusionOk="0">
                  <a:moveTo>
                    <a:pt x="264" y="1"/>
                  </a:moveTo>
                  <a:cubicBezTo>
                    <a:pt x="172" y="1"/>
                    <a:pt x="79" y="33"/>
                    <a:pt x="0" y="84"/>
                  </a:cubicBezTo>
                  <a:cubicBezTo>
                    <a:pt x="26" y="103"/>
                    <a:pt x="46" y="122"/>
                    <a:pt x="72" y="142"/>
                  </a:cubicBezTo>
                  <a:cubicBezTo>
                    <a:pt x="227" y="278"/>
                    <a:pt x="382" y="427"/>
                    <a:pt x="538" y="569"/>
                  </a:cubicBezTo>
                  <a:cubicBezTo>
                    <a:pt x="641" y="414"/>
                    <a:pt x="628" y="187"/>
                    <a:pt x="473" y="71"/>
                  </a:cubicBezTo>
                  <a:cubicBezTo>
                    <a:pt x="410" y="22"/>
                    <a:pt x="337" y="1"/>
                    <a:pt x="2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0"/>
            <p:cNvSpPr/>
            <p:nvPr/>
          </p:nvSpPr>
          <p:spPr>
            <a:xfrm>
              <a:off x="5221374" y="2060420"/>
              <a:ext cx="44970" cy="37063"/>
            </a:xfrm>
            <a:custGeom>
              <a:avLst/>
              <a:gdLst/>
              <a:ahLst/>
              <a:cxnLst/>
              <a:rect l="l" t="t" r="r" b="b"/>
              <a:pathLst>
                <a:path w="455" h="375" extrusionOk="0">
                  <a:moveTo>
                    <a:pt x="163" y="0"/>
                  </a:moveTo>
                  <a:cubicBezTo>
                    <a:pt x="118" y="84"/>
                    <a:pt x="66" y="156"/>
                    <a:pt x="1" y="227"/>
                  </a:cubicBezTo>
                  <a:cubicBezTo>
                    <a:pt x="45" y="316"/>
                    <a:pt x="133" y="374"/>
                    <a:pt x="222" y="374"/>
                  </a:cubicBezTo>
                  <a:cubicBezTo>
                    <a:pt x="276" y="374"/>
                    <a:pt x="330" y="353"/>
                    <a:pt x="377" y="305"/>
                  </a:cubicBezTo>
                  <a:cubicBezTo>
                    <a:pt x="448" y="233"/>
                    <a:pt x="454" y="162"/>
                    <a:pt x="377" y="97"/>
                  </a:cubicBezTo>
                  <a:cubicBezTo>
                    <a:pt x="318" y="45"/>
                    <a:pt x="247" y="26"/>
                    <a:pt x="176" y="7"/>
                  </a:cubicBezTo>
                  <a:cubicBezTo>
                    <a:pt x="169" y="7"/>
                    <a:pt x="169" y="7"/>
                    <a:pt x="1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0"/>
            <p:cNvSpPr/>
            <p:nvPr/>
          </p:nvSpPr>
          <p:spPr>
            <a:xfrm>
              <a:off x="5019158" y="1905546"/>
              <a:ext cx="339301" cy="234931"/>
            </a:xfrm>
            <a:custGeom>
              <a:avLst/>
              <a:gdLst/>
              <a:ahLst/>
              <a:cxnLst/>
              <a:rect l="l" t="t" r="r" b="b"/>
              <a:pathLst>
                <a:path w="3433" h="2377" extrusionOk="0">
                  <a:moveTo>
                    <a:pt x="3141" y="1104"/>
                  </a:moveTo>
                  <a:cubicBezTo>
                    <a:pt x="3141" y="1104"/>
                    <a:pt x="3141" y="1105"/>
                    <a:pt x="3140" y="1105"/>
                  </a:cubicBezTo>
                  <a:lnTo>
                    <a:pt x="3140" y="1105"/>
                  </a:lnTo>
                  <a:cubicBezTo>
                    <a:pt x="3141" y="1105"/>
                    <a:pt x="3141" y="1104"/>
                    <a:pt x="3141" y="1104"/>
                  </a:cubicBezTo>
                  <a:close/>
                  <a:moveTo>
                    <a:pt x="3140" y="1105"/>
                  </a:moveTo>
                  <a:cubicBezTo>
                    <a:pt x="3139" y="1106"/>
                    <a:pt x="3137" y="1107"/>
                    <a:pt x="3135" y="1107"/>
                  </a:cubicBezTo>
                  <a:lnTo>
                    <a:pt x="3122" y="1107"/>
                  </a:lnTo>
                  <a:cubicBezTo>
                    <a:pt x="3128" y="1114"/>
                    <a:pt x="3128" y="1114"/>
                    <a:pt x="3135" y="1114"/>
                  </a:cubicBezTo>
                  <a:cubicBezTo>
                    <a:pt x="3137" y="1111"/>
                    <a:pt x="3138" y="1108"/>
                    <a:pt x="3140" y="1105"/>
                  </a:cubicBezTo>
                  <a:close/>
                  <a:moveTo>
                    <a:pt x="1982" y="0"/>
                  </a:moveTo>
                  <a:cubicBezTo>
                    <a:pt x="1348" y="764"/>
                    <a:pt x="681" y="1509"/>
                    <a:pt x="1" y="2241"/>
                  </a:cubicBezTo>
                  <a:lnTo>
                    <a:pt x="150" y="2377"/>
                  </a:lnTo>
                  <a:cubicBezTo>
                    <a:pt x="765" y="1697"/>
                    <a:pt x="1451" y="1081"/>
                    <a:pt x="2189" y="596"/>
                  </a:cubicBezTo>
                  <a:cubicBezTo>
                    <a:pt x="2189" y="596"/>
                    <a:pt x="2196" y="589"/>
                    <a:pt x="2202" y="589"/>
                  </a:cubicBezTo>
                  <a:cubicBezTo>
                    <a:pt x="2202" y="550"/>
                    <a:pt x="2237" y="514"/>
                    <a:pt x="2276" y="514"/>
                  </a:cubicBezTo>
                  <a:cubicBezTo>
                    <a:pt x="2288" y="514"/>
                    <a:pt x="2300" y="517"/>
                    <a:pt x="2312" y="525"/>
                  </a:cubicBezTo>
                  <a:cubicBezTo>
                    <a:pt x="2578" y="699"/>
                    <a:pt x="2869" y="887"/>
                    <a:pt x="3109" y="1101"/>
                  </a:cubicBezTo>
                  <a:cubicBezTo>
                    <a:pt x="3115" y="1094"/>
                    <a:pt x="3122" y="1094"/>
                    <a:pt x="3128" y="1088"/>
                  </a:cubicBezTo>
                  <a:cubicBezTo>
                    <a:pt x="3130" y="1087"/>
                    <a:pt x="3131" y="1087"/>
                    <a:pt x="3132" y="1087"/>
                  </a:cubicBezTo>
                  <a:cubicBezTo>
                    <a:pt x="3140" y="1087"/>
                    <a:pt x="3144" y="1098"/>
                    <a:pt x="3141" y="1104"/>
                  </a:cubicBezTo>
                  <a:lnTo>
                    <a:pt x="3141" y="1104"/>
                  </a:lnTo>
                  <a:cubicBezTo>
                    <a:pt x="3207" y="998"/>
                    <a:pt x="3320" y="911"/>
                    <a:pt x="3433" y="842"/>
                  </a:cubicBezTo>
                  <a:cubicBezTo>
                    <a:pt x="2999" y="479"/>
                    <a:pt x="2533" y="162"/>
                    <a:pt x="19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4" name="Google Shape;714;p20"/>
          <p:cNvGrpSpPr/>
          <p:nvPr/>
        </p:nvGrpSpPr>
        <p:grpSpPr>
          <a:xfrm>
            <a:off x="2876014" y="2068819"/>
            <a:ext cx="775968" cy="548646"/>
            <a:chOff x="5428829" y="3364149"/>
            <a:chExt cx="901869" cy="641241"/>
          </a:xfrm>
        </p:grpSpPr>
        <p:sp>
          <p:nvSpPr>
            <p:cNvPr id="715" name="Google Shape;715;p20"/>
            <p:cNvSpPr/>
            <p:nvPr/>
          </p:nvSpPr>
          <p:spPr>
            <a:xfrm>
              <a:off x="5428829" y="3364149"/>
              <a:ext cx="901869" cy="641241"/>
            </a:xfrm>
            <a:custGeom>
              <a:avLst/>
              <a:gdLst/>
              <a:ahLst/>
              <a:cxnLst/>
              <a:rect l="l" t="t" r="r" b="b"/>
              <a:pathLst>
                <a:path w="9125" h="6488" extrusionOk="0">
                  <a:moveTo>
                    <a:pt x="6518" y="262"/>
                  </a:moveTo>
                  <a:cubicBezTo>
                    <a:pt x="6715" y="262"/>
                    <a:pt x="6910" y="265"/>
                    <a:pt x="7104" y="272"/>
                  </a:cubicBezTo>
                  <a:cubicBezTo>
                    <a:pt x="7771" y="298"/>
                    <a:pt x="8457" y="466"/>
                    <a:pt x="8755" y="1127"/>
                  </a:cubicBezTo>
                  <a:cubicBezTo>
                    <a:pt x="8904" y="1457"/>
                    <a:pt x="8930" y="1820"/>
                    <a:pt x="8930" y="2170"/>
                  </a:cubicBezTo>
                  <a:cubicBezTo>
                    <a:pt x="8924" y="2694"/>
                    <a:pt x="8606" y="2863"/>
                    <a:pt x="8173" y="2940"/>
                  </a:cubicBezTo>
                  <a:cubicBezTo>
                    <a:pt x="6735" y="3206"/>
                    <a:pt x="5271" y="3348"/>
                    <a:pt x="3814" y="3387"/>
                  </a:cubicBezTo>
                  <a:cubicBezTo>
                    <a:pt x="3717" y="3387"/>
                    <a:pt x="3704" y="3510"/>
                    <a:pt x="3776" y="3542"/>
                  </a:cubicBezTo>
                  <a:cubicBezTo>
                    <a:pt x="3756" y="3821"/>
                    <a:pt x="3769" y="4106"/>
                    <a:pt x="3769" y="4384"/>
                  </a:cubicBezTo>
                  <a:cubicBezTo>
                    <a:pt x="3478" y="4158"/>
                    <a:pt x="3316" y="3860"/>
                    <a:pt x="3193" y="3504"/>
                  </a:cubicBezTo>
                  <a:cubicBezTo>
                    <a:pt x="3232" y="3497"/>
                    <a:pt x="3219" y="3439"/>
                    <a:pt x="3180" y="3432"/>
                  </a:cubicBezTo>
                  <a:cubicBezTo>
                    <a:pt x="2293" y="3335"/>
                    <a:pt x="1762" y="2603"/>
                    <a:pt x="1826" y="1729"/>
                  </a:cubicBezTo>
                  <a:cubicBezTo>
                    <a:pt x="1898" y="829"/>
                    <a:pt x="2565" y="525"/>
                    <a:pt x="3361" y="447"/>
                  </a:cubicBezTo>
                  <a:cubicBezTo>
                    <a:pt x="4391" y="354"/>
                    <a:pt x="5472" y="262"/>
                    <a:pt x="6518" y="262"/>
                  </a:cubicBezTo>
                  <a:close/>
                  <a:moveTo>
                    <a:pt x="1762" y="2558"/>
                  </a:moveTo>
                  <a:cubicBezTo>
                    <a:pt x="1955" y="3097"/>
                    <a:pt x="2381" y="3523"/>
                    <a:pt x="2976" y="3523"/>
                  </a:cubicBezTo>
                  <a:cubicBezTo>
                    <a:pt x="3017" y="3523"/>
                    <a:pt x="3059" y="3521"/>
                    <a:pt x="3102" y="3517"/>
                  </a:cubicBezTo>
                  <a:cubicBezTo>
                    <a:pt x="3134" y="3963"/>
                    <a:pt x="3445" y="4358"/>
                    <a:pt x="3808" y="4598"/>
                  </a:cubicBezTo>
                  <a:cubicBezTo>
                    <a:pt x="3821" y="4606"/>
                    <a:pt x="3835" y="4610"/>
                    <a:pt x="3848" y="4610"/>
                  </a:cubicBezTo>
                  <a:cubicBezTo>
                    <a:pt x="3888" y="4610"/>
                    <a:pt x="3924" y="4577"/>
                    <a:pt x="3924" y="4533"/>
                  </a:cubicBezTo>
                  <a:cubicBezTo>
                    <a:pt x="3931" y="4209"/>
                    <a:pt x="3944" y="3873"/>
                    <a:pt x="3931" y="3549"/>
                  </a:cubicBezTo>
                  <a:cubicBezTo>
                    <a:pt x="4747" y="3530"/>
                    <a:pt x="5556" y="3484"/>
                    <a:pt x="6372" y="3394"/>
                  </a:cubicBezTo>
                  <a:cubicBezTo>
                    <a:pt x="6903" y="3335"/>
                    <a:pt x="7512" y="3303"/>
                    <a:pt x="8069" y="3193"/>
                  </a:cubicBezTo>
                  <a:cubicBezTo>
                    <a:pt x="8108" y="3672"/>
                    <a:pt x="8153" y="4145"/>
                    <a:pt x="8192" y="4617"/>
                  </a:cubicBezTo>
                  <a:cubicBezTo>
                    <a:pt x="8224" y="4974"/>
                    <a:pt x="8147" y="5220"/>
                    <a:pt x="7765" y="5356"/>
                  </a:cubicBezTo>
                  <a:cubicBezTo>
                    <a:pt x="7531" y="5440"/>
                    <a:pt x="7259" y="5446"/>
                    <a:pt x="7020" y="5459"/>
                  </a:cubicBezTo>
                  <a:cubicBezTo>
                    <a:pt x="7000" y="5459"/>
                    <a:pt x="6987" y="5466"/>
                    <a:pt x="6981" y="5479"/>
                  </a:cubicBezTo>
                  <a:cubicBezTo>
                    <a:pt x="6970" y="5474"/>
                    <a:pt x="6958" y="5471"/>
                    <a:pt x="6946" y="5471"/>
                  </a:cubicBezTo>
                  <a:cubicBezTo>
                    <a:pt x="6924" y="5471"/>
                    <a:pt x="6903" y="5482"/>
                    <a:pt x="6890" y="5511"/>
                  </a:cubicBezTo>
                  <a:cubicBezTo>
                    <a:pt x="6748" y="5790"/>
                    <a:pt x="6573" y="6010"/>
                    <a:pt x="6340" y="6198"/>
                  </a:cubicBezTo>
                  <a:cubicBezTo>
                    <a:pt x="6372" y="6003"/>
                    <a:pt x="6359" y="5822"/>
                    <a:pt x="6301" y="5608"/>
                  </a:cubicBezTo>
                  <a:cubicBezTo>
                    <a:pt x="6290" y="5563"/>
                    <a:pt x="6253" y="5542"/>
                    <a:pt x="6210" y="5542"/>
                  </a:cubicBezTo>
                  <a:cubicBezTo>
                    <a:pt x="6204" y="5542"/>
                    <a:pt x="6197" y="5543"/>
                    <a:pt x="6191" y="5543"/>
                  </a:cubicBezTo>
                  <a:cubicBezTo>
                    <a:pt x="4624" y="5764"/>
                    <a:pt x="3044" y="5893"/>
                    <a:pt x="1457" y="5900"/>
                  </a:cubicBezTo>
                  <a:cubicBezTo>
                    <a:pt x="1354" y="5900"/>
                    <a:pt x="1236" y="5914"/>
                    <a:pt x="1120" y="5914"/>
                  </a:cubicBezTo>
                  <a:cubicBezTo>
                    <a:pt x="1063" y="5914"/>
                    <a:pt x="1006" y="5910"/>
                    <a:pt x="952" y="5900"/>
                  </a:cubicBezTo>
                  <a:cubicBezTo>
                    <a:pt x="915" y="5909"/>
                    <a:pt x="880" y="5913"/>
                    <a:pt x="847" y="5913"/>
                  </a:cubicBezTo>
                  <a:cubicBezTo>
                    <a:pt x="711" y="5913"/>
                    <a:pt x="604" y="5838"/>
                    <a:pt x="531" y="5692"/>
                  </a:cubicBezTo>
                  <a:cubicBezTo>
                    <a:pt x="337" y="5608"/>
                    <a:pt x="259" y="5472"/>
                    <a:pt x="292" y="5278"/>
                  </a:cubicBezTo>
                  <a:cubicBezTo>
                    <a:pt x="201" y="4935"/>
                    <a:pt x="246" y="4488"/>
                    <a:pt x="240" y="4125"/>
                  </a:cubicBezTo>
                  <a:cubicBezTo>
                    <a:pt x="233" y="3711"/>
                    <a:pt x="104" y="3031"/>
                    <a:pt x="557" y="2791"/>
                  </a:cubicBezTo>
                  <a:cubicBezTo>
                    <a:pt x="874" y="2623"/>
                    <a:pt x="1412" y="2597"/>
                    <a:pt x="1762" y="2558"/>
                  </a:cubicBezTo>
                  <a:close/>
                  <a:moveTo>
                    <a:pt x="6835" y="48"/>
                  </a:moveTo>
                  <a:cubicBezTo>
                    <a:pt x="6208" y="48"/>
                    <a:pt x="5564" y="144"/>
                    <a:pt x="5051" y="169"/>
                  </a:cubicBezTo>
                  <a:cubicBezTo>
                    <a:pt x="4099" y="220"/>
                    <a:pt x="2338" y="0"/>
                    <a:pt x="1807" y="1056"/>
                  </a:cubicBezTo>
                  <a:cubicBezTo>
                    <a:pt x="1600" y="1470"/>
                    <a:pt x="1587" y="2001"/>
                    <a:pt x="1729" y="2461"/>
                  </a:cubicBezTo>
                  <a:cubicBezTo>
                    <a:pt x="1185" y="2474"/>
                    <a:pt x="207" y="2455"/>
                    <a:pt x="97" y="3102"/>
                  </a:cubicBezTo>
                  <a:cubicBezTo>
                    <a:pt x="0" y="3691"/>
                    <a:pt x="71" y="4378"/>
                    <a:pt x="104" y="4967"/>
                  </a:cubicBezTo>
                  <a:cubicBezTo>
                    <a:pt x="123" y="5252"/>
                    <a:pt x="65" y="5731"/>
                    <a:pt x="311" y="5951"/>
                  </a:cubicBezTo>
                  <a:cubicBezTo>
                    <a:pt x="445" y="6068"/>
                    <a:pt x="649" y="6096"/>
                    <a:pt x="855" y="6096"/>
                  </a:cubicBezTo>
                  <a:cubicBezTo>
                    <a:pt x="1037" y="6096"/>
                    <a:pt x="1220" y="6074"/>
                    <a:pt x="1360" y="6074"/>
                  </a:cubicBezTo>
                  <a:cubicBezTo>
                    <a:pt x="1969" y="6074"/>
                    <a:pt x="2577" y="6062"/>
                    <a:pt x="3186" y="6029"/>
                  </a:cubicBezTo>
                  <a:cubicBezTo>
                    <a:pt x="3763" y="5997"/>
                    <a:pt x="4339" y="5951"/>
                    <a:pt x="4909" y="5893"/>
                  </a:cubicBezTo>
                  <a:cubicBezTo>
                    <a:pt x="5213" y="5854"/>
                    <a:pt x="5511" y="5822"/>
                    <a:pt x="5815" y="5783"/>
                  </a:cubicBezTo>
                  <a:cubicBezTo>
                    <a:pt x="5849" y="5778"/>
                    <a:pt x="5879" y="5776"/>
                    <a:pt x="5908" y="5776"/>
                  </a:cubicBezTo>
                  <a:cubicBezTo>
                    <a:pt x="6234" y="5776"/>
                    <a:pt x="6216" y="6075"/>
                    <a:pt x="6126" y="6379"/>
                  </a:cubicBezTo>
                  <a:cubicBezTo>
                    <a:pt x="6111" y="6435"/>
                    <a:pt x="6156" y="6488"/>
                    <a:pt x="6208" y="6488"/>
                  </a:cubicBezTo>
                  <a:cubicBezTo>
                    <a:pt x="6222" y="6488"/>
                    <a:pt x="6236" y="6484"/>
                    <a:pt x="6249" y="6476"/>
                  </a:cubicBezTo>
                  <a:cubicBezTo>
                    <a:pt x="6592" y="6243"/>
                    <a:pt x="6851" y="5964"/>
                    <a:pt x="7026" y="5589"/>
                  </a:cubicBezTo>
                  <a:cubicBezTo>
                    <a:pt x="7033" y="5576"/>
                    <a:pt x="7033" y="5569"/>
                    <a:pt x="7033" y="5563"/>
                  </a:cubicBezTo>
                  <a:cubicBezTo>
                    <a:pt x="7109" y="5566"/>
                    <a:pt x="7200" y="5569"/>
                    <a:pt x="7299" y="5569"/>
                  </a:cubicBezTo>
                  <a:cubicBezTo>
                    <a:pt x="7684" y="5569"/>
                    <a:pt x="8180" y="5520"/>
                    <a:pt x="8334" y="5200"/>
                  </a:cubicBezTo>
                  <a:cubicBezTo>
                    <a:pt x="8438" y="4987"/>
                    <a:pt x="8360" y="4656"/>
                    <a:pt x="8341" y="4436"/>
                  </a:cubicBezTo>
                  <a:cubicBezTo>
                    <a:pt x="8302" y="4022"/>
                    <a:pt x="8270" y="3601"/>
                    <a:pt x="8231" y="3180"/>
                  </a:cubicBezTo>
                  <a:cubicBezTo>
                    <a:pt x="8231" y="3173"/>
                    <a:pt x="8224" y="3167"/>
                    <a:pt x="8224" y="3160"/>
                  </a:cubicBezTo>
                  <a:cubicBezTo>
                    <a:pt x="8386" y="3122"/>
                    <a:pt x="8548" y="3076"/>
                    <a:pt x="8697" y="3024"/>
                  </a:cubicBezTo>
                  <a:cubicBezTo>
                    <a:pt x="9105" y="2869"/>
                    <a:pt x="9124" y="2474"/>
                    <a:pt x="9118" y="2085"/>
                  </a:cubicBezTo>
                  <a:cubicBezTo>
                    <a:pt x="9112" y="1548"/>
                    <a:pt x="9021" y="972"/>
                    <a:pt x="8606" y="583"/>
                  </a:cubicBezTo>
                  <a:cubicBezTo>
                    <a:pt x="8158" y="158"/>
                    <a:pt x="7506" y="48"/>
                    <a:pt x="6835" y="4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0"/>
            <p:cNvSpPr/>
            <p:nvPr/>
          </p:nvSpPr>
          <p:spPr>
            <a:xfrm>
              <a:off x="5602877" y="3389945"/>
              <a:ext cx="708647" cy="407596"/>
            </a:xfrm>
            <a:custGeom>
              <a:avLst/>
              <a:gdLst/>
              <a:ahLst/>
              <a:cxnLst/>
              <a:rect l="l" t="t" r="r" b="b"/>
              <a:pathLst>
                <a:path w="7170" h="4124" extrusionOk="0">
                  <a:moveTo>
                    <a:pt x="6277" y="445"/>
                  </a:moveTo>
                  <a:cubicBezTo>
                    <a:pt x="6278" y="445"/>
                    <a:pt x="6280" y="445"/>
                    <a:pt x="6282" y="445"/>
                  </a:cubicBezTo>
                  <a:cubicBezTo>
                    <a:pt x="6489" y="497"/>
                    <a:pt x="6664" y="665"/>
                    <a:pt x="6703" y="872"/>
                  </a:cubicBezTo>
                  <a:cubicBezTo>
                    <a:pt x="6711" y="900"/>
                    <a:pt x="6690" y="918"/>
                    <a:pt x="6670" y="918"/>
                  </a:cubicBezTo>
                  <a:cubicBezTo>
                    <a:pt x="6657" y="918"/>
                    <a:pt x="6643" y="910"/>
                    <a:pt x="6638" y="892"/>
                  </a:cubicBezTo>
                  <a:cubicBezTo>
                    <a:pt x="6586" y="704"/>
                    <a:pt x="6457" y="555"/>
                    <a:pt x="6269" y="497"/>
                  </a:cubicBezTo>
                  <a:cubicBezTo>
                    <a:pt x="6239" y="491"/>
                    <a:pt x="6248" y="445"/>
                    <a:pt x="6277" y="445"/>
                  </a:cubicBezTo>
                  <a:close/>
                  <a:moveTo>
                    <a:pt x="6355" y="701"/>
                  </a:moveTo>
                  <a:cubicBezTo>
                    <a:pt x="6361" y="701"/>
                    <a:pt x="6367" y="702"/>
                    <a:pt x="6373" y="704"/>
                  </a:cubicBezTo>
                  <a:cubicBezTo>
                    <a:pt x="6535" y="775"/>
                    <a:pt x="6696" y="931"/>
                    <a:pt x="6716" y="1112"/>
                  </a:cubicBezTo>
                  <a:cubicBezTo>
                    <a:pt x="6724" y="1155"/>
                    <a:pt x="6693" y="1184"/>
                    <a:pt x="6662" y="1184"/>
                  </a:cubicBezTo>
                  <a:cubicBezTo>
                    <a:pt x="6643" y="1184"/>
                    <a:pt x="6622" y="1172"/>
                    <a:pt x="6612" y="1144"/>
                  </a:cubicBezTo>
                  <a:cubicBezTo>
                    <a:pt x="6560" y="983"/>
                    <a:pt x="6489" y="860"/>
                    <a:pt x="6327" y="782"/>
                  </a:cubicBezTo>
                  <a:cubicBezTo>
                    <a:pt x="6282" y="759"/>
                    <a:pt x="6312" y="701"/>
                    <a:pt x="6355" y="701"/>
                  </a:cubicBezTo>
                  <a:close/>
                  <a:moveTo>
                    <a:pt x="5751" y="847"/>
                  </a:moveTo>
                  <a:cubicBezTo>
                    <a:pt x="5842" y="847"/>
                    <a:pt x="5835" y="983"/>
                    <a:pt x="5751" y="989"/>
                  </a:cubicBezTo>
                  <a:cubicBezTo>
                    <a:pt x="4158" y="1041"/>
                    <a:pt x="2584" y="1196"/>
                    <a:pt x="998" y="1365"/>
                  </a:cubicBezTo>
                  <a:cubicBezTo>
                    <a:pt x="996" y="1365"/>
                    <a:pt x="994" y="1365"/>
                    <a:pt x="993" y="1365"/>
                  </a:cubicBezTo>
                  <a:cubicBezTo>
                    <a:pt x="958" y="1365"/>
                    <a:pt x="954" y="1300"/>
                    <a:pt x="991" y="1293"/>
                  </a:cubicBezTo>
                  <a:cubicBezTo>
                    <a:pt x="2558" y="1015"/>
                    <a:pt x="4158" y="892"/>
                    <a:pt x="5751" y="847"/>
                  </a:cubicBezTo>
                  <a:close/>
                  <a:moveTo>
                    <a:pt x="6184" y="1837"/>
                  </a:moveTo>
                  <a:cubicBezTo>
                    <a:pt x="6256" y="1837"/>
                    <a:pt x="6254" y="1954"/>
                    <a:pt x="6178" y="1960"/>
                  </a:cubicBezTo>
                  <a:cubicBezTo>
                    <a:pt x="4495" y="2129"/>
                    <a:pt x="2792" y="2278"/>
                    <a:pt x="1108" y="2336"/>
                  </a:cubicBezTo>
                  <a:cubicBezTo>
                    <a:pt x="1076" y="2336"/>
                    <a:pt x="1076" y="2291"/>
                    <a:pt x="1108" y="2284"/>
                  </a:cubicBezTo>
                  <a:cubicBezTo>
                    <a:pt x="2785" y="2071"/>
                    <a:pt x="4488" y="1941"/>
                    <a:pt x="6178" y="1837"/>
                  </a:cubicBezTo>
                  <a:cubicBezTo>
                    <a:pt x="6180" y="1837"/>
                    <a:pt x="6182" y="1837"/>
                    <a:pt x="6184" y="1837"/>
                  </a:cubicBezTo>
                  <a:close/>
                  <a:moveTo>
                    <a:pt x="4734" y="0"/>
                  </a:moveTo>
                  <a:cubicBezTo>
                    <a:pt x="3695" y="0"/>
                    <a:pt x="2624" y="89"/>
                    <a:pt x="1607" y="186"/>
                  </a:cubicBezTo>
                  <a:cubicBezTo>
                    <a:pt x="810" y="257"/>
                    <a:pt x="137" y="568"/>
                    <a:pt x="65" y="1468"/>
                  </a:cubicBezTo>
                  <a:cubicBezTo>
                    <a:pt x="1" y="2342"/>
                    <a:pt x="532" y="3074"/>
                    <a:pt x="1419" y="3171"/>
                  </a:cubicBezTo>
                  <a:cubicBezTo>
                    <a:pt x="1458" y="3171"/>
                    <a:pt x="1471" y="3236"/>
                    <a:pt x="1432" y="3243"/>
                  </a:cubicBezTo>
                  <a:cubicBezTo>
                    <a:pt x="1555" y="3599"/>
                    <a:pt x="1717" y="3897"/>
                    <a:pt x="2008" y="4123"/>
                  </a:cubicBezTo>
                  <a:cubicBezTo>
                    <a:pt x="2008" y="3845"/>
                    <a:pt x="2002" y="3560"/>
                    <a:pt x="2015" y="3281"/>
                  </a:cubicBezTo>
                  <a:cubicBezTo>
                    <a:pt x="1950" y="3249"/>
                    <a:pt x="1956" y="3126"/>
                    <a:pt x="2053" y="3120"/>
                  </a:cubicBezTo>
                  <a:cubicBezTo>
                    <a:pt x="3510" y="3087"/>
                    <a:pt x="4974" y="2945"/>
                    <a:pt x="6412" y="2679"/>
                  </a:cubicBezTo>
                  <a:cubicBezTo>
                    <a:pt x="6845" y="2602"/>
                    <a:pt x="7163" y="2433"/>
                    <a:pt x="7169" y="1909"/>
                  </a:cubicBezTo>
                  <a:cubicBezTo>
                    <a:pt x="7169" y="1559"/>
                    <a:pt x="7143" y="1196"/>
                    <a:pt x="6994" y="866"/>
                  </a:cubicBezTo>
                  <a:cubicBezTo>
                    <a:pt x="6696" y="205"/>
                    <a:pt x="6010" y="37"/>
                    <a:pt x="5343" y="11"/>
                  </a:cubicBezTo>
                  <a:cubicBezTo>
                    <a:pt x="5142" y="4"/>
                    <a:pt x="4938" y="0"/>
                    <a:pt x="47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0"/>
            <p:cNvSpPr/>
            <p:nvPr/>
          </p:nvSpPr>
          <p:spPr>
            <a:xfrm>
              <a:off x="6223658" y="3459129"/>
              <a:ext cx="43784" cy="47935"/>
            </a:xfrm>
            <a:custGeom>
              <a:avLst/>
              <a:gdLst/>
              <a:ahLst/>
              <a:cxnLst/>
              <a:rect l="l" t="t" r="r" b="b"/>
              <a:pathLst>
                <a:path w="443" h="485" extrusionOk="0">
                  <a:moveTo>
                    <a:pt x="74" y="1"/>
                  </a:moveTo>
                  <a:cubicBezTo>
                    <a:pt x="31" y="1"/>
                    <a:pt x="1" y="59"/>
                    <a:pt x="46" y="82"/>
                  </a:cubicBezTo>
                  <a:cubicBezTo>
                    <a:pt x="208" y="160"/>
                    <a:pt x="279" y="283"/>
                    <a:pt x="331" y="444"/>
                  </a:cubicBezTo>
                  <a:cubicBezTo>
                    <a:pt x="342" y="473"/>
                    <a:pt x="362" y="485"/>
                    <a:pt x="382" y="485"/>
                  </a:cubicBezTo>
                  <a:cubicBezTo>
                    <a:pt x="413" y="485"/>
                    <a:pt x="443" y="458"/>
                    <a:pt x="435" y="419"/>
                  </a:cubicBezTo>
                  <a:cubicBezTo>
                    <a:pt x="415" y="237"/>
                    <a:pt x="254" y="75"/>
                    <a:pt x="92" y="4"/>
                  </a:cubicBezTo>
                  <a:cubicBezTo>
                    <a:pt x="86" y="2"/>
                    <a:pt x="80" y="1"/>
                    <a:pt x="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0"/>
            <p:cNvSpPr/>
            <p:nvPr/>
          </p:nvSpPr>
          <p:spPr>
            <a:xfrm>
              <a:off x="6219606" y="3433729"/>
              <a:ext cx="46551" cy="46947"/>
            </a:xfrm>
            <a:custGeom>
              <a:avLst/>
              <a:gdLst/>
              <a:ahLst/>
              <a:cxnLst/>
              <a:rect l="l" t="t" r="r" b="b"/>
              <a:pathLst>
                <a:path w="471" h="475" extrusionOk="0">
                  <a:moveTo>
                    <a:pt x="32" y="0"/>
                  </a:moveTo>
                  <a:cubicBezTo>
                    <a:pt x="7" y="0"/>
                    <a:pt x="0" y="42"/>
                    <a:pt x="29" y="54"/>
                  </a:cubicBezTo>
                  <a:cubicBezTo>
                    <a:pt x="217" y="112"/>
                    <a:pt x="346" y="261"/>
                    <a:pt x="398" y="449"/>
                  </a:cubicBezTo>
                  <a:cubicBezTo>
                    <a:pt x="403" y="467"/>
                    <a:pt x="417" y="475"/>
                    <a:pt x="430" y="475"/>
                  </a:cubicBezTo>
                  <a:cubicBezTo>
                    <a:pt x="450" y="475"/>
                    <a:pt x="471" y="457"/>
                    <a:pt x="463" y="429"/>
                  </a:cubicBezTo>
                  <a:cubicBezTo>
                    <a:pt x="424" y="222"/>
                    <a:pt x="249" y="54"/>
                    <a:pt x="42" y="2"/>
                  </a:cubicBezTo>
                  <a:cubicBezTo>
                    <a:pt x="38" y="1"/>
                    <a:pt x="35" y="0"/>
                    <a:pt x="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0"/>
            <p:cNvSpPr/>
            <p:nvPr/>
          </p:nvSpPr>
          <p:spPr>
            <a:xfrm>
              <a:off x="6202211" y="3714419"/>
              <a:ext cx="16505" cy="51493"/>
            </a:xfrm>
            <a:custGeom>
              <a:avLst/>
              <a:gdLst/>
              <a:ahLst/>
              <a:cxnLst/>
              <a:rect l="l" t="t" r="r" b="b"/>
              <a:pathLst>
                <a:path w="167" h="521" extrusionOk="0">
                  <a:moveTo>
                    <a:pt x="33" y="1"/>
                  </a:moveTo>
                  <a:cubicBezTo>
                    <a:pt x="16" y="1"/>
                    <a:pt x="1" y="15"/>
                    <a:pt x="4" y="37"/>
                  </a:cubicBezTo>
                  <a:cubicBezTo>
                    <a:pt x="17" y="115"/>
                    <a:pt x="37" y="193"/>
                    <a:pt x="50" y="264"/>
                  </a:cubicBezTo>
                  <a:cubicBezTo>
                    <a:pt x="63" y="342"/>
                    <a:pt x="63" y="419"/>
                    <a:pt x="82" y="497"/>
                  </a:cubicBezTo>
                  <a:cubicBezTo>
                    <a:pt x="85" y="513"/>
                    <a:pt x="97" y="521"/>
                    <a:pt x="110" y="521"/>
                  </a:cubicBezTo>
                  <a:cubicBezTo>
                    <a:pt x="128" y="521"/>
                    <a:pt x="150" y="507"/>
                    <a:pt x="153" y="484"/>
                  </a:cubicBezTo>
                  <a:cubicBezTo>
                    <a:pt x="166" y="342"/>
                    <a:pt x="108" y="160"/>
                    <a:pt x="63" y="24"/>
                  </a:cubicBezTo>
                  <a:cubicBezTo>
                    <a:pt x="57" y="8"/>
                    <a:pt x="45" y="1"/>
                    <a:pt x="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0"/>
            <p:cNvSpPr/>
            <p:nvPr/>
          </p:nvSpPr>
          <p:spPr>
            <a:xfrm>
              <a:off x="5709124" y="3571504"/>
              <a:ext cx="512163" cy="48824"/>
            </a:xfrm>
            <a:custGeom>
              <a:avLst/>
              <a:gdLst/>
              <a:ahLst/>
              <a:cxnLst/>
              <a:rect l="l" t="t" r="r" b="b"/>
              <a:pathLst>
                <a:path w="5182" h="494" extrusionOk="0">
                  <a:moveTo>
                    <a:pt x="5109" y="0"/>
                  </a:moveTo>
                  <a:cubicBezTo>
                    <a:pt x="5107" y="0"/>
                    <a:pt x="5105" y="0"/>
                    <a:pt x="5103" y="0"/>
                  </a:cubicBezTo>
                  <a:cubicBezTo>
                    <a:pt x="3413" y="98"/>
                    <a:pt x="1710" y="234"/>
                    <a:pt x="33" y="447"/>
                  </a:cubicBezTo>
                  <a:cubicBezTo>
                    <a:pt x="3" y="453"/>
                    <a:pt x="1" y="493"/>
                    <a:pt x="27" y="493"/>
                  </a:cubicBezTo>
                  <a:cubicBezTo>
                    <a:pt x="29" y="493"/>
                    <a:pt x="31" y="493"/>
                    <a:pt x="33" y="493"/>
                  </a:cubicBezTo>
                  <a:cubicBezTo>
                    <a:pt x="1717" y="441"/>
                    <a:pt x="3420" y="292"/>
                    <a:pt x="5103" y="123"/>
                  </a:cubicBezTo>
                  <a:cubicBezTo>
                    <a:pt x="5179" y="117"/>
                    <a:pt x="5181" y="0"/>
                    <a:pt x="5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0"/>
            <p:cNvSpPr/>
            <p:nvPr/>
          </p:nvSpPr>
          <p:spPr>
            <a:xfrm>
              <a:off x="6185014" y="3725785"/>
              <a:ext cx="18383" cy="47836"/>
            </a:xfrm>
            <a:custGeom>
              <a:avLst/>
              <a:gdLst/>
              <a:ahLst/>
              <a:cxnLst/>
              <a:rect l="l" t="t" r="r" b="b"/>
              <a:pathLst>
                <a:path w="186" h="484" extrusionOk="0">
                  <a:moveTo>
                    <a:pt x="23" y="1"/>
                  </a:moveTo>
                  <a:cubicBezTo>
                    <a:pt x="11" y="1"/>
                    <a:pt x="0" y="9"/>
                    <a:pt x="3" y="26"/>
                  </a:cubicBezTo>
                  <a:cubicBezTo>
                    <a:pt x="23" y="168"/>
                    <a:pt x="55" y="317"/>
                    <a:pt x="101" y="453"/>
                  </a:cubicBezTo>
                  <a:cubicBezTo>
                    <a:pt x="109" y="475"/>
                    <a:pt x="125" y="484"/>
                    <a:pt x="141" y="484"/>
                  </a:cubicBezTo>
                  <a:cubicBezTo>
                    <a:pt x="164" y="484"/>
                    <a:pt x="186" y="465"/>
                    <a:pt x="178" y="434"/>
                  </a:cubicBezTo>
                  <a:cubicBezTo>
                    <a:pt x="146" y="298"/>
                    <a:pt x="101" y="149"/>
                    <a:pt x="49" y="19"/>
                  </a:cubicBezTo>
                  <a:cubicBezTo>
                    <a:pt x="46" y="7"/>
                    <a:pt x="34" y="1"/>
                    <a:pt x="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0"/>
            <p:cNvSpPr/>
            <p:nvPr/>
          </p:nvSpPr>
          <p:spPr>
            <a:xfrm>
              <a:off x="5697165" y="3473559"/>
              <a:ext cx="483105" cy="51394"/>
            </a:xfrm>
            <a:custGeom>
              <a:avLst/>
              <a:gdLst/>
              <a:ahLst/>
              <a:cxnLst/>
              <a:rect l="l" t="t" r="r" b="b"/>
              <a:pathLst>
                <a:path w="4888" h="520" extrusionOk="0">
                  <a:moveTo>
                    <a:pt x="4797" y="1"/>
                  </a:moveTo>
                  <a:cubicBezTo>
                    <a:pt x="3204" y="46"/>
                    <a:pt x="1604" y="169"/>
                    <a:pt x="37" y="447"/>
                  </a:cubicBezTo>
                  <a:cubicBezTo>
                    <a:pt x="0" y="454"/>
                    <a:pt x="4" y="519"/>
                    <a:pt x="39" y="519"/>
                  </a:cubicBezTo>
                  <a:cubicBezTo>
                    <a:pt x="40" y="519"/>
                    <a:pt x="42" y="519"/>
                    <a:pt x="44" y="519"/>
                  </a:cubicBezTo>
                  <a:cubicBezTo>
                    <a:pt x="1630" y="350"/>
                    <a:pt x="3204" y="195"/>
                    <a:pt x="4797" y="143"/>
                  </a:cubicBezTo>
                  <a:cubicBezTo>
                    <a:pt x="4881" y="137"/>
                    <a:pt x="4888" y="1"/>
                    <a:pt x="47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0"/>
            <p:cNvSpPr/>
            <p:nvPr/>
          </p:nvSpPr>
          <p:spPr>
            <a:xfrm>
              <a:off x="5501075" y="3815325"/>
              <a:ext cx="665746" cy="48425"/>
            </a:xfrm>
            <a:custGeom>
              <a:avLst/>
              <a:gdLst/>
              <a:ahLst/>
              <a:cxnLst/>
              <a:rect l="l" t="t" r="r" b="b"/>
              <a:pathLst>
                <a:path w="6645" h="490" extrusionOk="0">
                  <a:moveTo>
                    <a:pt x="6560" y="0"/>
                  </a:moveTo>
                  <a:cubicBezTo>
                    <a:pt x="6558" y="0"/>
                    <a:pt x="6556" y="0"/>
                    <a:pt x="6554" y="1"/>
                  </a:cubicBezTo>
                  <a:cubicBezTo>
                    <a:pt x="4391" y="137"/>
                    <a:pt x="2189" y="182"/>
                    <a:pt x="39" y="428"/>
                  </a:cubicBezTo>
                  <a:cubicBezTo>
                    <a:pt x="1" y="428"/>
                    <a:pt x="1" y="486"/>
                    <a:pt x="39" y="486"/>
                  </a:cubicBezTo>
                  <a:cubicBezTo>
                    <a:pt x="188" y="489"/>
                    <a:pt x="337" y="490"/>
                    <a:pt x="486" y="490"/>
                  </a:cubicBezTo>
                  <a:cubicBezTo>
                    <a:pt x="2504" y="490"/>
                    <a:pt x="4546" y="294"/>
                    <a:pt x="6554" y="150"/>
                  </a:cubicBezTo>
                  <a:cubicBezTo>
                    <a:pt x="6643" y="137"/>
                    <a:pt x="6645" y="0"/>
                    <a:pt x="65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0"/>
            <p:cNvSpPr/>
            <p:nvPr/>
          </p:nvSpPr>
          <p:spPr>
            <a:xfrm>
              <a:off x="5493380" y="3671425"/>
              <a:ext cx="28325" cy="35185"/>
            </a:xfrm>
            <a:custGeom>
              <a:avLst/>
              <a:gdLst/>
              <a:ahLst/>
              <a:cxnLst/>
              <a:rect l="l" t="t" r="r" b="b"/>
              <a:pathLst>
                <a:path w="283" h="356" extrusionOk="0">
                  <a:moveTo>
                    <a:pt x="220" y="0"/>
                  </a:moveTo>
                  <a:cubicBezTo>
                    <a:pt x="213" y="0"/>
                    <a:pt x="206" y="2"/>
                    <a:pt x="198" y="6"/>
                  </a:cubicBezTo>
                  <a:cubicBezTo>
                    <a:pt x="88" y="71"/>
                    <a:pt x="11" y="194"/>
                    <a:pt x="4" y="323"/>
                  </a:cubicBezTo>
                  <a:cubicBezTo>
                    <a:pt x="1" y="344"/>
                    <a:pt x="18" y="356"/>
                    <a:pt x="37" y="356"/>
                  </a:cubicBezTo>
                  <a:cubicBezTo>
                    <a:pt x="53" y="356"/>
                    <a:pt x="69" y="348"/>
                    <a:pt x="75" y="330"/>
                  </a:cubicBezTo>
                  <a:cubicBezTo>
                    <a:pt x="108" y="220"/>
                    <a:pt x="160" y="142"/>
                    <a:pt x="250" y="71"/>
                  </a:cubicBezTo>
                  <a:cubicBezTo>
                    <a:pt x="283" y="49"/>
                    <a:pt x="256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0"/>
            <p:cNvSpPr/>
            <p:nvPr/>
          </p:nvSpPr>
          <p:spPr>
            <a:xfrm>
              <a:off x="5472962" y="3674192"/>
              <a:ext cx="23922" cy="57324"/>
            </a:xfrm>
            <a:custGeom>
              <a:avLst/>
              <a:gdLst/>
              <a:ahLst/>
              <a:cxnLst/>
              <a:rect l="l" t="t" r="r" b="b"/>
              <a:pathLst>
                <a:path w="239" h="580" extrusionOk="0">
                  <a:moveTo>
                    <a:pt x="175" y="1"/>
                  </a:moveTo>
                  <a:cubicBezTo>
                    <a:pt x="161" y="1"/>
                    <a:pt x="147" y="7"/>
                    <a:pt x="137" y="23"/>
                  </a:cubicBezTo>
                  <a:cubicBezTo>
                    <a:pt x="33" y="179"/>
                    <a:pt x="1" y="373"/>
                    <a:pt x="33" y="554"/>
                  </a:cubicBezTo>
                  <a:cubicBezTo>
                    <a:pt x="36" y="572"/>
                    <a:pt x="52" y="580"/>
                    <a:pt x="68" y="580"/>
                  </a:cubicBezTo>
                  <a:cubicBezTo>
                    <a:pt x="89" y="580"/>
                    <a:pt x="111" y="567"/>
                    <a:pt x="111" y="541"/>
                  </a:cubicBezTo>
                  <a:cubicBezTo>
                    <a:pt x="111" y="367"/>
                    <a:pt x="143" y="231"/>
                    <a:pt x="221" y="75"/>
                  </a:cubicBezTo>
                  <a:cubicBezTo>
                    <a:pt x="239" y="35"/>
                    <a:pt x="207" y="1"/>
                    <a:pt x="1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6" name="Google Shape;726;p20"/>
          <p:cNvGrpSpPr/>
          <p:nvPr/>
        </p:nvGrpSpPr>
        <p:grpSpPr>
          <a:xfrm>
            <a:off x="5629767" y="2068831"/>
            <a:ext cx="493792" cy="548633"/>
            <a:chOff x="3394808" y="4361293"/>
            <a:chExt cx="377056" cy="412537"/>
          </a:xfrm>
        </p:grpSpPr>
        <p:sp>
          <p:nvSpPr>
            <p:cNvPr id="727" name="Google Shape;727;p20"/>
            <p:cNvSpPr/>
            <p:nvPr/>
          </p:nvSpPr>
          <p:spPr>
            <a:xfrm>
              <a:off x="3545234" y="4531782"/>
              <a:ext cx="64045" cy="58807"/>
            </a:xfrm>
            <a:custGeom>
              <a:avLst/>
              <a:gdLst/>
              <a:ahLst/>
              <a:cxnLst/>
              <a:rect l="l" t="t" r="r" b="b"/>
              <a:pathLst>
                <a:path w="648" h="595" extrusionOk="0">
                  <a:moveTo>
                    <a:pt x="349" y="124"/>
                  </a:moveTo>
                  <a:cubicBezTo>
                    <a:pt x="459" y="124"/>
                    <a:pt x="553" y="233"/>
                    <a:pt x="518" y="354"/>
                  </a:cubicBezTo>
                  <a:cubicBezTo>
                    <a:pt x="489" y="440"/>
                    <a:pt x="399" y="486"/>
                    <a:pt x="316" y="486"/>
                  </a:cubicBezTo>
                  <a:cubicBezTo>
                    <a:pt x="305" y="486"/>
                    <a:pt x="295" y="485"/>
                    <a:pt x="285" y="484"/>
                  </a:cubicBezTo>
                  <a:cubicBezTo>
                    <a:pt x="91" y="464"/>
                    <a:pt x="91" y="257"/>
                    <a:pt x="194" y="147"/>
                  </a:cubicBezTo>
                  <a:lnTo>
                    <a:pt x="194" y="147"/>
                  </a:lnTo>
                  <a:cubicBezTo>
                    <a:pt x="206" y="155"/>
                    <a:pt x="219" y="163"/>
                    <a:pt x="231" y="163"/>
                  </a:cubicBezTo>
                  <a:cubicBezTo>
                    <a:pt x="238" y="163"/>
                    <a:pt x="245" y="161"/>
                    <a:pt x="252" y="153"/>
                  </a:cubicBezTo>
                  <a:cubicBezTo>
                    <a:pt x="284" y="133"/>
                    <a:pt x="317" y="124"/>
                    <a:pt x="349" y="124"/>
                  </a:cubicBezTo>
                  <a:close/>
                  <a:moveTo>
                    <a:pt x="313" y="0"/>
                  </a:moveTo>
                  <a:cubicBezTo>
                    <a:pt x="154" y="0"/>
                    <a:pt x="25" y="137"/>
                    <a:pt x="13" y="296"/>
                  </a:cubicBezTo>
                  <a:cubicBezTo>
                    <a:pt x="0" y="473"/>
                    <a:pt x="148" y="594"/>
                    <a:pt x="311" y="594"/>
                  </a:cubicBezTo>
                  <a:cubicBezTo>
                    <a:pt x="315" y="594"/>
                    <a:pt x="319" y="594"/>
                    <a:pt x="324" y="594"/>
                  </a:cubicBezTo>
                  <a:cubicBezTo>
                    <a:pt x="499" y="587"/>
                    <a:pt x="648" y="451"/>
                    <a:pt x="635" y="270"/>
                  </a:cubicBezTo>
                  <a:cubicBezTo>
                    <a:pt x="622" y="121"/>
                    <a:pt x="505" y="30"/>
                    <a:pt x="382" y="17"/>
                  </a:cubicBezTo>
                  <a:cubicBezTo>
                    <a:pt x="382" y="11"/>
                    <a:pt x="376" y="4"/>
                    <a:pt x="363" y="4"/>
                  </a:cubicBezTo>
                  <a:cubicBezTo>
                    <a:pt x="346" y="1"/>
                    <a:pt x="329" y="0"/>
                    <a:pt x="313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28" name="Google Shape;728;p20"/>
            <p:cNvGrpSpPr/>
            <p:nvPr/>
          </p:nvGrpSpPr>
          <p:grpSpPr>
            <a:xfrm>
              <a:off x="3394808" y="4361293"/>
              <a:ext cx="377056" cy="412537"/>
              <a:chOff x="3394808" y="4361293"/>
              <a:chExt cx="377056" cy="412537"/>
            </a:xfrm>
          </p:grpSpPr>
          <p:sp>
            <p:nvSpPr>
              <p:cNvPr id="729" name="Google Shape;729;p20"/>
              <p:cNvSpPr/>
              <p:nvPr/>
            </p:nvSpPr>
            <p:spPr>
              <a:xfrm>
                <a:off x="3394808" y="4361293"/>
                <a:ext cx="377056" cy="412537"/>
              </a:xfrm>
              <a:custGeom>
                <a:avLst/>
                <a:gdLst/>
                <a:ahLst/>
                <a:cxnLst/>
                <a:rect l="l" t="t" r="r" b="b"/>
                <a:pathLst>
                  <a:path w="3815" h="4174" extrusionOk="0">
                    <a:moveTo>
                      <a:pt x="2242" y="139"/>
                    </a:moveTo>
                    <a:cubicBezTo>
                      <a:pt x="2400" y="139"/>
                      <a:pt x="2555" y="157"/>
                      <a:pt x="2701" y="195"/>
                    </a:cubicBezTo>
                    <a:cubicBezTo>
                      <a:pt x="3186" y="318"/>
                      <a:pt x="3458" y="713"/>
                      <a:pt x="3568" y="1173"/>
                    </a:cubicBezTo>
                    <a:cubicBezTo>
                      <a:pt x="3614" y="1334"/>
                      <a:pt x="3627" y="1509"/>
                      <a:pt x="3627" y="1678"/>
                    </a:cubicBezTo>
                    <a:cubicBezTo>
                      <a:pt x="3633" y="1827"/>
                      <a:pt x="3620" y="1976"/>
                      <a:pt x="3581" y="2124"/>
                    </a:cubicBezTo>
                    <a:cubicBezTo>
                      <a:pt x="3496" y="2430"/>
                      <a:pt x="3345" y="2583"/>
                      <a:pt x="3127" y="2583"/>
                    </a:cubicBezTo>
                    <a:cubicBezTo>
                      <a:pt x="3030" y="2583"/>
                      <a:pt x="2921" y="2553"/>
                      <a:pt x="2798" y="2494"/>
                    </a:cubicBezTo>
                    <a:cubicBezTo>
                      <a:pt x="2707" y="2455"/>
                      <a:pt x="2616" y="2396"/>
                      <a:pt x="2513" y="2325"/>
                    </a:cubicBezTo>
                    <a:cubicBezTo>
                      <a:pt x="2506" y="2306"/>
                      <a:pt x="2493" y="2299"/>
                      <a:pt x="2480" y="2299"/>
                    </a:cubicBezTo>
                    <a:cubicBezTo>
                      <a:pt x="2474" y="2269"/>
                      <a:pt x="2447" y="2252"/>
                      <a:pt x="2419" y="2252"/>
                    </a:cubicBezTo>
                    <a:cubicBezTo>
                      <a:pt x="2395" y="2252"/>
                      <a:pt x="2370" y="2265"/>
                      <a:pt x="2357" y="2293"/>
                    </a:cubicBezTo>
                    <a:cubicBezTo>
                      <a:pt x="2251" y="2557"/>
                      <a:pt x="2043" y="2671"/>
                      <a:pt x="1834" y="2671"/>
                    </a:cubicBezTo>
                    <a:cubicBezTo>
                      <a:pt x="1510" y="2671"/>
                      <a:pt x="1182" y="2398"/>
                      <a:pt x="1218" y="1989"/>
                    </a:cubicBezTo>
                    <a:cubicBezTo>
                      <a:pt x="1243" y="1710"/>
                      <a:pt x="1425" y="1457"/>
                      <a:pt x="1690" y="1367"/>
                    </a:cubicBezTo>
                    <a:cubicBezTo>
                      <a:pt x="1748" y="1345"/>
                      <a:pt x="1832" y="1331"/>
                      <a:pt x="1920" y="1331"/>
                    </a:cubicBezTo>
                    <a:cubicBezTo>
                      <a:pt x="2117" y="1331"/>
                      <a:pt x="2332" y="1401"/>
                      <a:pt x="2318" y="1606"/>
                    </a:cubicBezTo>
                    <a:cubicBezTo>
                      <a:pt x="2318" y="1606"/>
                      <a:pt x="2325" y="1613"/>
                      <a:pt x="2331" y="1613"/>
                    </a:cubicBezTo>
                    <a:cubicBezTo>
                      <a:pt x="2344" y="1606"/>
                      <a:pt x="2357" y="1606"/>
                      <a:pt x="2370" y="1606"/>
                    </a:cubicBezTo>
                    <a:cubicBezTo>
                      <a:pt x="2370" y="1606"/>
                      <a:pt x="2377" y="1600"/>
                      <a:pt x="2377" y="1600"/>
                    </a:cubicBezTo>
                    <a:lnTo>
                      <a:pt x="2383" y="1600"/>
                    </a:lnTo>
                    <a:cubicBezTo>
                      <a:pt x="2386" y="1615"/>
                      <a:pt x="2400" y="1623"/>
                      <a:pt x="2413" y="1623"/>
                    </a:cubicBezTo>
                    <a:cubicBezTo>
                      <a:pt x="2427" y="1623"/>
                      <a:pt x="2441" y="1614"/>
                      <a:pt x="2441" y="1593"/>
                    </a:cubicBezTo>
                    <a:cubicBezTo>
                      <a:pt x="2432" y="1453"/>
                      <a:pt x="2514" y="1385"/>
                      <a:pt x="2602" y="1385"/>
                    </a:cubicBezTo>
                    <a:cubicBezTo>
                      <a:pt x="2689" y="1385"/>
                      <a:pt x="2782" y="1452"/>
                      <a:pt x="2798" y="1581"/>
                    </a:cubicBezTo>
                    <a:cubicBezTo>
                      <a:pt x="2811" y="1658"/>
                      <a:pt x="2798" y="1729"/>
                      <a:pt x="2798" y="1807"/>
                    </a:cubicBezTo>
                    <a:cubicBezTo>
                      <a:pt x="2798" y="1995"/>
                      <a:pt x="2791" y="2183"/>
                      <a:pt x="2791" y="2377"/>
                    </a:cubicBezTo>
                    <a:cubicBezTo>
                      <a:pt x="2791" y="2403"/>
                      <a:pt x="2804" y="2416"/>
                      <a:pt x="2824" y="2429"/>
                    </a:cubicBezTo>
                    <a:cubicBezTo>
                      <a:pt x="2835" y="2436"/>
                      <a:pt x="2846" y="2440"/>
                      <a:pt x="2858" y="2440"/>
                    </a:cubicBezTo>
                    <a:cubicBezTo>
                      <a:pt x="2866" y="2440"/>
                      <a:pt x="2874" y="2438"/>
                      <a:pt x="2882" y="2435"/>
                    </a:cubicBezTo>
                    <a:cubicBezTo>
                      <a:pt x="2886" y="2454"/>
                      <a:pt x="2904" y="2469"/>
                      <a:pt x="2924" y="2469"/>
                    </a:cubicBezTo>
                    <a:cubicBezTo>
                      <a:pt x="2931" y="2469"/>
                      <a:pt x="2939" y="2467"/>
                      <a:pt x="2947" y="2461"/>
                    </a:cubicBezTo>
                    <a:cubicBezTo>
                      <a:pt x="3536" y="2176"/>
                      <a:pt x="3380" y="1056"/>
                      <a:pt x="2960" y="680"/>
                    </a:cubicBezTo>
                    <a:cubicBezTo>
                      <a:pt x="2766" y="508"/>
                      <a:pt x="2537" y="436"/>
                      <a:pt x="2301" y="436"/>
                    </a:cubicBezTo>
                    <a:cubicBezTo>
                      <a:pt x="2033" y="436"/>
                      <a:pt x="1757" y="529"/>
                      <a:pt x="1515" y="674"/>
                    </a:cubicBezTo>
                    <a:cubicBezTo>
                      <a:pt x="1328" y="790"/>
                      <a:pt x="1166" y="939"/>
                      <a:pt x="1043" y="1095"/>
                    </a:cubicBezTo>
                    <a:cubicBezTo>
                      <a:pt x="648" y="1600"/>
                      <a:pt x="453" y="2442"/>
                      <a:pt x="933" y="2960"/>
                    </a:cubicBezTo>
                    <a:cubicBezTo>
                      <a:pt x="1242" y="3292"/>
                      <a:pt x="1694" y="3509"/>
                      <a:pt x="2132" y="3509"/>
                    </a:cubicBezTo>
                    <a:cubicBezTo>
                      <a:pt x="2428" y="3509"/>
                      <a:pt x="2718" y="3410"/>
                      <a:pt x="2953" y="3180"/>
                    </a:cubicBezTo>
                    <a:cubicBezTo>
                      <a:pt x="2953" y="3180"/>
                      <a:pt x="2953" y="3174"/>
                      <a:pt x="2953" y="3174"/>
                    </a:cubicBezTo>
                    <a:cubicBezTo>
                      <a:pt x="2998" y="3199"/>
                      <a:pt x="3037" y="3225"/>
                      <a:pt x="3070" y="3264"/>
                    </a:cubicBezTo>
                    <a:cubicBezTo>
                      <a:pt x="3128" y="3342"/>
                      <a:pt x="3128" y="3413"/>
                      <a:pt x="3141" y="3504"/>
                    </a:cubicBezTo>
                    <a:cubicBezTo>
                      <a:pt x="3141" y="3504"/>
                      <a:pt x="3147" y="3510"/>
                      <a:pt x="3147" y="3517"/>
                    </a:cubicBezTo>
                    <a:cubicBezTo>
                      <a:pt x="2894" y="3865"/>
                      <a:pt x="2480" y="4015"/>
                      <a:pt x="2044" y="4015"/>
                    </a:cubicBezTo>
                    <a:cubicBezTo>
                      <a:pt x="1500" y="4015"/>
                      <a:pt x="924" y="3781"/>
                      <a:pt x="589" y="3407"/>
                    </a:cubicBezTo>
                    <a:cubicBezTo>
                      <a:pt x="58" y="2811"/>
                      <a:pt x="117" y="1457"/>
                      <a:pt x="615" y="849"/>
                    </a:cubicBezTo>
                    <a:cubicBezTo>
                      <a:pt x="777" y="648"/>
                      <a:pt x="1004" y="486"/>
                      <a:pt x="1250" y="370"/>
                    </a:cubicBezTo>
                    <a:cubicBezTo>
                      <a:pt x="1558" y="220"/>
                      <a:pt x="1907" y="139"/>
                      <a:pt x="2242" y="139"/>
                    </a:cubicBezTo>
                    <a:close/>
                    <a:moveTo>
                      <a:pt x="2190" y="0"/>
                    </a:moveTo>
                    <a:cubicBezTo>
                      <a:pt x="1873" y="0"/>
                      <a:pt x="1537" y="74"/>
                      <a:pt x="1211" y="221"/>
                    </a:cubicBezTo>
                    <a:cubicBezTo>
                      <a:pt x="706" y="447"/>
                      <a:pt x="311" y="842"/>
                      <a:pt x="168" y="1386"/>
                    </a:cubicBezTo>
                    <a:cubicBezTo>
                      <a:pt x="20" y="1969"/>
                      <a:pt x="0" y="2792"/>
                      <a:pt x="337" y="3323"/>
                    </a:cubicBezTo>
                    <a:cubicBezTo>
                      <a:pt x="660" y="3839"/>
                      <a:pt x="1387" y="4174"/>
                      <a:pt x="2062" y="4174"/>
                    </a:cubicBezTo>
                    <a:cubicBezTo>
                      <a:pt x="2579" y="4174"/>
                      <a:pt x="3066" y="3978"/>
                      <a:pt x="3316" y="3517"/>
                    </a:cubicBezTo>
                    <a:cubicBezTo>
                      <a:pt x="3342" y="3465"/>
                      <a:pt x="3303" y="3420"/>
                      <a:pt x="3257" y="3413"/>
                    </a:cubicBezTo>
                    <a:cubicBezTo>
                      <a:pt x="3251" y="3329"/>
                      <a:pt x="3199" y="3245"/>
                      <a:pt x="3147" y="3193"/>
                    </a:cubicBezTo>
                    <a:cubicBezTo>
                      <a:pt x="3096" y="3135"/>
                      <a:pt x="3024" y="3096"/>
                      <a:pt x="2947" y="3083"/>
                    </a:cubicBezTo>
                    <a:cubicBezTo>
                      <a:pt x="2934" y="3073"/>
                      <a:pt x="2921" y="3068"/>
                      <a:pt x="2907" y="3068"/>
                    </a:cubicBezTo>
                    <a:cubicBezTo>
                      <a:pt x="2893" y="3068"/>
                      <a:pt x="2879" y="3073"/>
                      <a:pt x="2862" y="3083"/>
                    </a:cubicBezTo>
                    <a:cubicBezTo>
                      <a:pt x="2856" y="3083"/>
                      <a:pt x="2856" y="3083"/>
                      <a:pt x="2849" y="3089"/>
                    </a:cubicBezTo>
                    <a:cubicBezTo>
                      <a:pt x="2837" y="3089"/>
                      <a:pt x="2830" y="3102"/>
                      <a:pt x="2830" y="3115"/>
                    </a:cubicBezTo>
                    <a:cubicBezTo>
                      <a:pt x="2624" y="3288"/>
                      <a:pt x="2378" y="3364"/>
                      <a:pt x="2128" y="3364"/>
                    </a:cubicBezTo>
                    <a:cubicBezTo>
                      <a:pt x="1752" y="3364"/>
                      <a:pt x="1367" y="3191"/>
                      <a:pt x="1095" y="2915"/>
                    </a:cubicBezTo>
                    <a:cubicBezTo>
                      <a:pt x="810" y="2623"/>
                      <a:pt x="758" y="2228"/>
                      <a:pt x="842" y="1853"/>
                    </a:cubicBezTo>
                    <a:cubicBezTo>
                      <a:pt x="881" y="1678"/>
                      <a:pt x="952" y="1509"/>
                      <a:pt x="1043" y="1360"/>
                    </a:cubicBezTo>
                    <a:cubicBezTo>
                      <a:pt x="1276" y="973"/>
                      <a:pt x="1743" y="586"/>
                      <a:pt x="2216" y="586"/>
                    </a:cubicBezTo>
                    <a:cubicBezTo>
                      <a:pt x="2241" y="586"/>
                      <a:pt x="2267" y="587"/>
                      <a:pt x="2293" y="590"/>
                    </a:cubicBezTo>
                    <a:cubicBezTo>
                      <a:pt x="2720" y="629"/>
                      <a:pt x="3037" y="855"/>
                      <a:pt x="3147" y="1283"/>
                    </a:cubicBezTo>
                    <a:cubicBezTo>
                      <a:pt x="3225" y="1587"/>
                      <a:pt x="3225" y="2144"/>
                      <a:pt x="2927" y="2364"/>
                    </a:cubicBezTo>
                    <a:cubicBezTo>
                      <a:pt x="2927" y="2124"/>
                      <a:pt x="2934" y="1878"/>
                      <a:pt x="2921" y="1639"/>
                    </a:cubicBezTo>
                    <a:cubicBezTo>
                      <a:pt x="2914" y="1516"/>
                      <a:pt x="2888" y="1380"/>
                      <a:pt x="2778" y="1309"/>
                    </a:cubicBezTo>
                    <a:cubicBezTo>
                      <a:pt x="2729" y="1276"/>
                      <a:pt x="2677" y="1261"/>
                      <a:pt x="2628" y="1261"/>
                    </a:cubicBezTo>
                    <a:cubicBezTo>
                      <a:pt x="2523" y="1261"/>
                      <a:pt x="2429" y="1328"/>
                      <a:pt x="2390" y="1425"/>
                    </a:cubicBezTo>
                    <a:cubicBezTo>
                      <a:pt x="2320" y="1257"/>
                      <a:pt x="2038" y="1182"/>
                      <a:pt x="1854" y="1182"/>
                    </a:cubicBezTo>
                    <a:cubicBezTo>
                      <a:pt x="1833" y="1182"/>
                      <a:pt x="1812" y="1183"/>
                      <a:pt x="1794" y="1186"/>
                    </a:cubicBezTo>
                    <a:cubicBezTo>
                      <a:pt x="1425" y="1237"/>
                      <a:pt x="1140" y="1542"/>
                      <a:pt x="1075" y="1904"/>
                    </a:cubicBezTo>
                    <a:cubicBezTo>
                      <a:pt x="1069" y="1930"/>
                      <a:pt x="1069" y="1950"/>
                      <a:pt x="1069" y="1976"/>
                    </a:cubicBezTo>
                    <a:cubicBezTo>
                      <a:pt x="1030" y="2345"/>
                      <a:pt x="1269" y="2707"/>
                      <a:pt x="1632" y="2804"/>
                    </a:cubicBezTo>
                    <a:cubicBezTo>
                      <a:pt x="1694" y="2822"/>
                      <a:pt x="1756" y="2831"/>
                      <a:pt x="1817" y="2831"/>
                    </a:cubicBezTo>
                    <a:cubicBezTo>
                      <a:pt x="2092" y="2831"/>
                      <a:pt x="2349" y="2662"/>
                      <a:pt x="2454" y="2403"/>
                    </a:cubicBezTo>
                    <a:cubicBezTo>
                      <a:pt x="2520" y="2657"/>
                      <a:pt x="2734" y="2807"/>
                      <a:pt x="2982" y="2807"/>
                    </a:cubicBezTo>
                    <a:cubicBezTo>
                      <a:pt x="3050" y="2807"/>
                      <a:pt x="3121" y="2796"/>
                      <a:pt x="3193" y="2772"/>
                    </a:cubicBezTo>
                    <a:cubicBezTo>
                      <a:pt x="3737" y="2584"/>
                      <a:pt x="3814" y="1911"/>
                      <a:pt x="3763" y="1425"/>
                    </a:cubicBezTo>
                    <a:cubicBezTo>
                      <a:pt x="3656" y="463"/>
                      <a:pt x="2982" y="0"/>
                      <a:pt x="21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20"/>
              <p:cNvSpPr/>
              <p:nvPr/>
            </p:nvSpPr>
            <p:spPr>
              <a:xfrm>
                <a:off x="3518253" y="4375129"/>
                <a:ext cx="236314" cy="241454"/>
              </a:xfrm>
              <a:custGeom>
                <a:avLst/>
                <a:gdLst/>
                <a:ahLst/>
                <a:cxnLst/>
                <a:rect l="l" t="t" r="r" b="b"/>
                <a:pathLst>
                  <a:path w="2391" h="2443" extrusionOk="0">
                    <a:moveTo>
                      <a:pt x="1004" y="1"/>
                    </a:moveTo>
                    <a:cubicBezTo>
                      <a:pt x="665" y="1"/>
                      <a:pt x="312" y="83"/>
                      <a:pt x="1" y="230"/>
                    </a:cubicBezTo>
                    <a:lnTo>
                      <a:pt x="85" y="404"/>
                    </a:lnTo>
                    <a:cubicBezTo>
                      <a:pt x="156" y="379"/>
                      <a:pt x="228" y="353"/>
                      <a:pt x="305" y="346"/>
                    </a:cubicBezTo>
                    <a:cubicBezTo>
                      <a:pt x="357" y="346"/>
                      <a:pt x="364" y="424"/>
                      <a:pt x="318" y="437"/>
                    </a:cubicBezTo>
                    <a:cubicBezTo>
                      <a:pt x="292" y="437"/>
                      <a:pt x="273" y="443"/>
                      <a:pt x="247" y="450"/>
                    </a:cubicBezTo>
                    <a:lnTo>
                      <a:pt x="273" y="540"/>
                    </a:lnTo>
                    <a:cubicBezTo>
                      <a:pt x="510" y="393"/>
                      <a:pt x="783" y="300"/>
                      <a:pt x="1050" y="300"/>
                    </a:cubicBezTo>
                    <a:cubicBezTo>
                      <a:pt x="1287" y="300"/>
                      <a:pt x="1519" y="373"/>
                      <a:pt x="1717" y="547"/>
                    </a:cubicBezTo>
                    <a:cubicBezTo>
                      <a:pt x="2138" y="916"/>
                      <a:pt x="2293" y="2036"/>
                      <a:pt x="1704" y="2328"/>
                    </a:cubicBezTo>
                    <a:cubicBezTo>
                      <a:pt x="1697" y="2331"/>
                      <a:pt x="1690" y="2332"/>
                      <a:pt x="1684" y="2332"/>
                    </a:cubicBezTo>
                    <a:cubicBezTo>
                      <a:pt x="1661" y="2332"/>
                      <a:pt x="1643" y="2316"/>
                      <a:pt x="1633" y="2295"/>
                    </a:cubicBezTo>
                    <a:cubicBezTo>
                      <a:pt x="1625" y="2298"/>
                      <a:pt x="1617" y="2300"/>
                      <a:pt x="1609" y="2300"/>
                    </a:cubicBezTo>
                    <a:cubicBezTo>
                      <a:pt x="1597" y="2300"/>
                      <a:pt x="1586" y="2296"/>
                      <a:pt x="1575" y="2289"/>
                    </a:cubicBezTo>
                    <a:lnTo>
                      <a:pt x="1549" y="2354"/>
                    </a:lnTo>
                    <a:cubicBezTo>
                      <a:pt x="1672" y="2413"/>
                      <a:pt x="1781" y="2443"/>
                      <a:pt x="1878" y="2443"/>
                    </a:cubicBezTo>
                    <a:cubicBezTo>
                      <a:pt x="2096" y="2443"/>
                      <a:pt x="2247" y="2290"/>
                      <a:pt x="2332" y="1984"/>
                    </a:cubicBezTo>
                    <a:cubicBezTo>
                      <a:pt x="2371" y="1836"/>
                      <a:pt x="2391" y="1687"/>
                      <a:pt x="2378" y="1538"/>
                    </a:cubicBezTo>
                    <a:cubicBezTo>
                      <a:pt x="2384" y="1369"/>
                      <a:pt x="2365" y="1201"/>
                      <a:pt x="2326" y="1033"/>
                    </a:cubicBezTo>
                    <a:cubicBezTo>
                      <a:pt x="2209" y="573"/>
                      <a:pt x="1937" y="178"/>
                      <a:pt x="1458" y="55"/>
                    </a:cubicBezTo>
                    <a:cubicBezTo>
                      <a:pt x="1313" y="18"/>
                      <a:pt x="1160" y="1"/>
                      <a:pt x="100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20"/>
              <p:cNvSpPr/>
              <p:nvPr/>
            </p:nvSpPr>
            <p:spPr>
              <a:xfrm>
                <a:off x="3401133" y="4397763"/>
                <a:ext cx="304807" cy="360451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3647" extrusionOk="0">
                    <a:moveTo>
                      <a:pt x="2330" y="3202"/>
                    </a:moveTo>
                    <a:cubicBezTo>
                      <a:pt x="2367" y="3202"/>
                      <a:pt x="2391" y="3254"/>
                      <a:pt x="2352" y="3271"/>
                    </a:cubicBezTo>
                    <a:cubicBezTo>
                      <a:pt x="2223" y="3343"/>
                      <a:pt x="2074" y="3374"/>
                      <a:pt x="1924" y="3374"/>
                    </a:cubicBezTo>
                    <a:cubicBezTo>
                      <a:pt x="1885" y="3374"/>
                      <a:pt x="1846" y="3372"/>
                      <a:pt x="1808" y="3368"/>
                    </a:cubicBezTo>
                    <a:cubicBezTo>
                      <a:pt x="1777" y="3368"/>
                      <a:pt x="1775" y="3322"/>
                      <a:pt x="1802" y="3322"/>
                    </a:cubicBezTo>
                    <a:cubicBezTo>
                      <a:pt x="1804" y="3322"/>
                      <a:pt x="1806" y="3322"/>
                      <a:pt x="1808" y="3323"/>
                    </a:cubicBezTo>
                    <a:cubicBezTo>
                      <a:pt x="1819" y="3323"/>
                      <a:pt x="1830" y="3323"/>
                      <a:pt x="1842" y="3323"/>
                    </a:cubicBezTo>
                    <a:cubicBezTo>
                      <a:pt x="2009" y="3323"/>
                      <a:pt x="2161" y="3279"/>
                      <a:pt x="2313" y="3206"/>
                    </a:cubicBezTo>
                    <a:cubicBezTo>
                      <a:pt x="2319" y="3204"/>
                      <a:pt x="2324" y="3202"/>
                      <a:pt x="2330" y="3202"/>
                    </a:cubicBezTo>
                    <a:close/>
                    <a:moveTo>
                      <a:pt x="2651" y="3232"/>
                    </a:moveTo>
                    <a:cubicBezTo>
                      <a:pt x="2684" y="3232"/>
                      <a:pt x="2714" y="3276"/>
                      <a:pt x="2682" y="3303"/>
                    </a:cubicBezTo>
                    <a:cubicBezTo>
                      <a:pt x="2513" y="3439"/>
                      <a:pt x="2300" y="3510"/>
                      <a:pt x="2086" y="3530"/>
                    </a:cubicBezTo>
                    <a:cubicBezTo>
                      <a:pt x="2085" y="3530"/>
                      <a:pt x="2083" y="3530"/>
                      <a:pt x="2082" y="3530"/>
                    </a:cubicBezTo>
                    <a:cubicBezTo>
                      <a:pt x="2046" y="3530"/>
                      <a:pt x="2036" y="3458"/>
                      <a:pt x="2080" y="3452"/>
                    </a:cubicBezTo>
                    <a:cubicBezTo>
                      <a:pt x="2287" y="3426"/>
                      <a:pt x="2449" y="3342"/>
                      <a:pt x="2630" y="3238"/>
                    </a:cubicBezTo>
                    <a:cubicBezTo>
                      <a:pt x="2637" y="3234"/>
                      <a:pt x="2644" y="3232"/>
                      <a:pt x="2651" y="3232"/>
                    </a:cubicBezTo>
                    <a:close/>
                    <a:moveTo>
                      <a:pt x="1186" y="1"/>
                    </a:moveTo>
                    <a:cubicBezTo>
                      <a:pt x="940" y="117"/>
                      <a:pt x="713" y="279"/>
                      <a:pt x="551" y="480"/>
                    </a:cubicBezTo>
                    <a:cubicBezTo>
                      <a:pt x="53" y="1088"/>
                      <a:pt x="1" y="2442"/>
                      <a:pt x="532" y="3038"/>
                    </a:cubicBezTo>
                    <a:cubicBezTo>
                      <a:pt x="863" y="3412"/>
                      <a:pt x="1438" y="3646"/>
                      <a:pt x="1981" y="3646"/>
                    </a:cubicBezTo>
                    <a:cubicBezTo>
                      <a:pt x="2416" y="3646"/>
                      <a:pt x="2830" y="3496"/>
                      <a:pt x="3083" y="3148"/>
                    </a:cubicBezTo>
                    <a:cubicBezTo>
                      <a:pt x="3083" y="3141"/>
                      <a:pt x="3083" y="3141"/>
                      <a:pt x="3077" y="3135"/>
                    </a:cubicBezTo>
                    <a:cubicBezTo>
                      <a:pt x="3070" y="3044"/>
                      <a:pt x="3070" y="2973"/>
                      <a:pt x="3006" y="2895"/>
                    </a:cubicBezTo>
                    <a:cubicBezTo>
                      <a:pt x="2973" y="2856"/>
                      <a:pt x="2934" y="2830"/>
                      <a:pt x="2896" y="2805"/>
                    </a:cubicBezTo>
                    <a:cubicBezTo>
                      <a:pt x="2889" y="2811"/>
                      <a:pt x="2889" y="2811"/>
                      <a:pt x="2889" y="2811"/>
                    </a:cubicBezTo>
                    <a:cubicBezTo>
                      <a:pt x="2654" y="3041"/>
                      <a:pt x="2365" y="3140"/>
                      <a:pt x="2070" y="3140"/>
                    </a:cubicBezTo>
                    <a:cubicBezTo>
                      <a:pt x="1633" y="3140"/>
                      <a:pt x="1182" y="2923"/>
                      <a:pt x="869" y="2591"/>
                    </a:cubicBezTo>
                    <a:cubicBezTo>
                      <a:pt x="389" y="2073"/>
                      <a:pt x="584" y="1231"/>
                      <a:pt x="979" y="726"/>
                    </a:cubicBezTo>
                    <a:cubicBezTo>
                      <a:pt x="1102" y="570"/>
                      <a:pt x="1270" y="421"/>
                      <a:pt x="1458" y="305"/>
                    </a:cubicBezTo>
                    <a:lnTo>
                      <a:pt x="1432" y="221"/>
                    </a:lnTo>
                    <a:cubicBezTo>
                      <a:pt x="1231" y="273"/>
                      <a:pt x="1069" y="370"/>
                      <a:pt x="927" y="538"/>
                    </a:cubicBezTo>
                    <a:cubicBezTo>
                      <a:pt x="922" y="544"/>
                      <a:pt x="916" y="547"/>
                      <a:pt x="910" y="547"/>
                    </a:cubicBezTo>
                    <a:cubicBezTo>
                      <a:pt x="890" y="547"/>
                      <a:pt x="867" y="519"/>
                      <a:pt x="882" y="499"/>
                    </a:cubicBezTo>
                    <a:cubicBezTo>
                      <a:pt x="972" y="357"/>
                      <a:pt x="1108" y="240"/>
                      <a:pt x="1270" y="175"/>
                    </a:cubicBezTo>
                    <a:lnTo>
                      <a:pt x="1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20"/>
              <p:cNvSpPr/>
              <p:nvPr/>
            </p:nvSpPr>
            <p:spPr>
              <a:xfrm>
                <a:off x="3511631" y="4492743"/>
                <a:ext cx="162287" cy="132538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341" extrusionOk="0">
                    <a:moveTo>
                      <a:pt x="653" y="395"/>
                    </a:moveTo>
                    <a:cubicBezTo>
                      <a:pt x="669" y="395"/>
                      <a:pt x="686" y="396"/>
                      <a:pt x="703" y="399"/>
                    </a:cubicBezTo>
                    <a:cubicBezTo>
                      <a:pt x="716" y="399"/>
                      <a:pt x="722" y="406"/>
                      <a:pt x="722" y="412"/>
                    </a:cubicBezTo>
                    <a:cubicBezTo>
                      <a:pt x="845" y="425"/>
                      <a:pt x="962" y="516"/>
                      <a:pt x="975" y="665"/>
                    </a:cubicBezTo>
                    <a:cubicBezTo>
                      <a:pt x="988" y="846"/>
                      <a:pt x="839" y="982"/>
                      <a:pt x="664" y="989"/>
                    </a:cubicBezTo>
                    <a:cubicBezTo>
                      <a:pt x="659" y="989"/>
                      <a:pt x="655" y="989"/>
                      <a:pt x="651" y="989"/>
                    </a:cubicBezTo>
                    <a:cubicBezTo>
                      <a:pt x="488" y="989"/>
                      <a:pt x="340" y="868"/>
                      <a:pt x="353" y="691"/>
                    </a:cubicBezTo>
                    <a:cubicBezTo>
                      <a:pt x="365" y="532"/>
                      <a:pt x="494" y="395"/>
                      <a:pt x="653" y="395"/>
                    </a:cubicBezTo>
                    <a:close/>
                    <a:moveTo>
                      <a:pt x="740" y="1"/>
                    </a:moveTo>
                    <a:cubicBezTo>
                      <a:pt x="651" y="1"/>
                      <a:pt x="566" y="15"/>
                      <a:pt x="508" y="37"/>
                    </a:cubicBezTo>
                    <a:cubicBezTo>
                      <a:pt x="243" y="127"/>
                      <a:pt x="61" y="380"/>
                      <a:pt x="36" y="659"/>
                    </a:cubicBezTo>
                    <a:cubicBezTo>
                      <a:pt x="0" y="1068"/>
                      <a:pt x="331" y="1341"/>
                      <a:pt x="655" y="1341"/>
                    </a:cubicBezTo>
                    <a:cubicBezTo>
                      <a:pt x="864" y="1341"/>
                      <a:pt x="1071" y="1227"/>
                      <a:pt x="1175" y="963"/>
                    </a:cubicBezTo>
                    <a:cubicBezTo>
                      <a:pt x="1188" y="932"/>
                      <a:pt x="1213" y="919"/>
                      <a:pt x="1237" y="919"/>
                    </a:cubicBezTo>
                    <a:cubicBezTo>
                      <a:pt x="1265" y="919"/>
                      <a:pt x="1292" y="936"/>
                      <a:pt x="1298" y="963"/>
                    </a:cubicBezTo>
                    <a:cubicBezTo>
                      <a:pt x="1311" y="963"/>
                      <a:pt x="1324" y="976"/>
                      <a:pt x="1331" y="995"/>
                    </a:cubicBezTo>
                    <a:cubicBezTo>
                      <a:pt x="1434" y="1066"/>
                      <a:pt x="1525" y="1125"/>
                      <a:pt x="1616" y="1164"/>
                    </a:cubicBezTo>
                    <a:lnTo>
                      <a:pt x="1642" y="1099"/>
                    </a:lnTo>
                    <a:cubicBezTo>
                      <a:pt x="1629" y="1092"/>
                      <a:pt x="1616" y="1073"/>
                      <a:pt x="1609" y="1047"/>
                    </a:cubicBezTo>
                    <a:cubicBezTo>
                      <a:pt x="1609" y="853"/>
                      <a:pt x="1616" y="665"/>
                      <a:pt x="1616" y="477"/>
                    </a:cubicBezTo>
                    <a:cubicBezTo>
                      <a:pt x="1616" y="399"/>
                      <a:pt x="1629" y="328"/>
                      <a:pt x="1616" y="251"/>
                    </a:cubicBezTo>
                    <a:cubicBezTo>
                      <a:pt x="1600" y="122"/>
                      <a:pt x="1507" y="55"/>
                      <a:pt x="1420" y="55"/>
                    </a:cubicBezTo>
                    <a:cubicBezTo>
                      <a:pt x="1332" y="55"/>
                      <a:pt x="1250" y="123"/>
                      <a:pt x="1259" y="263"/>
                    </a:cubicBezTo>
                    <a:cubicBezTo>
                      <a:pt x="1259" y="284"/>
                      <a:pt x="1245" y="293"/>
                      <a:pt x="1231" y="293"/>
                    </a:cubicBezTo>
                    <a:cubicBezTo>
                      <a:pt x="1218" y="293"/>
                      <a:pt x="1204" y="285"/>
                      <a:pt x="1201" y="270"/>
                    </a:cubicBezTo>
                    <a:lnTo>
                      <a:pt x="1195" y="270"/>
                    </a:lnTo>
                    <a:cubicBezTo>
                      <a:pt x="1195" y="270"/>
                      <a:pt x="1195" y="276"/>
                      <a:pt x="1188" y="276"/>
                    </a:cubicBezTo>
                    <a:cubicBezTo>
                      <a:pt x="1175" y="276"/>
                      <a:pt x="1162" y="276"/>
                      <a:pt x="1149" y="283"/>
                    </a:cubicBezTo>
                    <a:cubicBezTo>
                      <a:pt x="1143" y="283"/>
                      <a:pt x="1136" y="283"/>
                      <a:pt x="1136" y="276"/>
                    </a:cubicBezTo>
                    <a:cubicBezTo>
                      <a:pt x="1154" y="71"/>
                      <a:pt x="937" y="1"/>
                      <a:pt x="74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20"/>
              <p:cNvSpPr/>
              <p:nvPr/>
            </p:nvSpPr>
            <p:spPr>
              <a:xfrm>
                <a:off x="3602361" y="4717098"/>
                <a:ext cx="67010" cy="29650"/>
              </a:xfrm>
              <a:custGeom>
                <a:avLst/>
                <a:gdLst/>
                <a:ahLst/>
                <a:cxnLst/>
                <a:rect l="l" t="t" r="r" b="b"/>
                <a:pathLst>
                  <a:path w="678" h="300" extrusionOk="0">
                    <a:moveTo>
                      <a:pt x="615" y="1"/>
                    </a:moveTo>
                    <a:cubicBezTo>
                      <a:pt x="608" y="1"/>
                      <a:pt x="601" y="3"/>
                      <a:pt x="594" y="7"/>
                    </a:cubicBezTo>
                    <a:cubicBezTo>
                      <a:pt x="413" y="111"/>
                      <a:pt x="251" y="195"/>
                      <a:pt x="44" y="228"/>
                    </a:cubicBezTo>
                    <a:cubicBezTo>
                      <a:pt x="0" y="234"/>
                      <a:pt x="10" y="299"/>
                      <a:pt x="45" y="299"/>
                    </a:cubicBezTo>
                    <a:cubicBezTo>
                      <a:pt x="47" y="299"/>
                      <a:pt x="48" y="299"/>
                      <a:pt x="50" y="299"/>
                    </a:cubicBezTo>
                    <a:cubicBezTo>
                      <a:pt x="264" y="279"/>
                      <a:pt x="477" y="208"/>
                      <a:pt x="646" y="72"/>
                    </a:cubicBezTo>
                    <a:cubicBezTo>
                      <a:pt x="678" y="45"/>
                      <a:pt x="648" y="1"/>
                      <a:pt x="6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20"/>
              <p:cNvSpPr/>
              <p:nvPr/>
            </p:nvSpPr>
            <p:spPr>
              <a:xfrm>
                <a:off x="3576565" y="4714231"/>
                <a:ext cx="60882" cy="17098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73" extrusionOk="0">
                    <a:moveTo>
                      <a:pt x="556" y="0"/>
                    </a:moveTo>
                    <a:cubicBezTo>
                      <a:pt x="550" y="0"/>
                      <a:pt x="544" y="1"/>
                      <a:pt x="538" y="4"/>
                    </a:cubicBezTo>
                    <a:cubicBezTo>
                      <a:pt x="386" y="77"/>
                      <a:pt x="234" y="121"/>
                      <a:pt x="67" y="121"/>
                    </a:cubicBezTo>
                    <a:cubicBezTo>
                      <a:pt x="55" y="121"/>
                      <a:pt x="44" y="121"/>
                      <a:pt x="33" y="121"/>
                    </a:cubicBezTo>
                    <a:cubicBezTo>
                      <a:pt x="31" y="120"/>
                      <a:pt x="29" y="120"/>
                      <a:pt x="27" y="120"/>
                    </a:cubicBezTo>
                    <a:cubicBezTo>
                      <a:pt x="0" y="120"/>
                      <a:pt x="2" y="166"/>
                      <a:pt x="33" y="166"/>
                    </a:cubicBezTo>
                    <a:cubicBezTo>
                      <a:pt x="71" y="170"/>
                      <a:pt x="110" y="172"/>
                      <a:pt x="149" y="172"/>
                    </a:cubicBezTo>
                    <a:cubicBezTo>
                      <a:pt x="299" y="172"/>
                      <a:pt x="448" y="141"/>
                      <a:pt x="577" y="69"/>
                    </a:cubicBezTo>
                    <a:cubicBezTo>
                      <a:pt x="616" y="47"/>
                      <a:pt x="592" y="0"/>
                      <a:pt x="5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20"/>
              <p:cNvSpPr/>
              <p:nvPr/>
            </p:nvSpPr>
            <p:spPr>
              <a:xfrm>
                <a:off x="3486823" y="4409326"/>
                <a:ext cx="67405" cy="42598"/>
              </a:xfrm>
              <a:custGeom>
                <a:avLst/>
                <a:gdLst/>
                <a:ahLst/>
                <a:cxnLst/>
                <a:rect l="l" t="t" r="r" b="b"/>
                <a:pathLst>
                  <a:path w="682" h="431" extrusionOk="0">
                    <a:moveTo>
                      <a:pt x="623" y="0"/>
                    </a:moveTo>
                    <a:cubicBezTo>
                      <a:pt x="546" y="7"/>
                      <a:pt x="474" y="26"/>
                      <a:pt x="403" y="58"/>
                    </a:cubicBezTo>
                    <a:cubicBezTo>
                      <a:pt x="241" y="123"/>
                      <a:pt x="105" y="246"/>
                      <a:pt x="15" y="382"/>
                    </a:cubicBezTo>
                    <a:cubicBezTo>
                      <a:pt x="0" y="406"/>
                      <a:pt x="22" y="430"/>
                      <a:pt x="42" y="430"/>
                    </a:cubicBezTo>
                    <a:cubicBezTo>
                      <a:pt x="48" y="430"/>
                      <a:pt x="55" y="428"/>
                      <a:pt x="60" y="421"/>
                    </a:cubicBezTo>
                    <a:cubicBezTo>
                      <a:pt x="202" y="253"/>
                      <a:pt x="364" y="162"/>
                      <a:pt x="565" y="104"/>
                    </a:cubicBezTo>
                    <a:cubicBezTo>
                      <a:pt x="591" y="97"/>
                      <a:pt x="610" y="91"/>
                      <a:pt x="636" y="91"/>
                    </a:cubicBezTo>
                    <a:cubicBezTo>
                      <a:pt x="682" y="78"/>
                      <a:pt x="675" y="0"/>
                      <a:pt x="6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6" name="Google Shape;736;p20"/>
          <p:cNvGrpSpPr/>
          <p:nvPr/>
        </p:nvGrpSpPr>
        <p:grpSpPr>
          <a:xfrm>
            <a:off x="1005716" y="2068818"/>
            <a:ext cx="713242" cy="548655"/>
            <a:chOff x="2704150" y="3762058"/>
            <a:chExt cx="766268" cy="589254"/>
          </a:xfrm>
        </p:grpSpPr>
        <p:sp>
          <p:nvSpPr>
            <p:cNvPr id="737" name="Google Shape;737;p20"/>
            <p:cNvSpPr/>
            <p:nvPr/>
          </p:nvSpPr>
          <p:spPr>
            <a:xfrm>
              <a:off x="2704150" y="3762058"/>
              <a:ext cx="766268" cy="589254"/>
            </a:xfrm>
            <a:custGeom>
              <a:avLst/>
              <a:gdLst/>
              <a:ahLst/>
              <a:cxnLst/>
              <a:rect l="l" t="t" r="r" b="b"/>
              <a:pathLst>
                <a:path w="7753" h="5962" extrusionOk="0">
                  <a:moveTo>
                    <a:pt x="5434" y="189"/>
                  </a:moveTo>
                  <a:cubicBezTo>
                    <a:pt x="5962" y="189"/>
                    <a:pt x="6193" y="789"/>
                    <a:pt x="6418" y="1155"/>
                  </a:cubicBezTo>
                  <a:cubicBezTo>
                    <a:pt x="6593" y="1440"/>
                    <a:pt x="6761" y="1718"/>
                    <a:pt x="6936" y="2003"/>
                  </a:cubicBezTo>
                  <a:cubicBezTo>
                    <a:pt x="7208" y="2456"/>
                    <a:pt x="7655" y="2903"/>
                    <a:pt x="7079" y="3408"/>
                  </a:cubicBezTo>
                  <a:cubicBezTo>
                    <a:pt x="6613" y="3816"/>
                    <a:pt x="5933" y="4114"/>
                    <a:pt x="5389" y="4419"/>
                  </a:cubicBezTo>
                  <a:cubicBezTo>
                    <a:pt x="4819" y="4742"/>
                    <a:pt x="4236" y="5047"/>
                    <a:pt x="3653" y="5345"/>
                  </a:cubicBezTo>
                  <a:cubicBezTo>
                    <a:pt x="3634" y="5351"/>
                    <a:pt x="3614" y="5364"/>
                    <a:pt x="3595" y="5371"/>
                  </a:cubicBezTo>
                  <a:cubicBezTo>
                    <a:pt x="3329" y="5508"/>
                    <a:pt x="2998" y="5705"/>
                    <a:pt x="2688" y="5705"/>
                  </a:cubicBezTo>
                  <a:cubicBezTo>
                    <a:pt x="2544" y="5705"/>
                    <a:pt x="2405" y="5663"/>
                    <a:pt x="2280" y="5552"/>
                  </a:cubicBezTo>
                  <a:cubicBezTo>
                    <a:pt x="2028" y="5332"/>
                    <a:pt x="1820" y="4969"/>
                    <a:pt x="1626" y="4691"/>
                  </a:cubicBezTo>
                  <a:cubicBezTo>
                    <a:pt x="1445" y="4438"/>
                    <a:pt x="1276" y="4185"/>
                    <a:pt x="1121" y="3920"/>
                  </a:cubicBezTo>
                  <a:cubicBezTo>
                    <a:pt x="1024" y="3771"/>
                    <a:pt x="363" y="2780"/>
                    <a:pt x="797" y="2703"/>
                  </a:cubicBezTo>
                  <a:cubicBezTo>
                    <a:pt x="804" y="2703"/>
                    <a:pt x="810" y="2696"/>
                    <a:pt x="817" y="2696"/>
                  </a:cubicBezTo>
                  <a:cubicBezTo>
                    <a:pt x="849" y="2677"/>
                    <a:pt x="849" y="2625"/>
                    <a:pt x="823" y="2599"/>
                  </a:cubicBezTo>
                  <a:cubicBezTo>
                    <a:pt x="2034" y="2023"/>
                    <a:pt x="3187" y="1336"/>
                    <a:pt x="4352" y="689"/>
                  </a:cubicBezTo>
                  <a:cubicBezTo>
                    <a:pt x="4637" y="533"/>
                    <a:pt x="5000" y="242"/>
                    <a:pt x="5330" y="196"/>
                  </a:cubicBezTo>
                  <a:cubicBezTo>
                    <a:pt x="5366" y="191"/>
                    <a:pt x="5401" y="189"/>
                    <a:pt x="5434" y="189"/>
                  </a:cubicBezTo>
                  <a:close/>
                  <a:moveTo>
                    <a:pt x="5510" y="0"/>
                  </a:moveTo>
                  <a:cubicBezTo>
                    <a:pt x="5491" y="0"/>
                    <a:pt x="5473" y="1"/>
                    <a:pt x="5453" y="2"/>
                  </a:cubicBezTo>
                  <a:cubicBezTo>
                    <a:pt x="5123" y="35"/>
                    <a:pt x="4819" y="229"/>
                    <a:pt x="4540" y="384"/>
                  </a:cubicBezTo>
                  <a:cubicBezTo>
                    <a:pt x="4113" y="617"/>
                    <a:pt x="3692" y="857"/>
                    <a:pt x="3265" y="1090"/>
                  </a:cubicBezTo>
                  <a:cubicBezTo>
                    <a:pt x="2390" y="1576"/>
                    <a:pt x="1497" y="2042"/>
                    <a:pt x="655" y="2586"/>
                  </a:cubicBezTo>
                  <a:cubicBezTo>
                    <a:pt x="642" y="2599"/>
                    <a:pt x="635" y="2612"/>
                    <a:pt x="635" y="2625"/>
                  </a:cubicBezTo>
                  <a:cubicBezTo>
                    <a:pt x="1" y="2942"/>
                    <a:pt x="1432" y="4704"/>
                    <a:pt x="1646" y="4995"/>
                  </a:cubicBezTo>
                  <a:cubicBezTo>
                    <a:pt x="1871" y="5306"/>
                    <a:pt x="2194" y="5961"/>
                    <a:pt x="2642" y="5961"/>
                  </a:cubicBezTo>
                  <a:cubicBezTo>
                    <a:pt x="2670" y="5961"/>
                    <a:pt x="2698" y="5959"/>
                    <a:pt x="2727" y="5953"/>
                  </a:cubicBezTo>
                  <a:cubicBezTo>
                    <a:pt x="3006" y="5895"/>
                    <a:pt x="3303" y="5701"/>
                    <a:pt x="3556" y="5571"/>
                  </a:cubicBezTo>
                  <a:cubicBezTo>
                    <a:pt x="3938" y="5384"/>
                    <a:pt x="4320" y="5189"/>
                    <a:pt x="4696" y="4982"/>
                  </a:cubicBezTo>
                  <a:cubicBezTo>
                    <a:pt x="5415" y="4600"/>
                    <a:pt x="6127" y="4185"/>
                    <a:pt x="6826" y="3758"/>
                  </a:cubicBezTo>
                  <a:cubicBezTo>
                    <a:pt x="7163" y="3544"/>
                    <a:pt x="7752" y="3298"/>
                    <a:pt x="7584" y="2806"/>
                  </a:cubicBezTo>
                  <a:cubicBezTo>
                    <a:pt x="7493" y="2521"/>
                    <a:pt x="7273" y="2262"/>
                    <a:pt x="7124" y="2010"/>
                  </a:cubicBezTo>
                  <a:cubicBezTo>
                    <a:pt x="6897" y="1641"/>
                    <a:pt x="6671" y="1271"/>
                    <a:pt x="6451" y="909"/>
                  </a:cubicBezTo>
                  <a:cubicBezTo>
                    <a:pt x="6207" y="515"/>
                    <a:pt x="6023" y="0"/>
                    <a:pt x="55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0"/>
            <p:cNvSpPr/>
            <p:nvPr/>
          </p:nvSpPr>
          <p:spPr>
            <a:xfrm>
              <a:off x="3321275" y="4033161"/>
              <a:ext cx="47836" cy="40918"/>
            </a:xfrm>
            <a:custGeom>
              <a:avLst/>
              <a:gdLst/>
              <a:ahLst/>
              <a:cxnLst/>
              <a:rect l="l" t="t" r="r" b="b"/>
              <a:pathLst>
                <a:path w="484" h="414" extrusionOk="0">
                  <a:moveTo>
                    <a:pt x="67" y="1"/>
                  </a:moveTo>
                  <a:cubicBezTo>
                    <a:pt x="27" y="1"/>
                    <a:pt x="1" y="40"/>
                    <a:pt x="45" y="57"/>
                  </a:cubicBezTo>
                  <a:cubicBezTo>
                    <a:pt x="51" y="57"/>
                    <a:pt x="51" y="57"/>
                    <a:pt x="51" y="50"/>
                  </a:cubicBezTo>
                  <a:lnTo>
                    <a:pt x="58" y="50"/>
                  </a:lnTo>
                  <a:cubicBezTo>
                    <a:pt x="90" y="121"/>
                    <a:pt x="284" y="380"/>
                    <a:pt x="317" y="406"/>
                  </a:cubicBezTo>
                  <a:cubicBezTo>
                    <a:pt x="324" y="412"/>
                    <a:pt x="332" y="414"/>
                    <a:pt x="341" y="414"/>
                  </a:cubicBezTo>
                  <a:cubicBezTo>
                    <a:pt x="366" y="414"/>
                    <a:pt x="391" y="396"/>
                    <a:pt x="381" y="368"/>
                  </a:cubicBezTo>
                  <a:cubicBezTo>
                    <a:pt x="375" y="355"/>
                    <a:pt x="369" y="348"/>
                    <a:pt x="362" y="335"/>
                  </a:cubicBezTo>
                  <a:lnTo>
                    <a:pt x="362" y="335"/>
                  </a:lnTo>
                  <a:cubicBezTo>
                    <a:pt x="369" y="348"/>
                    <a:pt x="381" y="355"/>
                    <a:pt x="388" y="368"/>
                  </a:cubicBezTo>
                  <a:cubicBezTo>
                    <a:pt x="396" y="377"/>
                    <a:pt x="406" y="381"/>
                    <a:pt x="417" y="381"/>
                  </a:cubicBezTo>
                  <a:cubicBezTo>
                    <a:pt x="449" y="381"/>
                    <a:pt x="484" y="343"/>
                    <a:pt x="459" y="309"/>
                  </a:cubicBezTo>
                  <a:cubicBezTo>
                    <a:pt x="401" y="238"/>
                    <a:pt x="336" y="167"/>
                    <a:pt x="271" y="96"/>
                  </a:cubicBezTo>
                  <a:cubicBezTo>
                    <a:pt x="265" y="90"/>
                    <a:pt x="258" y="87"/>
                    <a:pt x="251" y="87"/>
                  </a:cubicBezTo>
                  <a:cubicBezTo>
                    <a:pt x="226" y="87"/>
                    <a:pt x="200" y="116"/>
                    <a:pt x="220" y="141"/>
                  </a:cubicBezTo>
                  <a:cubicBezTo>
                    <a:pt x="226" y="150"/>
                    <a:pt x="232" y="161"/>
                    <a:pt x="238" y="171"/>
                  </a:cubicBezTo>
                  <a:lnTo>
                    <a:pt x="238" y="171"/>
                  </a:lnTo>
                  <a:cubicBezTo>
                    <a:pt x="214" y="142"/>
                    <a:pt x="185" y="113"/>
                    <a:pt x="161" y="89"/>
                  </a:cubicBezTo>
                  <a:cubicBezTo>
                    <a:pt x="142" y="57"/>
                    <a:pt x="116" y="24"/>
                    <a:pt x="90" y="5"/>
                  </a:cubicBezTo>
                  <a:cubicBezTo>
                    <a:pt x="82" y="2"/>
                    <a:pt x="74" y="1"/>
                    <a:pt x="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0"/>
            <p:cNvSpPr/>
            <p:nvPr/>
          </p:nvSpPr>
          <p:spPr>
            <a:xfrm>
              <a:off x="2785491" y="3834306"/>
              <a:ext cx="567115" cy="472234"/>
            </a:xfrm>
            <a:custGeom>
              <a:avLst/>
              <a:gdLst/>
              <a:ahLst/>
              <a:cxnLst/>
              <a:rect l="l" t="t" r="r" b="b"/>
              <a:pathLst>
                <a:path w="5738" h="4778" extrusionOk="0">
                  <a:moveTo>
                    <a:pt x="4086" y="126"/>
                  </a:moveTo>
                  <a:cubicBezTo>
                    <a:pt x="4559" y="974"/>
                    <a:pt x="5084" y="1797"/>
                    <a:pt x="5550" y="2651"/>
                  </a:cubicBezTo>
                  <a:cubicBezTo>
                    <a:pt x="5556" y="2664"/>
                    <a:pt x="5563" y="2671"/>
                    <a:pt x="5569" y="2677"/>
                  </a:cubicBezTo>
                  <a:cubicBezTo>
                    <a:pt x="4993" y="3034"/>
                    <a:pt x="4410" y="3390"/>
                    <a:pt x="3827" y="3733"/>
                  </a:cubicBezTo>
                  <a:cubicBezTo>
                    <a:pt x="3276" y="4060"/>
                    <a:pt x="2548" y="4655"/>
                    <a:pt x="1867" y="4655"/>
                  </a:cubicBezTo>
                  <a:cubicBezTo>
                    <a:pt x="1821" y="4655"/>
                    <a:pt x="1775" y="4652"/>
                    <a:pt x="1729" y="4646"/>
                  </a:cubicBezTo>
                  <a:cubicBezTo>
                    <a:pt x="1729" y="4633"/>
                    <a:pt x="1729" y="4614"/>
                    <a:pt x="1723" y="4594"/>
                  </a:cubicBezTo>
                  <a:cubicBezTo>
                    <a:pt x="1250" y="3759"/>
                    <a:pt x="738" y="2923"/>
                    <a:pt x="117" y="2185"/>
                  </a:cubicBezTo>
                  <a:cubicBezTo>
                    <a:pt x="1457" y="1551"/>
                    <a:pt x="2772" y="825"/>
                    <a:pt x="4086" y="126"/>
                  </a:cubicBezTo>
                  <a:close/>
                  <a:moveTo>
                    <a:pt x="4100" y="1"/>
                  </a:moveTo>
                  <a:cubicBezTo>
                    <a:pt x="4091" y="1"/>
                    <a:pt x="4081" y="4"/>
                    <a:pt x="4073" y="9"/>
                  </a:cubicBezTo>
                  <a:cubicBezTo>
                    <a:pt x="4067" y="6"/>
                    <a:pt x="4059" y="5"/>
                    <a:pt x="4050" y="5"/>
                  </a:cubicBezTo>
                  <a:cubicBezTo>
                    <a:pt x="4041" y="5"/>
                    <a:pt x="4031" y="6"/>
                    <a:pt x="4022" y="9"/>
                  </a:cubicBezTo>
                  <a:cubicBezTo>
                    <a:pt x="2701" y="689"/>
                    <a:pt x="1367" y="1363"/>
                    <a:pt x="78" y="2101"/>
                  </a:cubicBezTo>
                  <a:cubicBezTo>
                    <a:pt x="71" y="2108"/>
                    <a:pt x="65" y="2108"/>
                    <a:pt x="58" y="2114"/>
                  </a:cubicBezTo>
                  <a:cubicBezTo>
                    <a:pt x="52" y="2114"/>
                    <a:pt x="52" y="2120"/>
                    <a:pt x="46" y="2127"/>
                  </a:cubicBezTo>
                  <a:cubicBezTo>
                    <a:pt x="20" y="2127"/>
                    <a:pt x="0" y="2153"/>
                    <a:pt x="13" y="2179"/>
                  </a:cubicBezTo>
                  <a:cubicBezTo>
                    <a:pt x="564" y="2995"/>
                    <a:pt x="1127" y="3798"/>
                    <a:pt x="1606" y="4659"/>
                  </a:cubicBezTo>
                  <a:cubicBezTo>
                    <a:pt x="1619" y="4678"/>
                    <a:pt x="1639" y="4691"/>
                    <a:pt x="1658" y="4691"/>
                  </a:cubicBezTo>
                  <a:cubicBezTo>
                    <a:pt x="1658" y="4698"/>
                    <a:pt x="1664" y="4704"/>
                    <a:pt x="1677" y="4711"/>
                  </a:cubicBezTo>
                  <a:cubicBezTo>
                    <a:pt x="1787" y="4757"/>
                    <a:pt x="1897" y="4777"/>
                    <a:pt x="2008" y="4777"/>
                  </a:cubicBezTo>
                  <a:cubicBezTo>
                    <a:pt x="2252" y="4777"/>
                    <a:pt x="2497" y="4680"/>
                    <a:pt x="2733" y="4555"/>
                  </a:cubicBezTo>
                  <a:cubicBezTo>
                    <a:pt x="2966" y="4432"/>
                    <a:pt x="3186" y="4277"/>
                    <a:pt x="3387" y="4167"/>
                  </a:cubicBezTo>
                  <a:cubicBezTo>
                    <a:pt x="4158" y="3714"/>
                    <a:pt x="4922" y="3254"/>
                    <a:pt x="5679" y="2775"/>
                  </a:cubicBezTo>
                  <a:cubicBezTo>
                    <a:pt x="5738" y="2742"/>
                    <a:pt x="5718" y="2677"/>
                    <a:pt x="5673" y="2651"/>
                  </a:cubicBezTo>
                  <a:cubicBezTo>
                    <a:pt x="5692" y="2632"/>
                    <a:pt x="5692" y="2606"/>
                    <a:pt x="5679" y="2580"/>
                  </a:cubicBezTo>
                  <a:cubicBezTo>
                    <a:pt x="5213" y="1706"/>
                    <a:pt x="4721" y="819"/>
                    <a:pt x="4138" y="22"/>
                  </a:cubicBezTo>
                  <a:cubicBezTo>
                    <a:pt x="4127" y="7"/>
                    <a:pt x="4113" y="1"/>
                    <a:pt x="4100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0"/>
            <p:cNvSpPr/>
            <p:nvPr/>
          </p:nvSpPr>
          <p:spPr>
            <a:xfrm>
              <a:off x="3296171" y="3907246"/>
              <a:ext cx="50702" cy="45464"/>
            </a:xfrm>
            <a:custGeom>
              <a:avLst/>
              <a:gdLst/>
              <a:ahLst/>
              <a:cxnLst/>
              <a:rect l="l" t="t" r="r" b="b"/>
              <a:pathLst>
                <a:path w="513" h="460" extrusionOk="0">
                  <a:moveTo>
                    <a:pt x="210" y="93"/>
                  </a:moveTo>
                  <a:cubicBezTo>
                    <a:pt x="264" y="93"/>
                    <a:pt x="320" y="124"/>
                    <a:pt x="344" y="172"/>
                  </a:cubicBezTo>
                  <a:cubicBezTo>
                    <a:pt x="389" y="243"/>
                    <a:pt x="338" y="314"/>
                    <a:pt x="266" y="340"/>
                  </a:cubicBezTo>
                  <a:cubicBezTo>
                    <a:pt x="250" y="346"/>
                    <a:pt x="234" y="349"/>
                    <a:pt x="218" y="349"/>
                  </a:cubicBezTo>
                  <a:cubicBezTo>
                    <a:pt x="164" y="349"/>
                    <a:pt x="116" y="314"/>
                    <a:pt x="111" y="249"/>
                  </a:cubicBezTo>
                  <a:cubicBezTo>
                    <a:pt x="104" y="184"/>
                    <a:pt x="143" y="133"/>
                    <a:pt x="195" y="94"/>
                  </a:cubicBezTo>
                  <a:cubicBezTo>
                    <a:pt x="200" y="93"/>
                    <a:pt x="205" y="93"/>
                    <a:pt x="210" y="93"/>
                  </a:cubicBezTo>
                  <a:close/>
                  <a:moveTo>
                    <a:pt x="217" y="0"/>
                  </a:moveTo>
                  <a:cubicBezTo>
                    <a:pt x="176" y="0"/>
                    <a:pt x="135" y="11"/>
                    <a:pt x="98" y="36"/>
                  </a:cubicBezTo>
                  <a:cubicBezTo>
                    <a:pt x="85" y="42"/>
                    <a:pt x="79" y="61"/>
                    <a:pt x="79" y="74"/>
                  </a:cubicBezTo>
                  <a:cubicBezTo>
                    <a:pt x="27" y="120"/>
                    <a:pt x="1" y="197"/>
                    <a:pt x="1" y="262"/>
                  </a:cubicBezTo>
                  <a:cubicBezTo>
                    <a:pt x="12" y="385"/>
                    <a:pt x="115" y="460"/>
                    <a:pt x="224" y="460"/>
                  </a:cubicBezTo>
                  <a:cubicBezTo>
                    <a:pt x="247" y="460"/>
                    <a:pt x="270" y="457"/>
                    <a:pt x="292" y="450"/>
                  </a:cubicBezTo>
                  <a:cubicBezTo>
                    <a:pt x="428" y="405"/>
                    <a:pt x="512" y="262"/>
                    <a:pt x="441" y="133"/>
                  </a:cubicBezTo>
                  <a:cubicBezTo>
                    <a:pt x="397" y="53"/>
                    <a:pt x="307" y="0"/>
                    <a:pt x="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0"/>
            <p:cNvSpPr/>
            <p:nvPr/>
          </p:nvSpPr>
          <p:spPr>
            <a:xfrm>
              <a:off x="2796956" y="3846660"/>
              <a:ext cx="539046" cy="447723"/>
            </a:xfrm>
            <a:custGeom>
              <a:avLst/>
              <a:gdLst/>
              <a:ahLst/>
              <a:cxnLst/>
              <a:rect l="l" t="t" r="r" b="b"/>
              <a:pathLst>
                <a:path w="5454" h="4530" extrusionOk="0">
                  <a:moveTo>
                    <a:pt x="792" y="1920"/>
                  </a:moveTo>
                  <a:cubicBezTo>
                    <a:pt x="832" y="1920"/>
                    <a:pt x="856" y="1968"/>
                    <a:pt x="817" y="1995"/>
                  </a:cubicBezTo>
                  <a:cubicBezTo>
                    <a:pt x="674" y="2086"/>
                    <a:pt x="506" y="2151"/>
                    <a:pt x="357" y="2222"/>
                  </a:cubicBezTo>
                  <a:cubicBezTo>
                    <a:pt x="354" y="2223"/>
                    <a:pt x="352" y="2223"/>
                    <a:pt x="350" y="2223"/>
                  </a:cubicBezTo>
                  <a:cubicBezTo>
                    <a:pt x="323" y="2223"/>
                    <a:pt x="314" y="2188"/>
                    <a:pt x="337" y="2170"/>
                  </a:cubicBezTo>
                  <a:cubicBezTo>
                    <a:pt x="473" y="2086"/>
                    <a:pt x="622" y="1989"/>
                    <a:pt x="771" y="1924"/>
                  </a:cubicBezTo>
                  <a:cubicBezTo>
                    <a:pt x="778" y="1922"/>
                    <a:pt x="785" y="1920"/>
                    <a:pt x="792" y="1920"/>
                  </a:cubicBezTo>
                  <a:close/>
                  <a:moveTo>
                    <a:pt x="985" y="2067"/>
                  </a:moveTo>
                  <a:cubicBezTo>
                    <a:pt x="1019" y="2067"/>
                    <a:pt x="1050" y="2117"/>
                    <a:pt x="1017" y="2144"/>
                  </a:cubicBezTo>
                  <a:cubicBezTo>
                    <a:pt x="992" y="2170"/>
                    <a:pt x="966" y="2190"/>
                    <a:pt x="933" y="2216"/>
                  </a:cubicBezTo>
                  <a:cubicBezTo>
                    <a:pt x="924" y="2222"/>
                    <a:pt x="914" y="2225"/>
                    <a:pt x="904" y="2225"/>
                  </a:cubicBezTo>
                  <a:cubicBezTo>
                    <a:pt x="894" y="2225"/>
                    <a:pt x="885" y="2222"/>
                    <a:pt x="875" y="2216"/>
                  </a:cubicBezTo>
                  <a:cubicBezTo>
                    <a:pt x="836" y="2235"/>
                    <a:pt x="791" y="2255"/>
                    <a:pt x="745" y="2280"/>
                  </a:cubicBezTo>
                  <a:cubicBezTo>
                    <a:pt x="743" y="2281"/>
                    <a:pt x="740" y="2281"/>
                    <a:pt x="737" y="2281"/>
                  </a:cubicBezTo>
                  <a:cubicBezTo>
                    <a:pt x="710" y="2281"/>
                    <a:pt x="696" y="2253"/>
                    <a:pt x="720" y="2235"/>
                  </a:cubicBezTo>
                  <a:cubicBezTo>
                    <a:pt x="797" y="2177"/>
                    <a:pt x="881" y="2125"/>
                    <a:pt x="966" y="2073"/>
                  </a:cubicBezTo>
                  <a:cubicBezTo>
                    <a:pt x="972" y="2069"/>
                    <a:pt x="978" y="2067"/>
                    <a:pt x="985" y="2067"/>
                  </a:cubicBezTo>
                  <a:close/>
                  <a:moveTo>
                    <a:pt x="3970" y="1"/>
                  </a:moveTo>
                  <a:cubicBezTo>
                    <a:pt x="2656" y="707"/>
                    <a:pt x="1341" y="1426"/>
                    <a:pt x="1" y="2067"/>
                  </a:cubicBezTo>
                  <a:cubicBezTo>
                    <a:pt x="622" y="2798"/>
                    <a:pt x="1134" y="3634"/>
                    <a:pt x="1607" y="4469"/>
                  </a:cubicBezTo>
                  <a:cubicBezTo>
                    <a:pt x="1613" y="4489"/>
                    <a:pt x="1613" y="4508"/>
                    <a:pt x="1607" y="4521"/>
                  </a:cubicBezTo>
                  <a:cubicBezTo>
                    <a:pt x="1653" y="4527"/>
                    <a:pt x="1699" y="4530"/>
                    <a:pt x="1746" y="4530"/>
                  </a:cubicBezTo>
                  <a:cubicBezTo>
                    <a:pt x="2432" y="4530"/>
                    <a:pt x="3160" y="3936"/>
                    <a:pt x="3711" y="3614"/>
                  </a:cubicBezTo>
                  <a:cubicBezTo>
                    <a:pt x="4294" y="3265"/>
                    <a:pt x="4877" y="2909"/>
                    <a:pt x="5453" y="2552"/>
                  </a:cubicBezTo>
                  <a:cubicBezTo>
                    <a:pt x="5447" y="2546"/>
                    <a:pt x="5440" y="2539"/>
                    <a:pt x="5434" y="2526"/>
                  </a:cubicBezTo>
                  <a:cubicBezTo>
                    <a:pt x="4968" y="1672"/>
                    <a:pt x="4443" y="849"/>
                    <a:pt x="397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0"/>
            <p:cNvSpPr/>
            <p:nvPr/>
          </p:nvSpPr>
          <p:spPr>
            <a:xfrm>
              <a:off x="3306449" y="3916339"/>
              <a:ext cx="28267" cy="25401"/>
            </a:xfrm>
            <a:custGeom>
              <a:avLst/>
              <a:gdLst/>
              <a:ahLst/>
              <a:cxnLst/>
              <a:rect l="l" t="t" r="r" b="b"/>
              <a:pathLst>
                <a:path w="286" h="257" extrusionOk="0">
                  <a:moveTo>
                    <a:pt x="106" y="1"/>
                  </a:moveTo>
                  <a:cubicBezTo>
                    <a:pt x="101" y="1"/>
                    <a:pt x="96" y="1"/>
                    <a:pt x="91" y="2"/>
                  </a:cubicBezTo>
                  <a:cubicBezTo>
                    <a:pt x="39" y="41"/>
                    <a:pt x="0" y="92"/>
                    <a:pt x="7" y="157"/>
                  </a:cubicBezTo>
                  <a:cubicBezTo>
                    <a:pt x="12" y="222"/>
                    <a:pt x="60" y="257"/>
                    <a:pt x="114" y="257"/>
                  </a:cubicBezTo>
                  <a:cubicBezTo>
                    <a:pt x="130" y="257"/>
                    <a:pt x="146" y="254"/>
                    <a:pt x="162" y="248"/>
                  </a:cubicBezTo>
                  <a:cubicBezTo>
                    <a:pt x="234" y="228"/>
                    <a:pt x="285" y="151"/>
                    <a:pt x="240" y="80"/>
                  </a:cubicBezTo>
                  <a:cubicBezTo>
                    <a:pt x="216" y="32"/>
                    <a:pt x="160" y="1"/>
                    <a:pt x="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0"/>
            <p:cNvSpPr/>
            <p:nvPr/>
          </p:nvSpPr>
          <p:spPr>
            <a:xfrm>
              <a:off x="3238649" y="3805545"/>
              <a:ext cx="46156" cy="17494"/>
            </a:xfrm>
            <a:custGeom>
              <a:avLst/>
              <a:gdLst/>
              <a:ahLst/>
              <a:cxnLst/>
              <a:rect l="l" t="t" r="r" b="b"/>
              <a:pathLst>
                <a:path w="467" h="177" extrusionOk="0">
                  <a:moveTo>
                    <a:pt x="118" y="0"/>
                  </a:moveTo>
                  <a:cubicBezTo>
                    <a:pt x="85" y="0"/>
                    <a:pt x="53" y="3"/>
                    <a:pt x="19" y="9"/>
                  </a:cubicBezTo>
                  <a:cubicBezTo>
                    <a:pt x="0" y="15"/>
                    <a:pt x="7" y="54"/>
                    <a:pt x="26" y="54"/>
                  </a:cubicBezTo>
                  <a:cubicBezTo>
                    <a:pt x="162" y="54"/>
                    <a:pt x="285" y="93"/>
                    <a:pt x="395" y="171"/>
                  </a:cubicBezTo>
                  <a:cubicBezTo>
                    <a:pt x="401" y="175"/>
                    <a:pt x="408" y="177"/>
                    <a:pt x="414" y="177"/>
                  </a:cubicBezTo>
                  <a:cubicBezTo>
                    <a:pt x="444" y="177"/>
                    <a:pt x="466" y="128"/>
                    <a:pt x="434" y="106"/>
                  </a:cubicBezTo>
                  <a:cubicBezTo>
                    <a:pt x="338" y="36"/>
                    <a:pt x="231" y="0"/>
                    <a:pt x="118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0"/>
            <p:cNvSpPr/>
            <p:nvPr/>
          </p:nvSpPr>
          <p:spPr>
            <a:xfrm>
              <a:off x="3222638" y="3790226"/>
              <a:ext cx="54755" cy="16407"/>
            </a:xfrm>
            <a:custGeom>
              <a:avLst/>
              <a:gdLst/>
              <a:ahLst/>
              <a:cxnLst/>
              <a:rect l="l" t="t" r="r" b="b"/>
              <a:pathLst>
                <a:path w="554" h="166" extrusionOk="0">
                  <a:moveTo>
                    <a:pt x="171" y="1"/>
                  </a:moveTo>
                  <a:cubicBezTo>
                    <a:pt x="129" y="1"/>
                    <a:pt x="87" y="4"/>
                    <a:pt x="45" y="9"/>
                  </a:cubicBezTo>
                  <a:cubicBezTo>
                    <a:pt x="0" y="15"/>
                    <a:pt x="0" y="86"/>
                    <a:pt x="45" y="86"/>
                  </a:cubicBezTo>
                  <a:cubicBezTo>
                    <a:pt x="67" y="85"/>
                    <a:pt x="88" y="84"/>
                    <a:pt x="108" y="84"/>
                  </a:cubicBezTo>
                  <a:cubicBezTo>
                    <a:pt x="243" y="84"/>
                    <a:pt x="363" y="119"/>
                    <a:pt x="492" y="164"/>
                  </a:cubicBezTo>
                  <a:cubicBezTo>
                    <a:pt x="496" y="165"/>
                    <a:pt x="499" y="166"/>
                    <a:pt x="502" y="166"/>
                  </a:cubicBezTo>
                  <a:cubicBezTo>
                    <a:pt x="535" y="166"/>
                    <a:pt x="554" y="110"/>
                    <a:pt x="518" y="93"/>
                  </a:cubicBezTo>
                  <a:cubicBezTo>
                    <a:pt x="417" y="25"/>
                    <a:pt x="294" y="1"/>
                    <a:pt x="171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0"/>
            <p:cNvSpPr/>
            <p:nvPr/>
          </p:nvSpPr>
          <p:spPr>
            <a:xfrm>
              <a:off x="2865350" y="4050952"/>
              <a:ext cx="35482" cy="20755"/>
            </a:xfrm>
            <a:custGeom>
              <a:avLst/>
              <a:gdLst/>
              <a:ahLst/>
              <a:cxnLst/>
              <a:rect l="l" t="t" r="r" b="b"/>
              <a:pathLst>
                <a:path w="359" h="210" extrusionOk="0">
                  <a:moveTo>
                    <a:pt x="293" y="0"/>
                  </a:moveTo>
                  <a:cubicBezTo>
                    <a:pt x="286" y="0"/>
                    <a:pt x="280" y="2"/>
                    <a:pt x="274" y="6"/>
                  </a:cubicBezTo>
                  <a:cubicBezTo>
                    <a:pt x="189" y="58"/>
                    <a:pt x="105" y="110"/>
                    <a:pt x="28" y="168"/>
                  </a:cubicBezTo>
                  <a:cubicBezTo>
                    <a:pt x="0" y="184"/>
                    <a:pt x="14" y="210"/>
                    <a:pt x="35" y="210"/>
                  </a:cubicBezTo>
                  <a:cubicBezTo>
                    <a:pt x="39" y="210"/>
                    <a:pt x="43" y="209"/>
                    <a:pt x="47" y="207"/>
                  </a:cubicBezTo>
                  <a:cubicBezTo>
                    <a:pt x="92" y="188"/>
                    <a:pt x="138" y="168"/>
                    <a:pt x="183" y="149"/>
                  </a:cubicBezTo>
                  <a:cubicBezTo>
                    <a:pt x="194" y="152"/>
                    <a:pt x="208" y="156"/>
                    <a:pt x="219" y="156"/>
                  </a:cubicBezTo>
                  <a:cubicBezTo>
                    <a:pt x="228" y="156"/>
                    <a:pt x="236" y="154"/>
                    <a:pt x="241" y="149"/>
                  </a:cubicBezTo>
                  <a:cubicBezTo>
                    <a:pt x="274" y="123"/>
                    <a:pt x="300" y="103"/>
                    <a:pt x="325" y="77"/>
                  </a:cubicBezTo>
                  <a:cubicBezTo>
                    <a:pt x="358" y="50"/>
                    <a:pt x="327" y="0"/>
                    <a:pt x="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0"/>
            <p:cNvSpPr/>
            <p:nvPr/>
          </p:nvSpPr>
          <p:spPr>
            <a:xfrm>
              <a:off x="2827990" y="4036423"/>
              <a:ext cx="53569" cy="29453"/>
            </a:xfrm>
            <a:custGeom>
              <a:avLst/>
              <a:gdLst/>
              <a:ahLst/>
              <a:cxnLst/>
              <a:rect l="l" t="t" r="r" b="b"/>
              <a:pathLst>
                <a:path w="542" h="298" extrusionOk="0">
                  <a:moveTo>
                    <a:pt x="478" y="0"/>
                  </a:moveTo>
                  <a:cubicBezTo>
                    <a:pt x="471" y="0"/>
                    <a:pt x="464" y="2"/>
                    <a:pt x="457" y="4"/>
                  </a:cubicBezTo>
                  <a:cubicBezTo>
                    <a:pt x="308" y="69"/>
                    <a:pt x="159" y="166"/>
                    <a:pt x="23" y="250"/>
                  </a:cubicBezTo>
                  <a:cubicBezTo>
                    <a:pt x="1" y="262"/>
                    <a:pt x="8" y="298"/>
                    <a:pt x="32" y="298"/>
                  </a:cubicBezTo>
                  <a:cubicBezTo>
                    <a:pt x="35" y="298"/>
                    <a:pt x="39" y="297"/>
                    <a:pt x="43" y="296"/>
                  </a:cubicBezTo>
                  <a:cubicBezTo>
                    <a:pt x="192" y="231"/>
                    <a:pt x="360" y="166"/>
                    <a:pt x="503" y="75"/>
                  </a:cubicBezTo>
                  <a:cubicBezTo>
                    <a:pt x="542" y="48"/>
                    <a:pt x="518" y="0"/>
                    <a:pt x="4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7" name="Google Shape;747;p20"/>
          <p:cNvGrpSpPr/>
          <p:nvPr/>
        </p:nvGrpSpPr>
        <p:grpSpPr>
          <a:xfrm>
            <a:off x="2321698" y="2825974"/>
            <a:ext cx="1884600" cy="1852508"/>
            <a:chOff x="2321698" y="2825974"/>
            <a:chExt cx="1884600" cy="1852508"/>
          </a:xfrm>
        </p:grpSpPr>
        <p:sp>
          <p:nvSpPr>
            <p:cNvPr id="748" name="Google Shape;748;p20"/>
            <p:cNvSpPr/>
            <p:nvPr/>
          </p:nvSpPr>
          <p:spPr>
            <a:xfrm>
              <a:off x="2633857" y="3744249"/>
              <a:ext cx="1260300" cy="3528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749" name="Google Shape;749;p20"/>
            <p:cNvSpPr txBox="1"/>
            <p:nvPr/>
          </p:nvSpPr>
          <p:spPr>
            <a:xfrm>
              <a:off x="2321698" y="4112682"/>
              <a:ext cx="1884600" cy="56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SMS, </a:t>
              </a:r>
              <a:r>
                <a:rPr lang="en-US" sz="1200" dirty="0" err="1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viber</a:t>
              </a:r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, ...</a:t>
              </a:r>
              <a:endParaRPr lang="en-US"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750" name="Google Shape;750;p20"/>
            <p:cNvCxnSpPr/>
            <p:nvPr/>
          </p:nvCxnSpPr>
          <p:spPr>
            <a:xfrm>
              <a:off x="3236586" y="2825974"/>
              <a:ext cx="0" cy="817200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1" name="Google Shape;751;p20"/>
          <p:cNvGrpSpPr/>
          <p:nvPr/>
        </p:nvGrpSpPr>
        <p:grpSpPr>
          <a:xfrm>
            <a:off x="4934363" y="2825974"/>
            <a:ext cx="1884600" cy="1852508"/>
            <a:chOff x="4934363" y="2825974"/>
            <a:chExt cx="1884600" cy="1852508"/>
          </a:xfrm>
        </p:grpSpPr>
        <p:sp>
          <p:nvSpPr>
            <p:cNvPr id="752" name="Google Shape;752;p20"/>
            <p:cNvSpPr/>
            <p:nvPr/>
          </p:nvSpPr>
          <p:spPr>
            <a:xfrm>
              <a:off x="5246504" y="3744249"/>
              <a:ext cx="1260300" cy="3528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 smtClean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emali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753" name="Google Shape;753;p20"/>
            <p:cNvSpPr txBox="1"/>
            <p:nvPr/>
          </p:nvSpPr>
          <p:spPr>
            <a:xfrm>
              <a:off x="4934363" y="4112682"/>
              <a:ext cx="1884600" cy="56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754" name="Google Shape;754;p20"/>
            <p:cNvCxnSpPr/>
            <p:nvPr/>
          </p:nvCxnSpPr>
          <p:spPr>
            <a:xfrm>
              <a:off x="5876663" y="2825974"/>
              <a:ext cx="0" cy="81720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755" name="Google Shape;755;p20"/>
          <p:cNvSpPr/>
          <p:nvPr/>
        </p:nvSpPr>
        <p:spPr>
          <a:xfrm>
            <a:off x="1493796" y="2160875"/>
            <a:ext cx="1403167" cy="341131"/>
          </a:xfrm>
          <a:custGeom>
            <a:avLst/>
            <a:gdLst/>
            <a:ahLst/>
            <a:cxnLst/>
            <a:rect l="l" t="t" r="r" b="b"/>
            <a:pathLst>
              <a:path w="41206" h="10199" extrusionOk="0">
                <a:moveTo>
                  <a:pt x="0" y="9813"/>
                </a:moveTo>
                <a:cubicBezTo>
                  <a:pt x="4034" y="9813"/>
                  <a:pt x="8153" y="10636"/>
                  <a:pt x="12103" y="9813"/>
                </a:cubicBezTo>
                <a:cubicBezTo>
                  <a:pt x="17877" y="8610"/>
                  <a:pt x="22031" y="3374"/>
                  <a:pt x="27375" y="880"/>
                </a:cubicBezTo>
                <a:cubicBezTo>
                  <a:pt x="31703" y="-1140"/>
                  <a:pt x="38559" y="650"/>
                  <a:pt x="41206" y="4626"/>
                </a:cubicBez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6" name="Google Shape;756;p20"/>
          <p:cNvSpPr/>
          <p:nvPr/>
        </p:nvSpPr>
        <p:spPr>
          <a:xfrm>
            <a:off x="3570879" y="2364750"/>
            <a:ext cx="299247" cy="201750"/>
          </a:xfrm>
          <a:custGeom>
            <a:avLst/>
            <a:gdLst/>
            <a:ahLst/>
            <a:cxnLst/>
            <a:rect l="l" t="t" r="r" b="b"/>
            <a:pathLst>
              <a:path w="37748" h="8070" extrusionOk="0">
                <a:moveTo>
                  <a:pt x="0" y="6052"/>
                </a:moveTo>
                <a:cubicBezTo>
                  <a:pt x="12254" y="9551"/>
                  <a:pt x="28737" y="9011"/>
                  <a:pt x="37748" y="0"/>
                </a:cubicBez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7" name="Google Shape;757;p20"/>
          <p:cNvSpPr/>
          <p:nvPr/>
        </p:nvSpPr>
        <p:spPr>
          <a:xfrm>
            <a:off x="6058341" y="2415200"/>
            <a:ext cx="1536170" cy="158325"/>
          </a:xfrm>
          <a:custGeom>
            <a:avLst/>
            <a:gdLst/>
            <a:ahLst/>
            <a:cxnLst/>
            <a:rect l="l" t="t" r="r" b="b"/>
            <a:pathLst>
              <a:path w="55613" h="6333" extrusionOk="0">
                <a:moveTo>
                  <a:pt x="0" y="0"/>
                </a:moveTo>
                <a:cubicBezTo>
                  <a:pt x="18138" y="4028"/>
                  <a:pt x="37993" y="9639"/>
                  <a:pt x="55613" y="3745"/>
                </a:cubicBezTo>
              </a:path>
            </a:pathLst>
          </a:cu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58" name="Google Shape;758;p20"/>
          <p:cNvGrpSpPr/>
          <p:nvPr/>
        </p:nvGrpSpPr>
        <p:grpSpPr>
          <a:xfrm>
            <a:off x="6839363" y="2647950"/>
            <a:ext cx="1884600" cy="2362200"/>
            <a:chOff x="6839363" y="2674983"/>
            <a:chExt cx="1884600" cy="2003499"/>
          </a:xfrm>
        </p:grpSpPr>
        <p:sp>
          <p:nvSpPr>
            <p:cNvPr id="759" name="Google Shape;759;p20"/>
            <p:cNvSpPr/>
            <p:nvPr/>
          </p:nvSpPr>
          <p:spPr>
            <a:xfrm>
              <a:off x="7010400" y="3486150"/>
              <a:ext cx="1676400" cy="61089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sr-Latn-RS" b="1" dirty="0" smtClean="0">
                  <a:solidFill>
                    <a:schemeClr val="bg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Office 365, Google Classroom</a:t>
              </a:r>
            </a:p>
          </p:txBody>
        </p:sp>
        <p:sp>
          <p:nvSpPr>
            <p:cNvPr id="760" name="Google Shape;760;p20"/>
            <p:cNvSpPr txBox="1"/>
            <p:nvPr/>
          </p:nvSpPr>
          <p:spPr>
            <a:xfrm>
              <a:off x="6839363" y="4112682"/>
              <a:ext cx="1884600" cy="56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ru-RU" sz="1200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Видео упутства, текстуална упутства,...</a:t>
              </a:r>
              <a:endParaRPr lang="ru-RU" sz="1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761" name="Google Shape;761;p20"/>
            <p:cNvCxnSpPr/>
            <p:nvPr/>
          </p:nvCxnSpPr>
          <p:spPr>
            <a:xfrm>
              <a:off x="7772400" y="2674983"/>
              <a:ext cx="0" cy="8172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2" name="Google Shape;762;p20"/>
          <p:cNvGrpSpPr/>
          <p:nvPr/>
        </p:nvGrpSpPr>
        <p:grpSpPr>
          <a:xfrm>
            <a:off x="420037" y="2825974"/>
            <a:ext cx="1884600" cy="1852508"/>
            <a:chOff x="420037" y="2825974"/>
            <a:chExt cx="1884600" cy="1852508"/>
          </a:xfrm>
        </p:grpSpPr>
        <p:sp>
          <p:nvSpPr>
            <p:cNvPr id="763" name="Google Shape;763;p20"/>
            <p:cNvSpPr/>
            <p:nvPr/>
          </p:nvSpPr>
          <p:spPr>
            <a:xfrm>
              <a:off x="732200" y="3638550"/>
              <a:ext cx="1260300" cy="458499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BA" dirty="0" smtClean="0">
                  <a:solidFill>
                    <a:srgbClr val="FFFFFF"/>
                  </a:solidFill>
                </a:rPr>
                <a:t>В</a:t>
              </a:r>
              <a:r>
                <a:rPr lang="sr-Cyrl-RS" dirty="0" smtClean="0">
                  <a:solidFill>
                    <a:srgbClr val="FFFFFF"/>
                  </a:solidFill>
                </a:rPr>
                <a:t>идео позиви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764" name="Google Shape;764;p20"/>
            <p:cNvSpPr txBox="1"/>
            <p:nvPr/>
          </p:nvSpPr>
          <p:spPr>
            <a:xfrm>
              <a:off x="420037" y="4112682"/>
              <a:ext cx="1884600" cy="56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Latn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Viber</a:t>
              </a: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, </a:t>
              </a:r>
              <a:r>
                <a:rPr lang="en-U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ZOOM, Teams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765" name="Google Shape;765;p20"/>
            <p:cNvCxnSpPr/>
            <p:nvPr/>
          </p:nvCxnSpPr>
          <p:spPr>
            <a:xfrm>
              <a:off x="1334925" y="2825974"/>
              <a:ext cx="0" cy="8172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66" name="Google Shape;766;p20"/>
          <p:cNvGrpSpPr/>
          <p:nvPr/>
        </p:nvGrpSpPr>
        <p:grpSpPr>
          <a:xfrm>
            <a:off x="3706014" y="1617837"/>
            <a:ext cx="1792937" cy="1476828"/>
            <a:chOff x="3706014" y="1617837"/>
            <a:chExt cx="1792937" cy="1476828"/>
          </a:xfrm>
        </p:grpSpPr>
        <p:sp>
          <p:nvSpPr>
            <p:cNvPr id="767" name="Google Shape;767;p20"/>
            <p:cNvSpPr/>
            <p:nvPr/>
          </p:nvSpPr>
          <p:spPr>
            <a:xfrm>
              <a:off x="3719692" y="2897877"/>
              <a:ext cx="1779259" cy="196788"/>
            </a:xfrm>
            <a:custGeom>
              <a:avLst/>
              <a:gdLst/>
              <a:ahLst/>
              <a:cxnLst/>
              <a:rect l="l" t="t" r="r" b="b"/>
              <a:pathLst>
                <a:path w="32911" h="3640" extrusionOk="0">
                  <a:moveTo>
                    <a:pt x="16455" y="0"/>
                  </a:moveTo>
                  <a:cubicBezTo>
                    <a:pt x="7370" y="0"/>
                    <a:pt x="0" y="816"/>
                    <a:pt x="0" y="1820"/>
                  </a:cubicBezTo>
                  <a:cubicBezTo>
                    <a:pt x="0" y="2824"/>
                    <a:pt x="7370" y="3640"/>
                    <a:pt x="16455" y="3640"/>
                  </a:cubicBezTo>
                  <a:cubicBezTo>
                    <a:pt x="25541" y="3640"/>
                    <a:pt x="32910" y="2824"/>
                    <a:pt x="32910" y="1820"/>
                  </a:cubicBezTo>
                  <a:cubicBezTo>
                    <a:pt x="32910" y="816"/>
                    <a:pt x="25541" y="0"/>
                    <a:pt x="164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20"/>
            <p:cNvSpPr/>
            <p:nvPr/>
          </p:nvSpPr>
          <p:spPr>
            <a:xfrm>
              <a:off x="3867066" y="1905558"/>
              <a:ext cx="1517055" cy="753581"/>
            </a:xfrm>
            <a:custGeom>
              <a:avLst/>
              <a:gdLst/>
              <a:ahLst/>
              <a:cxnLst/>
              <a:rect l="l" t="t" r="r" b="b"/>
              <a:pathLst>
                <a:path w="28061" h="13939" extrusionOk="0">
                  <a:moveTo>
                    <a:pt x="9836" y="1323"/>
                  </a:moveTo>
                  <a:cubicBezTo>
                    <a:pt x="15287" y="1323"/>
                    <a:pt x="20735" y="1397"/>
                    <a:pt x="26182" y="1544"/>
                  </a:cubicBezTo>
                  <a:cubicBezTo>
                    <a:pt x="26208" y="1544"/>
                    <a:pt x="26221" y="1557"/>
                    <a:pt x="26227" y="1570"/>
                  </a:cubicBezTo>
                  <a:cubicBezTo>
                    <a:pt x="26331" y="1551"/>
                    <a:pt x="26428" y="1544"/>
                    <a:pt x="26532" y="1544"/>
                  </a:cubicBezTo>
                  <a:cubicBezTo>
                    <a:pt x="26542" y="1535"/>
                    <a:pt x="26556" y="1530"/>
                    <a:pt x="26571" y="1530"/>
                  </a:cubicBezTo>
                  <a:cubicBezTo>
                    <a:pt x="26585" y="1530"/>
                    <a:pt x="26600" y="1535"/>
                    <a:pt x="26610" y="1544"/>
                  </a:cubicBezTo>
                  <a:lnTo>
                    <a:pt x="26616" y="1544"/>
                  </a:lnTo>
                  <a:cubicBezTo>
                    <a:pt x="26655" y="1551"/>
                    <a:pt x="26661" y="1603"/>
                    <a:pt x="26629" y="1616"/>
                  </a:cubicBezTo>
                  <a:cubicBezTo>
                    <a:pt x="26655" y="3494"/>
                    <a:pt x="26668" y="5372"/>
                    <a:pt x="26707" y="7250"/>
                  </a:cubicBezTo>
                  <a:cubicBezTo>
                    <a:pt x="26739" y="9121"/>
                    <a:pt x="26830" y="11005"/>
                    <a:pt x="26817" y="12877"/>
                  </a:cubicBezTo>
                  <a:cubicBezTo>
                    <a:pt x="26849" y="12903"/>
                    <a:pt x="26843" y="12981"/>
                    <a:pt x="26784" y="12981"/>
                  </a:cubicBezTo>
                  <a:cubicBezTo>
                    <a:pt x="24893" y="12955"/>
                    <a:pt x="23003" y="12929"/>
                    <a:pt x="21112" y="12916"/>
                  </a:cubicBezTo>
                  <a:cubicBezTo>
                    <a:pt x="18850" y="12894"/>
                    <a:pt x="16586" y="12884"/>
                    <a:pt x="14323" y="12884"/>
                  </a:cubicBezTo>
                  <a:cubicBezTo>
                    <a:pt x="13274" y="12884"/>
                    <a:pt x="12226" y="12886"/>
                    <a:pt x="11178" y="12890"/>
                  </a:cubicBezTo>
                  <a:cubicBezTo>
                    <a:pt x="8122" y="12902"/>
                    <a:pt x="5065" y="12969"/>
                    <a:pt x="2009" y="12969"/>
                  </a:cubicBezTo>
                  <a:cubicBezTo>
                    <a:pt x="1756" y="12969"/>
                    <a:pt x="1503" y="12969"/>
                    <a:pt x="1250" y="12968"/>
                  </a:cubicBezTo>
                  <a:cubicBezTo>
                    <a:pt x="1199" y="12968"/>
                    <a:pt x="1192" y="12909"/>
                    <a:pt x="1224" y="12883"/>
                  </a:cubicBezTo>
                  <a:cubicBezTo>
                    <a:pt x="1218" y="10941"/>
                    <a:pt x="1270" y="8998"/>
                    <a:pt x="1212" y="7049"/>
                  </a:cubicBezTo>
                  <a:cubicBezTo>
                    <a:pt x="1160" y="5171"/>
                    <a:pt x="965" y="3273"/>
                    <a:pt x="1231" y="1402"/>
                  </a:cubicBezTo>
                  <a:cubicBezTo>
                    <a:pt x="1234" y="1372"/>
                    <a:pt x="1255" y="1359"/>
                    <a:pt x="1278" y="1359"/>
                  </a:cubicBezTo>
                  <a:cubicBezTo>
                    <a:pt x="1299" y="1359"/>
                    <a:pt x="1322" y="1370"/>
                    <a:pt x="1335" y="1389"/>
                  </a:cubicBezTo>
                  <a:cubicBezTo>
                    <a:pt x="2548" y="1337"/>
                    <a:pt x="3767" y="1331"/>
                    <a:pt x="4984" y="1331"/>
                  </a:cubicBezTo>
                  <a:cubicBezTo>
                    <a:pt x="5331" y="1331"/>
                    <a:pt x="5679" y="1332"/>
                    <a:pt x="6026" y="1332"/>
                  </a:cubicBezTo>
                  <a:cubicBezTo>
                    <a:pt x="6286" y="1332"/>
                    <a:pt x="6547" y="1332"/>
                    <a:pt x="6807" y="1331"/>
                  </a:cubicBezTo>
                  <a:cubicBezTo>
                    <a:pt x="7816" y="1326"/>
                    <a:pt x="8826" y="1323"/>
                    <a:pt x="9836" y="1323"/>
                  </a:cubicBezTo>
                  <a:close/>
                  <a:moveTo>
                    <a:pt x="11175" y="1"/>
                  </a:moveTo>
                  <a:cubicBezTo>
                    <a:pt x="10485" y="1"/>
                    <a:pt x="9795" y="2"/>
                    <a:pt x="9106" y="3"/>
                  </a:cubicBezTo>
                  <a:cubicBezTo>
                    <a:pt x="7642" y="3"/>
                    <a:pt x="6185" y="10"/>
                    <a:pt x="4721" y="16"/>
                  </a:cubicBezTo>
                  <a:cubicBezTo>
                    <a:pt x="3990" y="16"/>
                    <a:pt x="3258" y="23"/>
                    <a:pt x="2533" y="29"/>
                  </a:cubicBezTo>
                  <a:cubicBezTo>
                    <a:pt x="2519" y="29"/>
                    <a:pt x="2506" y="29"/>
                    <a:pt x="2492" y="29"/>
                  </a:cubicBezTo>
                  <a:cubicBezTo>
                    <a:pt x="2256" y="29"/>
                    <a:pt x="1978" y="10"/>
                    <a:pt x="1697" y="10"/>
                  </a:cubicBezTo>
                  <a:cubicBezTo>
                    <a:pt x="1223" y="10"/>
                    <a:pt x="741" y="65"/>
                    <a:pt x="434" y="359"/>
                  </a:cubicBezTo>
                  <a:cubicBezTo>
                    <a:pt x="1" y="774"/>
                    <a:pt x="39" y="1480"/>
                    <a:pt x="39" y="2030"/>
                  </a:cubicBezTo>
                  <a:cubicBezTo>
                    <a:pt x="39" y="2762"/>
                    <a:pt x="39" y="3487"/>
                    <a:pt x="39" y="4212"/>
                  </a:cubicBezTo>
                  <a:cubicBezTo>
                    <a:pt x="39" y="5663"/>
                    <a:pt x="39" y="7114"/>
                    <a:pt x="39" y="8564"/>
                  </a:cubicBezTo>
                  <a:cubicBezTo>
                    <a:pt x="39" y="10041"/>
                    <a:pt x="39" y="11511"/>
                    <a:pt x="39" y="12987"/>
                  </a:cubicBezTo>
                  <a:cubicBezTo>
                    <a:pt x="46" y="13266"/>
                    <a:pt x="46" y="13816"/>
                    <a:pt x="59" y="13822"/>
                  </a:cubicBezTo>
                  <a:cubicBezTo>
                    <a:pt x="62" y="13823"/>
                    <a:pt x="65" y="13823"/>
                    <a:pt x="68" y="13823"/>
                  </a:cubicBezTo>
                  <a:cubicBezTo>
                    <a:pt x="93" y="13823"/>
                    <a:pt x="100" y="13801"/>
                    <a:pt x="117" y="13784"/>
                  </a:cubicBezTo>
                  <a:cubicBezTo>
                    <a:pt x="111" y="13784"/>
                    <a:pt x="117" y="13777"/>
                    <a:pt x="111" y="13777"/>
                  </a:cubicBezTo>
                  <a:cubicBezTo>
                    <a:pt x="106" y="13764"/>
                    <a:pt x="119" y="13755"/>
                    <a:pt x="130" y="13755"/>
                  </a:cubicBezTo>
                  <a:cubicBezTo>
                    <a:pt x="135" y="13755"/>
                    <a:pt x="141" y="13757"/>
                    <a:pt x="143" y="13764"/>
                  </a:cubicBezTo>
                  <a:cubicBezTo>
                    <a:pt x="150" y="13777"/>
                    <a:pt x="162" y="13790"/>
                    <a:pt x="162" y="13803"/>
                  </a:cubicBezTo>
                  <a:cubicBezTo>
                    <a:pt x="498" y="13801"/>
                    <a:pt x="834" y="13800"/>
                    <a:pt x="1170" y="13800"/>
                  </a:cubicBezTo>
                  <a:cubicBezTo>
                    <a:pt x="2882" y="13800"/>
                    <a:pt x="4598" y="13823"/>
                    <a:pt x="6314" y="13829"/>
                  </a:cubicBezTo>
                  <a:cubicBezTo>
                    <a:pt x="13554" y="13868"/>
                    <a:pt x="20794" y="13900"/>
                    <a:pt x="28028" y="13939"/>
                  </a:cubicBezTo>
                  <a:cubicBezTo>
                    <a:pt x="27944" y="11601"/>
                    <a:pt x="27892" y="9263"/>
                    <a:pt x="27918" y="6926"/>
                  </a:cubicBezTo>
                  <a:cubicBezTo>
                    <a:pt x="27931" y="5754"/>
                    <a:pt x="27956" y="4588"/>
                    <a:pt x="28002" y="3416"/>
                  </a:cubicBezTo>
                  <a:cubicBezTo>
                    <a:pt x="28041" y="2393"/>
                    <a:pt x="28060" y="1402"/>
                    <a:pt x="27704" y="437"/>
                  </a:cubicBezTo>
                  <a:cubicBezTo>
                    <a:pt x="27698" y="439"/>
                    <a:pt x="27692" y="439"/>
                    <a:pt x="27687" y="439"/>
                  </a:cubicBezTo>
                  <a:cubicBezTo>
                    <a:pt x="27669" y="439"/>
                    <a:pt x="27654" y="431"/>
                    <a:pt x="27639" y="411"/>
                  </a:cubicBezTo>
                  <a:cubicBezTo>
                    <a:pt x="27472" y="153"/>
                    <a:pt x="27132" y="124"/>
                    <a:pt x="26822" y="124"/>
                  </a:cubicBezTo>
                  <a:cubicBezTo>
                    <a:pt x="26733" y="124"/>
                    <a:pt x="26646" y="127"/>
                    <a:pt x="26567" y="127"/>
                  </a:cubicBezTo>
                  <a:cubicBezTo>
                    <a:pt x="26548" y="127"/>
                    <a:pt x="26530" y="127"/>
                    <a:pt x="26512" y="126"/>
                  </a:cubicBezTo>
                  <a:cubicBezTo>
                    <a:pt x="26104" y="120"/>
                    <a:pt x="25696" y="113"/>
                    <a:pt x="25288" y="107"/>
                  </a:cubicBezTo>
                  <a:cubicBezTo>
                    <a:pt x="24447" y="94"/>
                    <a:pt x="23611" y="87"/>
                    <a:pt x="22776" y="74"/>
                  </a:cubicBezTo>
                  <a:cubicBezTo>
                    <a:pt x="21138" y="55"/>
                    <a:pt x="19506" y="42"/>
                    <a:pt x="17874" y="29"/>
                  </a:cubicBezTo>
                  <a:cubicBezTo>
                    <a:pt x="15643" y="9"/>
                    <a:pt x="13408" y="1"/>
                    <a:pt x="111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20"/>
            <p:cNvSpPr/>
            <p:nvPr/>
          </p:nvSpPr>
          <p:spPr>
            <a:xfrm>
              <a:off x="3919237" y="1976758"/>
              <a:ext cx="1399414" cy="630588"/>
            </a:xfrm>
            <a:custGeom>
              <a:avLst/>
              <a:gdLst/>
              <a:ahLst/>
              <a:cxnLst/>
              <a:rect l="l" t="t" r="r" b="b"/>
              <a:pathLst>
                <a:path w="25885" h="11664" extrusionOk="0">
                  <a:moveTo>
                    <a:pt x="8631" y="121"/>
                  </a:moveTo>
                  <a:cubicBezTo>
                    <a:pt x="9096" y="121"/>
                    <a:pt x="9560" y="122"/>
                    <a:pt x="10025" y="124"/>
                  </a:cubicBezTo>
                  <a:cubicBezTo>
                    <a:pt x="13269" y="130"/>
                    <a:pt x="16507" y="163"/>
                    <a:pt x="19745" y="221"/>
                  </a:cubicBezTo>
                  <a:cubicBezTo>
                    <a:pt x="21539" y="253"/>
                    <a:pt x="23326" y="292"/>
                    <a:pt x="25120" y="337"/>
                  </a:cubicBezTo>
                  <a:cubicBezTo>
                    <a:pt x="25126" y="344"/>
                    <a:pt x="25133" y="344"/>
                    <a:pt x="25139" y="344"/>
                  </a:cubicBezTo>
                  <a:lnTo>
                    <a:pt x="25217" y="344"/>
                  </a:lnTo>
                  <a:cubicBezTo>
                    <a:pt x="25237" y="344"/>
                    <a:pt x="25250" y="337"/>
                    <a:pt x="25262" y="325"/>
                  </a:cubicBezTo>
                  <a:cubicBezTo>
                    <a:pt x="25353" y="312"/>
                    <a:pt x="25450" y="305"/>
                    <a:pt x="25547" y="305"/>
                  </a:cubicBezTo>
                  <a:cubicBezTo>
                    <a:pt x="25554" y="2177"/>
                    <a:pt x="25593" y="4055"/>
                    <a:pt x="25625" y="5933"/>
                  </a:cubicBezTo>
                  <a:cubicBezTo>
                    <a:pt x="25657" y="7804"/>
                    <a:pt x="25651" y="9682"/>
                    <a:pt x="25761" y="11553"/>
                  </a:cubicBezTo>
                  <a:cubicBezTo>
                    <a:pt x="21759" y="11479"/>
                    <a:pt x="17755" y="11450"/>
                    <a:pt x="13751" y="11450"/>
                  </a:cubicBezTo>
                  <a:cubicBezTo>
                    <a:pt x="11153" y="11450"/>
                    <a:pt x="8555" y="11462"/>
                    <a:pt x="5958" y="11482"/>
                  </a:cubicBezTo>
                  <a:cubicBezTo>
                    <a:pt x="4093" y="11502"/>
                    <a:pt x="2228" y="11495"/>
                    <a:pt x="363" y="11560"/>
                  </a:cubicBezTo>
                  <a:cubicBezTo>
                    <a:pt x="467" y="9669"/>
                    <a:pt x="421" y="7752"/>
                    <a:pt x="370" y="5861"/>
                  </a:cubicBezTo>
                  <a:cubicBezTo>
                    <a:pt x="318" y="3970"/>
                    <a:pt x="111" y="2047"/>
                    <a:pt x="370" y="163"/>
                  </a:cubicBezTo>
                  <a:cubicBezTo>
                    <a:pt x="692" y="168"/>
                    <a:pt x="1014" y="170"/>
                    <a:pt x="1337" y="170"/>
                  </a:cubicBezTo>
                  <a:cubicBezTo>
                    <a:pt x="2646" y="170"/>
                    <a:pt x="3956" y="135"/>
                    <a:pt x="5265" y="130"/>
                  </a:cubicBezTo>
                  <a:cubicBezTo>
                    <a:pt x="6387" y="126"/>
                    <a:pt x="7509" y="121"/>
                    <a:pt x="8631" y="121"/>
                  </a:cubicBezTo>
                  <a:close/>
                  <a:moveTo>
                    <a:pt x="8868" y="6"/>
                  </a:moveTo>
                  <a:cubicBezTo>
                    <a:pt x="7859" y="6"/>
                    <a:pt x="6850" y="9"/>
                    <a:pt x="5842" y="14"/>
                  </a:cubicBezTo>
                  <a:cubicBezTo>
                    <a:pt x="4022" y="20"/>
                    <a:pt x="2189" y="1"/>
                    <a:pt x="370" y="78"/>
                  </a:cubicBezTo>
                  <a:lnTo>
                    <a:pt x="363" y="78"/>
                  </a:lnTo>
                  <a:cubicBezTo>
                    <a:pt x="353" y="56"/>
                    <a:pt x="331" y="43"/>
                    <a:pt x="310" y="43"/>
                  </a:cubicBezTo>
                  <a:cubicBezTo>
                    <a:pt x="289" y="43"/>
                    <a:pt x="269" y="56"/>
                    <a:pt x="266" y="85"/>
                  </a:cubicBezTo>
                  <a:cubicBezTo>
                    <a:pt x="0" y="1956"/>
                    <a:pt x="195" y="3854"/>
                    <a:pt x="247" y="5732"/>
                  </a:cubicBezTo>
                  <a:cubicBezTo>
                    <a:pt x="305" y="7681"/>
                    <a:pt x="253" y="9624"/>
                    <a:pt x="259" y="11566"/>
                  </a:cubicBezTo>
                  <a:cubicBezTo>
                    <a:pt x="227" y="11592"/>
                    <a:pt x="234" y="11657"/>
                    <a:pt x="285" y="11657"/>
                  </a:cubicBezTo>
                  <a:cubicBezTo>
                    <a:pt x="520" y="11658"/>
                    <a:pt x="756" y="11658"/>
                    <a:pt x="991" y="11658"/>
                  </a:cubicBezTo>
                  <a:cubicBezTo>
                    <a:pt x="4065" y="11658"/>
                    <a:pt x="7139" y="11585"/>
                    <a:pt x="10213" y="11573"/>
                  </a:cubicBezTo>
                  <a:cubicBezTo>
                    <a:pt x="10994" y="11571"/>
                    <a:pt x="11775" y="11571"/>
                    <a:pt x="12557" y="11571"/>
                  </a:cubicBezTo>
                  <a:cubicBezTo>
                    <a:pt x="15087" y="11571"/>
                    <a:pt x="17619" y="11579"/>
                    <a:pt x="20147" y="11599"/>
                  </a:cubicBezTo>
                  <a:cubicBezTo>
                    <a:pt x="22038" y="11612"/>
                    <a:pt x="23928" y="11638"/>
                    <a:pt x="25819" y="11664"/>
                  </a:cubicBezTo>
                  <a:cubicBezTo>
                    <a:pt x="25878" y="11664"/>
                    <a:pt x="25884" y="11586"/>
                    <a:pt x="25852" y="11560"/>
                  </a:cubicBezTo>
                  <a:cubicBezTo>
                    <a:pt x="25865" y="9688"/>
                    <a:pt x="25774" y="7804"/>
                    <a:pt x="25742" y="5933"/>
                  </a:cubicBezTo>
                  <a:cubicBezTo>
                    <a:pt x="25703" y="4055"/>
                    <a:pt x="25690" y="2177"/>
                    <a:pt x="25664" y="299"/>
                  </a:cubicBezTo>
                  <a:cubicBezTo>
                    <a:pt x="25696" y="286"/>
                    <a:pt x="25690" y="234"/>
                    <a:pt x="25645" y="234"/>
                  </a:cubicBezTo>
                  <a:cubicBezTo>
                    <a:pt x="25634" y="220"/>
                    <a:pt x="25618" y="214"/>
                    <a:pt x="25603" y="214"/>
                  </a:cubicBezTo>
                  <a:cubicBezTo>
                    <a:pt x="25589" y="214"/>
                    <a:pt x="25576" y="218"/>
                    <a:pt x="25567" y="227"/>
                  </a:cubicBezTo>
                  <a:cubicBezTo>
                    <a:pt x="25463" y="227"/>
                    <a:pt x="25360" y="234"/>
                    <a:pt x="25262" y="260"/>
                  </a:cubicBezTo>
                  <a:cubicBezTo>
                    <a:pt x="25256" y="240"/>
                    <a:pt x="25243" y="227"/>
                    <a:pt x="25217" y="227"/>
                  </a:cubicBezTo>
                  <a:cubicBezTo>
                    <a:pt x="19770" y="80"/>
                    <a:pt x="14317" y="6"/>
                    <a:pt x="8868" y="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0"/>
            <p:cNvSpPr/>
            <p:nvPr/>
          </p:nvSpPr>
          <p:spPr>
            <a:xfrm>
              <a:off x="3925562" y="1983300"/>
              <a:ext cx="1386439" cy="618424"/>
            </a:xfrm>
            <a:custGeom>
              <a:avLst/>
              <a:gdLst/>
              <a:ahLst/>
              <a:cxnLst/>
              <a:rect l="l" t="t" r="r" b="b"/>
              <a:pathLst>
                <a:path w="25645" h="11439" extrusionOk="0">
                  <a:moveTo>
                    <a:pt x="22426" y="398"/>
                  </a:moveTo>
                  <a:cubicBezTo>
                    <a:pt x="22659" y="424"/>
                    <a:pt x="22892" y="437"/>
                    <a:pt x="23119" y="463"/>
                  </a:cubicBezTo>
                  <a:cubicBezTo>
                    <a:pt x="23155" y="469"/>
                    <a:pt x="23157" y="521"/>
                    <a:pt x="23124" y="521"/>
                  </a:cubicBezTo>
                  <a:cubicBezTo>
                    <a:pt x="23123" y="521"/>
                    <a:pt x="23121" y="521"/>
                    <a:pt x="23119" y="521"/>
                  </a:cubicBezTo>
                  <a:cubicBezTo>
                    <a:pt x="22885" y="501"/>
                    <a:pt x="22659" y="476"/>
                    <a:pt x="22426" y="450"/>
                  </a:cubicBezTo>
                  <a:cubicBezTo>
                    <a:pt x="22400" y="443"/>
                    <a:pt x="22400" y="398"/>
                    <a:pt x="22426" y="398"/>
                  </a:cubicBezTo>
                  <a:close/>
                  <a:moveTo>
                    <a:pt x="23332" y="631"/>
                  </a:moveTo>
                  <a:cubicBezTo>
                    <a:pt x="23378" y="631"/>
                    <a:pt x="23371" y="689"/>
                    <a:pt x="23332" y="696"/>
                  </a:cubicBezTo>
                  <a:cubicBezTo>
                    <a:pt x="23106" y="722"/>
                    <a:pt x="22872" y="728"/>
                    <a:pt x="22646" y="741"/>
                  </a:cubicBezTo>
                  <a:cubicBezTo>
                    <a:pt x="22613" y="741"/>
                    <a:pt x="22613" y="689"/>
                    <a:pt x="22646" y="689"/>
                  </a:cubicBezTo>
                  <a:cubicBezTo>
                    <a:pt x="22872" y="670"/>
                    <a:pt x="23106" y="644"/>
                    <a:pt x="23332" y="631"/>
                  </a:cubicBezTo>
                  <a:close/>
                  <a:moveTo>
                    <a:pt x="10931" y="10927"/>
                  </a:moveTo>
                  <a:cubicBezTo>
                    <a:pt x="10970" y="10927"/>
                    <a:pt x="10970" y="10986"/>
                    <a:pt x="10931" y="10986"/>
                  </a:cubicBezTo>
                  <a:cubicBezTo>
                    <a:pt x="10853" y="10982"/>
                    <a:pt x="10776" y="10982"/>
                    <a:pt x="10697" y="10982"/>
                  </a:cubicBezTo>
                  <a:cubicBezTo>
                    <a:pt x="10619" y="10982"/>
                    <a:pt x="10539" y="10982"/>
                    <a:pt x="10458" y="10979"/>
                  </a:cubicBezTo>
                  <a:cubicBezTo>
                    <a:pt x="10433" y="10973"/>
                    <a:pt x="10433" y="10934"/>
                    <a:pt x="10458" y="10934"/>
                  </a:cubicBezTo>
                  <a:cubicBezTo>
                    <a:pt x="10620" y="10927"/>
                    <a:pt x="10776" y="10927"/>
                    <a:pt x="10931" y="10927"/>
                  </a:cubicBezTo>
                  <a:close/>
                  <a:moveTo>
                    <a:pt x="10847" y="11109"/>
                  </a:moveTo>
                  <a:cubicBezTo>
                    <a:pt x="10879" y="11109"/>
                    <a:pt x="10886" y="11161"/>
                    <a:pt x="10853" y="11161"/>
                  </a:cubicBezTo>
                  <a:cubicBezTo>
                    <a:pt x="10687" y="11193"/>
                    <a:pt x="10512" y="11208"/>
                    <a:pt x="10338" y="11208"/>
                  </a:cubicBezTo>
                  <a:cubicBezTo>
                    <a:pt x="10235" y="11208"/>
                    <a:pt x="10132" y="11203"/>
                    <a:pt x="10031" y="11193"/>
                  </a:cubicBezTo>
                  <a:cubicBezTo>
                    <a:pt x="9999" y="11186"/>
                    <a:pt x="9999" y="11141"/>
                    <a:pt x="10031" y="11141"/>
                  </a:cubicBezTo>
                  <a:cubicBezTo>
                    <a:pt x="10108" y="11146"/>
                    <a:pt x="10183" y="11149"/>
                    <a:pt x="10258" y="11149"/>
                  </a:cubicBezTo>
                  <a:cubicBezTo>
                    <a:pt x="10456" y="11149"/>
                    <a:pt x="10650" y="11132"/>
                    <a:pt x="10847" y="11109"/>
                  </a:cubicBezTo>
                  <a:close/>
                  <a:moveTo>
                    <a:pt x="8514" y="0"/>
                  </a:moveTo>
                  <a:cubicBezTo>
                    <a:pt x="7392" y="0"/>
                    <a:pt x="6270" y="5"/>
                    <a:pt x="5148" y="9"/>
                  </a:cubicBezTo>
                  <a:cubicBezTo>
                    <a:pt x="3868" y="19"/>
                    <a:pt x="2588" y="50"/>
                    <a:pt x="1308" y="50"/>
                  </a:cubicBezTo>
                  <a:cubicBezTo>
                    <a:pt x="956" y="50"/>
                    <a:pt x="604" y="47"/>
                    <a:pt x="253" y="42"/>
                  </a:cubicBezTo>
                  <a:cubicBezTo>
                    <a:pt x="0" y="1926"/>
                    <a:pt x="201" y="3849"/>
                    <a:pt x="253" y="5740"/>
                  </a:cubicBezTo>
                  <a:cubicBezTo>
                    <a:pt x="304" y="7631"/>
                    <a:pt x="350" y="9548"/>
                    <a:pt x="246" y="11439"/>
                  </a:cubicBezTo>
                  <a:cubicBezTo>
                    <a:pt x="2105" y="11374"/>
                    <a:pt x="3976" y="11381"/>
                    <a:pt x="5841" y="11361"/>
                  </a:cubicBezTo>
                  <a:cubicBezTo>
                    <a:pt x="8438" y="11341"/>
                    <a:pt x="11036" y="11329"/>
                    <a:pt x="13634" y="11329"/>
                  </a:cubicBezTo>
                  <a:cubicBezTo>
                    <a:pt x="17638" y="11329"/>
                    <a:pt x="21642" y="11358"/>
                    <a:pt x="25644" y="11432"/>
                  </a:cubicBezTo>
                  <a:cubicBezTo>
                    <a:pt x="25534" y="9561"/>
                    <a:pt x="25540" y="7683"/>
                    <a:pt x="25508" y="5812"/>
                  </a:cubicBezTo>
                  <a:cubicBezTo>
                    <a:pt x="25476" y="3934"/>
                    <a:pt x="25437" y="2062"/>
                    <a:pt x="25430" y="184"/>
                  </a:cubicBezTo>
                  <a:cubicBezTo>
                    <a:pt x="25333" y="184"/>
                    <a:pt x="25236" y="191"/>
                    <a:pt x="25139" y="204"/>
                  </a:cubicBezTo>
                  <a:cubicBezTo>
                    <a:pt x="25133" y="216"/>
                    <a:pt x="25120" y="223"/>
                    <a:pt x="25100" y="223"/>
                  </a:cubicBezTo>
                  <a:lnTo>
                    <a:pt x="25003" y="223"/>
                  </a:lnTo>
                  <a:cubicBezTo>
                    <a:pt x="23209" y="171"/>
                    <a:pt x="21422" y="132"/>
                    <a:pt x="19628" y="100"/>
                  </a:cubicBezTo>
                  <a:cubicBezTo>
                    <a:pt x="16390" y="42"/>
                    <a:pt x="13152" y="9"/>
                    <a:pt x="9908" y="3"/>
                  </a:cubicBezTo>
                  <a:cubicBezTo>
                    <a:pt x="9443" y="1"/>
                    <a:pt x="8979" y="0"/>
                    <a:pt x="85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0"/>
            <p:cNvSpPr/>
            <p:nvPr/>
          </p:nvSpPr>
          <p:spPr>
            <a:xfrm>
              <a:off x="5148081" y="2017359"/>
              <a:ext cx="41358" cy="6055"/>
            </a:xfrm>
            <a:custGeom>
              <a:avLst/>
              <a:gdLst/>
              <a:ahLst/>
              <a:cxnLst/>
              <a:rect l="l" t="t" r="r" b="b"/>
              <a:pathLst>
                <a:path w="765" h="112" extrusionOk="0">
                  <a:moveTo>
                    <a:pt x="719" y="1"/>
                  </a:moveTo>
                  <a:cubicBezTo>
                    <a:pt x="493" y="14"/>
                    <a:pt x="259" y="40"/>
                    <a:pt x="33" y="59"/>
                  </a:cubicBezTo>
                  <a:cubicBezTo>
                    <a:pt x="0" y="66"/>
                    <a:pt x="0" y="111"/>
                    <a:pt x="33" y="111"/>
                  </a:cubicBezTo>
                  <a:cubicBezTo>
                    <a:pt x="259" y="98"/>
                    <a:pt x="493" y="92"/>
                    <a:pt x="719" y="66"/>
                  </a:cubicBezTo>
                  <a:cubicBezTo>
                    <a:pt x="758" y="59"/>
                    <a:pt x="765" y="1"/>
                    <a:pt x="7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0"/>
            <p:cNvSpPr/>
            <p:nvPr/>
          </p:nvSpPr>
          <p:spPr>
            <a:xfrm>
              <a:off x="5136512" y="2004763"/>
              <a:ext cx="41034" cy="6758"/>
            </a:xfrm>
            <a:custGeom>
              <a:avLst/>
              <a:gdLst/>
              <a:ahLst/>
              <a:cxnLst/>
              <a:rect l="l" t="t" r="r" b="b"/>
              <a:pathLst>
                <a:path w="759" h="125" extrusionOk="0">
                  <a:moveTo>
                    <a:pt x="27" y="1"/>
                  </a:moveTo>
                  <a:cubicBezTo>
                    <a:pt x="1" y="1"/>
                    <a:pt x="1" y="46"/>
                    <a:pt x="27" y="53"/>
                  </a:cubicBezTo>
                  <a:cubicBezTo>
                    <a:pt x="260" y="79"/>
                    <a:pt x="486" y="104"/>
                    <a:pt x="720" y="124"/>
                  </a:cubicBezTo>
                  <a:cubicBezTo>
                    <a:pt x="722" y="124"/>
                    <a:pt x="724" y="124"/>
                    <a:pt x="725" y="124"/>
                  </a:cubicBezTo>
                  <a:cubicBezTo>
                    <a:pt x="758" y="124"/>
                    <a:pt x="756" y="72"/>
                    <a:pt x="720" y="66"/>
                  </a:cubicBezTo>
                  <a:cubicBezTo>
                    <a:pt x="493" y="40"/>
                    <a:pt x="260" y="27"/>
                    <a:pt x="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0"/>
            <p:cNvSpPr/>
            <p:nvPr/>
          </p:nvSpPr>
          <p:spPr>
            <a:xfrm>
              <a:off x="4309245" y="2964374"/>
              <a:ext cx="608530" cy="46981"/>
            </a:xfrm>
            <a:custGeom>
              <a:avLst/>
              <a:gdLst/>
              <a:ahLst/>
              <a:cxnLst/>
              <a:rect l="l" t="t" r="r" b="b"/>
              <a:pathLst>
                <a:path w="11256" h="869" extrusionOk="0">
                  <a:moveTo>
                    <a:pt x="10854" y="441"/>
                  </a:moveTo>
                  <a:cubicBezTo>
                    <a:pt x="10893" y="441"/>
                    <a:pt x="10893" y="506"/>
                    <a:pt x="10854" y="506"/>
                  </a:cubicBezTo>
                  <a:cubicBezTo>
                    <a:pt x="10666" y="506"/>
                    <a:pt x="10485" y="499"/>
                    <a:pt x="10297" y="499"/>
                  </a:cubicBezTo>
                  <a:cubicBezTo>
                    <a:pt x="10265" y="499"/>
                    <a:pt x="10265" y="448"/>
                    <a:pt x="10297" y="448"/>
                  </a:cubicBezTo>
                  <a:cubicBezTo>
                    <a:pt x="10485" y="448"/>
                    <a:pt x="10666" y="441"/>
                    <a:pt x="10854" y="441"/>
                  </a:cubicBezTo>
                  <a:close/>
                  <a:moveTo>
                    <a:pt x="10525" y="610"/>
                  </a:moveTo>
                  <a:cubicBezTo>
                    <a:pt x="10592" y="610"/>
                    <a:pt x="10658" y="612"/>
                    <a:pt x="10724" y="616"/>
                  </a:cubicBezTo>
                  <a:cubicBezTo>
                    <a:pt x="10763" y="616"/>
                    <a:pt x="10763" y="674"/>
                    <a:pt x="10724" y="674"/>
                  </a:cubicBezTo>
                  <a:cubicBezTo>
                    <a:pt x="10662" y="678"/>
                    <a:pt x="10599" y="680"/>
                    <a:pt x="10536" y="680"/>
                  </a:cubicBezTo>
                  <a:cubicBezTo>
                    <a:pt x="10385" y="680"/>
                    <a:pt x="10232" y="671"/>
                    <a:pt x="10077" y="661"/>
                  </a:cubicBezTo>
                  <a:cubicBezTo>
                    <a:pt x="10057" y="661"/>
                    <a:pt x="10057" y="629"/>
                    <a:pt x="10077" y="623"/>
                  </a:cubicBezTo>
                  <a:cubicBezTo>
                    <a:pt x="10229" y="618"/>
                    <a:pt x="10378" y="610"/>
                    <a:pt x="10525" y="610"/>
                  </a:cubicBezTo>
                  <a:close/>
                  <a:moveTo>
                    <a:pt x="11158" y="1"/>
                  </a:moveTo>
                  <a:cubicBezTo>
                    <a:pt x="11132" y="1"/>
                    <a:pt x="11106" y="1"/>
                    <a:pt x="11081" y="7"/>
                  </a:cubicBezTo>
                  <a:cubicBezTo>
                    <a:pt x="11087" y="33"/>
                    <a:pt x="11068" y="72"/>
                    <a:pt x="11029" y="79"/>
                  </a:cubicBezTo>
                  <a:cubicBezTo>
                    <a:pt x="9209" y="137"/>
                    <a:pt x="7383" y="169"/>
                    <a:pt x="5563" y="189"/>
                  </a:cubicBezTo>
                  <a:cubicBezTo>
                    <a:pt x="4437" y="201"/>
                    <a:pt x="3307" y="225"/>
                    <a:pt x="2178" y="225"/>
                  </a:cubicBezTo>
                  <a:cubicBezTo>
                    <a:pt x="1483" y="225"/>
                    <a:pt x="789" y="216"/>
                    <a:pt x="98" y="189"/>
                  </a:cubicBezTo>
                  <a:cubicBezTo>
                    <a:pt x="52" y="260"/>
                    <a:pt x="20" y="338"/>
                    <a:pt x="13" y="435"/>
                  </a:cubicBezTo>
                  <a:cubicBezTo>
                    <a:pt x="0" y="597"/>
                    <a:pt x="59" y="733"/>
                    <a:pt x="175" y="843"/>
                  </a:cubicBezTo>
                  <a:cubicBezTo>
                    <a:pt x="182" y="823"/>
                    <a:pt x="195" y="810"/>
                    <a:pt x="221" y="810"/>
                  </a:cubicBezTo>
                  <a:cubicBezTo>
                    <a:pt x="894" y="804"/>
                    <a:pt x="1568" y="804"/>
                    <a:pt x="2248" y="804"/>
                  </a:cubicBezTo>
                  <a:cubicBezTo>
                    <a:pt x="5142" y="804"/>
                    <a:pt x="8043" y="849"/>
                    <a:pt x="10938" y="869"/>
                  </a:cubicBezTo>
                  <a:cubicBezTo>
                    <a:pt x="11158" y="623"/>
                    <a:pt x="11255" y="318"/>
                    <a:pt x="111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0"/>
            <p:cNvSpPr/>
            <p:nvPr/>
          </p:nvSpPr>
          <p:spPr>
            <a:xfrm>
              <a:off x="4864144" y="2988215"/>
              <a:ext cx="34005" cy="3514"/>
            </a:xfrm>
            <a:custGeom>
              <a:avLst/>
              <a:gdLst/>
              <a:ahLst/>
              <a:cxnLst/>
              <a:rect l="l" t="t" r="r" b="b"/>
              <a:pathLst>
                <a:path w="629" h="65" extrusionOk="0">
                  <a:moveTo>
                    <a:pt x="590" y="0"/>
                  </a:moveTo>
                  <a:cubicBezTo>
                    <a:pt x="402" y="0"/>
                    <a:pt x="221" y="7"/>
                    <a:pt x="33" y="7"/>
                  </a:cubicBezTo>
                  <a:cubicBezTo>
                    <a:pt x="1" y="7"/>
                    <a:pt x="1" y="58"/>
                    <a:pt x="33" y="58"/>
                  </a:cubicBezTo>
                  <a:cubicBezTo>
                    <a:pt x="221" y="58"/>
                    <a:pt x="402" y="65"/>
                    <a:pt x="590" y="65"/>
                  </a:cubicBezTo>
                  <a:cubicBezTo>
                    <a:pt x="629" y="65"/>
                    <a:pt x="629" y="0"/>
                    <a:pt x="5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0"/>
            <p:cNvSpPr/>
            <p:nvPr/>
          </p:nvSpPr>
          <p:spPr>
            <a:xfrm>
              <a:off x="4852953" y="2997352"/>
              <a:ext cx="38222" cy="3784"/>
            </a:xfrm>
            <a:custGeom>
              <a:avLst/>
              <a:gdLst/>
              <a:ahLst/>
              <a:cxnLst/>
              <a:rect l="l" t="t" r="r" b="b"/>
              <a:pathLst>
                <a:path w="707" h="70" extrusionOk="0">
                  <a:moveTo>
                    <a:pt x="468" y="0"/>
                  </a:moveTo>
                  <a:cubicBezTo>
                    <a:pt x="321" y="0"/>
                    <a:pt x="172" y="8"/>
                    <a:pt x="20" y="13"/>
                  </a:cubicBezTo>
                  <a:cubicBezTo>
                    <a:pt x="0" y="19"/>
                    <a:pt x="0" y="51"/>
                    <a:pt x="20" y="58"/>
                  </a:cubicBezTo>
                  <a:cubicBezTo>
                    <a:pt x="172" y="62"/>
                    <a:pt x="321" y="70"/>
                    <a:pt x="468" y="70"/>
                  </a:cubicBezTo>
                  <a:cubicBezTo>
                    <a:pt x="535" y="70"/>
                    <a:pt x="601" y="68"/>
                    <a:pt x="667" y="64"/>
                  </a:cubicBezTo>
                  <a:cubicBezTo>
                    <a:pt x="706" y="64"/>
                    <a:pt x="706" y="6"/>
                    <a:pt x="667" y="6"/>
                  </a:cubicBezTo>
                  <a:cubicBezTo>
                    <a:pt x="601" y="2"/>
                    <a:pt x="535" y="0"/>
                    <a:pt x="4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0"/>
            <p:cNvSpPr/>
            <p:nvPr/>
          </p:nvSpPr>
          <p:spPr>
            <a:xfrm>
              <a:off x="4316922" y="2806727"/>
              <a:ext cx="561658" cy="164026"/>
            </a:xfrm>
            <a:custGeom>
              <a:avLst/>
              <a:gdLst/>
              <a:ahLst/>
              <a:cxnLst/>
              <a:rect l="l" t="t" r="r" b="b"/>
              <a:pathLst>
                <a:path w="10389" h="3034" extrusionOk="0">
                  <a:moveTo>
                    <a:pt x="2183" y="2282"/>
                  </a:moveTo>
                  <a:cubicBezTo>
                    <a:pt x="2212" y="2282"/>
                    <a:pt x="2227" y="2322"/>
                    <a:pt x="2203" y="2334"/>
                  </a:cubicBezTo>
                  <a:cubicBezTo>
                    <a:pt x="2034" y="2412"/>
                    <a:pt x="1911" y="2509"/>
                    <a:pt x="1814" y="2664"/>
                  </a:cubicBezTo>
                  <a:cubicBezTo>
                    <a:pt x="1810" y="2673"/>
                    <a:pt x="1803" y="2677"/>
                    <a:pt x="1797" y="2677"/>
                  </a:cubicBezTo>
                  <a:cubicBezTo>
                    <a:pt x="1784" y="2677"/>
                    <a:pt x="1771" y="2662"/>
                    <a:pt x="1775" y="2645"/>
                  </a:cubicBezTo>
                  <a:cubicBezTo>
                    <a:pt x="1847" y="2476"/>
                    <a:pt x="2008" y="2340"/>
                    <a:pt x="2177" y="2282"/>
                  </a:cubicBezTo>
                  <a:cubicBezTo>
                    <a:pt x="2179" y="2282"/>
                    <a:pt x="2181" y="2282"/>
                    <a:pt x="2183" y="2282"/>
                  </a:cubicBezTo>
                  <a:close/>
                  <a:moveTo>
                    <a:pt x="1929" y="2240"/>
                  </a:moveTo>
                  <a:cubicBezTo>
                    <a:pt x="1947" y="2240"/>
                    <a:pt x="1965" y="2263"/>
                    <a:pt x="1950" y="2282"/>
                  </a:cubicBezTo>
                  <a:cubicBezTo>
                    <a:pt x="1827" y="2496"/>
                    <a:pt x="1607" y="2645"/>
                    <a:pt x="1374" y="2716"/>
                  </a:cubicBezTo>
                  <a:cubicBezTo>
                    <a:pt x="1372" y="2717"/>
                    <a:pt x="1370" y="2717"/>
                    <a:pt x="1368" y="2717"/>
                  </a:cubicBezTo>
                  <a:cubicBezTo>
                    <a:pt x="1341" y="2717"/>
                    <a:pt x="1337" y="2677"/>
                    <a:pt x="1361" y="2671"/>
                  </a:cubicBezTo>
                  <a:cubicBezTo>
                    <a:pt x="1594" y="2587"/>
                    <a:pt x="1756" y="2438"/>
                    <a:pt x="1911" y="2250"/>
                  </a:cubicBezTo>
                  <a:cubicBezTo>
                    <a:pt x="1916" y="2243"/>
                    <a:pt x="1923" y="2240"/>
                    <a:pt x="1929" y="2240"/>
                  </a:cubicBezTo>
                  <a:close/>
                  <a:moveTo>
                    <a:pt x="6797" y="0"/>
                  </a:moveTo>
                  <a:cubicBezTo>
                    <a:pt x="5691" y="0"/>
                    <a:pt x="4583" y="6"/>
                    <a:pt x="3478" y="16"/>
                  </a:cubicBezTo>
                  <a:cubicBezTo>
                    <a:pt x="3096" y="1538"/>
                    <a:pt x="1562" y="2736"/>
                    <a:pt x="40" y="2982"/>
                  </a:cubicBezTo>
                  <a:cubicBezTo>
                    <a:pt x="27" y="2995"/>
                    <a:pt x="14" y="3014"/>
                    <a:pt x="1" y="3033"/>
                  </a:cubicBezTo>
                  <a:cubicBezTo>
                    <a:pt x="1033" y="3004"/>
                    <a:pt x="2066" y="3002"/>
                    <a:pt x="3097" y="3002"/>
                  </a:cubicBezTo>
                  <a:cubicBezTo>
                    <a:pt x="3269" y="3002"/>
                    <a:pt x="3441" y="3002"/>
                    <a:pt x="3613" y="3002"/>
                  </a:cubicBezTo>
                  <a:cubicBezTo>
                    <a:pt x="4214" y="3002"/>
                    <a:pt x="4815" y="3001"/>
                    <a:pt x="5415" y="2995"/>
                  </a:cubicBezTo>
                  <a:cubicBezTo>
                    <a:pt x="7072" y="2969"/>
                    <a:pt x="8730" y="2936"/>
                    <a:pt x="10388" y="2897"/>
                  </a:cubicBezTo>
                  <a:cubicBezTo>
                    <a:pt x="9054" y="2684"/>
                    <a:pt x="7850" y="1363"/>
                    <a:pt x="8011" y="3"/>
                  </a:cubicBezTo>
                  <a:cubicBezTo>
                    <a:pt x="7607" y="1"/>
                    <a:pt x="7202" y="0"/>
                    <a:pt x="67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0"/>
            <p:cNvSpPr/>
            <p:nvPr/>
          </p:nvSpPr>
          <p:spPr>
            <a:xfrm>
              <a:off x="4664112" y="2750988"/>
              <a:ext cx="17138" cy="21733"/>
            </a:xfrm>
            <a:custGeom>
              <a:avLst/>
              <a:gdLst/>
              <a:ahLst/>
              <a:cxnLst/>
              <a:rect l="l" t="t" r="r" b="b"/>
              <a:pathLst>
                <a:path w="317" h="402" extrusionOk="0">
                  <a:moveTo>
                    <a:pt x="293" y="1"/>
                  </a:moveTo>
                  <a:cubicBezTo>
                    <a:pt x="280" y="1"/>
                    <a:pt x="265" y="11"/>
                    <a:pt x="262" y="30"/>
                  </a:cubicBezTo>
                  <a:cubicBezTo>
                    <a:pt x="243" y="179"/>
                    <a:pt x="158" y="302"/>
                    <a:pt x="22" y="367"/>
                  </a:cubicBezTo>
                  <a:cubicBezTo>
                    <a:pt x="0" y="372"/>
                    <a:pt x="11" y="402"/>
                    <a:pt x="31" y="402"/>
                  </a:cubicBezTo>
                  <a:cubicBezTo>
                    <a:pt x="35" y="402"/>
                    <a:pt x="38" y="401"/>
                    <a:pt x="42" y="399"/>
                  </a:cubicBezTo>
                  <a:cubicBezTo>
                    <a:pt x="197" y="334"/>
                    <a:pt x="301" y="192"/>
                    <a:pt x="314" y="30"/>
                  </a:cubicBezTo>
                  <a:cubicBezTo>
                    <a:pt x="317" y="11"/>
                    <a:pt x="306" y="1"/>
                    <a:pt x="2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0"/>
            <p:cNvSpPr/>
            <p:nvPr/>
          </p:nvSpPr>
          <p:spPr>
            <a:xfrm>
              <a:off x="4647893" y="2753205"/>
              <a:ext cx="16759" cy="21895"/>
            </a:xfrm>
            <a:custGeom>
              <a:avLst/>
              <a:gdLst/>
              <a:ahLst/>
              <a:cxnLst/>
              <a:rect l="l" t="t" r="r" b="b"/>
              <a:pathLst>
                <a:path w="310" h="405" extrusionOk="0">
                  <a:moveTo>
                    <a:pt x="281" y="0"/>
                  </a:moveTo>
                  <a:cubicBezTo>
                    <a:pt x="269" y="0"/>
                    <a:pt x="257" y="7"/>
                    <a:pt x="251" y="21"/>
                  </a:cubicBezTo>
                  <a:cubicBezTo>
                    <a:pt x="219" y="170"/>
                    <a:pt x="154" y="280"/>
                    <a:pt x="18" y="365"/>
                  </a:cubicBezTo>
                  <a:cubicBezTo>
                    <a:pt x="0" y="376"/>
                    <a:pt x="15" y="404"/>
                    <a:pt x="37" y="404"/>
                  </a:cubicBezTo>
                  <a:cubicBezTo>
                    <a:pt x="39" y="404"/>
                    <a:pt x="42" y="404"/>
                    <a:pt x="44" y="403"/>
                  </a:cubicBezTo>
                  <a:cubicBezTo>
                    <a:pt x="180" y="326"/>
                    <a:pt x="290" y="183"/>
                    <a:pt x="309" y="28"/>
                  </a:cubicBezTo>
                  <a:cubicBezTo>
                    <a:pt x="309" y="10"/>
                    <a:pt x="296" y="0"/>
                    <a:pt x="2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0"/>
            <p:cNvSpPr/>
            <p:nvPr/>
          </p:nvSpPr>
          <p:spPr>
            <a:xfrm>
              <a:off x="4578207" y="2703197"/>
              <a:ext cx="85365" cy="70822"/>
            </a:xfrm>
            <a:custGeom>
              <a:avLst/>
              <a:gdLst/>
              <a:ahLst/>
              <a:cxnLst/>
              <a:rect l="l" t="t" r="r" b="b"/>
              <a:pathLst>
                <a:path w="1579" h="1310" extrusionOk="0">
                  <a:moveTo>
                    <a:pt x="867" y="121"/>
                  </a:moveTo>
                  <a:cubicBezTo>
                    <a:pt x="1078" y="121"/>
                    <a:pt x="1279" y="239"/>
                    <a:pt x="1346" y="467"/>
                  </a:cubicBezTo>
                  <a:cubicBezTo>
                    <a:pt x="1449" y="830"/>
                    <a:pt x="1171" y="1180"/>
                    <a:pt x="802" y="1192"/>
                  </a:cubicBezTo>
                  <a:cubicBezTo>
                    <a:pt x="789" y="1193"/>
                    <a:pt x="776" y="1194"/>
                    <a:pt x="763" y="1194"/>
                  </a:cubicBezTo>
                  <a:cubicBezTo>
                    <a:pt x="460" y="1194"/>
                    <a:pt x="179" y="978"/>
                    <a:pt x="141" y="668"/>
                  </a:cubicBezTo>
                  <a:cubicBezTo>
                    <a:pt x="102" y="389"/>
                    <a:pt x="277" y="215"/>
                    <a:pt x="504" y="156"/>
                  </a:cubicBezTo>
                  <a:cubicBezTo>
                    <a:pt x="504" y="185"/>
                    <a:pt x="526" y="211"/>
                    <a:pt x="556" y="211"/>
                  </a:cubicBezTo>
                  <a:cubicBezTo>
                    <a:pt x="566" y="211"/>
                    <a:pt x="577" y="208"/>
                    <a:pt x="588" y="202"/>
                  </a:cubicBezTo>
                  <a:cubicBezTo>
                    <a:pt x="633" y="169"/>
                    <a:pt x="692" y="150"/>
                    <a:pt x="744" y="137"/>
                  </a:cubicBezTo>
                  <a:lnTo>
                    <a:pt x="750" y="137"/>
                  </a:lnTo>
                  <a:cubicBezTo>
                    <a:pt x="757" y="137"/>
                    <a:pt x="763" y="137"/>
                    <a:pt x="763" y="130"/>
                  </a:cubicBezTo>
                  <a:cubicBezTo>
                    <a:pt x="798" y="124"/>
                    <a:pt x="833" y="121"/>
                    <a:pt x="867" y="121"/>
                  </a:cubicBezTo>
                  <a:close/>
                  <a:moveTo>
                    <a:pt x="867" y="1"/>
                  </a:moveTo>
                  <a:cubicBezTo>
                    <a:pt x="791" y="1"/>
                    <a:pt x="713" y="15"/>
                    <a:pt x="640" y="46"/>
                  </a:cubicBezTo>
                  <a:cubicBezTo>
                    <a:pt x="610" y="39"/>
                    <a:pt x="579" y="36"/>
                    <a:pt x="549" y="36"/>
                  </a:cubicBezTo>
                  <a:cubicBezTo>
                    <a:pt x="282" y="36"/>
                    <a:pt x="30" y="304"/>
                    <a:pt x="18" y="577"/>
                  </a:cubicBezTo>
                  <a:cubicBezTo>
                    <a:pt x="0" y="996"/>
                    <a:pt x="380" y="1309"/>
                    <a:pt x="774" y="1309"/>
                  </a:cubicBezTo>
                  <a:cubicBezTo>
                    <a:pt x="807" y="1309"/>
                    <a:pt x="840" y="1307"/>
                    <a:pt x="873" y="1303"/>
                  </a:cubicBezTo>
                  <a:cubicBezTo>
                    <a:pt x="1288" y="1244"/>
                    <a:pt x="1579" y="843"/>
                    <a:pt x="1456" y="435"/>
                  </a:cubicBezTo>
                  <a:cubicBezTo>
                    <a:pt x="1381" y="169"/>
                    <a:pt x="1128" y="1"/>
                    <a:pt x="8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0"/>
            <p:cNvSpPr/>
            <p:nvPr/>
          </p:nvSpPr>
          <p:spPr>
            <a:xfrm>
              <a:off x="4584045" y="2709685"/>
              <a:ext cx="72552" cy="58063"/>
            </a:xfrm>
            <a:custGeom>
              <a:avLst/>
              <a:gdLst/>
              <a:ahLst/>
              <a:cxnLst/>
              <a:rect l="l" t="t" r="r" b="b"/>
              <a:pathLst>
                <a:path w="1342" h="1074" extrusionOk="0">
                  <a:moveTo>
                    <a:pt x="759" y="1"/>
                  </a:moveTo>
                  <a:cubicBezTo>
                    <a:pt x="725" y="1"/>
                    <a:pt x="690" y="4"/>
                    <a:pt x="655" y="10"/>
                  </a:cubicBezTo>
                  <a:cubicBezTo>
                    <a:pt x="655" y="17"/>
                    <a:pt x="649" y="17"/>
                    <a:pt x="642" y="17"/>
                  </a:cubicBezTo>
                  <a:lnTo>
                    <a:pt x="636" y="17"/>
                  </a:lnTo>
                  <a:cubicBezTo>
                    <a:pt x="584" y="30"/>
                    <a:pt x="532" y="49"/>
                    <a:pt x="480" y="82"/>
                  </a:cubicBezTo>
                  <a:cubicBezTo>
                    <a:pt x="470" y="88"/>
                    <a:pt x="460" y="90"/>
                    <a:pt x="451" y="90"/>
                  </a:cubicBezTo>
                  <a:cubicBezTo>
                    <a:pt x="419" y="90"/>
                    <a:pt x="396" y="60"/>
                    <a:pt x="396" y="30"/>
                  </a:cubicBezTo>
                  <a:cubicBezTo>
                    <a:pt x="169" y="95"/>
                    <a:pt x="1" y="269"/>
                    <a:pt x="33" y="548"/>
                  </a:cubicBezTo>
                  <a:cubicBezTo>
                    <a:pt x="71" y="858"/>
                    <a:pt x="352" y="1074"/>
                    <a:pt x="655" y="1074"/>
                  </a:cubicBezTo>
                  <a:cubicBezTo>
                    <a:pt x="668" y="1074"/>
                    <a:pt x="681" y="1073"/>
                    <a:pt x="694" y="1072"/>
                  </a:cubicBezTo>
                  <a:cubicBezTo>
                    <a:pt x="1063" y="1060"/>
                    <a:pt x="1341" y="710"/>
                    <a:pt x="1238" y="347"/>
                  </a:cubicBezTo>
                  <a:cubicBezTo>
                    <a:pt x="1171" y="119"/>
                    <a:pt x="970" y="1"/>
                    <a:pt x="7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0"/>
            <p:cNvSpPr/>
            <p:nvPr/>
          </p:nvSpPr>
          <p:spPr>
            <a:xfrm>
              <a:off x="4489544" y="2574042"/>
              <a:ext cx="29086" cy="3190"/>
            </a:xfrm>
            <a:custGeom>
              <a:avLst/>
              <a:gdLst/>
              <a:ahLst/>
              <a:cxnLst/>
              <a:rect l="l" t="t" r="r" b="b"/>
              <a:pathLst>
                <a:path w="538" h="59" extrusionOk="0">
                  <a:moveTo>
                    <a:pt x="499" y="0"/>
                  </a:moveTo>
                  <a:cubicBezTo>
                    <a:pt x="344" y="0"/>
                    <a:pt x="188" y="0"/>
                    <a:pt x="26" y="7"/>
                  </a:cubicBezTo>
                  <a:cubicBezTo>
                    <a:pt x="1" y="7"/>
                    <a:pt x="1" y="52"/>
                    <a:pt x="26" y="52"/>
                  </a:cubicBezTo>
                  <a:cubicBezTo>
                    <a:pt x="107" y="55"/>
                    <a:pt x="187" y="55"/>
                    <a:pt x="265" y="55"/>
                  </a:cubicBezTo>
                  <a:cubicBezTo>
                    <a:pt x="344" y="55"/>
                    <a:pt x="421" y="55"/>
                    <a:pt x="499" y="59"/>
                  </a:cubicBezTo>
                  <a:cubicBezTo>
                    <a:pt x="538" y="59"/>
                    <a:pt x="538" y="0"/>
                    <a:pt x="4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0"/>
            <p:cNvSpPr/>
            <p:nvPr/>
          </p:nvSpPr>
          <p:spPr>
            <a:xfrm>
              <a:off x="4466081" y="2583827"/>
              <a:ext cx="48008" cy="5352"/>
            </a:xfrm>
            <a:custGeom>
              <a:avLst/>
              <a:gdLst/>
              <a:ahLst/>
              <a:cxnLst/>
              <a:rect l="l" t="t" r="r" b="b"/>
              <a:pathLst>
                <a:path w="888" h="99" extrusionOk="0">
                  <a:moveTo>
                    <a:pt x="849" y="1"/>
                  </a:moveTo>
                  <a:cubicBezTo>
                    <a:pt x="652" y="24"/>
                    <a:pt x="458" y="41"/>
                    <a:pt x="260" y="41"/>
                  </a:cubicBezTo>
                  <a:cubicBezTo>
                    <a:pt x="185" y="41"/>
                    <a:pt x="110" y="38"/>
                    <a:pt x="33" y="33"/>
                  </a:cubicBezTo>
                  <a:cubicBezTo>
                    <a:pt x="1" y="33"/>
                    <a:pt x="1" y="78"/>
                    <a:pt x="33" y="78"/>
                  </a:cubicBezTo>
                  <a:cubicBezTo>
                    <a:pt x="143" y="91"/>
                    <a:pt x="254" y="98"/>
                    <a:pt x="366" y="98"/>
                  </a:cubicBezTo>
                  <a:cubicBezTo>
                    <a:pt x="532" y="98"/>
                    <a:pt x="697" y="83"/>
                    <a:pt x="855" y="53"/>
                  </a:cubicBezTo>
                  <a:cubicBezTo>
                    <a:pt x="888" y="46"/>
                    <a:pt x="881" y="1"/>
                    <a:pt x="8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0"/>
            <p:cNvSpPr/>
            <p:nvPr/>
          </p:nvSpPr>
          <p:spPr>
            <a:xfrm>
              <a:off x="4412613" y="2930044"/>
              <a:ext cx="24707" cy="21409"/>
            </a:xfrm>
            <a:custGeom>
              <a:avLst/>
              <a:gdLst/>
              <a:ahLst/>
              <a:cxnLst/>
              <a:rect l="l" t="t" r="r" b="b"/>
              <a:pathLst>
                <a:path w="457" h="396" extrusionOk="0">
                  <a:moveTo>
                    <a:pt x="413" y="1"/>
                  </a:moveTo>
                  <a:cubicBezTo>
                    <a:pt x="411" y="1"/>
                    <a:pt x="409" y="1"/>
                    <a:pt x="407" y="1"/>
                  </a:cubicBezTo>
                  <a:cubicBezTo>
                    <a:pt x="238" y="59"/>
                    <a:pt x="77" y="195"/>
                    <a:pt x="5" y="364"/>
                  </a:cubicBezTo>
                  <a:cubicBezTo>
                    <a:pt x="1" y="381"/>
                    <a:pt x="14" y="396"/>
                    <a:pt x="27" y="396"/>
                  </a:cubicBezTo>
                  <a:cubicBezTo>
                    <a:pt x="33" y="396"/>
                    <a:pt x="40" y="392"/>
                    <a:pt x="44" y="383"/>
                  </a:cubicBezTo>
                  <a:cubicBezTo>
                    <a:pt x="141" y="228"/>
                    <a:pt x="264" y="131"/>
                    <a:pt x="433" y="53"/>
                  </a:cubicBezTo>
                  <a:cubicBezTo>
                    <a:pt x="457" y="41"/>
                    <a:pt x="442" y="1"/>
                    <a:pt x="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0"/>
            <p:cNvSpPr/>
            <p:nvPr/>
          </p:nvSpPr>
          <p:spPr>
            <a:xfrm>
              <a:off x="4389149" y="2927827"/>
              <a:ext cx="34005" cy="25788"/>
            </a:xfrm>
            <a:custGeom>
              <a:avLst/>
              <a:gdLst/>
              <a:ahLst/>
              <a:cxnLst/>
              <a:rect l="l" t="t" r="r" b="b"/>
              <a:pathLst>
                <a:path w="629" h="477" extrusionOk="0">
                  <a:moveTo>
                    <a:pt x="593" y="0"/>
                  </a:moveTo>
                  <a:cubicBezTo>
                    <a:pt x="587" y="0"/>
                    <a:pt x="580" y="3"/>
                    <a:pt x="575" y="10"/>
                  </a:cubicBezTo>
                  <a:cubicBezTo>
                    <a:pt x="420" y="198"/>
                    <a:pt x="258" y="347"/>
                    <a:pt x="25" y="431"/>
                  </a:cubicBezTo>
                  <a:cubicBezTo>
                    <a:pt x="1" y="437"/>
                    <a:pt x="5" y="477"/>
                    <a:pt x="32" y="477"/>
                  </a:cubicBezTo>
                  <a:cubicBezTo>
                    <a:pt x="34" y="477"/>
                    <a:pt x="36" y="477"/>
                    <a:pt x="38" y="476"/>
                  </a:cubicBezTo>
                  <a:cubicBezTo>
                    <a:pt x="271" y="405"/>
                    <a:pt x="491" y="256"/>
                    <a:pt x="614" y="42"/>
                  </a:cubicBezTo>
                  <a:cubicBezTo>
                    <a:pt x="629" y="23"/>
                    <a:pt x="611" y="0"/>
                    <a:pt x="5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0"/>
            <p:cNvSpPr/>
            <p:nvPr/>
          </p:nvSpPr>
          <p:spPr>
            <a:xfrm>
              <a:off x="3907667" y="2674166"/>
              <a:ext cx="35790" cy="2865"/>
            </a:xfrm>
            <a:custGeom>
              <a:avLst/>
              <a:gdLst/>
              <a:ahLst/>
              <a:cxnLst/>
              <a:rect l="l" t="t" r="r" b="b"/>
              <a:pathLst>
                <a:path w="662" h="53" extrusionOk="0">
                  <a:moveTo>
                    <a:pt x="629" y="0"/>
                  </a:moveTo>
                  <a:cubicBezTo>
                    <a:pt x="428" y="0"/>
                    <a:pt x="227" y="0"/>
                    <a:pt x="27" y="7"/>
                  </a:cubicBezTo>
                  <a:cubicBezTo>
                    <a:pt x="1" y="7"/>
                    <a:pt x="1" y="46"/>
                    <a:pt x="27" y="46"/>
                  </a:cubicBezTo>
                  <a:cubicBezTo>
                    <a:pt x="227" y="52"/>
                    <a:pt x="428" y="52"/>
                    <a:pt x="629" y="52"/>
                  </a:cubicBezTo>
                  <a:cubicBezTo>
                    <a:pt x="661" y="52"/>
                    <a:pt x="661" y="0"/>
                    <a:pt x="629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0"/>
            <p:cNvSpPr/>
            <p:nvPr/>
          </p:nvSpPr>
          <p:spPr>
            <a:xfrm>
              <a:off x="3886691" y="2662272"/>
              <a:ext cx="52225" cy="7785"/>
            </a:xfrm>
            <a:custGeom>
              <a:avLst/>
              <a:gdLst/>
              <a:ahLst/>
              <a:cxnLst/>
              <a:rect l="l" t="t" r="r" b="b"/>
              <a:pathLst>
                <a:path w="966" h="144" extrusionOk="0">
                  <a:moveTo>
                    <a:pt x="933" y="0"/>
                  </a:moveTo>
                  <a:cubicBezTo>
                    <a:pt x="628" y="26"/>
                    <a:pt x="324" y="59"/>
                    <a:pt x="26" y="97"/>
                  </a:cubicBezTo>
                  <a:cubicBezTo>
                    <a:pt x="2" y="103"/>
                    <a:pt x="0" y="143"/>
                    <a:pt x="21" y="143"/>
                  </a:cubicBezTo>
                  <a:cubicBezTo>
                    <a:pt x="23" y="143"/>
                    <a:pt x="24" y="143"/>
                    <a:pt x="26" y="143"/>
                  </a:cubicBezTo>
                  <a:cubicBezTo>
                    <a:pt x="330" y="123"/>
                    <a:pt x="635" y="97"/>
                    <a:pt x="939" y="59"/>
                  </a:cubicBezTo>
                  <a:cubicBezTo>
                    <a:pt x="965" y="52"/>
                    <a:pt x="959" y="0"/>
                    <a:pt x="933" y="0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0"/>
            <p:cNvSpPr/>
            <p:nvPr/>
          </p:nvSpPr>
          <p:spPr>
            <a:xfrm>
              <a:off x="3891557" y="2100021"/>
              <a:ext cx="81635" cy="130994"/>
            </a:xfrm>
            <a:custGeom>
              <a:avLst/>
              <a:gdLst/>
              <a:ahLst/>
              <a:cxnLst/>
              <a:rect l="l" t="t" r="r" b="b"/>
              <a:pathLst>
                <a:path w="1510" h="2423" extrusionOk="0">
                  <a:moveTo>
                    <a:pt x="755" y="1239"/>
                  </a:moveTo>
                  <a:cubicBezTo>
                    <a:pt x="761" y="1239"/>
                    <a:pt x="766" y="1240"/>
                    <a:pt x="771" y="1244"/>
                  </a:cubicBezTo>
                  <a:cubicBezTo>
                    <a:pt x="933" y="1347"/>
                    <a:pt x="1063" y="1496"/>
                    <a:pt x="1167" y="1658"/>
                  </a:cubicBezTo>
                  <a:cubicBezTo>
                    <a:pt x="1185" y="1690"/>
                    <a:pt x="1151" y="1722"/>
                    <a:pt x="1121" y="1722"/>
                  </a:cubicBezTo>
                  <a:cubicBezTo>
                    <a:pt x="1108" y="1722"/>
                    <a:pt x="1096" y="1717"/>
                    <a:pt x="1089" y="1703"/>
                  </a:cubicBezTo>
                  <a:cubicBezTo>
                    <a:pt x="992" y="1541"/>
                    <a:pt x="875" y="1412"/>
                    <a:pt x="733" y="1295"/>
                  </a:cubicBezTo>
                  <a:cubicBezTo>
                    <a:pt x="711" y="1274"/>
                    <a:pt x="730" y="1239"/>
                    <a:pt x="755" y="1239"/>
                  </a:cubicBezTo>
                  <a:close/>
                  <a:moveTo>
                    <a:pt x="512" y="1235"/>
                  </a:moveTo>
                  <a:cubicBezTo>
                    <a:pt x="519" y="1235"/>
                    <a:pt x="526" y="1238"/>
                    <a:pt x="532" y="1244"/>
                  </a:cubicBezTo>
                  <a:cubicBezTo>
                    <a:pt x="694" y="1380"/>
                    <a:pt x="869" y="1528"/>
                    <a:pt x="1005" y="1690"/>
                  </a:cubicBezTo>
                  <a:cubicBezTo>
                    <a:pt x="1030" y="1721"/>
                    <a:pt x="1004" y="1759"/>
                    <a:pt x="973" y="1759"/>
                  </a:cubicBezTo>
                  <a:cubicBezTo>
                    <a:pt x="964" y="1759"/>
                    <a:pt x="955" y="1756"/>
                    <a:pt x="946" y="1749"/>
                  </a:cubicBezTo>
                  <a:cubicBezTo>
                    <a:pt x="784" y="1613"/>
                    <a:pt x="636" y="1444"/>
                    <a:pt x="493" y="1289"/>
                  </a:cubicBezTo>
                  <a:cubicBezTo>
                    <a:pt x="468" y="1264"/>
                    <a:pt x="489" y="1235"/>
                    <a:pt x="512" y="1235"/>
                  </a:cubicBezTo>
                  <a:close/>
                  <a:moveTo>
                    <a:pt x="1264" y="0"/>
                  </a:moveTo>
                  <a:cubicBezTo>
                    <a:pt x="882" y="434"/>
                    <a:pt x="487" y="849"/>
                    <a:pt x="66" y="1231"/>
                  </a:cubicBezTo>
                  <a:cubicBezTo>
                    <a:pt x="40" y="1250"/>
                    <a:pt x="20" y="1269"/>
                    <a:pt x="1" y="1295"/>
                  </a:cubicBezTo>
                  <a:lnTo>
                    <a:pt x="7" y="1295"/>
                  </a:lnTo>
                  <a:cubicBezTo>
                    <a:pt x="480" y="1606"/>
                    <a:pt x="946" y="1982"/>
                    <a:pt x="1309" y="2422"/>
                  </a:cubicBezTo>
                  <a:cubicBezTo>
                    <a:pt x="1348" y="2344"/>
                    <a:pt x="1380" y="2254"/>
                    <a:pt x="1387" y="2144"/>
                  </a:cubicBezTo>
                  <a:cubicBezTo>
                    <a:pt x="1432" y="1606"/>
                    <a:pt x="1510" y="939"/>
                    <a:pt x="1445" y="402"/>
                  </a:cubicBezTo>
                  <a:cubicBezTo>
                    <a:pt x="1426" y="233"/>
                    <a:pt x="1445" y="91"/>
                    <a:pt x="1264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8" name="Google Shape;788;p20"/>
            <p:cNvGrpSpPr/>
            <p:nvPr/>
          </p:nvGrpSpPr>
          <p:grpSpPr>
            <a:xfrm>
              <a:off x="4025921" y="2359848"/>
              <a:ext cx="170784" cy="149916"/>
              <a:chOff x="2789346" y="2318280"/>
              <a:chExt cx="312220" cy="274069"/>
            </a:xfrm>
          </p:grpSpPr>
          <p:sp>
            <p:nvSpPr>
              <p:cNvPr id="789" name="Google Shape;789;p20"/>
              <p:cNvSpPr/>
              <p:nvPr/>
            </p:nvSpPr>
            <p:spPr>
              <a:xfrm>
                <a:off x="2789346" y="2318280"/>
                <a:ext cx="312220" cy="274069"/>
              </a:xfrm>
              <a:custGeom>
                <a:avLst/>
                <a:gdLst/>
                <a:ahLst/>
                <a:cxnLst/>
                <a:rect l="l" t="t" r="r" b="b"/>
                <a:pathLst>
                  <a:path w="3159" h="2773" extrusionOk="0">
                    <a:moveTo>
                      <a:pt x="1651" y="117"/>
                    </a:moveTo>
                    <a:cubicBezTo>
                      <a:pt x="1664" y="137"/>
                      <a:pt x="1684" y="150"/>
                      <a:pt x="1716" y="156"/>
                    </a:cubicBezTo>
                    <a:cubicBezTo>
                      <a:pt x="2435" y="176"/>
                      <a:pt x="3018" y="791"/>
                      <a:pt x="2875" y="1523"/>
                    </a:cubicBezTo>
                    <a:cubicBezTo>
                      <a:pt x="2750" y="2173"/>
                      <a:pt x="2185" y="2599"/>
                      <a:pt x="1541" y="2599"/>
                    </a:cubicBezTo>
                    <a:cubicBezTo>
                      <a:pt x="1517" y="2599"/>
                      <a:pt x="1494" y="2599"/>
                      <a:pt x="1470" y="2598"/>
                    </a:cubicBezTo>
                    <a:cubicBezTo>
                      <a:pt x="725" y="2572"/>
                      <a:pt x="110" y="1937"/>
                      <a:pt x="324" y="1179"/>
                    </a:cubicBezTo>
                    <a:cubicBezTo>
                      <a:pt x="499" y="545"/>
                      <a:pt x="1056" y="234"/>
                      <a:pt x="1651" y="117"/>
                    </a:cubicBezTo>
                    <a:close/>
                    <a:moveTo>
                      <a:pt x="1660" y="0"/>
                    </a:moveTo>
                    <a:cubicBezTo>
                      <a:pt x="921" y="0"/>
                      <a:pt x="231" y="562"/>
                      <a:pt x="123" y="1309"/>
                    </a:cubicBezTo>
                    <a:cubicBezTo>
                      <a:pt x="0" y="2164"/>
                      <a:pt x="732" y="2766"/>
                      <a:pt x="1541" y="2772"/>
                    </a:cubicBezTo>
                    <a:cubicBezTo>
                      <a:pt x="1546" y="2773"/>
                      <a:pt x="1550" y="2773"/>
                      <a:pt x="1555" y="2773"/>
                    </a:cubicBezTo>
                    <a:cubicBezTo>
                      <a:pt x="2313" y="2773"/>
                      <a:pt x="2973" y="2230"/>
                      <a:pt x="3063" y="1464"/>
                    </a:cubicBezTo>
                    <a:cubicBezTo>
                      <a:pt x="3159" y="666"/>
                      <a:pt x="2531" y="0"/>
                      <a:pt x="1750" y="0"/>
                    </a:cubicBezTo>
                    <a:cubicBezTo>
                      <a:pt x="1739" y="0"/>
                      <a:pt x="1727" y="1"/>
                      <a:pt x="1716" y="1"/>
                    </a:cubicBezTo>
                    <a:lnTo>
                      <a:pt x="1710" y="1"/>
                    </a:lnTo>
                    <a:cubicBezTo>
                      <a:pt x="1693" y="0"/>
                      <a:pt x="1676" y="0"/>
                      <a:pt x="166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20"/>
              <p:cNvSpPr/>
              <p:nvPr/>
            </p:nvSpPr>
            <p:spPr>
              <a:xfrm>
                <a:off x="2800217" y="2329844"/>
                <a:ext cx="287412" cy="245407"/>
              </a:xfrm>
              <a:custGeom>
                <a:avLst/>
                <a:gdLst/>
                <a:ahLst/>
                <a:cxnLst/>
                <a:rect l="l" t="t" r="r" b="b"/>
                <a:pathLst>
                  <a:path w="2908" h="2483" extrusionOk="0">
                    <a:moveTo>
                      <a:pt x="1630" y="535"/>
                    </a:moveTo>
                    <a:cubicBezTo>
                      <a:pt x="1635" y="535"/>
                      <a:pt x="1640" y="536"/>
                      <a:pt x="1645" y="538"/>
                    </a:cubicBezTo>
                    <a:cubicBezTo>
                      <a:pt x="1820" y="590"/>
                      <a:pt x="2008" y="680"/>
                      <a:pt x="2131" y="816"/>
                    </a:cubicBezTo>
                    <a:cubicBezTo>
                      <a:pt x="2163" y="848"/>
                      <a:pt x="2133" y="902"/>
                      <a:pt x="2096" y="902"/>
                    </a:cubicBezTo>
                    <a:cubicBezTo>
                      <a:pt x="2089" y="902"/>
                      <a:pt x="2080" y="900"/>
                      <a:pt x="2072" y="894"/>
                    </a:cubicBezTo>
                    <a:cubicBezTo>
                      <a:pt x="1930" y="784"/>
                      <a:pt x="1794" y="680"/>
                      <a:pt x="1626" y="609"/>
                    </a:cubicBezTo>
                    <a:cubicBezTo>
                      <a:pt x="1586" y="592"/>
                      <a:pt x="1596" y="535"/>
                      <a:pt x="1630" y="535"/>
                    </a:cubicBezTo>
                    <a:close/>
                    <a:moveTo>
                      <a:pt x="1431" y="641"/>
                    </a:moveTo>
                    <a:cubicBezTo>
                      <a:pt x="1433" y="641"/>
                      <a:pt x="1435" y="641"/>
                      <a:pt x="1438" y="642"/>
                    </a:cubicBezTo>
                    <a:cubicBezTo>
                      <a:pt x="1600" y="661"/>
                      <a:pt x="1762" y="739"/>
                      <a:pt x="1878" y="855"/>
                    </a:cubicBezTo>
                    <a:cubicBezTo>
                      <a:pt x="1909" y="891"/>
                      <a:pt x="1875" y="938"/>
                      <a:pt x="1841" y="938"/>
                    </a:cubicBezTo>
                    <a:cubicBezTo>
                      <a:pt x="1831" y="938"/>
                      <a:pt x="1822" y="935"/>
                      <a:pt x="1813" y="926"/>
                    </a:cubicBezTo>
                    <a:cubicBezTo>
                      <a:pt x="1697" y="810"/>
                      <a:pt x="1580" y="732"/>
                      <a:pt x="1418" y="693"/>
                    </a:cubicBezTo>
                    <a:cubicBezTo>
                      <a:pt x="1382" y="687"/>
                      <a:pt x="1397" y="641"/>
                      <a:pt x="1431" y="641"/>
                    </a:cubicBezTo>
                    <a:close/>
                    <a:moveTo>
                      <a:pt x="1099" y="602"/>
                    </a:moveTo>
                    <a:cubicBezTo>
                      <a:pt x="1111" y="602"/>
                      <a:pt x="1123" y="604"/>
                      <a:pt x="1133" y="609"/>
                    </a:cubicBezTo>
                    <a:cubicBezTo>
                      <a:pt x="1483" y="829"/>
                      <a:pt x="1833" y="1050"/>
                      <a:pt x="2182" y="1270"/>
                    </a:cubicBezTo>
                    <a:cubicBezTo>
                      <a:pt x="2228" y="1302"/>
                      <a:pt x="2234" y="1373"/>
                      <a:pt x="2182" y="1399"/>
                    </a:cubicBezTo>
                    <a:cubicBezTo>
                      <a:pt x="1852" y="1574"/>
                      <a:pt x="1515" y="1755"/>
                      <a:pt x="1159" y="1859"/>
                    </a:cubicBezTo>
                    <a:cubicBezTo>
                      <a:pt x="1151" y="1862"/>
                      <a:pt x="1143" y="1863"/>
                      <a:pt x="1136" y="1863"/>
                    </a:cubicBezTo>
                    <a:cubicBezTo>
                      <a:pt x="1110" y="1863"/>
                      <a:pt x="1092" y="1846"/>
                      <a:pt x="1082" y="1820"/>
                    </a:cubicBezTo>
                    <a:cubicBezTo>
                      <a:pt x="1072" y="1833"/>
                      <a:pt x="1054" y="1841"/>
                      <a:pt x="1038" y="1841"/>
                    </a:cubicBezTo>
                    <a:cubicBezTo>
                      <a:pt x="1022" y="1841"/>
                      <a:pt x="1007" y="1833"/>
                      <a:pt x="1004" y="1814"/>
                    </a:cubicBezTo>
                    <a:cubicBezTo>
                      <a:pt x="933" y="1425"/>
                      <a:pt x="965" y="1037"/>
                      <a:pt x="1023" y="654"/>
                    </a:cubicBezTo>
                    <a:cubicBezTo>
                      <a:pt x="1028" y="621"/>
                      <a:pt x="1065" y="602"/>
                      <a:pt x="1099" y="602"/>
                    </a:cubicBezTo>
                    <a:close/>
                    <a:moveTo>
                      <a:pt x="1541" y="0"/>
                    </a:moveTo>
                    <a:cubicBezTo>
                      <a:pt x="946" y="117"/>
                      <a:pt x="389" y="428"/>
                      <a:pt x="214" y="1062"/>
                    </a:cubicBezTo>
                    <a:cubicBezTo>
                      <a:pt x="0" y="1820"/>
                      <a:pt x="609" y="2455"/>
                      <a:pt x="1354" y="2481"/>
                    </a:cubicBezTo>
                    <a:cubicBezTo>
                      <a:pt x="1377" y="2482"/>
                      <a:pt x="1401" y="2482"/>
                      <a:pt x="1425" y="2482"/>
                    </a:cubicBezTo>
                    <a:cubicBezTo>
                      <a:pt x="2075" y="2482"/>
                      <a:pt x="2640" y="2056"/>
                      <a:pt x="2765" y="1406"/>
                    </a:cubicBezTo>
                    <a:cubicBezTo>
                      <a:pt x="2908" y="674"/>
                      <a:pt x="2325" y="59"/>
                      <a:pt x="1606" y="39"/>
                    </a:cubicBezTo>
                    <a:cubicBezTo>
                      <a:pt x="1574" y="33"/>
                      <a:pt x="1554" y="20"/>
                      <a:pt x="15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20"/>
              <p:cNvSpPr/>
              <p:nvPr/>
            </p:nvSpPr>
            <p:spPr>
              <a:xfrm>
                <a:off x="2893023" y="2389243"/>
                <a:ext cx="128090" cy="124829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1263" extrusionOk="0">
                    <a:moveTo>
                      <a:pt x="214" y="202"/>
                    </a:moveTo>
                    <a:cubicBezTo>
                      <a:pt x="492" y="377"/>
                      <a:pt x="771" y="552"/>
                      <a:pt x="1049" y="727"/>
                    </a:cubicBezTo>
                    <a:cubicBezTo>
                      <a:pt x="758" y="869"/>
                      <a:pt x="453" y="986"/>
                      <a:pt x="168" y="1135"/>
                    </a:cubicBezTo>
                    <a:cubicBezTo>
                      <a:pt x="162" y="1135"/>
                      <a:pt x="156" y="1141"/>
                      <a:pt x="149" y="1148"/>
                    </a:cubicBezTo>
                    <a:cubicBezTo>
                      <a:pt x="162" y="831"/>
                      <a:pt x="175" y="513"/>
                      <a:pt x="214" y="202"/>
                    </a:cubicBezTo>
                    <a:close/>
                    <a:moveTo>
                      <a:pt x="160" y="1"/>
                    </a:moveTo>
                    <a:cubicBezTo>
                      <a:pt x="126" y="1"/>
                      <a:pt x="89" y="20"/>
                      <a:pt x="84" y="53"/>
                    </a:cubicBezTo>
                    <a:cubicBezTo>
                      <a:pt x="26" y="436"/>
                      <a:pt x="0" y="824"/>
                      <a:pt x="65" y="1206"/>
                    </a:cubicBezTo>
                    <a:cubicBezTo>
                      <a:pt x="68" y="1230"/>
                      <a:pt x="84" y="1239"/>
                      <a:pt x="101" y="1239"/>
                    </a:cubicBezTo>
                    <a:cubicBezTo>
                      <a:pt x="117" y="1239"/>
                      <a:pt x="133" y="1231"/>
                      <a:pt x="143" y="1219"/>
                    </a:cubicBezTo>
                    <a:cubicBezTo>
                      <a:pt x="153" y="1245"/>
                      <a:pt x="171" y="1262"/>
                      <a:pt x="197" y="1262"/>
                    </a:cubicBezTo>
                    <a:cubicBezTo>
                      <a:pt x="204" y="1262"/>
                      <a:pt x="212" y="1261"/>
                      <a:pt x="220" y="1258"/>
                    </a:cubicBezTo>
                    <a:cubicBezTo>
                      <a:pt x="576" y="1154"/>
                      <a:pt x="913" y="973"/>
                      <a:pt x="1243" y="798"/>
                    </a:cubicBezTo>
                    <a:cubicBezTo>
                      <a:pt x="1295" y="772"/>
                      <a:pt x="1289" y="701"/>
                      <a:pt x="1243" y="669"/>
                    </a:cubicBezTo>
                    <a:cubicBezTo>
                      <a:pt x="894" y="449"/>
                      <a:pt x="544" y="228"/>
                      <a:pt x="194" y="8"/>
                    </a:cubicBezTo>
                    <a:cubicBezTo>
                      <a:pt x="184" y="3"/>
                      <a:pt x="172" y="1"/>
                      <a:pt x="1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20"/>
              <p:cNvSpPr/>
              <p:nvPr/>
            </p:nvSpPr>
            <p:spPr>
              <a:xfrm>
                <a:off x="2957365" y="2382819"/>
                <a:ext cx="56632" cy="36272"/>
              </a:xfrm>
              <a:custGeom>
                <a:avLst/>
                <a:gdLst/>
                <a:ahLst/>
                <a:cxnLst/>
                <a:rect l="l" t="t" r="r" b="b"/>
                <a:pathLst>
                  <a:path w="573" h="367" extrusionOk="0">
                    <a:moveTo>
                      <a:pt x="44" y="0"/>
                    </a:moveTo>
                    <a:cubicBezTo>
                      <a:pt x="8" y="0"/>
                      <a:pt x="0" y="55"/>
                      <a:pt x="36" y="73"/>
                    </a:cubicBezTo>
                    <a:cubicBezTo>
                      <a:pt x="204" y="144"/>
                      <a:pt x="340" y="248"/>
                      <a:pt x="482" y="358"/>
                    </a:cubicBezTo>
                    <a:cubicBezTo>
                      <a:pt x="490" y="364"/>
                      <a:pt x="499" y="366"/>
                      <a:pt x="506" y="366"/>
                    </a:cubicBezTo>
                    <a:cubicBezTo>
                      <a:pt x="543" y="366"/>
                      <a:pt x="573" y="312"/>
                      <a:pt x="541" y="280"/>
                    </a:cubicBezTo>
                    <a:cubicBezTo>
                      <a:pt x="418" y="144"/>
                      <a:pt x="230" y="60"/>
                      <a:pt x="55" y="2"/>
                    </a:cubicBezTo>
                    <a:cubicBezTo>
                      <a:pt x="51" y="1"/>
                      <a:pt x="47" y="0"/>
                      <a:pt x="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20"/>
              <p:cNvSpPr/>
              <p:nvPr/>
            </p:nvSpPr>
            <p:spPr>
              <a:xfrm>
                <a:off x="2907750" y="2409208"/>
                <a:ext cx="89050" cy="93498"/>
              </a:xfrm>
              <a:custGeom>
                <a:avLst/>
                <a:gdLst/>
                <a:ahLst/>
                <a:cxnLst/>
                <a:rect l="l" t="t" r="r" b="b"/>
                <a:pathLst>
                  <a:path w="901" h="946" extrusionOk="0">
                    <a:moveTo>
                      <a:pt x="65" y="0"/>
                    </a:moveTo>
                    <a:cubicBezTo>
                      <a:pt x="26" y="311"/>
                      <a:pt x="13" y="629"/>
                      <a:pt x="0" y="946"/>
                    </a:cubicBezTo>
                    <a:cubicBezTo>
                      <a:pt x="7" y="939"/>
                      <a:pt x="13" y="933"/>
                      <a:pt x="19" y="933"/>
                    </a:cubicBezTo>
                    <a:cubicBezTo>
                      <a:pt x="304" y="784"/>
                      <a:pt x="609" y="667"/>
                      <a:pt x="900" y="525"/>
                    </a:cubicBezTo>
                    <a:cubicBezTo>
                      <a:pt x="622" y="350"/>
                      <a:pt x="343" y="175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20"/>
              <p:cNvSpPr/>
              <p:nvPr/>
            </p:nvSpPr>
            <p:spPr>
              <a:xfrm>
                <a:off x="2936708" y="2393098"/>
                <a:ext cx="52185" cy="29552"/>
              </a:xfrm>
              <a:custGeom>
                <a:avLst/>
                <a:gdLst/>
                <a:ahLst/>
                <a:cxnLst/>
                <a:rect l="l" t="t" r="r" b="b"/>
                <a:pathLst>
                  <a:path w="528" h="299" extrusionOk="0">
                    <a:moveTo>
                      <a:pt x="50" y="1"/>
                    </a:moveTo>
                    <a:cubicBezTo>
                      <a:pt x="16" y="1"/>
                      <a:pt x="1" y="47"/>
                      <a:pt x="37" y="53"/>
                    </a:cubicBezTo>
                    <a:cubicBezTo>
                      <a:pt x="199" y="92"/>
                      <a:pt x="316" y="170"/>
                      <a:pt x="432" y="286"/>
                    </a:cubicBezTo>
                    <a:cubicBezTo>
                      <a:pt x="441" y="295"/>
                      <a:pt x="450" y="298"/>
                      <a:pt x="460" y="298"/>
                    </a:cubicBezTo>
                    <a:cubicBezTo>
                      <a:pt x="494" y="298"/>
                      <a:pt x="528" y="252"/>
                      <a:pt x="497" y="222"/>
                    </a:cubicBezTo>
                    <a:cubicBezTo>
                      <a:pt x="381" y="99"/>
                      <a:pt x="219" y="21"/>
                      <a:pt x="57" y="2"/>
                    </a:cubicBezTo>
                    <a:cubicBezTo>
                      <a:pt x="54" y="1"/>
                      <a:pt x="52" y="1"/>
                      <a:pt x="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95" name="Google Shape;795;p20"/>
            <p:cNvSpPr/>
            <p:nvPr/>
          </p:nvSpPr>
          <p:spPr>
            <a:xfrm>
              <a:off x="4687683" y="2378659"/>
              <a:ext cx="58172" cy="38385"/>
            </a:xfrm>
            <a:custGeom>
              <a:avLst/>
              <a:gdLst/>
              <a:ahLst/>
              <a:cxnLst/>
              <a:rect l="l" t="t" r="r" b="b"/>
              <a:pathLst>
                <a:path w="1076" h="710" extrusionOk="0">
                  <a:moveTo>
                    <a:pt x="1030" y="1"/>
                  </a:moveTo>
                  <a:cubicBezTo>
                    <a:pt x="875" y="137"/>
                    <a:pt x="752" y="286"/>
                    <a:pt x="635" y="461"/>
                  </a:cubicBezTo>
                  <a:cubicBezTo>
                    <a:pt x="626" y="470"/>
                    <a:pt x="611" y="479"/>
                    <a:pt x="595" y="479"/>
                  </a:cubicBezTo>
                  <a:cubicBezTo>
                    <a:pt x="589" y="479"/>
                    <a:pt x="583" y="477"/>
                    <a:pt x="577" y="474"/>
                  </a:cubicBezTo>
                  <a:cubicBezTo>
                    <a:pt x="409" y="357"/>
                    <a:pt x="247" y="228"/>
                    <a:pt x="104" y="79"/>
                  </a:cubicBezTo>
                  <a:cubicBezTo>
                    <a:pt x="66" y="130"/>
                    <a:pt x="27" y="189"/>
                    <a:pt x="1" y="247"/>
                  </a:cubicBezTo>
                  <a:cubicBezTo>
                    <a:pt x="98" y="318"/>
                    <a:pt x="189" y="389"/>
                    <a:pt x="279" y="461"/>
                  </a:cubicBezTo>
                  <a:cubicBezTo>
                    <a:pt x="350" y="519"/>
                    <a:pt x="480" y="687"/>
                    <a:pt x="571" y="707"/>
                  </a:cubicBezTo>
                  <a:cubicBezTo>
                    <a:pt x="579" y="709"/>
                    <a:pt x="586" y="710"/>
                    <a:pt x="594" y="710"/>
                  </a:cubicBezTo>
                  <a:cubicBezTo>
                    <a:pt x="719" y="710"/>
                    <a:pt x="814" y="475"/>
                    <a:pt x="869" y="389"/>
                  </a:cubicBezTo>
                  <a:cubicBezTo>
                    <a:pt x="933" y="286"/>
                    <a:pt x="1005" y="176"/>
                    <a:pt x="1076" y="66"/>
                  </a:cubicBezTo>
                  <a:cubicBezTo>
                    <a:pt x="1063" y="46"/>
                    <a:pt x="1043" y="27"/>
                    <a:pt x="10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0"/>
            <p:cNvSpPr/>
            <p:nvPr/>
          </p:nvSpPr>
          <p:spPr>
            <a:xfrm>
              <a:off x="4529820" y="2336653"/>
              <a:ext cx="388279" cy="284803"/>
            </a:xfrm>
            <a:custGeom>
              <a:avLst/>
              <a:gdLst/>
              <a:ahLst/>
              <a:cxnLst/>
              <a:rect l="l" t="t" r="r" b="b"/>
              <a:pathLst>
                <a:path w="7182" h="5268" extrusionOk="0">
                  <a:moveTo>
                    <a:pt x="1659" y="4573"/>
                  </a:moveTo>
                  <a:cubicBezTo>
                    <a:pt x="1681" y="4573"/>
                    <a:pt x="1705" y="4593"/>
                    <a:pt x="1697" y="4618"/>
                  </a:cubicBezTo>
                  <a:cubicBezTo>
                    <a:pt x="1664" y="4702"/>
                    <a:pt x="1619" y="4786"/>
                    <a:pt x="1580" y="4871"/>
                  </a:cubicBezTo>
                  <a:cubicBezTo>
                    <a:pt x="1576" y="4879"/>
                    <a:pt x="1568" y="4883"/>
                    <a:pt x="1560" y="4883"/>
                  </a:cubicBezTo>
                  <a:cubicBezTo>
                    <a:pt x="1544" y="4883"/>
                    <a:pt x="1526" y="4868"/>
                    <a:pt x="1535" y="4851"/>
                  </a:cubicBezTo>
                  <a:cubicBezTo>
                    <a:pt x="1561" y="4760"/>
                    <a:pt x="1593" y="4676"/>
                    <a:pt x="1632" y="4592"/>
                  </a:cubicBezTo>
                  <a:cubicBezTo>
                    <a:pt x="1637" y="4579"/>
                    <a:pt x="1647" y="4573"/>
                    <a:pt x="1659" y="4573"/>
                  </a:cubicBezTo>
                  <a:close/>
                  <a:moveTo>
                    <a:pt x="1448" y="4608"/>
                  </a:moveTo>
                  <a:cubicBezTo>
                    <a:pt x="1467" y="4608"/>
                    <a:pt x="1485" y="4623"/>
                    <a:pt x="1477" y="4644"/>
                  </a:cubicBezTo>
                  <a:cubicBezTo>
                    <a:pt x="1451" y="4754"/>
                    <a:pt x="1438" y="4851"/>
                    <a:pt x="1457" y="4955"/>
                  </a:cubicBezTo>
                  <a:cubicBezTo>
                    <a:pt x="1457" y="4974"/>
                    <a:pt x="1444" y="4984"/>
                    <a:pt x="1432" y="4984"/>
                  </a:cubicBezTo>
                  <a:cubicBezTo>
                    <a:pt x="1423" y="4984"/>
                    <a:pt x="1415" y="4979"/>
                    <a:pt x="1412" y="4968"/>
                  </a:cubicBezTo>
                  <a:cubicBezTo>
                    <a:pt x="1373" y="4858"/>
                    <a:pt x="1373" y="4728"/>
                    <a:pt x="1418" y="4625"/>
                  </a:cubicBezTo>
                  <a:cubicBezTo>
                    <a:pt x="1425" y="4613"/>
                    <a:pt x="1437" y="4608"/>
                    <a:pt x="1448" y="4608"/>
                  </a:cubicBezTo>
                  <a:close/>
                  <a:moveTo>
                    <a:pt x="5400" y="2125"/>
                  </a:moveTo>
                  <a:cubicBezTo>
                    <a:pt x="5421" y="2125"/>
                    <a:pt x="5443" y="2135"/>
                    <a:pt x="5453" y="2157"/>
                  </a:cubicBezTo>
                  <a:cubicBezTo>
                    <a:pt x="5822" y="3031"/>
                    <a:pt x="6133" y="4262"/>
                    <a:pt x="5867" y="5207"/>
                  </a:cubicBezTo>
                  <a:cubicBezTo>
                    <a:pt x="5865" y="5215"/>
                    <a:pt x="5858" y="5219"/>
                    <a:pt x="5852" y="5219"/>
                  </a:cubicBezTo>
                  <a:cubicBezTo>
                    <a:pt x="5844" y="5219"/>
                    <a:pt x="5835" y="5212"/>
                    <a:pt x="5835" y="5201"/>
                  </a:cubicBezTo>
                  <a:cubicBezTo>
                    <a:pt x="5790" y="4663"/>
                    <a:pt x="5848" y="4139"/>
                    <a:pt x="5764" y="3601"/>
                  </a:cubicBezTo>
                  <a:cubicBezTo>
                    <a:pt x="5679" y="3109"/>
                    <a:pt x="5537" y="2643"/>
                    <a:pt x="5349" y="2190"/>
                  </a:cubicBezTo>
                  <a:cubicBezTo>
                    <a:pt x="5333" y="2150"/>
                    <a:pt x="5366" y="2125"/>
                    <a:pt x="5400" y="2125"/>
                  </a:cubicBezTo>
                  <a:close/>
                  <a:moveTo>
                    <a:pt x="4792" y="1"/>
                  </a:moveTo>
                  <a:cubicBezTo>
                    <a:pt x="4831" y="428"/>
                    <a:pt x="4643" y="856"/>
                    <a:pt x="4242" y="1108"/>
                  </a:cubicBezTo>
                  <a:cubicBezTo>
                    <a:pt x="4236" y="1112"/>
                    <a:pt x="4231" y="1114"/>
                    <a:pt x="4225" y="1114"/>
                  </a:cubicBezTo>
                  <a:cubicBezTo>
                    <a:pt x="4204" y="1114"/>
                    <a:pt x="4185" y="1088"/>
                    <a:pt x="4190" y="1063"/>
                  </a:cubicBezTo>
                  <a:lnTo>
                    <a:pt x="4190" y="1063"/>
                  </a:lnTo>
                  <a:cubicBezTo>
                    <a:pt x="4180" y="1083"/>
                    <a:pt x="4158" y="1094"/>
                    <a:pt x="4137" y="1094"/>
                  </a:cubicBezTo>
                  <a:cubicBezTo>
                    <a:pt x="4117" y="1094"/>
                    <a:pt x="4099" y="1085"/>
                    <a:pt x="4093" y="1063"/>
                  </a:cubicBezTo>
                  <a:cubicBezTo>
                    <a:pt x="4080" y="1011"/>
                    <a:pt x="4061" y="972"/>
                    <a:pt x="4041" y="927"/>
                  </a:cubicBezTo>
                  <a:cubicBezTo>
                    <a:pt x="3931" y="1095"/>
                    <a:pt x="3827" y="1257"/>
                    <a:pt x="3717" y="1425"/>
                  </a:cubicBezTo>
                  <a:cubicBezTo>
                    <a:pt x="3691" y="1464"/>
                    <a:pt x="3633" y="1613"/>
                    <a:pt x="3568" y="1613"/>
                  </a:cubicBezTo>
                  <a:cubicBezTo>
                    <a:pt x="3566" y="1613"/>
                    <a:pt x="3564" y="1614"/>
                    <a:pt x="3562" y="1614"/>
                  </a:cubicBezTo>
                  <a:cubicBezTo>
                    <a:pt x="3492" y="1614"/>
                    <a:pt x="3418" y="1515"/>
                    <a:pt x="3374" y="1484"/>
                  </a:cubicBezTo>
                  <a:cubicBezTo>
                    <a:pt x="3212" y="1348"/>
                    <a:pt x="3050" y="1212"/>
                    <a:pt x="2901" y="1063"/>
                  </a:cubicBezTo>
                  <a:cubicBezTo>
                    <a:pt x="2882" y="1115"/>
                    <a:pt x="2863" y="1166"/>
                    <a:pt x="2843" y="1218"/>
                  </a:cubicBezTo>
                  <a:cubicBezTo>
                    <a:pt x="2834" y="1239"/>
                    <a:pt x="2814" y="1249"/>
                    <a:pt x="2794" y="1249"/>
                  </a:cubicBezTo>
                  <a:cubicBezTo>
                    <a:pt x="2771" y="1249"/>
                    <a:pt x="2749" y="1234"/>
                    <a:pt x="2752" y="1205"/>
                  </a:cubicBezTo>
                  <a:cubicBezTo>
                    <a:pt x="2500" y="1011"/>
                    <a:pt x="2312" y="752"/>
                    <a:pt x="2202" y="448"/>
                  </a:cubicBezTo>
                  <a:cubicBezTo>
                    <a:pt x="2157" y="331"/>
                    <a:pt x="2111" y="189"/>
                    <a:pt x="2098" y="46"/>
                  </a:cubicBezTo>
                  <a:cubicBezTo>
                    <a:pt x="460" y="1186"/>
                    <a:pt x="78" y="3070"/>
                    <a:pt x="0" y="4968"/>
                  </a:cubicBezTo>
                  <a:cubicBezTo>
                    <a:pt x="0" y="4974"/>
                    <a:pt x="0" y="4981"/>
                    <a:pt x="0" y="4987"/>
                  </a:cubicBezTo>
                  <a:cubicBezTo>
                    <a:pt x="389" y="5032"/>
                    <a:pt x="777" y="5071"/>
                    <a:pt x="1166" y="5104"/>
                  </a:cubicBezTo>
                  <a:cubicBezTo>
                    <a:pt x="1172" y="4579"/>
                    <a:pt x="1231" y="4061"/>
                    <a:pt x="1321" y="3543"/>
                  </a:cubicBezTo>
                  <a:cubicBezTo>
                    <a:pt x="1386" y="3161"/>
                    <a:pt x="1405" y="2494"/>
                    <a:pt x="1684" y="2203"/>
                  </a:cubicBezTo>
                  <a:cubicBezTo>
                    <a:pt x="1693" y="2194"/>
                    <a:pt x="1703" y="2190"/>
                    <a:pt x="1713" y="2190"/>
                  </a:cubicBezTo>
                  <a:cubicBezTo>
                    <a:pt x="1745" y="2190"/>
                    <a:pt x="1772" y="2231"/>
                    <a:pt x="1742" y="2261"/>
                  </a:cubicBezTo>
                  <a:cubicBezTo>
                    <a:pt x="1580" y="2442"/>
                    <a:pt x="1548" y="2805"/>
                    <a:pt x="1503" y="3025"/>
                  </a:cubicBezTo>
                  <a:cubicBezTo>
                    <a:pt x="1457" y="3232"/>
                    <a:pt x="1418" y="3433"/>
                    <a:pt x="1386" y="3640"/>
                  </a:cubicBezTo>
                  <a:cubicBezTo>
                    <a:pt x="1308" y="4126"/>
                    <a:pt x="1269" y="4618"/>
                    <a:pt x="1231" y="5110"/>
                  </a:cubicBezTo>
                  <a:cubicBezTo>
                    <a:pt x="2359" y="5210"/>
                    <a:pt x="3486" y="5267"/>
                    <a:pt x="4615" y="5267"/>
                  </a:cubicBezTo>
                  <a:cubicBezTo>
                    <a:pt x="5468" y="5267"/>
                    <a:pt x="6323" y="5234"/>
                    <a:pt x="7182" y="5162"/>
                  </a:cubicBezTo>
                  <a:cubicBezTo>
                    <a:pt x="7175" y="5156"/>
                    <a:pt x="7169" y="5143"/>
                    <a:pt x="7169" y="5130"/>
                  </a:cubicBezTo>
                  <a:cubicBezTo>
                    <a:pt x="7065" y="4048"/>
                    <a:pt x="6923" y="2999"/>
                    <a:pt x="6450" y="2008"/>
                  </a:cubicBezTo>
                  <a:cubicBezTo>
                    <a:pt x="6062" y="1199"/>
                    <a:pt x="5492" y="545"/>
                    <a:pt x="47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0"/>
            <p:cNvSpPr/>
            <p:nvPr/>
          </p:nvSpPr>
          <p:spPr>
            <a:xfrm>
              <a:off x="4647082" y="2314271"/>
              <a:ext cx="69363" cy="83040"/>
            </a:xfrm>
            <a:custGeom>
              <a:avLst/>
              <a:gdLst/>
              <a:ahLst/>
              <a:cxnLst/>
              <a:rect l="l" t="t" r="r" b="b"/>
              <a:pathLst>
                <a:path w="1283" h="1536" extrusionOk="0">
                  <a:moveTo>
                    <a:pt x="91" y="0"/>
                  </a:moveTo>
                  <a:cubicBezTo>
                    <a:pt x="91" y="7"/>
                    <a:pt x="91" y="13"/>
                    <a:pt x="85" y="20"/>
                  </a:cubicBezTo>
                  <a:cubicBezTo>
                    <a:pt x="27" y="123"/>
                    <a:pt x="7" y="240"/>
                    <a:pt x="1" y="357"/>
                  </a:cubicBezTo>
                  <a:cubicBezTo>
                    <a:pt x="14" y="369"/>
                    <a:pt x="20" y="389"/>
                    <a:pt x="1" y="402"/>
                  </a:cubicBezTo>
                  <a:cubicBezTo>
                    <a:pt x="20" y="823"/>
                    <a:pt x="324" y="1263"/>
                    <a:pt x="596" y="1535"/>
                  </a:cubicBezTo>
                  <a:cubicBezTo>
                    <a:pt x="661" y="1224"/>
                    <a:pt x="965" y="952"/>
                    <a:pt x="1283" y="901"/>
                  </a:cubicBezTo>
                  <a:cubicBezTo>
                    <a:pt x="1017" y="790"/>
                    <a:pt x="771" y="641"/>
                    <a:pt x="545" y="473"/>
                  </a:cubicBezTo>
                  <a:cubicBezTo>
                    <a:pt x="389" y="350"/>
                    <a:pt x="162" y="201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0"/>
            <p:cNvSpPr/>
            <p:nvPr/>
          </p:nvSpPr>
          <p:spPr>
            <a:xfrm>
              <a:off x="4695036" y="2363954"/>
              <a:ext cx="44872" cy="35087"/>
            </a:xfrm>
            <a:custGeom>
              <a:avLst/>
              <a:gdLst/>
              <a:ahLst/>
              <a:cxnLst/>
              <a:rect l="l" t="t" r="r" b="b"/>
              <a:pathLst>
                <a:path w="830" h="649" extrusionOk="0">
                  <a:moveTo>
                    <a:pt x="499" y="1"/>
                  </a:moveTo>
                  <a:cubicBezTo>
                    <a:pt x="499" y="1"/>
                    <a:pt x="493" y="7"/>
                    <a:pt x="493" y="7"/>
                  </a:cubicBezTo>
                  <a:cubicBezTo>
                    <a:pt x="493" y="14"/>
                    <a:pt x="486" y="27"/>
                    <a:pt x="474" y="33"/>
                  </a:cubicBezTo>
                  <a:cubicBezTo>
                    <a:pt x="312" y="85"/>
                    <a:pt x="156" y="156"/>
                    <a:pt x="33" y="279"/>
                  </a:cubicBezTo>
                  <a:cubicBezTo>
                    <a:pt x="20" y="286"/>
                    <a:pt x="7" y="299"/>
                    <a:pt x="1" y="312"/>
                  </a:cubicBezTo>
                  <a:cubicBezTo>
                    <a:pt x="143" y="428"/>
                    <a:pt x="292" y="545"/>
                    <a:pt x="448" y="649"/>
                  </a:cubicBezTo>
                  <a:cubicBezTo>
                    <a:pt x="551" y="480"/>
                    <a:pt x="681" y="338"/>
                    <a:pt x="830" y="202"/>
                  </a:cubicBezTo>
                  <a:cubicBezTo>
                    <a:pt x="752" y="124"/>
                    <a:pt x="655" y="53"/>
                    <a:pt x="545" y="1"/>
                  </a:cubicBezTo>
                  <a:cubicBezTo>
                    <a:pt x="545" y="1"/>
                    <a:pt x="538" y="7"/>
                    <a:pt x="538" y="7"/>
                  </a:cubicBezTo>
                  <a:cubicBezTo>
                    <a:pt x="533" y="10"/>
                    <a:pt x="528" y="12"/>
                    <a:pt x="522" y="12"/>
                  </a:cubicBezTo>
                  <a:cubicBezTo>
                    <a:pt x="515" y="12"/>
                    <a:pt x="507" y="9"/>
                    <a:pt x="49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0"/>
            <p:cNvSpPr/>
            <p:nvPr/>
          </p:nvSpPr>
          <p:spPr>
            <a:xfrm>
              <a:off x="4728284" y="2307621"/>
              <a:ext cx="63794" cy="86879"/>
            </a:xfrm>
            <a:custGeom>
              <a:avLst/>
              <a:gdLst/>
              <a:ahLst/>
              <a:cxnLst/>
              <a:rect l="l" t="t" r="r" b="b"/>
              <a:pathLst>
                <a:path w="1180" h="1607" extrusionOk="0">
                  <a:moveTo>
                    <a:pt x="830" y="0"/>
                  </a:moveTo>
                  <a:lnTo>
                    <a:pt x="830" y="0"/>
                  </a:lnTo>
                  <a:cubicBezTo>
                    <a:pt x="642" y="382"/>
                    <a:pt x="344" y="732"/>
                    <a:pt x="1" y="991"/>
                  </a:cubicBezTo>
                  <a:cubicBezTo>
                    <a:pt x="254" y="1082"/>
                    <a:pt x="448" y="1315"/>
                    <a:pt x="519" y="1574"/>
                  </a:cubicBezTo>
                  <a:cubicBezTo>
                    <a:pt x="519" y="1580"/>
                    <a:pt x="519" y="1593"/>
                    <a:pt x="519" y="1600"/>
                  </a:cubicBezTo>
                  <a:lnTo>
                    <a:pt x="519" y="1606"/>
                  </a:lnTo>
                  <a:cubicBezTo>
                    <a:pt x="526" y="1600"/>
                    <a:pt x="526" y="1593"/>
                    <a:pt x="532" y="1593"/>
                  </a:cubicBezTo>
                  <a:cubicBezTo>
                    <a:pt x="1031" y="1192"/>
                    <a:pt x="1180" y="557"/>
                    <a:pt x="8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0"/>
            <p:cNvSpPr/>
            <p:nvPr/>
          </p:nvSpPr>
          <p:spPr>
            <a:xfrm>
              <a:off x="4655516" y="2304810"/>
              <a:ext cx="113099" cy="55036"/>
            </a:xfrm>
            <a:custGeom>
              <a:avLst/>
              <a:gdLst/>
              <a:ahLst/>
              <a:cxnLst/>
              <a:rect l="l" t="t" r="r" b="b"/>
              <a:pathLst>
                <a:path w="2092" h="1018" extrusionOk="0">
                  <a:moveTo>
                    <a:pt x="2053" y="1"/>
                  </a:moveTo>
                  <a:cubicBezTo>
                    <a:pt x="1975" y="39"/>
                    <a:pt x="1891" y="72"/>
                    <a:pt x="1800" y="98"/>
                  </a:cubicBezTo>
                  <a:cubicBezTo>
                    <a:pt x="1504" y="191"/>
                    <a:pt x="1195" y="235"/>
                    <a:pt x="886" y="235"/>
                  </a:cubicBezTo>
                  <a:cubicBezTo>
                    <a:pt x="594" y="235"/>
                    <a:pt x="302" y="196"/>
                    <a:pt x="19" y="124"/>
                  </a:cubicBezTo>
                  <a:cubicBezTo>
                    <a:pt x="13" y="130"/>
                    <a:pt x="6" y="137"/>
                    <a:pt x="0" y="143"/>
                  </a:cubicBezTo>
                  <a:cubicBezTo>
                    <a:pt x="104" y="370"/>
                    <a:pt x="414" y="551"/>
                    <a:pt x="609" y="680"/>
                  </a:cubicBezTo>
                  <a:cubicBezTo>
                    <a:pt x="797" y="810"/>
                    <a:pt x="1004" y="914"/>
                    <a:pt x="1217" y="1011"/>
                  </a:cubicBezTo>
                  <a:lnTo>
                    <a:pt x="1230" y="1011"/>
                  </a:lnTo>
                  <a:cubicBezTo>
                    <a:pt x="1243" y="1011"/>
                    <a:pt x="1256" y="1017"/>
                    <a:pt x="1269" y="1017"/>
                  </a:cubicBezTo>
                  <a:cubicBezTo>
                    <a:pt x="1593" y="713"/>
                    <a:pt x="1859" y="389"/>
                    <a:pt x="2092" y="7"/>
                  </a:cubicBezTo>
                  <a:lnTo>
                    <a:pt x="2092" y="7"/>
                  </a:lnTo>
                  <a:cubicBezTo>
                    <a:pt x="2085" y="13"/>
                    <a:pt x="2079" y="13"/>
                    <a:pt x="2072" y="20"/>
                  </a:cubicBezTo>
                  <a:cubicBezTo>
                    <a:pt x="2066" y="13"/>
                    <a:pt x="2066" y="13"/>
                    <a:pt x="2059" y="7"/>
                  </a:cubicBezTo>
                  <a:cubicBezTo>
                    <a:pt x="2059" y="7"/>
                    <a:pt x="2059" y="7"/>
                    <a:pt x="2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0"/>
            <p:cNvSpPr/>
            <p:nvPr/>
          </p:nvSpPr>
          <p:spPr>
            <a:xfrm>
              <a:off x="4864847" y="2096020"/>
              <a:ext cx="27356" cy="53414"/>
            </a:xfrm>
            <a:custGeom>
              <a:avLst/>
              <a:gdLst/>
              <a:ahLst/>
              <a:cxnLst/>
              <a:rect l="l" t="t" r="r" b="b"/>
              <a:pathLst>
                <a:path w="506" h="988" extrusionOk="0">
                  <a:moveTo>
                    <a:pt x="67" y="0"/>
                  </a:moveTo>
                  <a:cubicBezTo>
                    <a:pt x="52" y="0"/>
                    <a:pt x="36" y="1"/>
                    <a:pt x="20" y="3"/>
                  </a:cubicBezTo>
                  <a:cubicBezTo>
                    <a:pt x="33" y="333"/>
                    <a:pt x="33" y="664"/>
                    <a:pt x="1" y="987"/>
                  </a:cubicBezTo>
                  <a:cubicBezTo>
                    <a:pt x="266" y="974"/>
                    <a:pt x="506" y="780"/>
                    <a:pt x="506" y="489"/>
                  </a:cubicBezTo>
                  <a:cubicBezTo>
                    <a:pt x="506" y="239"/>
                    <a:pt x="316" y="0"/>
                    <a:pt x="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0"/>
            <p:cNvSpPr/>
            <p:nvPr/>
          </p:nvSpPr>
          <p:spPr>
            <a:xfrm>
              <a:off x="4818137" y="2451482"/>
              <a:ext cx="43250" cy="167378"/>
            </a:xfrm>
            <a:custGeom>
              <a:avLst/>
              <a:gdLst/>
              <a:ahLst/>
              <a:cxnLst/>
              <a:rect l="l" t="t" r="r" b="b"/>
              <a:pathLst>
                <a:path w="800" h="3096" extrusionOk="0">
                  <a:moveTo>
                    <a:pt x="67" y="1"/>
                  </a:moveTo>
                  <a:cubicBezTo>
                    <a:pt x="33" y="1"/>
                    <a:pt x="0" y="26"/>
                    <a:pt x="16" y="66"/>
                  </a:cubicBezTo>
                  <a:cubicBezTo>
                    <a:pt x="204" y="519"/>
                    <a:pt x="346" y="985"/>
                    <a:pt x="431" y="1477"/>
                  </a:cubicBezTo>
                  <a:cubicBezTo>
                    <a:pt x="515" y="2015"/>
                    <a:pt x="457" y="2539"/>
                    <a:pt x="502" y="3077"/>
                  </a:cubicBezTo>
                  <a:cubicBezTo>
                    <a:pt x="502" y="3088"/>
                    <a:pt x="511" y="3095"/>
                    <a:pt x="519" y="3095"/>
                  </a:cubicBezTo>
                  <a:cubicBezTo>
                    <a:pt x="525" y="3095"/>
                    <a:pt x="532" y="3091"/>
                    <a:pt x="534" y="3083"/>
                  </a:cubicBezTo>
                  <a:cubicBezTo>
                    <a:pt x="800" y="2138"/>
                    <a:pt x="489" y="907"/>
                    <a:pt x="120" y="33"/>
                  </a:cubicBezTo>
                  <a:cubicBezTo>
                    <a:pt x="110" y="11"/>
                    <a:pt x="88" y="1"/>
                    <a:pt x="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0"/>
            <p:cNvSpPr/>
            <p:nvPr/>
          </p:nvSpPr>
          <p:spPr>
            <a:xfrm>
              <a:off x="4506682" y="1949456"/>
              <a:ext cx="363139" cy="361896"/>
            </a:xfrm>
            <a:custGeom>
              <a:avLst/>
              <a:gdLst/>
              <a:ahLst/>
              <a:cxnLst/>
              <a:rect l="l" t="t" r="r" b="b"/>
              <a:pathLst>
                <a:path w="6717" h="6694" extrusionOk="0">
                  <a:moveTo>
                    <a:pt x="5834" y="4629"/>
                  </a:moveTo>
                  <a:cubicBezTo>
                    <a:pt x="5852" y="4629"/>
                    <a:pt x="5868" y="4648"/>
                    <a:pt x="5855" y="4670"/>
                  </a:cubicBezTo>
                  <a:cubicBezTo>
                    <a:pt x="5816" y="4760"/>
                    <a:pt x="5764" y="4845"/>
                    <a:pt x="5719" y="4922"/>
                  </a:cubicBezTo>
                  <a:cubicBezTo>
                    <a:pt x="5715" y="4931"/>
                    <a:pt x="5708" y="4934"/>
                    <a:pt x="5702" y="4934"/>
                  </a:cubicBezTo>
                  <a:cubicBezTo>
                    <a:pt x="5689" y="4934"/>
                    <a:pt x="5676" y="4920"/>
                    <a:pt x="5680" y="4903"/>
                  </a:cubicBezTo>
                  <a:cubicBezTo>
                    <a:pt x="5719" y="4819"/>
                    <a:pt x="5764" y="4728"/>
                    <a:pt x="5810" y="4644"/>
                  </a:cubicBezTo>
                  <a:cubicBezTo>
                    <a:pt x="5816" y="4633"/>
                    <a:pt x="5825" y="4629"/>
                    <a:pt x="5834" y="4629"/>
                  </a:cubicBezTo>
                  <a:close/>
                  <a:moveTo>
                    <a:pt x="5897" y="4715"/>
                  </a:moveTo>
                  <a:cubicBezTo>
                    <a:pt x="5912" y="4715"/>
                    <a:pt x="5929" y="4726"/>
                    <a:pt x="5933" y="4741"/>
                  </a:cubicBezTo>
                  <a:cubicBezTo>
                    <a:pt x="5959" y="4948"/>
                    <a:pt x="5810" y="5188"/>
                    <a:pt x="5628" y="5285"/>
                  </a:cubicBezTo>
                  <a:cubicBezTo>
                    <a:pt x="5626" y="5286"/>
                    <a:pt x="5625" y="5286"/>
                    <a:pt x="5623" y="5286"/>
                  </a:cubicBezTo>
                  <a:cubicBezTo>
                    <a:pt x="5612" y="5286"/>
                    <a:pt x="5604" y="5271"/>
                    <a:pt x="5615" y="5265"/>
                  </a:cubicBezTo>
                  <a:cubicBezTo>
                    <a:pt x="5693" y="5194"/>
                    <a:pt x="5758" y="5123"/>
                    <a:pt x="5803" y="5026"/>
                  </a:cubicBezTo>
                  <a:cubicBezTo>
                    <a:pt x="5855" y="4935"/>
                    <a:pt x="5861" y="4838"/>
                    <a:pt x="5874" y="4734"/>
                  </a:cubicBezTo>
                  <a:cubicBezTo>
                    <a:pt x="5877" y="4721"/>
                    <a:pt x="5887" y="4715"/>
                    <a:pt x="5897" y="4715"/>
                  </a:cubicBezTo>
                  <a:close/>
                  <a:moveTo>
                    <a:pt x="4909" y="1"/>
                  </a:moveTo>
                  <a:cubicBezTo>
                    <a:pt x="3995" y="1012"/>
                    <a:pt x="2579" y="1466"/>
                    <a:pt x="1210" y="1466"/>
                  </a:cubicBezTo>
                  <a:cubicBezTo>
                    <a:pt x="825" y="1466"/>
                    <a:pt x="444" y="1430"/>
                    <a:pt x="79" y="1361"/>
                  </a:cubicBezTo>
                  <a:lnTo>
                    <a:pt x="79" y="1361"/>
                  </a:lnTo>
                  <a:cubicBezTo>
                    <a:pt x="117" y="2494"/>
                    <a:pt x="1" y="3640"/>
                    <a:pt x="486" y="4709"/>
                  </a:cubicBezTo>
                  <a:cubicBezTo>
                    <a:pt x="1005" y="5822"/>
                    <a:pt x="2151" y="6580"/>
                    <a:pt x="3362" y="6684"/>
                  </a:cubicBezTo>
                  <a:cubicBezTo>
                    <a:pt x="3445" y="6690"/>
                    <a:pt x="3528" y="6693"/>
                    <a:pt x="3609" y="6693"/>
                  </a:cubicBezTo>
                  <a:cubicBezTo>
                    <a:pt x="4733" y="6693"/>
                    <a:pt x="5682" y="6077"/>
                    <a:pt x="6159" y="5039"/>
                  </a:cubicBezTo>
                  <a:cubicBezTo>
                    <a:pt x="6716" y="3821"/>
                    <a:pt x="6515" y="2474"/>
                    <a:pt x="6373" y="1192"/>
                  </a:cubicBezTo>
                  <a:cubicBezTo>
                    <a:pt x="6373" y="1186"/>
                    <a:pt x="6373" y="1186"/>
                    <a:pt x="6373" y="1179"/>
                  </a:cubicBezTo>
                  <a:cubicBezTo>
                    <a:pt x="5719" y="1056"/>
                    <a:pt x="5175" y="616"/>
                    <a:pt x="490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0"/>
            <p:cNvSpPr/>
            <p:nvPr/>
          </p:nvSpPr>
          <p:spPr>
            <a:xfrm>
              <a:off x="4813487" y="2199658"/>
              <a:ext cx="10488" cy="16597"/>
            </a:xfrm>
            <a:custGeom>
              <a:avLst/>
              <a:gdLst/>
              <a:ahLst/>
              <a:cxnLst/>
              <a:rect l="l" t="t" r="r" b="b"/>
              <a:pathLst>
                <a:path w="194" h="307" extrusionOk="0">
                  <a:moveTo>
                    <a:pt x="159" y="1"/>
                  </a:moveTo>
                  <a:cubicBezTo>
                    <a:pt x="150" y="1"/>
                    <a:pt x="141" y="5"/>
                    <a:pt x="135" y="16"/>
                  </a:cubicBezTo>
                  <a:cubicBezTo>
                    <a:pt x="89" y="100"/>
                    <a:pt x="44" y="191"/>
                    <a:pt x="5" y="275"/>
                  </a:cubicBezTo>
                  <a:cubicBezTo>
                    <a:pt x="1" y="292"/>
                    <a:pt x="14" y="306"/>
                    <a:pt x="27" y="306"/>
                  </a:cubicBezTo>
                  <a:cubicBezTo>
                    <a:pt x="33" y="306"/>
                    <a:pt x="40" y="303"/>
                    <a:pt x="44" y="294"/>
                  </a:cubicBezTo>
                  <a:cubicBezTo>
                    <a:pt x="89" y="217"/>
                    <a:pt x="141" y="132"/>
                    <a:pt x="180" y="42"/>
                  </a:cubicBezTo>
                  <a:cubicBezTo>
                    <a:pt x="193" y="20"/>
                    <a:pt x="177" y="1"/>
                    <a:pt x="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0"/>
            <p:cNvSpPr/>
            <p:nvPr/>
          </p:nvSpPr>
          <p:spPr>
            <a:xfrm>
              <a:off x="4809649" y="2204362"/>
              <a:ext cx="19192" cy="30924"/>
            </a:xfrm>
            <a:custGeom>
              <a:avLst/>
              <a:gdLst/>
              <a:ahLst/>
              <a:cxnLst/>
              <a:rect l="l" t="t" r="r" b="b"/>
              <a:pathLst>
                <a:path w="355" h="572" extrusionOk="0">
                  <a:moveTo>
                    <a:pt x="293" y="0"/>
                  </a:moveTo>
                  <a:cubicBezTo>
                    <a:pt x="283" y="0"/>
                    <a:pt x="273" y="6"/>
                    <a:pt x="270" y="19"/>
                  </a:cubicBezTo>
                  <a:cubicBezTo>
                    <a:pt x="257" y="123"/>
                    <a:pt x="251" y="220"/>
                    <a:pt x="199" y="311"/>
                  </a:cubicBezTo>
                  <a:cubicBezTo>
                    <a:pt x="154" y="408"/>
                    <a:pt x="89" y="479"/>
                    <a:pt x="11" y="550"/>
                  </a:cubicBezTo>
                  <a:cubicBezTo>
                    <a:pt x="0" y="556"/>
                    <a:pt x="8" y="571"/>
                    <a:pt x="19" y="571"/>
                  </a:cubicBezTo>
                  <a:cubicBezTo>
                    <a:pt x="21" y="571"/>
                    <a:pt x="22" y="571"/>
                    <a:pt x="24" y="570"/>
                  </a:cubicBezTo>
                  <a:cubicBezTo>
                    <a:pt x="206" y="473"/>
                    <a:pt x="355" y="233"/>
                    <a:pt x="329" y="26"/>
                  </a:cubicBezTo>
                  <a:cubicBezTo>
                    <a:pt x="325" y="11"/>
                    <a:pt x="308" y="0"/>
                    <a:pt x="2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0"/>
            <p:cNvSpPr/>
            <p:nvPr/>
          </p:nvSpPr>
          <p:spPr>
            <a:xfrm>
              <a:off x="4768561" y="2303404"/>
              <a:ext cx="3190" cy="1784"/>
            </a:xfrm>
            <a:custGeom>
              <a:avLst/>
              <a:gdLst/>
              <a:ahLst/>
              <a:cxnLst/>
              <a:rect l="l" t="t" r="r" b="b"/>
              <a:pathLst>
                <a:path w="59" h="33" extrusionOk="0">
                  <a:moveTo>
                    <a:pt x="46" y="1"/>
                  </a:moveTo>
                  <a:cubicBezTo>
                    <a:pt x="33" y="1"/>
                    <a:pt x="20" y="7"/>
                    <a:pt x="7" y="20"/>
                  </a:cubicBezTo>
                  <a:cubicBezTo>
                    <a:pt x="7" y="27"/>
                    <a:pt x="1" y="33"/>
                    <a:pt x="1" y="33"/>
                  </a:cubicBezTo>
                  <a:cubicBezTo>
                    <a:pt x="20" y="27"/>
                    <a:pt x="40" y="14"/>
                    <a:pt x="59" y="7"/>
                  </a:cubicBezTo>
                  <a:cubicBezTo>
                    <a:pt x="53" y="1"/>
                    <a:pt x="46" y="1"/>
                    <a:pt x="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0"/>
            <p:cNvSpPr/>
            <p:nvPr/>
          </p:nvSpPr>
          <p:spPr>
            <a:xfrm>
              <a:off x="4729852" y="1840791"/>
              <a:ext cx="26274" cy="19787"/>
            </a:xfrm>
            <a:custGeom>
              <a:avLst/>
              <a:gdLst/>
              <a:ahLst/>
              <a:cxnLst/>
              <a:rect l="l" t="t" r="r" b="b"/>
              <a:pathLst>
                <a:path w="486" h="366" extrusionOk="0">
                  <a:moveTo>
                    <a:pt x="22" y="1"/>
                  </a:moveTo>
                  <a:cubicBezTo>
                    <a:pt x="8" y="1"/>
                    <a:pt x="1" y="30"/>
                    <a:pt x="17" y="36"/>
                  </a:cubicBezTo>
                  <a:cubicBezTo>
                    <a:pt x="173" y="126"/>
                    <a:pt x="302" y="223"/>
                    <a:pt x="432" y="359"/>
                  </a:cubicBezTo>
                  <a:cubicBezTo>
                    <a:pt x="437" y="363"/>
                    <a:pt x="443" y="365"/>
                    <a:pt x="449" y="365"/>
                  </a:cubicBezTo>
                  <a:cubicBezTo>
                    <a:pt x="469" y="365"/>
                    <a:pt x="486" y="341"/>
                    <a:pt x="471" y="320"/>
                  </a:cubicBezTo>
                  <a:cubicBezTo>
                    <a:pt x="361" y="178"/>
                    <a:pt x="199" y="61"/>
                    <a:pt x="30" y="3"/>
                  </a:cubicBezTo>
                  <a:cubicBezTo>
                    <a:pt x="28" y="1"/>
                    <a:pt x="25" y="1"/>
                    <a:pt x="22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0"/>
            <p:cNvSpPr/>
            <p:nvPr/>
          </p:nvSpPr>
          <p:spPr>
            <a:xfrm>
              <a:off x="4722338" y="1831816"/>
              <a:ext cx="33519" cy="17408"/>
            </a:xfrm>
            <a:custGeom>
              <a:avLst/>
              <a:gdLst/>
              <a:ahLst/>
              <a:cxnLst/>
              <a:rect l="l" t="t" r="r" b="b"/>
              <a:pathLst>
                <a:path w="620" h="322" extrusionOk="0">
                  <a:moveTo>
                    <a:pt x="52" y="1"/>
                  </a:moveTo>
                  <a:cubicBezTo>
                    <a:pt x="46" y="1"/>
                    <a:pt x="39" y="1"/>
                    <a:pt x="33" y="1"/>
                  </a:cubicBezTo>
                  <a:cubicBezTo>
                    <a:pt x="1" y="1"/>
                    <a:pt x="1" y="40"/>
                    <a:pt x="33" y="46"/>
                  </a:cubicBezTo>
                  <a:cubicBezTo>
                    <a:pt x="253" y="66"/>
                    <a:pt x="402" y="163"/>
                    <a:pt x="564" y="312"/>
                  </a:cubicBezTo>
                  <a:cubicBezTo>
                    <a:pt x="569" y="318"/>
                    <a:pt x="576" y="321"/>
                    <a:pt x="582" y="321"/>
                  </a:cubicBezTo>
                  <a:cubicBezTo>
                    <a:pt x="600" y="321"/>
                    <a:pt x="619" y="298"/>
                    <a:pt x="610" y="279"/>
                  </a:cubicBezTo>
                  <a:cubicBezTo>
                    <a:pt x="490" y="103"/>
                    <a:pt x="255" y="1"/>
                    <a:pt x="52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0"/>
            <p:cNvSpPr/>
            <p:nvPr/>
          </p:nvSpPr>
          <p:spPr>
            <a:xfrm>
              <a:off x="4600156" y="1817111"/>
              <a:ext cx="188409" cy="76715"/>
            </a:xfrm>
            <a:custGeom>
              <a:avLst/>
              <a:gdLst/>
              <a:ahLst/>
              <a:cxnLst/>
              <a:rect l="l" t="t" r="r" b="b"/>
              <a:pathLst>
                <a:path w="3485" h="1419" extrusionOk="0">
                  <a:moveTo>
                    <a:pt x="2312" y="273"/>
                  </a:moveTo>
                  <a:cubicBezTo>
                    <a:pt x="2515" y="273"/>
                    <a:pt x="2750" y="375"/>
                    <a:pt x="2870" y="551"/>
                  </a:cubicBezTo>
                  <a:cubicBezTo>
                    <a:pt x="2879" y="570"/>
                    <a:pt x="2860" y="593"/>
                    <a:pt x="2842" y="593"/>
                  </a:cubicBezTo>
                  <a:cubicBezTo>
                    <a:pt x="2836" y="593"/>
                    <a:pt x="2829" y="590"/>
                    <a:pt x="2824" y="584"/>
                  </a:cubicBezTo>
                  <a:cubicBezTo>
                    <a:pt x="2662" y="435"/>
                    <a:pt x="2513" y="338"/>
                    <a:pt x="2293" y="318"/>
                  </a:cubicBezTo>
                  <a:cubicBezTo>
                    <a:pt x="2261" y="312"/>
                    <a:pt x="2261" y="273"/>
                    <a:pt x="2293" y="273"/>
                  </a:cubicBezTo>
                  <a:cubicBezTo>
                    <a:pt x="2299" y="273"/>
                    <a:pt x="2306" y="273"/>
                    <a:pt x="2312" y="273"/>
                  </a:cubicBezTo>
                  <a:close/>
                  <a:moveTo>
                    <a:pt x="2421" y="439"/>
                  </a:moveTo>
                  <a:cubicBezTo>
                    <a:pt x="2424" y="439"/>
                    <a:pt x="2427" y="439"/>
                    <a:pt x="2429" y="441"/>
                  </a:cubicBezTo>
                  <a:cubicBezTo>
                    <a:pt x="2598" y="499"/>
                    <a:pt x="2760" y="616"/>
                    <a:pt x="2870" y="758"/>
                  </a:cubicBezTo>
                  <a:cubicBezTo>
                    <a:pt x="2885" y="779"/>
                    <a:pt x="2868" y="803"/>
                    <a:pt x="2848" y="803"/>
                  </a:cubicBezTo>
                  <a:cubicBezTo>
                    <a:pt x="2842" y="803"/>
                    <a:pt x="2836" y="801"/>
                    <a:pt x="2831" y="797"/>
                  </a:cubicBezTo>
                  <a:cubicBezTo>
                    <a:pt x="2708" y="661"/>
                    <a:pt x="2572" y="564"/>
                    <a:pt x="2416" y="474"/>
                  </a:cubicBezTo>
                  <a:cubicBezTo>
                    <a:pt x="2400" y="468"/>
                    <a:pt x="2407" y="439"/>
                    <a:pt x="2421" y="439"/>
                  </a:cubicBezTo>
                  <a:close/>
                  <a:moveTo>
                    <a:pt x="1723" y="1"/>
                  </a:moveTo>
                  <a:cubicBezTo>
                    <a:pt x="901" y="7"/>
                    <a:pt x="1" y="493"/>
                    <a:pt x="85" y="1406"/>
                  </a:cubicBezTo>
                  <a:cubicBezTo>
                    <a:pt x="617" y="1225"/>
                    <a:pt x="1190" y="1139"/>
                    <a:pt x="1746" y="1139"/>
                  </a:cubicBezTo>
                  <a:cubicBezTo>
                    <a:pt x="2083" y="1139"/>
                    <a:pt x="2414" y="1170"/>
                    <a:pt x="2727" y="1231"/>
                  </a:cubicBezTo>
                  <a:cubicBezTo>
                    <a:pt x="2954" y="1270"/>
                    <a:pt x="3174" y="1335"/>
                    <a:pt x="3388" y="1419"/>
                  </a:cubicBezTo>
                  <a:cubicBezTo>
                    <a:pt x="3485" y="1050"/>
                    <a:pt x="3129" y="454"/>
                    <a:pt x="2863" y="260"/>
                  </a:cubicBezTo>
                  <a:cubicBezTo>
                    <a:pt x="2539" y="33"/>
                    <a:pt x="2105" y="1"/>
                    <a:pt x="17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0"/>
            <p:cNvSpPr/>
            <p:nvPr/>
          </p:nvSpPr>
          <p:spPr>
            <a:xfrm>
              <a:off x="4649191" y="2308432"/>
              <a:ext cx="6379" cy="5893"/>
            </a:xfrm>
            <a:custGeom>
              <a:avLst/>
              <a:gdLst/>
              <a:ahLst/>
              <a:cxnLst/>
              <a:rect l="l" t="t" r="r" b="b"/>
              <a:pathLst>
                <a:path w="118" h="109" extrusionOk="0">
                  <a:moveTo>
                    <a:pt x="66" y="1"/>
                  </a:moveTo>
                  <a:cubicBezTo>
                    <a:pt x="50" y="1"/>
                    <a:pt x="33" y="15"/>
                    <a:pt x="33" y="37"/>
                  </a:cubicBezTo>
                  <a:cubicBezTo>
                    <a:pt x="39" y="57"/>
                    <a:pt x="39" y="70"/>
                    <a:pt x="46" y="82"/>
                  </a:cubicBezTo>
                  <a:cubicBezTo>
                    <a:pt x="33" y="70"/>
                    <a:pt x="13" y="63"/>
                    <a:pt x="0" y="63"/>
                  </a:cubicBezTo>
                  <a:cubicBezTo>
                    <a:pt x="26" y="82"/>
                    <a:pt x="46" y="95"/>
                    <a:pt x="72" y="108"/>
                  </a:cubicBezTo>
                  <a:cubicBezTo>
                    <a:pt x="85" y="102"/>
                    <a:pt x="98" y="89"/>
                    <a:pt x="117" y="76"/>
                  </a:cubicBezTo>
                  <a:cubicBezTo>
                    <a:pt x="104" y="57"/>
                    <a:pt x="98" y="44"/>
                    <a:pt x="91" y="24"/>
                  </a:cubicBezTo>
                  <a:cubicBezTo>
                    <a:pt x="88" y="8"/>
                    <a:pt x="78" y="1"/>
                    <a:pt x="6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0"/>
            <p:cNvSpPr/>
            <p:nvPr/>
          </p:nvSpPr>
          <p:spPr>
            <a:xfrm>
              <a:off x="4612320" y="2583827"/>
              <a:ext cx="9731" cy="16814"/>
            </a:xfrm>
            <a:custGeom>
              <a:avLst/>
              <a:gdLst/>
              <a:ahLst/>
              <a:cxnLst/>
              <a:rect l="l" t="t" r="r" b="b"/>
              <a:pathLst>
                <a:path w="180" h="311" extrusionOk="0">
                  <a:moveTo>
                    <a:pt x="133" y="1"/>
                  </a:moveTo>
                  <a:cubicBezTo>
                    <a:pt x="121" y="1"/>
                    <a:pt x="111" y="7"/>
                    <a:pt x="106" y="20"/>
                  </a:cubicBezTo>
                  <a:cubicBezTo>
                    <a:pt x="67" y="104"/>
                    <a:pt x="35" y="188"/>
                    <a:pt x="9" y="279"/>
                  </a:cubicBezTo>
                  <a:cubicBezTo>
                    <a:pt x="0" y="296"/>
                    <a:pt x="18" y="311"/>
                    <a:pt x="34" y="311"/>
                  </a:cubicBezTo>
                  <a:cubicBezTo>
                    <a:pt x="42" y="311"/>
                    <a:pt x="50" y="307"/>
                    <a:pt x="54" y="299"/>
                  </a:cubicBezTo>
                  <a:cubicBezTo>
                    <a:pt x="93" y="214"/>
                    <a:pt x="138" y="130"/>
                    <a:pt x="171" y="46"/>
                  </a:cubicBezTo>
                  <a:cubicBezTo>
                    <a:pt x="179" y="21"/>
                    <a:pt x="155" y="1"/>
                    <a:pt x="1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0"/>
            <p:cNvSpPr/>
            <p:nvPr/>
          </p:nvSpPr>
          <p:spPr>
            <a:xfrm>
              <a:off x="4604048" y="2585719"/>
              <a:ext cx="6055" cy="20382"/>
            </a:xfrm>
            <a:custGeom>
              <a:avLst/>
              <a:gdLst/>
              <a:ahLst/>
              <a:cxnLst/>
              <a:rect l="l" t="t" r="r" b="b"/>
              <a:pathLst>
                <a:path w="112" h="377" extrusionOk="0">
                  <a:moveTo>
                    <a:pt x="75" y="1"/>
                  </a:moveTo>
                  <a:cubicBezTo>
                    <a:pt x="64" y="1"/>
                    <a:pt x="52" y="6"/>
                    <a:pt x="45" y="18"/>
                  </a:cubicBezTo>
                  <a:cubicBezTo>
                    <a:pt x="0" y="121"/>
                    <a:pt x="0" y="251"/>
                    <a:pt x="39" y="361"/>
                  </a:cubicBezTo>
                  <a:cubicBezTo>
                    <a:pt x="42" y="372"/>
                    <a:pt x="50" y="377"/>
                    <a:pt x="59" y="377"/>
                  </a:cubicBezTo>
                  <a:cubicBezTo>
                    <a:pt x="71" y="377"/>
                    <a:pt x="84" y="367"/>
                    <a:pt x="84" y="348"/>
                  </a:cubicBezTo>
                  <a:cubicBezTo>
                    <a:pt x="65" y="244"/>
                    <a:pt x="78" y="147"/>
                    <a:pt x="104" y="37"/>
                  </a:cubicBezTo>
                  <a:cubicBezTo>
                    <a:pt x="112" y="16"/>
                    <a:pt x="94" y="1"/>
                    <a:pt x="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0"/>
            <p:cNvSpPr/>
            <p:nvPr/>
          </p:nvSpPr>
          <p:spPr>
            <a:xfrm>
              <a:off x="4557555" y="1929561"/>
              <a:ext cx="23896" cy="14759"/>
            </a:xfrm>
            <a:custGeom>
              <a:avLst/>
              <a:gdLst/>
              <a:ahLst/>
              <a:cxnLst/>
              <a:rect l="l" t="t" r="r" b="b"/>
              <a:pathLst>
                <a:path w="442" h="273" extrusionOk="0">
                  <a:moveTo>
                    <a:pt x="408" y="1"/>
                  </a:moveTo>
                  <a:cubicBezTo>
                    <a:pt x="404" y="1"/>
                    <a:pt x="399" y="2"/>
                    <a:pt x="394" y="6"/>
                  </a:cubicBezTo>
                  <a:cubicBezTo>
                    <a:pt x="271" y="90"/>
                    <a:pt x="154" y="174"/>
                    <a:pt x="18" y="239"/>
                  </a:cubicBezTo>
                  <a:cubicBezTo>
                    <a:pt x="1" y="251"/>
                    <a:pt x="14" y="273"/>
                    <a:pt x="31" y="273"/>
                  </a:cubicBezTo>
                  <a:cubicBezTo>
                    <a:pt x="33" y="273"/>
                    <a:pt x="36" y="272"/>
                    <a:pt x="38" y="272"/>
                  </a:cubicBezTo>
                  <a:cubicBezTo>
                    <a:pt x="174" y="213"/>
                    <a:pt x="303" y="136"/>
                    <a:pt x="426" y="45"/>
                  </a:cubicBezTo>
                  <a:cubicBezTo>
                    <a:pt x="442" y="29"/>
                    <a:pt x="428" y="1"/>
                    <a:pt x="408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0"/>
            <p:cNvSpPr/>
            <p:nvPr/>
          </p:nvSpPr>
          <p:spPr>
            <a:xfrm>
              <a:off x="4472406" y="1885176"/>
              <a:ext cx="409633" cy="212413"/>
            </a:xfrm>
            <a:custGeom>
              <a:avLst/>
              <a:gdLst/>
              <a:ahLst/>
              <a:cxnLst/>
              <a:rect l="l" t="t" r="r" b="b"/>
              <a:pathLst>
                <a:path w="7577" h="3929" extrusionOk="0">
                  <a:moveTo>
                    <a:pt x="1983" y="822"/>
                  </a:moveTo>
                  <a:cubicBezTo>
                    <a:pt x="2003" y="822"/>
                    <a:pt x="2017" y="850"/>
                    <a:pt x="2001" y="866"/>
                  </a:cubicBezTo>
                  <a:cubicBezTo>
                    <a:pt x="1878" y="957"/>
                    <a:pt x="1749" y="1034"/>
                    <a:pt x="1613" y="1093"/>
                  </a:cubicBezTo>
                  <a:cubicBezTo>
                    <a:pt x="1611" y="1093"/>
                    <a:pt x="1608" y="1094"/>
                    <a:pt x="1606" y="1094"/>
                  </a:cubicBezTo>
                  <a:cubicBezTo>
                    <a:pt x="1589" y="1094"/>
                    <a:pt x="1576" y="1072"/>
                    <a:pt x="1593" y="1060"/>
                  </a:cubicBezTo>
                  <a:cubicBezTo>
                    <a:pt x="1729" y="995"/>
                    <a:pt x="1846" y="911"/>
                    <a:pt x="1969" y="827"/>
                  </a:cubicBezTo>
                  <a:cubicBezTo>
                    <a:pt x="1974" y="823"/>
                    <a:pt x="1979" y="822"/>
                    <a:pt x="1983" y="822"/>
                  </a:cubicBezTo>
                  <a:close/>
                  <a:moveTo>
                    <a:pt x="1638" y="820"/>
                  </a:moveTo>
                  <a:cubicBezTo>
                    <a:pt x="1661" y="820"/>
                    <a:pt x="1675" y="854"/>
                    <a:pt x="1652" y="866"/>
                  </a:cubicBezTo>
                  <a:cubicBezTo>
                    <a:pt x="1503" y="937"/>
                    <a:pt x="1373" y="1028"/>
                    <a:pt x="1269" y="1164"/>
                  </a:cubicBezTo>
                  <a:cubicBezTo>
                    <a:pt x="1266" y="1169"/>
                    <a:pt x="1260" y="1172"/>
                    <a:pt x="1255" y="1172"/>
                  </a:cubicBezTo>
                  <a:cubicBezTo>
                    <a:pt x="1241" y="1172"/>
                    <a:pt x="1228" y="1158"/>
                    <a:pt x="1237" y="1144"/>
                  </a:cubicBezTo>
                  <a:cubicBezTo>
                    <a:pt x="1334" y="1002"/>
                    <a:pt x="1470" y="885"/>
                    <a:pt x="1632" y="821"/>
                  </a:cubicBezTo>
                  <a:cubicBezTo>
                    <a:pt x="1634" y="820"/>
                    <a:pt x="1636" y="820"/>
                    <a:pt x="1638" y="820"/>
                  </a:cubicBezTo>
                  <a:close/>
                  <a:moveTo>
                    <a:pt x="4149" y="1"/>
                  </a:moveTo>
                  <a:cubicBezTo>
                    <a:pt x="3981" y="1"/>
                    <a:pt x="3813" y="9"/>
                    <a:pt x="3646" y="24"/>
                  </a:cubicBezTo>
                  <a:cubicBezTo>
                    <a:pt x="2649" y="121"/>
                    <a:pt x="1619" y="484"/>
                    <a:pt x="920" y="1235"/>
                  </a:cubicBezTo>
                  <a:cubicBezTo>
                    <a:pt x="233" y="1960"/>
                    <a:pt x="0" y="2983"/>
                    <a:pt x="305" y="3929"/>
                  </a:cubicBezTo>
                  <a:cubicBezTo>
                    <a:pt x="382" y="3864"/>
                    <a:pt x="479" y="3825"/>
                    <a:pt x="583" y="3819"/>
                  </a:cubicBezTo>
                  <a:cubicBezTo>
                    <a:pt x="570" y="3359"/>
                    <a:pt x="596" y="2899"/>
                    <a:pt x="661" y="2459"/>
                  </a:cubicBezTo>
                  <a:cubicBezTo>
                    <a:pt x="664" y="2448"/>
                    <a:pt x="673" y="2442"/>
                    <a:pt x="682" y="2442"/>
                  </a:cubicBezTo>
                  <a:cubicBezTo>
                    <a:pt x="694" y="2442"/>
                    <a:pt x="706" y="2451"/>
                    <a:pt x="706" y="2465"/>
                  </a:cubicBezTo>
                  <a:lnTo>
                    <a:pt x="706" y="2491"/>
                  </a:lnTo>
                  <a:cubicBezTo>
                    <a:pt x="1039" y="2496"/>
                    <a:pt x="1367" y="2506"/>
                    <a:pt x="1693" y="2506"/>
                  </a:cubicBezTo>
                  <a:cubicBezTo>
                    <a:pt x="2282" y="2506"/>
                    <a:pt x="2864" y="2472"/>
                    <a:pt x="3452" y="2310"/>
                  </a:cubicBezTo>
                  <a:cubicBezTo>
                    <a:pt x="4248" y="2090"/>
                    <a:pt x="4974" y="1669"/>
                    <a:pt x="5524" y="1041"/>
                  </a:cubicBezTo>
                  <a:cubicBezTo>
                    <a:pt x="5532" y="1030"/>
                    <a:pt x="5544" y="1026"/>
                    <a:pt x="5555" y="1026"/>
                  </a:cubicBezTo>
                  <a:cubicBezTo>
                    <a:pt x="5579" y="1026"/>
                    <a:pt x="5606" y="1045"/>
                    <a:pt x="5615" y="1067"/>
                  </a:cubicBezTo>
                  <a:cubicBezTo>
                    <a:pt x="5867" y="1721"/>
                    <a:pt x="6437" y="2167"/>
                    <a:pt x="7124" y="2271"/>
                  </a:cubicBezTo>
                  <a:cubicBezTo>
                    <a:pt x="7188" y="2278"/>
                    <a:pt x="7169" y="2362"/>
                    <a:pt x="7117" y="2381"/>
                  </a:cubicBezTo>
                  <a:cubicBezTo>
                    <a:pt x="7188" y="2854"/>
                    <a:pt x="7253" y="3340"/>
                    <a:pt x="7279" y="3825"/>
                  </a:cubicBezTo>
                  <a:cubicBezTo>
                    <a:pt x="7310" y="3818"/>
                    <a:pt x="7340" y="3814"/>
                    <a:pt x="7371" y="3814"/>
                  </a:cubicBezTo>
                  <a:cubicBezTo>
                    <a:pt x="7417" y="3814"/>
                    <a:pt x="7462" y="3823"/>
                    <a:pt x="7506" y="3838"/>
                  </a:cubicBezTo>
                  <a:cubicBezTo>
                    <a:pt x="7577" y="2737"/>
                    <a:pt x="7551" y="1662"/>
                    <a:pt x="6683" y="866"/>
                  </a:cubicBezTo>
                  <a:cubicBezTo>
                    <a:pt x="6418" y="626"/>
                    <a:pt x="6120" y="438"/>
                    <a:pt x="5796" y="309"/>
                  </a:cubicBezTo>
                  <a:cubicBezTo>
                    <a:pt x="5777" y="309"/>
                    <a:pt x="5751" y="302"/>
                    <a:pt x="5738" y="283"/>
                  </a:cubicBezTo>
                  <a:cubicBezTo>
                    <a:pt x="5238" y="85"/>
                    <a:pt x="4693" y="1"/>
                    <a:pt x="4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0"/>
            <p:cNvSpPr/>
            <p:nvPr/>
          </p:nvSpPr>
          <p:spPr>
            <a:xfrm>
              <a:off x="4538741" y="1929453"/>
              <a:ext cx="24274" cy="19084"/>
            </a:xfrm>
            <a:custGeom>
              <a:avLst/>
              <a:gdLst/>
              <a:ahLst/>
              <a:cxnLst/>
              <a:rect l="l" t="t" r="r" b="b"/>
              <a:pathLst>
                <a:path w="449" h="353" extrusionOk="0">
                  <a:moveTo>
                    <a:pt x="411" y="1"/>
                  </a:moveTo>
                  <a:cubicBezTo>
                    <a:pt x="409" y="1"/>
                    <a:pt x="407" y="1"/>
                    <a:pt x="405" y="2"/>
                  </a:cubicBezTo>
                  <a:cubicBezTo>
                    <a:pt x="243" y="66"/>
                    <a:pt x="107" y="183"/>
                    <a:pt x="10" y="325"/>
                  </a:cubicBezTo>
                  <a:cubicBezTo>
                    <a:pt x="1" y="339"/>
                    <a:pt x="14" y="353"/>
                    <a:pt x="28" y="353"/>
                  </a:cubicBezTo>
                  <a:cubicBezTo>
                    <a:pt x="33" y="353"/>
                    <a:pt x="39" y="350"/>
                    <a:pt x="42" y="345"/>
                  </a:cubicBezTo>
                  <a:cubicBezTo>
                    <a:pt x="146" y="209"/>
                    <a:pt x="276" y="118"/>
                    <a:pt x="425" y="47"/>
                  </a:cubicBezTo>
                  <a:cubicBezTo>
                    <a:pt x="448" y="35"/>
                    <a:pt x="434" y="1"/>
                    <a:pt x="411" y="1"/>
                  </a:cubicBez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0"/>
            <p:cNvSpPr/>
            <p:nvPr/>
          </p:nvSpPr>
          <p:spPr>
            <a:xfrm>
              <a:off x="4523874" y="2302593"/>
              <a:ext cx="399470" cy="326701"/>
            </a:xfrm>
            <a:custGeom>
              <a:avLst/>
              <a:gdLst/>
              <a:ahLst/>
              <a:cxnLst/>
              <a:rect l="l" t="t" r="r" b="b"/>
              <a:pathLst>
                <a:path w="7389" h="6043" extrusionOk="0">
                  <a:moveTo>
                    <a:pt x="4611" y="93"/>
                  </a:moveTo>
                  <a:lnTo>
                    <a:pt x="4611" y="93"/>
                  </a:lnTo>
                  <a:cubicBezTo>
                    <a:pt x="4961" y="650"/>
                    <a:pt x="4812" y="1285"/>
                    <a:pt x="4313" y="1686"/>
                  </a:cubicBezTo>
                  <a:cubicBezTo>
                    <a:pt x="4307" y="1686"/>
                    <a:pt x="4307" y="1693"/>
                    <a:pt x="4300" y="1693"/>
                  </a:cubicBezTo>
                  <a:cubicBezTo>
                    <a:pt x="4300" y="1686"/>
                    <a:pt x="4300" y="1673"/>
                    <a:pt x="4300" y="1667"/>
                  </a:cubicBezTo>
                  <a:cubicBezTo>
                    <a:pt x="4229" y="1408"/>
                    <a:pt x="4035" y="1175"/>
                    <a:pt x="3782" y="1084"/>
                  </a:cubicBezTo>
                  <a:cubicBezTo>
                    <a:pt x="4125" y="825"/>
                    <a:pt x="4423" y="475"/>
                    <a:pt x="4611" y="93"/>
                  </a:cubicBezTo>
                  <a:close/>
                  <a:moveTo>
                    <a:pt x="2370" y="216"/>
                  </a:moveTo>
                  <a:cubicBezTo>
                    <a:pt x="2441" y="417"/>
                    <a:pt x="2668" y="566"/>
                    <a:pt x="2824" y="689"/>
                  </a:cubicBezTo>
                  <a:cubicBezTo>
                    <a:pt x="3050" y="857"/>
                    <a:pt x="3296" y="1006"/>
                    <a:pt x="3562" y="1117"/>
                  </a:cubicBezTo>
                  <a:cubicBezTo>
                    <a:pt x="3244" y="1168"/>
                    <a:pt x="2940" y="1440"/>
                    <a:pt x="2875" y="1751"/>
                  </a:cubicBezTo>
                  <a:cubicBezTo>
                    <a:pt x="2603" y="1479"/>
                    <a:pt x="2299" y="1039"/>
                    <a:pt x="2280" y="618"/>
                  </a:cubicBezTo>
                  <a:cubicBezTo>
                    <a:pt x="2299" y="605"/>
                    <a:pt x="2293" y="585"/>
                    <a:pt x="2280" y="573"/>
                  </a:cubicBezTo>
                  <a:cubicBezTo>
                    <a:pt x="2286" y="456"/>
                    <a:pt x="2306" y="339"/>
                    <a:pt x="2364" y="236"/>
                  </a:cubicBezTo>
                  <a:cubicBezTo>
                    <a:pt x="2370" y="229"/>
                    <a:pt x="2370" y="223"/>
                    <a:pt x="2370" y="216"/>
                  </a:cubicBezTo>
                  <a:close/>
                  <a:moveTo>
                    <a:pt x="3711" y="1136"/>
                  </a:moveTo>
                  <a:cubicBezTo>
                    <a:pt x="3821" y="1188"/>
                    <a:pt x="3918" y="1259"/>
                    <a:pt x="3996" y="1337"/>
                  </a:cubicBezTo>
                  <a:cubicBezTo>
                    <a:pt x="3847" y="1473"/>
                    <a:pt x="3724" y="1615"/>
                    <a:pt x="3614" y="1784"/>
                  </a:cubicBezTo>
                  <a:cubicBezTo>
                    <a:pt x="3458" y="1680"/>
                    <a:pt x="3309" y="1563"/>
                    <a:pt x="3167" y="1447"/>
                  </a:cubicBezTo>
                  <a:cubicBezTo>
                    <a:pt x="3180" y="1434"/>
                    <a:pt x="3186" y="1421"/>
                    <a:pt x="3199" y="1414"/>
                  </a:cubicBezTo>
                  <a:cubicBezTo>
                    <a:pt x="3322" y="1291"/>
                    <a:pt x="3478" y="1220"/>
                    <a:pt x="3640" y="1168"/>
                  </a:cubicBezTo>
                  <a:cubicBezTo>
                    <a:pt x="3652" y="1162"/>
                    <a:pt x="3659" y="1149"/>
                    <a:pt x="3659" y="1142"/>
                  </a:cubicBezTo>
                  <a:cubicBezTo>
                    <a:pt x="3659" y="1142"/>
                    <a:pt x="3665" y="1136"/>
                    <a:pt x="3665" y="1136"/>
                  </a:cubicBezTo>
                  <a:cubicBezTo>
                    <a:pt x="3673" y="1144"/>
                    <a:pt x="3681" y="1147"/>
                    <a:pt x="3688" y="1147"/>
                  </a:cubicBezTo>
                  <a:cubicBezTo>
                    <a:pt x="3694" y="1147"/>
                    <a:pt x="3699" y="1145"/>
                    <a:pt x="3704" y="1142"/>
                  </a:cubicBezTo>
                  <a:cubicBezTo>
                    <a:pt x="3704" y="1142"/>
                    <a:pt x="3711" y="1136"/>
                    <a:pt x="3711" y="1136"/>
                  </a:cubicBezTo>
                  <a:close/>
                  <a:moveTo>
                    <a:pt x="4060" y="1408"/>
                  </a:moveTo>
                  <a:cubicBezTo>
                    <a:pt x="4073" y="1427"/>
                    <a:pt x="4093" y="1453"/>
                    <a:pt x="4106" y="1473"/>
                  </a:cubicBezTo>
                  <a:cubicBezTo>
                    <a:pt x="4035" y="1583"/>
                    <a:pt x="3963" y="1686"/>
                    <a:pt x="3899" y="1796"/>
                  </a:cubicBezTo>
                  <a:cubicBezTo>
                    <a:pt x="3843" y="1883"/>
                    <a:pt x="3747" y="2116"/>
                    <a:pt x="3620" y="2116"/>
                  </a:cubicBezTo>
                  <a:cubicBezTo>
                    <a:pt x="3614" y="2116"/>
                    <a:pt x="3607" y="2115"/>
                    <a:pt x="3601" y="2114"/>
                  </a:cubicBezTo>
                  <a:cubicBezTo>
                    <a:pt x="3510" y="2088"/>
                    <a:pt x="3380" y="1926"/>
                    <a:pt x="3309" y="1868"/>
                  </a:cubicBezTo>
                  <a:cubicBezTo>
                    <a:pt x="3219" y="1796"/>
                    <a:pt x="3128" y="1725"/>
                    <a:pt x="3031" y="1654"/>
                  </a:cubicBezTo>
                  <a:cubicBezTo>
                    <a:pt x="3057" y="1596"/>
                    <a:pt x="3096" y="1537"/>
                    <a:pt x="3134" y="1486"/>
                  </a:cubicBezTo>
                  <a:cubicBezTo>
                    <a:pt x="3277" y="1635"/>
                    <a:pt x="3439" y="1764"/>
                    <a:pt x="3607" y="1881"/>
                  </a:cubicBezTo>
                  <a:cubicBezTo>
                    <a:pt x="3613" y="1884"/>
                    <a:pt x="3619" y="1886"/>
                    <a:pt x="3625" y="1886"/>
                  </a:cubicBezTo>
                  <a:cubicBezTo>
                    <a:pt x="3641" y="1886"/>
                    <a:pt x="3656" y="1877"/>
                    <a:pt x="3665" y="1868"/>
                  </a:cubicBezTo>
                  <a:cubicBezTo>
                    <a:pt x="3782" y="1693"/>
                    <a:pt x="3905" y="1544"/>
                    <a:pt x="4060" y="1408"/>
                  </a:cubicBezTo>
                  <a:close/>
                  <a:moveTo>
                    <a:pt x="4902" y="631"/>
                  </a:moveTo>
                  <a:lnTo>
                    <a:pt x="4902" y="631"/>
                  </a:lnTo>
                  <a:cubicBezTo>
                    <a:pt x="5602" y="1175"/>
                    <a:pt x="6172" y="1829"/>
                    <a:pt x="6560" y="2638"/>
                  </a:cubicBezTo>
                  <a:cubicBezTo>
                    <a:pt x="7033" y="3629"/>
                    <a:pt x="7175" y="4678"/>
                    <a:pt x="7279" y="5760"/>
                  </a:cubicBezTo>
                  <a:cubicBezTo>
                    <a:pt x="7279" y="5773"/>
                    <a:pt x="7285" y="5786"/>
                    <a:pt x="7292" y="5792"/>
                  </a:cubicBezTo>
                  <a:cubicBezTo>
                    <a:pt x="6433" y="5864"/>
                    <a:pt x="5578" y="5897"/>
                    <a:pt x="4725" y="5897"/>
                  </a:cubicBezTo>
                  <a:cubicBezTo>
                    <a:pt x="3596" y="5897"/>
                    <a:pt x="2469" y="5840"/>
                    <a:pt x="1341" y="5740"/>
                  </a:cubicBezTo>
                  <a:cubicBezTo>
                    <a:pt x="1379" y="5248"/>
                    <a:pt x="1418" y="4756"/>
                    <a:pt x="1496" y="4270"/>
                  </a:cubicBezTo>
                  <a:cubicBezTo>
                    <a:pt x="1528" y="4063"/>
                    <a:pt x="1567" y="3862"/>
                    <a:pt x="1613" y="3661"/>
                  </a:cubicBezTo>
                  <a:cubicBezTo>
                    <a:pt x="1658" y="3435"/>
                    <a:pt x="1690" y="3072"/>
                    <a:pt x="1852" y="2891"/>
                  </a:cubicBezTo>
                  <a:cubicBezTo>
                    <a:pt x="1882" y="2861"/>
                    <a:pt x="1855" y="2820"/>
                    <a:pt x="1823" y="2820"/>
                  </a:cubicBezTo>
                  <a:cubicBezTo>
                    <a:pt x="1813" y="2820"/>
                    <a:pt x="1803" y="2824"/>
                    <a:pt x="1794" y="2833"/>
                  </a:cubicBezTo>
                  <a:cubicBezTo>
                    <a:pt x="1515" y="3124"/>
                    <a:pt x="1496" y="3791"/>
                    <a:pt x="1431" y="4173"/>
                  </a:cubicBezTo>
                  <a:cubicBezTo>
                    <a:pt x="1341" y="4691"/>
                    <a:pt x="1282" y="5209"/>
                    <a:pt x="1276" y="5734"/>
                  </a:cubicBezTo>
                  <a:cubicBezTo>
                    <a:pt x="887" y="5701"/>
                    <a:pt x="499" y="5662"/>
                    <a:pt x="110" y="5624"/>
                  </a:cubicBezTo>
                  <a:cubicBezTo>
                    <a:pt x="110" y="5617"/>
                    <a:pt x="110" y="5604"/>
                    <a:pt x="110" y="5598"/>
                  </a:cubicBezTo>
                  <a:cubicBezTo>
                    <a:pt x="188" y="3700"/>
                    <a:pt x="570" y="1816"/>
                    <a:pt x="2208" y="676"/>
                  </a:cubicBezTo>
                  <a:cubicBezTo>
                    <a:pt x="2221" y="819"/>
                    <a:pt x="2267" y="961"/>
                    <a:pt x="2312" y="1078"/>
                  </a:cubicBezTo>
                  <a:cubicBezTo>
                    <a:pt x="2422" y="1382"/>
                    <a:pt x="2610" y="1641"/>
                    <a:pt x="2862" y="1835"/>
                  </a:cubicBezTo>
                  <a:cubicBezTo>
                    <a:pt x="2859" y="1864"/>
                    <a:pt x="2881" y="1879"/>
                    <a:pt x="2904" y="1879"/>
                  </a:cubicBezTo>
                  <a:cubicBezTo>
                    <a:pt x="2924" y="1879"/>
                    <a:pt x="2944" y="1869"/>
                    <a:pt x="2953" y="1848"/>
                  </a:cubicBezTo>
                  <a:cubicBezTo>
                    <a:pt x="2973" y="1796"/>
                    <a:pt x="2992" y="1745"/>
                    <a:pt x="3011" y="1693"/>
                  </a:cubicBezTo>
                  <a:cubicBezTo>
                    <a:pt x="3160" y="1842"/>
                    <a:pt x="3322" y="1978"/>
                    <a:pt x="3484" y="2114"/>
                  </a:cubicBezTo>
                  <a:cubicBezTo>
                    <a:pt x="3528" y="2145"/>
                    <a:pt x="3602" y="2244"/>
                    <a:pt x="3672" y="2244"/>
                  </a:cubicBezTo>
                  <a:cubicBezTo>
                    <a:pt x="3674" y="2244"/>
                    <a:pt x="3676" y="2243"/>
                    <a:pt x="3678" y="2243"/>
                  </a:cubicBezTo>
                  <a:cubicBezTo>
                    <a:pt x="3743" y="2243"/>
                    <a:pt x="3808" y="2094"/>
                    <a:pt x="3827" y="2055"/>
                  </a:cubicBezTo>
                  <a:cubicBezTo>
                    <a:pt x="3937" y="1887"/>
                    <a:pt x="4041" y="1725"/>
                    <a:pt x="4151" y="1557"/>
                  </a:cubicBezTo>
                  <a:cubicBezTo>
                    <a:pt x="4171" y="1602"/>
                    <a:pt x="4190" y="1641"/>
                    <a:pt x="4203" y="1693"/>
                  </a:cubicBezTo>
                  <a:cubicBezTo>
                    <a:pt x="4209" y="1715"/>
                    <a:pt x="4227" y="1724"/>
                    <a:pt x="4247" y="1724"/>
                  </a:cubicBezTo>
                  <a:cubicBezTo>
                    <a:pt x="4268" y="1724"/>
                    <a:pt x="4290" y="1713"/>
                    <a:pt x="4300" y="1693"/>
                  </a:cubicBezTo>
                  <a:lnTo>
                    <a:pt x="4300" y="1693"/>
                  </a:lnTo>
                  <a:cubicBezTo>
                    <a:pt x="4290" y="1718"/>
                    <a:pt x="4312" y="1744"/>
                    <a:pt x="4334" y="1744"/>
                  </a:cubicBezTo>
                  <a:cubicBezTo>
                    <a:pt x="4340" y="1744"/>
                    <a:pt x="4346" y="1742"/>
                    <a:pt x="4352" y="1738"/>
                  </a:cubicBezTo>
                  <a:cubicBezTo>
                    <a:pt x="4753" y="1486"/>
                    <a:pt x="4941" y="1058"/>
                    <a:pt x="4902" y="631"/>
                  </a:cubicBezTo>
                  <a:close/>
                  <a:moveTo>
                    <a:pt x="4644" y="0"/>
                  </a:moveTo>
                  <a:cubicBezTo>
                    <a:pt x="4626" y="0"/>
                    <a:pt x="4608" y="8"/>
                    <a:pt x="4598" y="22"/>
                  </a:cubicBezTo>
                  <a:cubicBezTo>
                    <a:pt x="4591" y="16"/>
                    <a:pt x="4579" y="16"/>
                    <a:pt x="4572" y="16"/>
                  </a:cubicBezTo>
                  <a:cubicBezTo>
                    <a:pt x="4572" y="16"/>
                    <a:pt x="4579" y="16"/>
                    <a:pt x="4585" y="22"/>
                  </a:cubicBezTo>
                  <a:cubicBezTo>
                    <a:pt x="4566" y="29"/>
                    <a:pt x="4546" y="42"/>
                    <a:pt x="4527" y="48"/>
                  </a:cubicBezTo>
                  <a:cubicBezTo>
                    <a:pt x="4294" y="430"/>
                    <a:pt x="4028" y="754"/>
                    <a:pt x="3704" y="1058"/>
                  </a:cubicBezTo>
                  <a:cubicBezTo>
                    <a:pt x="3691" y="1058"/>
                    <a:pt x="3678" y="1052"/>
                    <a:pt x="3665" y="1052"/>
                  </a:cubicBezTo>
                  <a:lnTo>
                    <a:pt x="3652" y="1052"/>
                  </a:lnTo>
                  <a:cubicBezTo>
                    <a:pt x="3439" y="955"/>
                    <a:pt x="3232" y="851"/>
                    <a:pt x="3044" y="721"/>
                  </a:cubicBezTo>
                  <a:cubicBezTo>
                    <a:pt x="2849" y="592"/>
                    <a:pt x="2539" y="411"/>
                    <a:pt x="2435" y="184"/>
                  </a:cubicBezTo>
                  <a:cubicBezTo>
                    <a:pt x="2416" y="197"/>
                    <a:pt x="2403" y="203"/>
                    <a:pt x="2390" y="216"/>
                  </a:cubicBezTo>
                  <a:cubicBezTo>
                    <a:pt x="2364" y="203"/>
                    <a:pt x="2344" y="184"/>
                    <a:pt x="2318" y="171"/>
                  </a:cubicBezTo>
                  <a:cubicBezTo>
                    <a:pt x="2306" y="178"/>
                    <a:pt x="2299" y="184"/>
                    <a:pt x="2293" y="190"/>
                  </a:cubicBezTo>
                  <a:cubicBezTo>
                    <a:pt x="2215" y="307"/>
                    <a:pt x="2189" y="443"/>
                    <a:pt x="2195" y="585"/>
                  </a:cubicBezTo>
                  <a:cubicBezTo>
                    <a:pt x="408" y="1499"/>
                    <a:pt x="65" y="3804"/>
                    <a:pt x="0" y="5598"/>
                  </a:cubicBezTo>
                  <a:cubicBezTo>
                    <a:pt x="0" y="5624"/>
                    <a:pt x="13" y="5637"/>
                    <a:pt x="26" y="5643"/>
                  </a:cubicBezTo>
                  <a:cubicBezTo>
                    <a:pt x="20" y="5669"/>
                    <a:pt x="26" y="5695"/>
                    <a:pt x="58" y="5701"/>
                  </a:cubicBezTo>
                  <a:cubicBezTo>
                    <a:pt x="1477" y="5941"/>
                    <a:pt x="2927" y="6042"/>
                    <a:pt x="4377" y="6042"/>
                  </a:cubicBezTo>
                  <a:cubicBezTo>
                    <a:pt x="5357" y="6042"/>
                    <a:pt x="6336" y="5996"/>
                    <a:pt x="7305" y="5915"/>
                  </a:cubicBezTo>
                  <a:cubicBezTo>
                    <a:pt x="7357" y="5909"/>
                    <a:pt x="7376" y="5844"/>
                    <a:pt x="7350" y="5811"/>
                  </a:cubicBezTo>
                  <a:cubicBezTo>
                    <a:pt x="7370" y="5805"/>
                    <a:pt x="7389" y="5786"/>
                    <a:pt x="7389" y="5760"/>
                  </a:cubicBezTo>
                  <a:cubicBezTo>
                    <a:pt x="7376" y="3836"/>
                    <a:pt x="6638" y="1544"/>
                    <a:pt x="4889" y="521"/>
                  </a:cubicBezTo>
                  <a:cubicBezTo>
                    <a:pt x="4857" y="346"/>
                    <a:pt x="4792" y="178"/>
                    <a:pt x="4689" y="22"/>
                  </a:cubicBezTo>
                  <a:cubicBezTo>
                    <a:pt x="4676" y="7"/>
                    <a:pt x="4660" y="0"/>
                    <a:pt x="46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0"/>
            <p:cNvSpPr/>
            <p:nvPr/>
          </p:nvSpPr>
          <p:spPr>
            <a:xfrm>
              <a:off x="4482516" y="2095101"/>
              <a:ext cx="26707" cy="47683"/>
            </a:xfrm>
            <a:custGeom>
              <a:avLst/>
              <a:gdLst/>
              <a:ahLst/>
              <a:cxnLst/>
              <a:rect l="l" t="t" r="r" b="b"/>
              <a:pathLst>
                <a:path w="494" h="882" extrusionOk="0">
                  <a:moveTo>
                    <a:pt x="396" y="1"/>
                  </a:moveTo>
                  <a:cubicBezTo>
                    <a:pt x="189" y="52"/>
                    <a:pt x="1" y="240"/>
                    <a:pt x="14" y="467"/>
                  </a:cubicBezTo>
                  <a:cubicBezTo>
                    <a:pt x="27" y="726"/>
                    <a:pt x="260" y="875"/>
                    <a:pt x="493" y="881"/>
                  </a:cubicBezTo>
                  <a:cubicBezTo>
                    <a:pt x="441" y="596"/>
                    <a:pt x="409" y="298"/>
                    <a:pt x="3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0"/>
            <p:cNvSpPr/>
            <p:nvPr/>
          </p:nvSpPr>
          <p:spPr>
            <a:xfrm>
              <a:off x="4466459" y="1811164"/>
              <a:ext cx="433475" cy="506352"/>
            </a:xfrm>
            <a:custGeom>
              <a:avLst/>
              <a:gdLst/>
              <a:ahLst/>
              <a:cxnLst/>
              <a:rect l="l" t="t" r="r" b="b"/>
              <a:pathLst>
                <a:path w="8018" h="9366" extrusionOk="0">
                  <a:moveTo>
                    <a:pt x="4196" y="111"/>
                  </a:moveTo>
                  <a:cubicBezTo>
                    <a:pt x="4578" y="111"/>
                    <a:pt x="5012" y="143"/>
                    <a:pt x="5336" y="370"/>
                  </a:cubicBezTo>
                  <a:cubicBezTo>
                    <a:pt x="5602" y="564"/>
                    <a:pt x="5958" y="1166"/>
                    <a:pt x="5861" y="1529"/>
                  </a:cubicBezTo>
                  <a:cubicBezTo>
                    <a:pt x="5647" y="1445"/>
                    <a:pt x="5427" y="1380"/>
                    <a:pt x="5200" y="1341"/>
                  </a:cubicBezTo>
                  <a:cubicBezTo>
                    <a:pt x="4887" y="1280"/>
                    <a:pt x="4556" y="1249"/>
                    <a:pt x="4219" y="1249"/>
                  </a:cubicBezTo>
                  <a:cubicBezTo>
                    <a:pt x="3663" y="1249"/>
                    <a:pt x="3090" y="1335"/>
                    <a:pt x="2558" y="1516"/>
                  </a:cubicBezTo>
                  <a:cubicBezTo>
                    <a:pt x="2474" y="603"/>
                    <a:pt x="3374" y="117"/>
                    <a:pt x="4196" y="111"/>
                  </a:cubicBezTo>
                  <a:close/>
                  <a:moveTo>
                    <a:pt x="4259" y="1370"/>
                  </a:moveTo>
                  <a:cubicBezTo>
                    <a:pt x="4803" y="1370"/>
                    <a:pt x="5348" y="1454"/>
                    <a:pt x="5848" y="1652"/>
                  </a:cubicBezTo>
                  <a:cubicBezTo>
                    <a:pt x="5857" y="1667"/>
                    <a:pt x="5874" y="1674"/>
                    <a:pt x="5891" y="1674"/>
                  </a:cubicBezTo>
                  <a:cubicBezTo>
                    <a:pt x="5896" y="1674"/>
                    <a:pt x="5901" y="1673"/>
                    <a:pt x="5906" y="1671"/>
                  </a:cubicBezTo>
                  <a:cubicBezTo>
                    <a:pt x="6223" y="1807"/>
                    <a:pt x="6528" y="1995"/>
                    <a:pt x="6793" y="2235"/>
                  </a:cubicBezTo>
                  <a:cubicBezTo>
                    <a:pt x="7661" y="3031"/>
                    <a:pt x="7687" y="4106"/>
                    <a:pt x="7616" y="5207"/>
                  </a:cubicBezTo>
                  <a:cubicBezTo>
                    <a:pt x="7572" y="5191"/>
                    <a:pt x="7525" y="5180"/>
                    <a:pt x="7478" y="5180"/>
                  </a:cubicBezTo>
                  <a:cubicBezTo>
                    <a:pt x="7448" y="5180"/>
                    <a:pt x="7419" y="5184"/>
                    <a:pt x="7389" y="5194"/>
                  </a:cubicBezTo>
                  <a:cubicBezTo>
                    <a:pt x="7363" y="4709"/>
                    <a:pt x="7298" y="4223"/>
                    <a:pt x="7227" y="3750"/>
                  </a:cubicBezTo>
                  <a:cubicBezTo>
                    <a:pt x="7279" y="3731"/>
                    <a:pt x="7298" y="3647"/>
                    <a:pt x="7234" y="3640"/>
                  </a:cubicBezTo>
                  <a:cubicBezTo>
                    <a:pt x="6547" y="3536"/>
                    <a:pt x="5977" y="3090"/>
                    <a:pt x="5725" y="2436"/>
                  </a:cubicBezTo>
                  <a:cubicBezTo>
                    <a:pt x="5716" y="2414"/>
                    <a:pt x="5689" y="2395"/>
                    <a:pt x="5663" y="2395"/>
                  </a:cubicBezTo>
                  <a:cubicBezTo>
                    <a:pt x="5651" y="2395"/>
                    <a:pt x="5638" y="2399"/>
                    <a:pt x="5628" y="2410"/>
                  </a:cubicBezTo>
                  <a:cubicBezTo>
                    <a:pt x="5084" y="3038"/>
                    <a:pt x="4358" y="3459"/>
                    <a:pt x="3562" y="3679"/>
                  </a:cubicBezTo>
                  <a:cubicBezTo>
                    <a:pt x="2974" y="3841"/>
                    <a:pt x="2392" y="3875"/>
                    <a:pt x="1803" y="3875"/>
                  </a:cubicBezTo>
                  <a:cubicBezTo>
                    <a:pt x="1477" y="3875"/>
                    <a:pt x="1149" y="3865"/>
                    <a:pt x="816" y="3860"/>
                  </a:cubicBezTo>
                  <a:lnTo>
                    <a:pt x="816" y="3834"/>
                  </a:lnTo>
                  <a:cubicBezTo>
                    <a:pt x="816" y="3820"/>
                    <a:pt x="804" y="3811"/>
                    <a:pt x="792" y="3811"/>
                  </a:cubicBezTo>
                  <a:cubicBezTo>
                    <a:pt x="783" y="3811"/>
                    <a:pt x="774" y="3817"/>
                    <a:pt x="771" y="3828"/>
                  </a:cubicBezTo>
                  <a:cubicBezTo>
                    <a:pt x="706" y="4268"/>
                    <a:pt x="680" y="4728"/>
                    <a:pt x="693" y="5188"/>
                  </a:cubicBezTo>
                  <a:cubicBezTo>
                    <a:pt x="589" y="5194"/>
                    <a:pt x="492" y="5233"/>
                    <a:pt x="415" y="5298"/>
                  </a:cubicBezTo>
                  <a:cubicBezTo>
                    <a:pt x="110" y="4352"/>
                    <a:pt x="343" y="3329"/>
                    <a:pt x="1023" y="2604"/>
                  </a:cubicBezTo>
                  <a:cubicBezTo>
                    <a:pt x="1729" y="1853"/>
                    <a:pt x="2759" y="1490"/>
                    <a:pt x="3756" y="1393"/>
                  </a:cubicBezTo>
                  <a:cubicBezTo>
                    <a:pt x="3923" y="1378"/>
                    <a:pt x="4091" y="1370"/>
                    <a:pt x="4259" y="1370"/>
                  </a:cubicBezTo>
                  <a:close/>
                  <a:moveTo>
                    <a:pt x="693" y="5253"/>
                  </a:moveTo>
                  <a:cubicBezTo>
                    <a:pt x="706" y="5550"/>
                    <a:pt x="738" y="5848"/>
                    <a:pt x="790" y="6133"/>
                  </a:cubicBezTo>
                  <a:cubicBezTo>
                    <a:pt x="557" y="6127"/>
                    <a:pt x="324" y="5978"/>
                    <a:pt x="311" y="5719"/>
                  </a:cubicBezTo>
                  <a:cubicBezTo>
                    <a:pt x="298" y="5492"/>
                    <a:pt x="486" y="5304"/>
                    <a:pt x="693" y="5253"/>
                  </a:cubicBezTo>
                  <a:close/>
                  <a:moveTo>
                    <a:pt x="7435" y="5269"/>
                  </a:moveTo>
                  <a:cubicBezTo>
                    <a:pt x="7679" y="5269"/>
                    <a:pt x="7875" y="5508"/>
                    <a:pt x="7875" y="5758"/>
                  </a:cubicBezTo>
                  <a:cubicBezTo>
                    <a:pt x="7875" y="6049"/>
                    <a:pt x="7635" y="6243"/>
                    <a:pt x="7370" y="6256"/>
                  </a:cubicBezTo>
                  <a:cubicBezTo>
                    <a:pt x="7402" y="5933"/>
                    <a:pt x="7408" y="5602"/>
                    <a:pt x="7389" y="5272"/>
                  </a:cubicBezTo>
                  <a:cubicBezTo>
                    <a:pt x="7404" y="5270"/>
                    <a:pt x="7420" y="5269"/>
                    <a:pt x="7435" y="5269"/>
                  </a:cubicBezTo>
                  <a:close/>
                  <a:moveTo>
                    <a:pt x="5653" y="2559"/>
                  </a:moveTo>
                  <a:cubicBezTo>
                    <a:pt x="5919" y="3174"/>
                    <a:pt x="6463" y="3614"/>
                    <a:pt x="7117" y="3737"/>
                  </a:cubicBezTo>
                  <a:cubicBezTo>
                    <a:pt x="7117" y="3744"/>
                    <a:pt x="7117" y="3744"/>
                    <a:pt x="7117" y="3750"/>
                  </a:cubicBezTo>
                  <a:cubicBezTo>
                    <a:pt x="7259" y="5032"/>
                    <a:pt x="7460" y="6379"/>
                    <a:pt x="6903" y="7597"/>
                  </a:cubicBezTo>
                  <a:cubicBezTo>
                    <a:pt x="6426" y="8635"/>
                    <a:pt x="5477" y="9251"/>
                    <a:pt x="4353" y="9251"/>
                  </a:cubicBezTo>
                  <a:cubicBezTo>
                    <a:pt x="4272" y="9251"/>
                    <a:pt x="4189" y="9248"/>
                    <a:pt x="4106" y="9242"/>
                  </a:cubicBezTo>
                  <a:cubicBezTo>
                    <a:pt x="2895" y="9138"/>
                    <a:pt x="1749" y="8380"/>
                    <a:pt x="1230" y="7267"/>
                  </a:cubicBezTo>
                  <a:cubicBezTo>
                    <a:pt x="745" y="6198"/>
                    <a:pt x="861" y="5052"/>
                    <a:pt x="823" y="3919"/>
                  </a:cubicBezTo>
                  <a:lnTo>
                    <a:pt x="823" y="3919"/>
                  </a:lnTo>
                  <a:cubicBezTo>
                    <a:pt x="1188" y="3988"/>
                    <a:pt x="1569" y="4024"/>
                    <a:pt x="1954" y="4024"/>
                  </a:cubicBezTo>
                  <a:cubicBezTo>
                    <a:pt x="3323" y="4024"/>
                    <a:pt x="4739" y="3570"/>
                    <a:pt x="5653" y="2559"/>
                  </a:cubicBezTo>
                  <a:close/>
                  <a:moveTo>
                    <a:pt x="4207" y="0"/>
                  </a:moveTo>
                  <a:cubicBezTo>
                    <a:pt x="3721" y="0"/>
                    <a:pt x="3209" y="114"/>
                    <a:pt x="2856" y="467"/>
                  </a:cubicBezTo>
                  <a:cubicBezTo>
                    <a:pt x="2577" y="745"/>
                    <a:pt x="2409" y="1147"/>
                    <a:pt x="2506" y="1535"/>
                  </a:cubicBezTo>
                  <a:cubicBezTo>
                    <a:pt x="1736" y="1807"/>
                    <a:pt x="1049" y="2267"/>
                    <a:pt x="615" y="2947"/>
                  </a:cubicBezTo>
                  <a:cubicBezTo>
                    <a:pt x="168" y="3647"/>
                    <a:pt x="0" y="4573"/>
                    <a:pt x="363" y="5343"/>
                  </a:cubicBezTo>
                  <a:cubicBezTo>
                    <a:pt x="266" y="5440"/>
                    <a:pt x="201" y="5570"/>
                    <a:pt x="207" y="5719"/>
                  </a:cubicBezTo>
                  <a:cubicBezTo>
                    <a:pt x="219" y="5996"/>
                    <a:pt x="473" y="6234"/>
                    <a:pt x="743" y="6234"/>
                  </a:cubicBezTo>
                  <a:cubicBezTo>
                    <a:pt x="763" y="6234"/>
                    <a:pt x="783" y="6233"/>
                    <a:pt x="803" y="6230"/>
                  </a:cubicBezTo>
                  <a:cubicBezTo>
                    <a:pt x="803" y="6230"/>
                    <a:pt x="803" y="6230"/>
                    <a:pt x="810" y="6224"/>
                  </a:cubicBezTo>
                  <a:cubicBezTo>
                    <a:pt x="1030" y="7331"/>
                    <a:pt x="1580" y="8329"/>
                    <a:pt x="2642" y="8911"/>
                  </a:cubicBezTo>
                  <a:cubicBezTo>
                    <a:pt x="2888" y="9047"/>
                    <a:pt x="3147" y="9151"/>
                    <a:pt x="3413" y="9229"/>
                  </a:cubicBezTo>
                  <a:cubicBezTo>
                    <a:pt x="3393" y="9235"/>
                    <a:pt x="3380" y="9248"/>
                    <a:pt x="3361" y="9255"/>
                  </a:cubicBezTo>
                  <a:cubicBezTo>
                    <a:pt x="3368" y="9255"/>
                    <a:pt x="3374" y="9261"/>
                    <a:pt x="3380" y="9261"/>
                  </a:cubicBezTo>
                  <a:cubicBezTo>
                    <a:pt x="3393" y="9261"/>
                    <a:pt x="3413" y="9268"/>
                    <a:pt x="3426" y="9280"/>
                  </a:cubicBezTo>
                  <a:cubicBezTo>
                    <a:pt x="3419" y="9268"/>
                    <a:pt x="3419" y="9248"/>
                    <a:pt x="3413" y="9235"/>
                  </a:cubicBezTo>
                  <a:cubicBezTo>
                    <a:pt x="3413" y="9213"/>
                    <a:pt x="3430" y="9199"/>
                    <a:pt x="3446" y="9199"/>
                  </a:cubicBezTo>
                  <a:cubicBezTo>
                    <a:pt x="3458" y="9199"/>
                    <a:pt x="3468" y="9206"/>
                    <a:pt x="3471" y="9222"/>
                  </a:cubicBezTo>
                  <a:cubicBezTo>
                    <a:pt x="3478" y="9235"/>
                    <a:pt x="3484" y="9255"/>
                    <a:pt x="3497" y="9274"/>
                  </a:cubicBezTo>
                  <a:cubicBezTo>
                    <a:pt x="3503" y="9268"/>
                    <a:pt x="3510" y="9261"/>
                    <a:pt x="3516" y="9255"/>
                  </a:cubicBezTo>
                  <a:cubicBezTo>
                    <a:pt x="3799" y="9327"/>
                    <a:pt x="4091" y="9366"/>
                    <a:pt x="4383" y="9366"/>
                  </a:cubicBezTo>
                  <a:cubicBezTo>
                    <a:pt x="4692" y="9366"/>
                    <a:pt x="5001" y="9322"/>
                    <a:pt x="5297" y="9229"/>
                  </a:cubicBezTo>
                  <a:cubicBezTo>
                    <a:pt x="5388" y="9203"/>
                    <a:pt x="5472" y="9170"/>
                    <a:pt x="5550" y="9132"/>
                  </a:cubicBezTo>
                  <a:cubicBezTo>
                    <a:pt x="5556" y="9138"/>
                    <a:pt x="5556" y="9138"/>
                    <a:pt x="5556" y="9138"/>
                  </a:cubicBezTo>
                  <a:cubicBezTo>
                    <a:pt x="5563" y="9144"/>
                    <a:pt x="5563" y="9144"/>
                    <a:pt x="5569" y="9151"/>
                  </a:cubicBezTo>
                  <a:cubicBezTo>
                    <a:pt x="5576" y="9144"/>
                    <a:pt x="5582" y="9144"/>
                    <a:pt x="5589" y="9138"/>
                  </a:cubicBezTo>
                  <a:cubicBezTo>
                    <a:pt x="5589" y="9138"/>
                    <a:pt x="5595" y="9132"/>
                    <a:pt x="5595" y="9125"/>
                  </a:cubicBezTo>
                  <a:cubicBezTo>
                    <a:pt x="5608" y="9112"/>
                    <a:pt x="5621" y="9106"/>
                    <a:pt x="5634" y="9099"/>
                  </a:cubicBezTo>
                  <a:lnTo>
                    <a:pt x="5628" y="9099"/>
                  </a:lnTo>
                  <a:cubicBezTo>
                    <a:pt x="6314" y="8775"/>
                    <a:pt x="6806" y="8167"/>
                    <a:pt x="7085" y="7461"/>
                  </a:cubicBezTo>
                  <a:cubicBezTo>
                    <a:pt x="7227" y="7105"/>
                    <a:pt x="7311" y="6736"/>
                    <a:pt x="7357" y="6360"/>
                  </a:cubicBezTo>
                  <a:cubicBezTo>
                    <a:pt x="7713" y="6360"/>
                    <a:pt x="8017" y="6068"/>
                    <a:pt x="7972" y="5699"/>
                  </a:cubicBezTo>
                  <a:cubicBezTo>
                    <a:pt x="7959" y="5531"/>
                    <a:pt x="7849" y="5356"/>
                    <a:pt x="7706" y="5259"/>
                  </a:cubicBezTo>
                  <a:cubicBezTo>
                    <a:pt x="7719" y="5246"/>
                    <a:pt x="7726" y="5233"/>
                    <a:pt x="7726" y="5214"/>
                  </a:cubicBezTo>
                  <a:cubicBezTo>
                    <a:pt x="7790" y="4307"/>
                    <a:pt x="7816" y="3362"/>
                    <a:pt x="7259" y="2591"/>
                  </a:cubicBezTo>
                  <a:cubicBezTo>
                    <a:pt x="6936" y="2131"/>
                    <a:pt x="6476" y="1795"/>
                    <a:pt x="5964" y="1574"/>
                  </a:cubicBezTo>
                  <a:cubicBezTo>
                    <a:pt x="6061" y="1231"/>
                    <a:pt x="5822" y="745"/>
                    <a:pt x="5621" y="486"/>
                  </a:cubicBezTo>
                  <a:cubicBezTo>
                    <a:pt x="5297" y="78"/>
                    <a:pt x="4740" y="7"/>
                    <a:pt x="4248" y="1"/>
                  </a:cubicBezTo>
                  <a:cubicBezTo>
                    <a:pt x="4235" y="1"/>
                    <a:pt x="4221" y="0"/>
                    <a:pt x="4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0"/>
            <p:cNvSpPr/>
            <p:nvPr/>
          </p:nvSpPr>
          <p:spPr>
            <a:xfrm>
              <a:off x="4096400" y="2587125"/>
              <a:ext cx="1284909" cy="73417"/>
            </a:xfrm>
            <a:custGeom>
              <a:avLst/>
              <a:gdLst/>
              <a:ahLst/>
              <a:cxnLst/>
              <a:rect l="l" t="t" r="r" b="b"/>
              <a:pathLst>
                <a:path w="23767" h="1358" extrusionOk="0">
                  <a:moveTo>
                    <a:pt x="23208" y="0"/>
                  </a:moveTo>
                  <a:cubicBezTo>
                    <a:pt x="22893" y="0"/>
                    <a:pt x="22557" y="399"/>
                    <a:pt x="22523" y="399"/>
                  </a:cubicBezTo>
                  <a:cubicBezTo>
                    <a:pt x="22523" y="399"/>
                    <a:pt x="22523" y="399"/>
                    <a:pt x="22523" y="399"/>
                  </a:cubicBezTo>
                  <a:cubicBezTo>
                    <a:pt x="20632" y="380"/>
                    <a:pt x="18741" y="354"/>
                    <a:pt x="16850" y="341"/>
                  </a:cubicBezTo>
                  <a:cubicBezTo>
                    <a:pt x="14423" y="322"/>
                    <a:pt x="11999" y="310"/>
                    <a:pt x="9576" y="310"/>
                  </a:cubicBezTo>
                  <a:cubicBezTo>
                    <a:pt x="8690" y="310"/>
                    <a:pt x="7803" y="312"/>
                    <a:pt x="6916" y="315"/>
                  </a:cubicBezTo>
                  <a:cubicBezTo>
                    <a:pt x="3607" y="328"/>
                    <a:pt x="0" y="1241"/>
                    <a:pt x="2047" y="1254"/>
                  </a:cubicBezTo>
                  <a:cubicBezTo>
                    <a:pt x="9286" y="1287"/>
                    <a:pt x="16526" y="1326"/>
                    <a:pt x="23766" y="1358"/>
                  </a:cubicBezTo>
                  <a:cubicBezTo>
                    <a:pt x="23728" y="289"/>
                    <a:pt x="23475" y="0"/>
                    <a:pt x="232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0"/>
            <p:cNvSpPr/>
            <p:nvPr/>
          </p:nvSpPr>
          <p:spPr>
            <a:xfrm>
              <a:off x="4269671" y="2594910"/>
              <a:ext cx="1040221" cy="19787"/>
            </a:xfrm>
            <a:custGeom>
              <a:avLst/>
              <a:gdLst/>
              <a:ahLst/>
              <a:cxnLst/>
              <a:rect l="l" t="t" r="r" b="b"/>
              <a:pathLst>
                <a:path w="19241" h="366" extrusionOk="0">
                  <a:moveTo>
                    <a:pt x="6933" y="0"/>
                  </a:moveTo>
                  <a:cubicBezTo>
                    <a:pt x="4901" y="0"/>
                    <a:pt x="2880" y="14"/>
                    <a:pt x="894" y="42"/>
                  </a:cubicBezTo>
                  <a:cubicBezTo>
                    <a:pt x="914" y="113"/>
                    <a:pt x="1" y="107"/>
                    <a:pt x="1" y="184"/>
                  </a:cubicBezTo>
                  <a:cubicBezTo>
                    <a:pt x="154" y="181"/>
                    <a:pt x="324" y="180"/>
                    <a:pt x="507" y="180"/>
                  </a:cubicBezTo>
                  <a:cubicBezTo>
                    <a:pt x="1826" y="180"/>
                    <a:pt x="3827" y="249"/>
                    <a:pt x="4987" y="249"/>
                  </a:cubicBezTo>
                  <a:cubicBezTo>
                    <a:pt x="5032" y="249"/>
                    <a:pt x="5075" y="249"/>
                    <a:pt x="5117" y="249"/>
                  </a:cubicBezTo>
                  <a:cubicBezTo>
                    <a:pt x="6109" y="243"/>
                    <a:pt x="7102" y="240"/>
                    <a:pt x="8095" y="240"/>
                  </a:cubicBezTo>
                  <a:cubicBezTo>
                    <a:pt x="10412" y="240"/>
                    <a:pt x="12729" y="256"/>
                    <a:pt x="15050" y="288"/>
                  </a:cubicBezTo>
                  <a:cubicBezTo>
                    <a:pt x="16443" y="314"/>
                    <a:pt x="17841" y="340"/>
                    <a:pt x="19234" y="366"/>
                  </a:cubicBezTo>
                  <a:cubicBezTo>
                    <a:pt x="19234" y="301"/>
                    <a:pt x="19234" y="236"/>
                    <a:pt x="19240" y="165"/>
                  </a:cubicBezTo>
                  <a:cubicBezTo>
                    <a:pt x="15217" y="56"/>
                    <a:pt x="11051" y="0"/>
                    <a:pt x="69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21" name="Google Shape;821;p20"/>
            <p:cNvGrpSpPr/>
            <p:nvPr/>
          </p:nvGrpSpPr>
          <p:grpSpPr>
            <a:xfrm>
              <a:off x="4965503" y="2091358"/>
              <a:ext cx="188411" cy="197625"/>
              <a:chOff x="5245787" y="4221343"/>
              <a:chExt cx="515326" cy="540529"/>
            </a:xfrm>
          </p:grpSpPr>
          <p:sp>
            <p:nvSpPr>
              <p:cNvPr id="822" name="Google Shape;822;p20"/>
              <p:cNvSpPr/>
              <p:nvPr/>
            </p:nvSpPr>
            <p:spPr>
              <a:xfrm>
                <a:off x="5325744" y="4232610"/>
                <a:ext cx="425682" cy="251634"/>
              </a:xfrm>
              <a:custGeom>
                <a:avLst/>
                <a:gdLst/>
                <a:ahLst/>
                <a:cxnLst/>
                <a:rect l="l" t="t" r="r" b="b"/>
                <a:pathLst>
                  <a:path w="4307" h="2546" extrusionOk="0">
                    <a:moveTo>
                      <a:pt x="1950" y="1"/>
                    </a:moveTo>
                    <a:cubicBezTo>
                      <a:pt x="1237" y="1"/>
                      <a:pt x="447" y="344"/>
                      <a:pt x="201" y="1063"/>
                    </a:cubicBezTo>
                    <a:cubicBezTo>
                      <a:pt x="26" y="1542"/>
                      <a:pt x="91" y="2054"/>
                      <a:pt x="149" y="2546"/>
                    </a:cubicBezTo>
                    <a:cubicBezTo>
                      <a:pt x="214" y="2507"/>
                      <a:pt x="298" y="2481"/>
                      <a:pt x="389" y="2462"/>
                    </a:cubicBezTo>
                    <a:cubicBezTo>
                      <a:pt x="1" y="1341"/>
                      <a:pt x="816" y="409"/>
                      <a:pt x="1937" y="292"/>
                    </a:cubicBezTo>
                    <a:cubicBezTo>
                      <a:pt x="1994" y="287"/>
                      <a:pt x="2050" y="284"/>
                      <a:pt x="2105" y="284"/>
                    </a:cubicBezTo>
                    <a:cubicBezTo>
                      <a:pt x="3228" y="284"/>
                      <a:pt x="3826" y="1456"/>
                      <a:pt x="3517" y="2475"/>
                    </a:cubicBezTo>
                    <a:cubicBezTo>
                      <a:pt x="3549" y="2488"/>
                      <a:pt x="3588" y="2513"/>
                      <a:pt x="3614" y="2539"/>
                    </a:cubicBezTo>
                    <a:cubicBezTo>
                      <a:pt x="4307" y="1315"/>
                      <a:pt x="3251" y="1"/>
                      <a:pt x="19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3" name="Google Shape;823;p20"/>
              <p:cNvGrpSpPr/>
              <p:nvPr/>
            </p:nvGrpSpPr>
            <p:grpSpPr>
              <a:xfrm>
                <a:off x="5245787" y="4221343"/>
                <a:ext cx="515326" cy="540529"/>
                <a:chOff x="5245787" y="4221343"/>
                <a:chExt cx="515326" cy="540529"/>
              </a:xfrm>
            </p:grpSpPr>
            <p:sp>
              <p:nvSpPr>
                <p:cNvPr id="824" name="Google Shape;824;p20"/>
                <p:cNvSpPr/>
                <p:nvPr/>
              </p:nvSpPr>
              <p:spPr>
                <a:xfrm>
                  <a:off x="5245787" y="4221343"/>
                  <a:ext cx="515326" cy="5405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4" h="5469" extrusionOk="0">
                      <a:moveTo>
                        <a:pt x="2759" y="115"/>
                      </a:moveTo>
                      <a:cubicBezTo>
                        <a:pt x="4060" y="115"/>
                        <a:pt x="5109" y="1429"/>
                        <a:pt x="4423" y="2653"/>
                      </a:cubicBezTo>
                      <a:cubicBezTo>
                        <a:pt x="4397" y="2627"/>
                        <a:pt x="4358" y="2602"/>
                        <a:pt x="4319" y="2589"/>
                      </a:cubicBezTo>
                      <a:cubicBezTo>
                        <a:pt x="4634" y="1570"/>
                        <a:pt x="4037" y="398"/>
                        <a:pt x="2914" y="398"/>
                      </a:cubicBezTo>
                      <a:cubicBezTo>
                        <a:pt x="2859" y="398"/>
                        <a:pt x="2803" y="401"/>
                        <a:pt x="2746" y="406"/>
                      </a:cubicBezTo>
                      <a:cubicBezTo>
                        <a:pt x="1619" y="523"/>
                        <a:pt x="810" y="1455"/>
                        <a:pt x="1198" y="2576"/>
                      </a:cubicBezTo>
                      <a:cubicBezTo>
                        <a:pt x="1107" y="2595"/>
                        <a:pt x="1023" y="2621"/>
                        <a:pt x="952" y="2660"/>
                      </a:cubicBezTo>
                      <a:cubicBezTo>
                        <a:pt x="900" y="2168"/>
                        <a:pt x="835" y="1656"/>
                        <a:pt x="1004" y="1177"/>
                      </a:cubicBezTo>
                      <a:cubicBezTo>
                        <a:pt x="1256" y="458"/>
                        <a:pt x="2046" y="115"/>
                        <a:pt x="2759" y="115"/>
                      </a:cubicBezTo>
                      <a:close/>
                      <a:moveTo>
                        <a:pt x="4306" y="3009"/>
                      </a:moveTo>
                      <a:lnTo>
                        <a:pt x="4306" y="3009"/>
                      </a:lnTo>
                      <a:cubicBezTo>
                        <a:pt x="4371" y="3035"/>
                        <a:pt x="4436" y="3061"/>
                        <a:pt x="4494" y="3087"/>
                      </a:cubicBezTo>
                      <a:cubicBezTo>
                        <a:pt x="4507" y="3100"/>
                        <a:pt x="4514" y="3107"/>
                        <a:pt x="4527" y="3107"/>
                      </a:cubicBezTo>
                      <a:cubicBezTo>
                        <a:pt x="4831" y="3249"/>
                        <a:pt x="4999" y="3443"/>
                        <a:pt x="5012" y="3864"/>
                      </a:cubicBezTo>
                      <a:cubicBezTo>
                        <a:pt x="5019" y="4333"/>
                        <a:pt x="4765" y="4675"/>
                        <a:pt x="4294" y="4675"/>
                      </a:cubicBezTo>
                      <a:cubicBezTo>
                        <a:pt x="4277" y="4675"/>
                        <a:pt x="4259" y="4675"/>
                        <a:pt x="4242" y="4674"/>
                      </a:cubicBezTo>
                      <a:cubicBezTo>
                        <a:pt x="4145" y="4097"/>
                        <a:pt x="4158" y="3605"/>
                        <a:pt x="4306" y="3042"/>
                      </a:cubicBezTo>
                      <a:cubicBezTo>
                        <a:pt x="4313" y="3029"/>
                        <a:pt x="4306" y="3016"/>
                        <a:pt x="4306" y="3009"/>
                      </a:cubicBezTo>
                      <a:close/>
                      <a:moveTo>
                        <a:pt x="1464" y="2666"/>
                      </a:moveTo>
                      <a:lnTo>
                        <a:pt x="1464" y="2666"/>
                      </a:lnTo>
                      <a:cubicBezTo>
                        <a:pt x="1613" y="3489"/>
                        <a:pt x="1464" y="4201"/>
                        <a:pt x="1205" y="4978"/>
                      </a:cubicBezTo>
                      <a:lnTo>
                        <a:pt x="1198" y="4978"/>
                      </a:lnTo>
                      <a:cubicBezTo>
                        <a:pt x="1017" y="4978"/>
                        <a:pt x="848" y="4920"/>
                        <a:pt x="764" y="4764"/>
                      </a:cubicBezTo>
                      <a:cubicBezTo>
                        <a:pt x="829" y="4758"/>
                        <a:pt x="894" y="4751"/>
                        <a:pt x="965" y="4726"/>
                      </a:cubicBezTo>
                      <a:cubicBezTo>
                        <a:pt x="971" y="4726"/>
                        <a:pt x="978" y="4719"/>
                        <a:pt x="984" y="4713"/>
                      </a:cubicBezTo>
                      <a:cubicBezTo>
                        <a:pt x="991" y="4713"/>
                        <a:pt x="997" y="4700"/>
                        <a:pt x="1004" y="4693"/>
                      </a:cubicBezTo>
                      <a:cubicBezTo>
                        <a:pt x="1140" y="4136"/>
                        <a:pt x="1179" y="3566"/>
                        <a:pt x="1172" y="2997"/>
                      </a:cubicBezTo>
                      <a:cubicBezTo>
                        <a:pt x="1172" y="2956"/>
                        <a:pt x="1142" y="2936"/>
                        <a:pt x="1111" y="2936"/>
                      </a:cubicBezTo>
                      <a:cubicBezTo>
                        <a:pt x="1093" y="2936"/>
                        <a:pt x="1074" y="2943"/>
                        <a:pt x="1062" y="2958"/>
                      </a:cubicBezTo>
                      <a:cubicBezTo>
                        <a:pt x="1056" y="2971"/>
                        <a:pt x="1056" y="2984"/>
                        <a:pt x="1056" y="2997"/>
                      </a:cubicBezTo>
                      <a:cubicBezTo>
                        <a:pt x="1062" y="3540"/>
                        <a:pt x="1010" y="4078"/>
                        <a:pt x="939" y="4622"/>
                      </a:cubicBezTo>
                      <a:cubicBezTo>
                        <a:pt x="925" y="4623"/>
                        <a:pt x="910" y="4623"/>
                        <a:pt x="897" y="4623"/>
                      </a:cubicBezTo>
                      <a:cubicBezTo>
                        <a:pt x="100" y="4623"/>
                        <a:pt x="192" y="3187"/>
                        <a:pt x="822" y="2997"/>
                      </a:cubicBezTo>
                      <a:lnTo>
                        <a:pt x="822" y="2997"/>
                      </a:lnTo>
                      <a:cubicBezTo>
                        <a:pt x="826" y="2998"/>
                        <a:pt x="830" y="2999"/>
                        <a:pt x="833" y="2999"/>
                      </a:cubicBezTo>
                      <a:cubicBezTo>
                        <a:pt x="840" y="2999"/>
                        <a:pt x="846" y="2995"/>
                        <a:pt x="855" y="2990"/>
                      </a:cubicBezTo>
                      <a:cubicBezTo>
                        <a:pt x="900" y="2977"/>
                        <a:pt x="958" y="2977"/>
                        <a:pt x="1017" y="2977"/>
                      </a:cubicBezTo>
                      <a:cubicBezTo>
                        <a:pt x="1020" y="2978"/>
                        <a:pt x="1024" y="2979"/>
                        <a:pt x="1027" y="2979"/>
                      </a:cubicBezTo>
                      <a:cubicBezTo>
                        <a:pt x="1040" y="2979"/>
                        <a:pt x="1049" y="2968"/>
                        <a:pt x="1049" y="2958"/>
                      </a:cubicBezTo>
                      <a:cubicBezTo>
                        <a:pt x="1056" y="2938"/>
                        <a:pt x="1049" y="2912"/>
                        <a:pt x="1023" y="2906"/>
                      </a:cubicBezTo>
                      <a:cubicBezTo>
                        <a:pt x="984" y="2893"/>
                        <a:pt x="946" y="2886"/>
                        <a:pt x="913" y="2880"/>
                      </a:cubicBezTo>
                      <a:cubicBezTo>
                        <a:pt x="1036" y="2692"/>
                        <a:pt x="1237" y="2673"/>
                        <a:pt x="1464" y="2666"/>
                      </a:cubicBezTo>
                      <a:close/>
                      <a:moveTo>
                        <a:pt x="2767" y="0"/>
                      </a:moveTo>
                      <a:cubicBezTo>
                        <a:pt x="2155" y="0"/>
                        <a:pt x="1489" y="235"/>
                        <a:pt x="1120" y="730"/>
                      </a:cubicBezTo>
                      <a:cubicBezTo>
                        <a:pt x="712" y="1280"/>
                        <a:pt x="738" y="2051"/>
                        <a:pt x="894" y="2686"/>
                      </a:cubicBezTo>
                      <a:cubicBezTo>
                        <a:pt x="894" y="2692"/>
                        <a:pt x="900" y="2699"/>
                        <a:pt x="900" y="2705"/>
                      </a:cubicBezTo>
                      <a:cubicBezTo>
                        <a:pt x="848" y="2750"/>
                        <a:pt x="816" y="2809"/>
                        <a:pt x="803" y="2873"/>
                      </a:cubicBezTo>
                      <a:cubicBezTo>
                        <a:pt x="45" y="2925"/>
                        <a:pt x="0" y="4596"/>
                        <a:pt x="661" y="4751"/>
                      </a:cubicBezTo>
                      <a:cubicBezTo>
                        <a:pt x="722" y="4935"/>
                        <a:pt x="917" y="5095"/>
                        <a:pt x="1115" y="5095"/>
                      </a:cubicBezTo>
                      <a:cubicBezTo>
                        <a:pt x="1147" y="5095"/>
                        <a:pt x="1179" y="5091"/>
                        <a:pt x="1211" y="5082"/>
                      </a:cubicBezTo>
                      <a:cubicBezTo>
                        <a:pt x="1224" y="5082"/>
                        <a:pt x="1237" y="5075"/>
                        <a:pt x="1243" y="5062"/>
                      </a:cubicBezTo>
                      <a:cubicBezTo>
                        <a:pt x="1690" y="4350"/>
                        <a:pt x="1755" y="3437"/>
                        <a:pt x="1593" y="2627"/>
                      </a:cubicBezTo>
                      <a:cubicBezTo>
                        <a:pt x="1587" y="2602"/>
                        <a:pt x="1574" y="2589"/>
                        <a:pt x="1561" y="2582"/>
                      </a:cubicBezTo>
                      <a:cubicBezTo>
                        <a:pt x="1554" y="2569"/>
                        <a:pt x="1541" y="2556"/>
                        <a:pt x="1515" y="2556"/>
                      </a:cubicBezTo>
                      <a:cubicBezTo>
                        <a:pt x="1486" y="2554"/>
                        <a:pt x="1454" y="2552"/>
                        <a:pt x="1421" y="2552"/>
                      </a:cubicBezTo>
                      <a:cubicBezTo>
                        <a:pt x="1373" y="2552"/>
                        <a:pt x="1322" y="2555"/>
                        <a:pt x="1269" y="2563"/>
                      </a:cubicBezTo>
                      <a:cubicBezTo>
                        <a:pt x="1094" y="1578"/>
                        <a:pt x="1483" y="788"/>
                        <a:pt x="2539" y="562"/>
                      </a:cubicBezTo>
                      <a:cubicBezTo>
                        <a:pt x="2657" y="537"/>
                        <a:pt x="2771" y="526"/>
                        <a:pt x="2880" y="526"/>
                      </a:cubicBezTo>
                      <a:cubicBezTo>
                        <a:pt x="3905" y="526"/>
                        <a:pt x="4495" y="1542"/>
                        <a:pt x="4203" y="2543"/>
                      </a:cubicBezTo>
                      <a:cubicBezTo>
                        <a:pt x="4200" y="2540"/>
                        <a:pt x="4195" y="2538"/>
                        <a:pt x="4189" y="2538"/>
                      </a:cubicBezTo>
                      <a:cubicBezTo>
                        <a:pt x="4183" y="2538"/>
                        <a:pt x="4177" y="2540"/>
                        <a:pt x="4170" y="2543"/>
                      </a:cubicBezTo>
                      <a:cubicBezTo>
                        <a:pt x="3808" y="2796"/>
                        <a:pt x="3724" y="3275"/>
                        <a:pt x="3665" y="3689"/>
                      </a:cubicBezTo>
                      <a:cubicBezTo>
                        <a:pt x="3575" y="4272"/>
                        <a:pt x="3614" y="4849"/>
                        <a:pt x="3737" y="5425"/>
                      </a:cubicBezTo>
                      <a:cubicBezTo>
                        <a:pt x="3743" y="5455"/>
                        <a:pt x="3766" y="5468"/>
                        <a:pt x="3792" y="5468"/>
                      </a:cubicBezTo>
                      <a:cubicBezTo>
                        <a:pt x="3821" y="5468"/>
                        <a:pt x="3853" y="5450"/>
                        <a:pt x="3860" y="5418"/>
                      </a:cubicBezTo>
                      <a:cubicBezTo>
                        <a:pt x="3860" y="5412"/>
                        <a:pt x="3860" y="5399"/>
                        <a:pt x="3860" y="5393"/>
                      </a:cubicBezTo>
                      <a:cubicBezTo>
                        <a:pt x="3691" y="4603"/>
                        <a:pt x="3581" y="3301"/>
                        <a:pt x="4177" y="2647"/>
                      </a:cubicBezTo>
                      <a:cubicBezTo>
                        <a:pt x="4183" y="2660"/>
                        <a:pt x="4196" y="2666"/>
                        <a:pt x="4209" y="2673"/>
                      </a:cubicBezTo>
                      <a:cubicBezTo>
                        <a:pt x="4358" y="2712"/>
                        <a:pt x="4462" y="2835"/>
                        <a:pt x="4488" y="2977"/>
                      </a:cubicBezTo>
                      <a:cubicBezTo>
                        <a:pt x="4429" y="2964"/>
                        <a:pt x="4365" y="2951"/>
                        <a:pt x="4293" y="2945"/>
                      </a:cubicBezTo>
                      <a:cubicBezTo>
                        <a:pt x="4291" y="2944"/>
                        <a:pt x="4289" y="2943"/>
                        <a:pt x="4286" y="2943"/>
                      </a:cubicBezTo>
                      <a:cubicBezTo>
                        <a:pt x="4272" y="2943"/>
                        <a:pt x="4268" y="2960"/>
                        <a:pt x="4268" y="2977"/>
                      </a:cubicBezTo>
                      <a:cubicBezTo>
                        <a:pt x="4262" y="2976"/>
                        <a:pt x="4256" y="2975"/>
                        <a:pt x="4250" y="2975"/>
                      </a:cubicBezTo>
                      <a:cubicBezTo>
                        <a:pt x="4229" y="2975"/>
                        <a:pt x="4207" y="2985"/>
                        <a:pt x="4196" y="3016"/>
                      </a:cubicBezTo>
                      <a:cubicBezTo>
                        <a:pt x="3996" y="3540"/>
                        <a:pt x="3976" y="4169"/>
                        <a:pt x="4170" y="4700"/>
                      </a:cubicBezTo>
                      <a:cubicBezTo>
                        <a:pt x="4170" y="4706"/>
                        <a:pt x="4170" y="4706"/>
                        <a:pt x="4177" y="4706"/>
                      </a:cubicBezTo>
                      <a:cubicBezTo>
                        <a:pt x="4164" y="4745"/>
                        <a:pt x="4170" y="4784"/>
                        <a:pt x="4216" y="4790"/>
                      </a:cubicBezTo>
                      <a:cubicBezTo>
                        <a:pt x="4255" y="4797"/>
                        <a:pt x="4300" y="4803"/>
                        <a:pt x="4339" y="4803"/>
                      </a:cubicBezTo>
                      <a:cubicBezTo>
                        <a:pt x="4300" y="5069"/>
                        <a:pt x="4145" y="5289"/>
                        <a:pt x="3892" y="5406"/>
                      </a:cubicBezTo>
                      <a:cubicBezTo>
                        <a:pt x="3886" y="5406"/>
                        <a:pt x="3879" y="5412"/>
                        <a:pt x="3879" y="5418"/>
                      </a:cubicBezTo>
                      <a:cubicBezTo>
                        <a:pt x="3874" y="5440"/>
                        <a:pt x="3887" y="5467"/>
                        <a:pt x="3906" y="5467"/>
                      </a:cubicBezTo>
                      <a:cubicBezTo>
                        <a:pt x="3910" y="5467"/>
                        <a:pt x="3914" y="5466"/>
                        <a:pt x="3918" y="5464"/>
                      </a:cubicBezTo>
                      <a:cubicBezTo>
                        <a:pt x="4222" y="5373"/>
                        <a:pt x="4442" y="5108"/>
                        <a:pt x="4462" y="4797"/>
                      </a:cubicBezTo>
                      <a:cubicBezTo>
                        <a:pt x="4850" y="4745"/>
                        <a:pt x="5129" y="4402"/>
                        <a:pt x="5148" y="3981"/>
                      </a:cubicBezTo>
                      <a:cubicBezTo>
                        <a:pt x="5161" y="3476"/>
                        <a:pt x="4986" y="3145"/>
                        <a:pt x="4572" y="3009"/>
                      </a:cubicBezTo>
                      <a:cubicBezTo>
                        <a:pt x="4578" y="2912"/>
                        <a:pt x="4553" y="2822"/>
                        <a:pt x="4507" y="2744"/>
                      </a:cubicBezTo>
                      <a:cubicBezTo>
                        <a:pt x="4514" y="2738"/>
                        <a:pt x="4520" y="2731"/>
                        <a:pt x="4527" y="2725"/>
                      </a:cubicBezTo>
                      <a:cubicBezTo>
                        <a:pt x="5213" y="1520"/>
                        <a:pt x="4300" y="134"/>
                        <a:pt x="2992" y="11"/>
                      </a:cubicBezTo>
                      <a:cubicBezTo>
                        <a:pt x="2918" y="4"/>
                        <a:pt x="2843" y="0"/>
                        <a:pt x="2767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5" name="Google Shape;825;p20"/>
                <p:cNvSpPr/>
                <p:nvPr/>
              </p:nvSpPr>
              <p:spPr>
                <a:xfrm>
                  <a:off x="5655358" y="4518736"/>
                  <a:ext cx="86481" cy="164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" h="1667" extrusionOk="0">
                      <a:moveTo>
                        <a:pt x="162" y="0"/>
                      </a:moveTo>
                      <a:cubicBezTo>
                        <a:pt x="162" y="7"/>
                        <a:pt x="169" y="20"/>
                        <a:pt x="162" y="33"/>
                      </a:cubicBezTo>
                      <a:cubicBezTo>
                        <a:pt x="14" y="596"/>
                        <a:pt x="1" y="1088"/>
                        <a:pt x="98" y="1665"/>
                      </a:cubicBezTo>
                      <a:cubicBezTo>
                        <a:pt x="115" y="1666"/>
                        <a:pt x="133" y="1666"/>
                        <a:pt x="150" y="1666"/>
                      </a:cubicBezTo>
                      <a:cubicBezTo>
                        <a:pt x="621" y="1666"/>
                        <a:pt x="875" y="1324"/>
                        <a:pt x="868" y="855"/>
                      </a:cubicBezTo>
                      <a:cubicBezTo>
                        <a:pt x="855" y="434"/>
                        <a:pt x="687" y="240"/>
                        <a:pt x="383" y="98"/>
                      </a:cubicBezTo>
                      <a:cubicBezTo>
                        <a:pt x="370" y="98"/>
                        <a:pt x="357" y="91"/>
                        <a:pt x="350" y="78"/>
                      </a:cubicBezTo>
                      <a:cubicBezTo>
                        <a:pt x="292" y="52"/>
                        <a:pt x="227" y="26"/>
                        <a:pt x="16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6" name="Google Shape;826;p20"/>
                <p:cNvSpPr/>
                <p:nvPr/>
              </p:nvSpPr>
              <p:spPr>
                <a:xfrm>
                  <a:off x="5599714" y="4482859"/>
                  <a:ext cx="89643" cy="2746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7" h="2779" extrusionOk="0">
                      <a:moveTo>
                        <a:pt x="596" y="1"/>
                      </a:moveTo>
                      <a:cubicBezTo>
                        <a:pt x="0" y="655"/>
                        <a:pt x="110" y="1957"/>
                        <a:pt x="279" y="2747"/>
                      </a:cubicBezTo>
                      <a:cubicBezTo>
                        <a:pt x="279" y="2753"/>
                        <a:pt x="279" y="2766"/>
                        <a:pt x="279" y="2772"/>
                      </a:cubicBezTo>
                      <a:lnTo>
                        <a:pt x="298" y="2779"/>
                      </a:lnTo>
                      <a:cubicBezTo>
                        <a:pt x="298" y="2766"/>
                        <a:pt x="305" y="2760"/>
                        <a:pt x="311" y="2760"/>
                      </a:cubicBezTo>
                      <a:cubicBezTo>
                        <a:pt x="564" y="2649"/>
                        <a:pt x="719" y="2423"/>
                        <a:pt x="758" y="2157"/>
                      </a:cubicBezTo>
                      <a:cubicBezTo>
                        <a:pt x="712" y="2157"/>
                        <a:pt x="674" y="2151"/>
                        <a:pt x="628" y="2144"/>
                      </a:cubicBezTo>
                      <a:cubicBezTo>
                        <a:pt x="589" y="2138"/>
                        <a:pt x="577" y="2099"/>
                        <a:pt x="589" y="2067"/>
                      </a:cubicBezTo>
                      <a:cubicBezTo>
                        <a:pt x="589" y="2060"/>
                        <a:pt x="589" y="2060"/>
                        <a:pt x="589" y="2054"/>
                      </a:cubicBezTo>
                      <a:cubicBezTo>
                        <a:pt x="395" y="1523"/>
                        <a:pt x="415" y="894"/>
                        <a:pt x="615" y="370"/>
                      </a:cubicBezTo>
                      <a:cubicBezTo>
                        <a:pt x="626" y="339"/>
                        <a:pt x="648" y="329"/>
                        <a:pt x="669" y="329"/>
                      </a:cubicBezTo>
                      <a:cubicBezTo>
                        <a:pt x="675" y="329"/>
                        <a:pt x="681" y="330"/>
                        <a:pt x="687" y="331"/>
                      </a:cubicBezTo>
                      <a:cubicBezTo>
                        <a:pt x="687" y="314"/>
                        <a:pt x="691" y="297"/>
                        <a:pt x="705" y="297"/>
                      </a:cubicBezTo>
                      <a:cubicBezTo>
                        <a:pt x="708" y="297"/>
                        <a:pt x="710" y="298"/>
                        <a:pt x="712" y="299"/>
                      </a:cubicBezTo>
                      <a:cubicBezTo>
                        <a:pt x="784" y="305"/>
                        <a:pt x="848" y="318"/>
                        <a:pt x="907" y="338"/>
                      </a:cubicBezTo>
                      <a:cubicBezTo>
                        <a:pt x="881" y="189"/>
                        <a:pt x="777" y="66"/>
                        <a:pt x="628" y="27"/>
                      </a:cubicBezTo>
                      <a:cubicBezTo>
                        <a:pt x="615" y="20"/>
                        <a:pt x="602" y="14"/>
                        <a:pt x="596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7" name="Google Shape;827;p20"/>
                <p:cNvSpPr/>
                <p:nvPr/>
              </p:nvSpPr>
              <p:spPr>
                <a:xfrm>
                  <a:off x="5321296" y="4484836"/>
                  <a:ext cx="83911" cy="228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9" h="2313" extrusionOk="0">
                      <a:moveTo>
                        <a:pt x="700" y="0"/>
                      </a:moveTo>
                      <a:cubicBezTo>
                        <a:pt x="473" y="13"/>
                        <a:pt x="272" y="26"/>
                        <a:pt x="149" y="214"/>
                      </a:cubicBezTo>
                      <a:cubicBezTo>
                        <a:pt x="188" y="220"/>
                        <a:pt x="220" y="227"/>
                        <a:pt x="259" y="240"/>
                      </a:cubicBezTo>
                      <a:cubicBezTo>
                        <a:pt x="285" y="246"/>
                        <a:pt x="292" y="272"/>
                        <a:pt x="285" y="292"/>
                      </a:cubicBezTo>
                      <a:lnTo>
                        <a:pt x="298" y="298"/>
                      </a:lnTo>
                      <a:cubicBezTo>
                        <a:pt x="311" y="283"/>
                        <a:pt x="330" y="276"/>
                        <a:pt x="349" y="276"/>
                      </a:cubicBezTo>
                      <a:cubicBezTo>
                        <a:pt x="379" y="276"/>
                        <a:pt x="408" y="295"/>
                        <a:pt x="408" y="331"/>
                      </a:cubicBezTo>
                      <a:cubicBezTo>
                        <a:pt x="415" y="900"/>
                        <a:pt x="376" y="1470"/>
                        <a:pt x="240" y="2027"/>
                      </a:cubicBezTo>
                      <a:cubicBezTo>
                        <a:pt x="233" y="2040"/>
                        <a:pt x="227" y="2047"/>
                        <a:pt x="220" y="2047"/>
                      </a:cubicBezTo>
                      <a:cubicBezTo>
                        <a:pt x="214" y="2053"/>
                        <a:pt x="207" y="2060"/>
                        <a:pt x="201" y="2060"/>
                      </a:cubicBezTo>
                      <a:cubicBezTo>
                        <a:pt x="130" y="2085"/>
                        <a:pt x="65" y="2098"/>
                        <a:pt x="0" y="2098"/>
                      </a:cubicBezTo>
                      <a:cubicBezTo>
                        <a:pt x="84" y="2260"/>
                        <a:pt x="253" y="2312"/>
                        <a:pt x="434" y="2312"/>
                      </a:cubicBezTo>
                      <a:lnTo>
                        <a:pt x="441" y="2312"/>
                      </a:lnTo>
                      <a:cubicBezTo>
                        <a:pt x="700" y="1535"/>
                        <a:pt x="849" y="823"/>
                        <a:pt x="7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8" name="Google Shape;828;p20"/>
                <p:cNvSpPr/>
                <p:nvPr/>
              </p:nvSpPr>
              <p:spPr>
                <a:xfrm>
                  <a:off x="5255670" y="4513597"/>
                  <a:ext cx="95178" cy="1647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3" h="1667" extrusionOk="0">
                      <a:moveTo>
                        <a:pt x="607" y="1035"/>
                      </a:moveTo>
                      <a:cubicBezTo>
                        <a:pt x="621" y="1035"/>
                        <a:pt x="635" y="1045"/>
                        <a:pt x="632" y="1063"/>
                      </a:cubicBezTo>
                      <a:cubicBezTo>
                        <a:pt x="625" y="1160"/>
                        <a:pt x="677" y="1231"/>
                        <a:pt x="768" y="1270"/>
                      </a:cubicBezTo>
                      <a:cubicBezTo>
                        <a:pt x="803" y="1288"/>
                        <a:pt x="780" y="1343"/>
                        <a:pt x="746" y="1343"/>
                      </a:cubicBezTo>
                      <a:cubicBezTo>
                        <a:pt x="742" y="1343"/>
                        <a:pt x="739" y="1342"/>
                        <a:pt x="735" y="1341"/>
                      </a:cubicBezTo>
                      <a:cubicBezTo>
                        <a:pt x="619" y="1296"/>
                        <a:pt x="554" y="1173"/>
                        <a:pt x="580" y="1056"/>
                      </a:cubicBezTo>
                      <a:cubicBezTo>
                        <a:pt x="583" y="1042"/>
                        <a:pt x="595" y="1035"/>
                        <a:pt x="607" y="1035"/>
                      </a:cubicBezTo>
                      <a:close/>
                      <a:moveTo>
                        <a:pt x="442" y="999"/>
                      </a:moveTo>
                      <a:cubicBezTo>
                        <a:pt x="453" y="999"/>
                        <a:pt x="463" y="1006"/>
                        <a:pt x="463" y="1017"/>
                      </a:cubicBezTo>
                      <a:cubicBezTo>
                        <a:pt x="483" y="1095"/>
                        <a:pt x="483" y="1166"/>
                        <a:pt x="522" y="1238"/>
                      </a:cubicBezTo>
                      <a:cubicBezTo>
                        <a:pt x="561" y="1315"/>
                        <a:pt x="625" y="1361"/>
                        <a:pt x="703" y="1399"/>
                      </a:cubicBezTo>
                      <a:cubicBezTo>
                        <a:pt x="737" y="1411"/>
                        <a:pt x="716" y="1468"/>
                        <a:pt x="684" y="1468"/>
                      </a:cubicBezTo>
                      <a:cubicBezTo>
                        <a:pt x="680" y="1468"/>
                        <a:pt x="675" y="1467"/>
                        <a:pt x="671" y="1464"/>
                      </a:cubicBezTo>
                      <a:cubicBezTo>
                        <a:pt x="515" y="1406"/>
                        <a:pt x="347" y="1192"/>
                        <a:pt x="425" y="1011"/>
                      </a:cubicBezTo>
                      <a:cubicBezTo>
                        <a:pt x="427" y="1003"/>
                        <a:pt x="435" y="999"/>
                        <a:pt x="442" y="999"/>
                      </a:cubicBezTo>
                      <a:close/>
                      <a:moveTo>
                        <a:pt x="949" y="1"/>
                      </a:moveTo>
                      <a:cubicBezTo>
                        <a:pt x="949" y="14"/>
                        <a:pt x="936" y="27"/>
                        <a:pt x="917" y="27"/>
                      </a:cubicBezTo>
                      <a:cubicBezTo>
                        <a:pt x="893" y="24"/>
                        <a:pt x="870" y="22"/>
                        <a:pt x="847" y="22"/>
                      </a:cubicBezTo>
                      <a:cubicBezTo>
                        <a:pt x="816" y="22"/>
                        <a:pt x="785" y="25"/>
                        <a:pt x="755" y="33"/>
                      </a:cubicBezTo>
                      <a:cubicBezTo>
                        <a:pt x="746" y="38"/>
                        <a:pt x="740" y="42"/>
                        <a:pt x="733" y="42"/>
                      </a:cubicBezTo>
                      <a:cubicBezTo>
                        <a:pt x="730" y="42"/>
                        <a:pt x="726" y="41"/>
                        <a:pt x="722" y="40"/>
                      </a:cubicBezTo>
                      <a:lnTo>
                        <a:pt x="722" y="40"/>
                      </a:lnTo>
                      <a:cubicBezTo>
                        <a:pt x="92" y="230"/>
                        <a:pt x="0" y="1666"/>
                        <a:pt x="797" y="1666"/>
                      </a:cubicBezTo>
                      <a:cubicBezTo>
                        <a:pt x="810" y="1666"/>
                        <a:pt x="825" y="1666"/>
                        <a:pt x="839" y="1665"/>
                      </a:cubicBezTo>
                      <a:cubicBezTo>
                        <a:pt x="910" y="1121"/>
                        <a:pt x="962" y="583"/>
                        <a:pt x="956" y="40"/>
                      </a:cubicBezTo>
                      <a:cubicBezTo>
                        <a:pt x="956" y="27"/>
                        <a:pt x="956" y="14"/>
                        <a:pt x="962" y="7"/>
                      </a:cubicBezTo>
                      <a:lnTo>
                        <a:pt x="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9" name="Google Shape;829;p20"/>
                <p:cNvSpPr/>
                <p:nvPr/>
              </p:nvSpPr>
              <p:spPr>
                <a:xfrm>
                  <a:off x="5310425" y="4615792"/>
                  <a:ext cx="24709" cy="30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" h="309" extrusionOk="0">
                      <a:moveTo>
                        <a:pt x="53" y="1"/>
                      </a:moveTo>
                      <a:cubicBezTo>
                        <a:pt x="41" y="1"/>
                        <a:pt x="29" y="8"/>
                        <a:pt x="26" y="22"/>
                      </a:cubicBezTo>
                      <a:cubicBezTo>
                        <a:pt x="0" y="139"/>
                        <a:pt x="65" y="262"/>
                        <a:pt x="181" y="307"/>
                      </a:cubicBezTo>
                      <a:cubicBezTo>
                        <a:pt x="185" y="308"/>
                        <a:pt x="188" y="309"/>
                        <a:pt x="192" y="309"/>
                      </a:cubicBezTo>
                      <a:cubicBezTo>
                        <a:pt x="226" y="309"/>
                        <a:pt x="249" y="254"/>
                        <a:pt x="214" y="236"/>
                      </a:cubicBezTo>
                      <a:cubicBezTo>
                        <a:pt x="130" y="197"/>
                        <a:pt x="71" y="119"/>
                        <a:pt x="78" y="29"/>
                      </a:cubicBezTo>
                      <a:cubicBezTo>
                        <a:pt x="81" y="11"/>
                        <a:pt x="67" y="1"/>
                        <a:pt x="53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0" name="Google Shape;830;p20"/>
                <p:cNvSpPr/>
                <p:nvPr/>
              </p:nvSpPr>
              <p:spPr>
                <a:xfrm>
                  <a:off x="5289867" y="4612333"/>
                  <a:ext cx="38743" cy="46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2" h="469" extrusionOk="0">
                      <a:moveTo>
                        <a:pt x="96" y="0"/>
                      </a:moveTo>
                      <a:cubicBezTo>
                        <a:pt x="89" y="0"/>
                        <a:pt x="81" y="4"/>
                        <a:pt x="79" y="12"/>
                      </a:cubicBezTo>
                      <a:cubicBezTo>
                        <a:pt x="1" y="187"/>
                        <a:pt x="169" y="407"/>
                        <a:pt x="325" y="465"/>
                      </a:cubicBezTo>
                      <a:cubicBezTo>
                        <a:pt x="329" y="468"/>
                        <a:pt x="334" y="469"/>
                        <a:pt x="338" y="469"/>
                      </a:cubicBezTo>
                      <a:cubicBezTo>
                        <a:pt x="370" y="469"/>
                        <a:pt x="391" y="412"/>
                        <a:pt x="357" y="400"/>
                      </a:cubicBezTo>
                      <a:cubicBezTo>
                        <a:pt x="279" y="362"/>
                        <a:pt x="215" y="316"/>
                        <a:pt x="176" y="239"/>
                      </a:cubicBezTo>
                      <a:cubicBezTo>
                        <a:pt x="137" y="167"/>
                        <a:pt x="137" y="96"/>
                        <a:pt x="117" y="18"/>
                      </a:cubicBezTo>
                      <a:cubicBezTo>
                        <a:pt x="117" y="7"/>
                        <a:pt x="107" y="0"/>
                        <a:pt x="96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31" name="Google Shape;831;p20"/>
            <p:cNvSpPr/>
            <p:nvPr/>
          </p:nvSpPr>
          <p:spPr>
            <a:xfrm>
              <a:off x="3858308" y="1899286"/>
              <a:ext cx="1540518" cy="1118018"/>
            </a:xfrm>
            <a:custGeom>
              <a:avLst/>
              <a:gdLst/>
              <a:ahLst/>
              <a:cxnLst/>
              <a:rect l="l" t="t" r="r" b="b"/>
              <a:pathLst>
                <a:path w="28495" h="20680" extrusionOk="0">
                  <a:moveTo>
                    <a:pt x="9268" y="113"/>
                  </a:moveTo>
                  <a:cubicBezTo>
                    <a:pt x="12188" y="113"/>
                    <a:pt x="15115" y="119"/>
                    <a:pt x="18036" y="145"/>
                  </a:cubicBezTo>
                  <a:cubicBezTo>
                    <a:pt x="19668" y="152"/>
                    <a:pt x="21300" y="171"/>
                    <a:pt x="22938" y="190"/>
                  </a:cubicBezTo>
                  <a:cubicBezTo>
                    <a:pt x="23773" y="197"/>
                    <a:pt x="24609" y="210"/>
                    <a:pt x="25450" y="223"/>
                  </a:cubicBezTo>
                  <a:cubicBezTo>
                    <a:pt x="25858" y="229"/>
                    <a:pt x="26266" y="236"/>
                    <a:pt x="26674" y="242"/>
                  </a:cubicBezTo>
                  <a:cubicBezTo>
                    <a:pt x="26692" y="243"/>
                    <a:pt x="26710" y="243"/>
                    <a:pt x="26729" y="243"/>
                  </a:cubicBezTo>
                  <a:cubicBezTo>
                    <a:pt x="26808" y="243"/>
                    <a:pt x="26895" y="240"/>
                    <a:pt x="26984" y="240"/>
                  </a:cubicBezTo>
                  <a:cubicBezTo>
                    <a:pt x="27294" y="240"/>
                    <a:pt x="27634" y="269"/>
                    <a:pt x="27801" y="527"/>
                  </a:cubicBezTo>
                  <a:cubicBezTo>
                    <a:pt x="27821" y="547"/>
                    <a:pt x="27840" y="553"/>
                    <a:pt x="27866" y="553"/>
                  </a:cubicBezTo>
                  <a:cubicBezTo>
                    <a:pt x="28222" y="1518"/>
                    <a:pt x="28203" y="2509"/>
                    <a:pt x="28164" y="3532"/>
                  </a:cubicBezTo>
                  <a:cubicBezTo>
                    <a:pt x="28118" y="4704"/>
                    <a:pt x="28093" y="5870"/>
                    <a:pt x="28080" y="7042"/>
                  </a:cubicBezTo>
                  <a:cubicBezTo>
                    <a:pt x="28054" y="9379"/>
                    <a:pt x="28106" y="11717"/>
                    <a:pt x="28190" y="14055"/>
                  </a:cubicBezTo>
                  <a:cubicBezTo>
                    <a:pt x="20956" y="14016"/>
                    <a:pt x="13716" y="13984"/>
                    <a:pt x="6476" y="13945"/>
                  </a:cubicBezTo>
                  <a:cubicBezTo>
                    <a:pt x="4760" y="13939"/>
                    <a:pt x="3044" y="13916"/>
                    <a:pt x="1332" y="13916"/>
                  </a:cubicBezTo>
                  <a:cubicBezTo>
                    <a:pt x="996" y="13916"/>
                    <a:pt x="660" y="13917"/>
                    <a:pt x="324" y="13919"/>
                  </a:cubicBezTo>
                  <a:cubicBezTo>
                    <a:pt x="324" y="13917"/>
                    <a:pt x="323" y="13916"/>
                    <a:pt x="320" y="13916"/>
                  </a:cubicBezTo>
                  <a:cubicBezTo>
                    <a:pt x="307" y="13916"/>
                    <a:pt x="267" y="13935"/>
                    <a:pt x="237" y="13935"/>
                  </a:cubicBezTo>
                  <a:cubicBezTo>
                    <a:pt x="231" y="13935"/>
                    <a:pt x="226" y="13934"/>
                    <a:pt x="221" y="13932"/>
                  </a:cubicBezTo>
                  <a:cubicBezTo>
                    <a:pt x="208" y="13932"/>
                    <a:pt x="208" y="13932"/>
                    <a:pt x="201" y="13938"/>
                  </a:cubicBezTo>
                  <a:cubicBezTo>
                    <a:pt x="201" y="13660"/>
                    <a:pt x="208" y="13382"/>
                    <a:pt x="201" y="13103"/>
                  </a:cubicBezTo>
                  <a:cubicBezTo>
                    <a:pt x="201" y="11627"/>
                    <a:pt x="201" y="10157"/>
                    <a:pt x="201" y="8680"/>
                  </a:cubicBezTo>
                  <a:cubicBezTo>
                    <a:pt x="201" y="7230"/>
                    <a:pt x="201" y="5779"/>
                    <a:pt x="201" y="4328"/>
                  </a:cubicBezTo>
                  <a:cubicBezTo>
                    <a:pt x="201" y="3603"/>
                    <a:pt x="201" y="2871"/>
                    <a:pt x="201" y="2146"/>
                  </a:cubicBezTo>
                  <a:cubicBezTo>
                    <a:pt x="201" y="1596"/>
                    <a:pt x="163" y="890"/>
                    <a:pt x="596" y="475"/>
                  </a:cubicBezTo>
                  <a:cubicBezTo>
                    <a:pt x="903" y="181"/>
                    <a:pt x="1385" y="126"/>
                    <a:pt x="1859" y="126"/>
                  </a:cubicBezTo>
                  <a:cubicBezTo>
                    <a:pt x="2140" y="126"/>
                    <a:pt x="2418" y="145"/>
                    <a:pt x="2654" y="145"/>
                  </a:cubicBezTo>
                  <a:cubicBezTo>
                    <a:pt x="2668" y="145"/>
                    <a:pt x="2681" y="145"/>
                    <a:pt x="2695" y="145"/>
                  </a:cubicBezTo>
                  <a:cubicBezTo>
                    <a:pt x="3420" y="139"/>
                    <a:pt x="4152" y="132"/>
                    <a:pt x="4883" y="132"/>
                  </a:cubicBezTo>
                  <a:cubicBezTo>
                    <a:pt x="6347" y="126"/>
                    <a:pt x="7804" y="119"/>
                    <a:pt x="9268" y="113"/>
                  </a:cubicBezTo>
                  <a:close/>
                  <a:moveTo>
                    <a:pt x="253" y="14003"/>
                  </a:moveTo>
                  <a:cubicBezTo>
                    <a:pt x="266" y="14016"/>
                    <a:pt x="279" y="14023"/>
                    <a:pt x="292" y="14023"/>
                  </a:cubicBezTo>
                  <a:cubicBezTo>
                    <a:pt x="3938" y="14081"/>
                    <a:pt x="7590" y="14068"/>
                    <a:pt x="11243" y="14081"/>
                  </a:cubicBezTo>
                  <a:lnTo>
                    <a:pt x="22057" y="14139"/>
                  </a:lnTo>
                  <a:cubicBezTo>
                    <a:pt x="24104" y="14146"/>
                    <a:pt x="26150" y="14159"/>
                    <a:pt x="28196" y="14165"/>
                  </a:cubicBezTo>
                  <a:cubicBezTo>
                    <a:pt x="28196" y="14172"/>
                    <a:pt x="28196" y="14172"/>
                    <a:pt x="28196" y="14172"/>
                  </a:cubicBezTo>
                  <a:cubicBezTo>
                    <a:pt x="28222" y="14800"/>
                    <a:pt x="28235" y="15486"/>
                    <a:pt x="27931" y="16062"/>
                  </a:cubicBezTo>
                  <a:cubicBezTo>
                    <a:pt x="27684" y="16519"/>
                    <a:pt x="27214" y="16881"/>
                    <a:pt x="26695" y="16881"/>
                  </a:cubicBezTo>
                  <a:cubicBezTo>
                    <a:pt x="26669" y="16881"/>
                    <a:pt x="26642" y="16880"/>
                    <a:pt x="26616" y="16878"/>
                  </a:cubicBezTo>
                  <a:cubicBezTo>
                    <a:pt x="26616" y="16853"/>
                    <a:pt x="26597" y="16827"/>
                    <a:pt x="26564" y="16820"/>
                  </a:cubicBezTo>
                  <a:cubicBezTo>
                    <a:pt x="22850" y="16718"/>
                    <a:pt x="19136" y="16669"/>
                    <a:pt x="15422" y="16669"/>
                  </a:cubicBezTo>
                  <a:cubicBezTo>
                    <a:pt x="12537" y="16669"/>
                    <a:pt x="9653" y="16699"/>
                    <a:pt x="6768" y="16755"/>
                  </a:cubicBezTo>
                  <a:cubicBezTo>
                    <a:pt x="4935" y="16794"/>
                    <a:pt x="3090" y="16781"/>
                    <a:pt x="1263" y="16911"/>
                  </a:cubicBezTo>
                  <a:cubicBezTo>
                    <a:pt x="1257" y="16904"/>
                    <a:pt x="1251" y="16891"/>
                    <a:pt x="1238" y="16891"/>
                  </a:cubicBezTo>
                  <a:cubicBezTo>
                    <a:pt x="473" y="16704"/>
                    <a:pt x="240" y="15901"/>
                    <a:pt x="214" y="15208"/>
                  </a:cubicBezTo>
                  <a:cubicBezTo>
                    <a:pt x="195" y="14806"/>
                    <a:pt x="195" y="14405"/>
                    <a:pt x="201" y="14003"/>
                  </a:cubicBezTo>
                  <a:lnTo>
                    <a:pt x="201" y="14003"/>
                  </a:lnTo>
                  <a:cubicBezTo>
                    <a:pt x="211" y="14006"/>
                    <a:pt x="221" y="14008"/>
                    <a:pt x="230" y="14008"/>
                  </a:cubicBezTo>
                  <a:cubicBezTo>
                    <a:pt x="239" y="14008"/>
                    <a:pt x="247" y="14006"/>
                    <a:pt x="253" y="14003"/>
                  </a:cubicBezTo>
                  <a:close/>
                  <a:moveTo>
                    <a:pt x="15283" y="16785"/>
                  </a:moveTo>
                  <a:cubicBezTo>
                    <a:pt x="15689" y="16785"/>
                    <a:pt x="16095" y="16786"/>
                    <a:pt x="16501" y="16788"/>
                  </a:cubicBezTo>
                  <a:cubicBezTo>
                    <a:pt x="16333" y="18148"/>
                    <a:pt x="17537" y="19469"/>
                    <a:pt x="18871" y="19682"/>
                  </a:cubicBezTo>
                  <a:cubicBezTo>
                    <a:pt x="17213" y="19721"/>
                    <a:pt x="15555" y="19754"/>
                    <a:pt x="13898" y="19780"/>
                  </a:cubicBezTo>
                  <a:cubicBezTo>
                    <a:pt x="13298" y="19786"/>
                    <a:pt x="12697" y="19787"/>
                    <a:pt x="12096" y="19787"/>
                  </a:cubicBezTo>
                  <a:cubicBezTo>
                    <a:pt x="11924" y="19787"/>
                    <a:pt x="11752" y="19787"/>
                    <a:pt x="11580" y="19787"/>
                  </a:cubicBezTo>
                  <a:cubicBezTo>
                    <a:pt x="10549" y="19787"/>
                    <a:pt x="9516" y="19789"/>
                    <a:pt x="8484" y="19818"/>
                  </a:cubicBezTo>
                  <a:cubicBezTo>
                    <a:pt x="8497" y="19799"/>
                    <a:pt x="8510" y="19786"/>
                    <a:pt x="8523" y="19767"/>
                  </a:cubicBezTo>
                  <a:cubicBezTo>
                    <a:pt x="10045" y="19521"/>
                    <a:pt x="11573" y="18323"/>
                    <a:pt x="11961" y="16801"/>
                  </a:cubicBezTo>
                  <a:cubicBezTo>
                    <a:pt x="13066" y="16791"/>
                    <a:pt x="14174" y="16785"/>
                    <a:pt x="15283" y="16785"/>
                  </a:cubicBezTo>
                  <a:close/>
                  <a:moveTo>
                    <a:pt x="19499" y="19695"/>
                  </a:moveTo>
                  <a:cubicBezTo>
                    <a:pt x="19596" y="20019"/>
                    <a:pt x="19499" y="20324"/>
                    <a:pt x="19279" y="20570"/>
                  </a:cubicBezTo>
                  <a:cubicBezTo>
                    <a:pt x="16384" y="20550"/>
                    <a:pt x="13483" y="20505"/>
                    <a:pt x="10589" y="20505"/>
                  </a:cubicBezTo>
                  <a:cubicBezTo>
                    <a:pt x="9909" y="20505"/>
                    <a:pt x="9235" y="20505"/>
                    <a:pt x="8562" y="20511"/>
                  </a:cubicBezTo>
                  <a:cubicBezTo>
                    <a:pt x="8536" y="20511"/>
                    <a:pt x="8523" y="20524"/>
                    <a:pt x="8516" y="20544"/>
                  </a:cubicBezTo>
                  <a:cubicBezTo>
                    <a:pt x="8400" y="20434"/>
                    <a:pt x="8341" y="20298"/>
                    <a:pt x="8348" y="20136"/>
                  </a:cubicBezTo>
                  <a:cubicBezTo>
                    <a:pt x="8354" y="20039"/>
                    <a:pt x="8393" y="19961"/>
                    <a:pt x="8439" y="19890"/>
                  </a:cubicBezTo>
                  <a:cubicBezTo>
                    <a:pt x="9130" y="19917"/>
                    <a:pt x="9823" y="19926"/>
                    <a:pt x="10517" y="19926"/>
                  </a:cubicBezTo>
                  <a:cubicBezTo>
                    <a:pt x="11644" y="19926"/>
                    <a:pt x="12772" y="19902"/>
                    <a:pt x="13898" y="19890"/>
                  </a:cubicBezTo>
                  <a:cubicBezTo>
                    <a:pt x="15724" y="19870"/>
                    <a:pt x="17544" y="19831"/>
                    <a:pt x="19370" y="19780"/>
                  </a:cubicBezTo>
                  <a:cubicBezTo>
                    <a:pt x="19409" y="19773"/>
                    <a:pt x="19428" y="19734"/>
                    <a:pt x="19415" y="19702"/>
                  </a:cubicBezTo>
                  <a:cubicBezTo>
                    <a:pt x="19447" y="19702"/>
                    <a:pt x="19473" y="19702"/>
                    <a:pt x="19499" y="19695"/>
                  </a:cubicBezTo>
                  <a:close/>
                  <a:moveTo>
                    <a:pt x="11450" y="1"/>
                  </a:moveTo>
                  <a:cubicBezTo>
                    <a:pt x="10917" y="1"/>
                    <a:pt x="10384" y="2"/>
                    <a:pt x="9850" y="3"/>
                  </a:cubicBezTo>
                  <a:cubicBezTo>
                    <a:pt x="8257" y="3"/>
                    <a:pt x="6664" y="3"/>
                    <a:pt x="5078" y="16"/>
                  </a:cubicBezTo>
                  <a:cubicBezTo>
                    <a:pt x="4281" y="22"/>
                    <a:pt x="3485" y="22"/>
                    <a:pt x="2688" y="29"/>
                  </a:cubicBezTo>
                  <a:cubicBezTo>
                    <a:pt x="2669" y="29"/>
                    <a:pt x="2649" y="29"/>
                    <a:pt x="2629" y="29"/>
                  </a:cubicBezTo>
                  <a:cubicBezTo>
                    <a:pt x="2390" y="29"/>
                    <a:pt x="2131" y="14"/>
                    <a:pt x="1872" y="14"/>
                  </a:cubicBezTo>
                  <a:cubicBezTo>
                    <a:pt x="1509" y="14"/>
                    <a:pt x="1146" y="43"/>
                    <a:pt x="836" y="177"/>
                  </a:cubicBezTo>
                  <a:cubicBezTo>
                    <a:pt x="370" y="378"/>
                    <a:pt x="182" y="838"/>
                    <a:pt x="117" y="1311"/>
                  </a:cubicBezTo>
                  <a:cubicBezTo>
                    <a:pt x="27" y="1965"/>
                    <a:pt x="85" y="2645"/>
                    <a:pt x="85" y="3299"/>
                  </a:cubicBezTo>
                  <a:cubicBezTo>
                    <a:pt x="85" y="4879"/>
                    <a:pt x="85" y="6459"/>
                    <a:pt x="85" y="8039"/>
                  </a:cubicBezTo>
                  <a:cubicBezTo>
                    <a:pt x="85" y="9813"/>
                    <a:pt x="85" y="11588"/>
                    <a:pt x="91" y="13356"/>
                  </a:cubicBezTo>
                  <a:cubicBezTo>
                    <a:pt x="91" y="14146"/>
                    <a:pt x="1" y="14994"/>
                    <a:pt x="156" y="15771"/>
                  </a:cubicBezTo>
                  <a:cubicBezTo>
                    <a:pt x="266" y="16309"/>
                    <a:pt x="584" y="16807"/>
                    <a:pt x="1121" y="16963"/>
                  </a:cubicBezTo>
                  <a:cubicBezTo>
                    <a:pt x="1121" y="16976"/>
                    <a:pt x="1134" y="16995"/>
                    <a:pt x="1153" y="16995"/>
                  </a:cubicBezTo>
                  <a:cubicBezTo>
                    <a:pt x="1311" y="16997"/>
                    <a:pt x="1468" y="16998"/>
                    <a:pt x="1625" y="16998"/>
                  </a:cubicBezTo>
                  <a:cubicBezTo>
                    <a:pt x="3126" y="16998"/>
                    <a:pt x="4626" y="16920"/>
                    <a:pt x="6120" y="16885"/>
                  </a:cubicBezTo>
                  <a:cubicBezTo>
                    <a:pt x="7778" y="16853"/>
                    <a:pt x="9429" y="16827"/>
                    <a:pt x="11087" y="16807"/>
                  </a:cubicBezTo>
                  <a:cubicBezTo>
                    <a:pt x="11346" y="16807"/>
                    <a:pt x="11612" y="16807"/>
                    <a:pt x="11877" y="16801"/>
                  </a:cubicBezTo>
                  <a:lnTo>
                    <a:pt x="11877" y="16801"/>
                  </a:lnTo>
                  <a:cubicBezTo>
                    <a:pt x="11560" y="17526"/>
                    <a:pt x="11178" y="18161"/>
                    <a:pt x="10576" y="18679"/>
                  </a:cubicBezTo>
                  <a:cubicBezTo>
                    <a:pt x="9941" y="19216"/>
                    <a:pt x="9190" y="19540"/>
                    <a:pt x="8374" y="19676"/>
                  </a:cubicBezTo>
                  <a:cubicBezTo>
                    <a:pt x="8316" y="19682"/>
                    <a:pt x="8322" y="19773"/>
                    <a:pt x="8374" y="19786"/>
                  </a:cubicBezTo>
                  <a:cubicBezTo>
                    <a:pt x="8154" y="19993"/>
                    <a:pt x="8218" y="20453"/>
                    <a:pt x="8445" y="20628"/>
                  </a:cubicBezTo>
                  <a:cubicBezTo>
                    <a:pt x="8458" y="20638"/>
                    <a:pt x="8471" y="20643"/>
                    <a:pt x="8484" y="20643"/>
                  </a:cubicBezTo>
                  <a:cubicBezTo>
                    <a:pt x="8510" y="20643"/>
                    <a:pt x="8533" y="20624"/>
                    <a:pt x="8542" y="20602"/>
                  </a:cubicBezTo>
                  <a:cubicBezTo>
                    <a:pt x="8549" y="20602"/>
                    <a:pt x="8555" y="20608"/>
                    <a:pt x="8562" y="20608"/>
                  </a:cubicBezTo>
                  <a:cubicBezTo>
                    <a:pt x="12136" y="20680"/>
                    <a:pt x="15711" y="20660"/>
                    <a:pt x="19279" y="20680"/>
                  </a:cubicBezTo>
                  <a:cubicBezTo>
                    <a:pt x="19311" y="20680"/>
                    <a:pt x="19331" y="20660"/>
                    <a:pt x="19337" y="20634"/>
                  </a:cubicBezTo>
                  <a:cubicBezTo>
                    <a:pt x="19622" y="20401"/>
                    <a:pt x="19706" y="19987"/>
                    <a:pt x="19590" y="19644"/>
                  </a:cubicBezTo>
                  <a:cubicBezTo>
                    <a:pt x="19583" y="19624"/>
                    <a:pt x="19570" y="19611"/>
                    <a:pt x="19551" y="19611"/>
                  </a:cubicBezTo>
                  <a:cubicBezTo>
                    <a:pt x="19546" y="19595"/>
                    <a:pt x="19532" y="19584"/>
                    <a:pt x="19516" y="19584"/>
                  </a:cubicBezTo>
                  <a:cubicBezTo>
                    <a:pt x="19513" y="19584"/>
                    <a:pt x="19509" y="19584"/>
                    <a:pt x="19506" y="19585"/>
                  </a:cubicBezTo>
                  <a:cubicBezTo>
                    <a:pt x="19431" y="19593"/>
                    <a:pt x="19357" y="19597"/>
                    <a:pt x="19282" y="19597"/>
                  </a:cubicBezTo>
                  <a:cubicBezTo>
                    <a:pt x="18590" y="19597"/>
                    <a:pt x="17898" y="19256"/>
                    <a:pt x="17401" y="18789"/>
                  </a:cubicBezTo>
                  <a:cubicBezTo>
                    <a:pt x="16838" y="18264"/>
                    <a:pt x="16566" y="17558"/>
                    <a:pt x="16585" y="16788"/>
                  </a:cubicBezTo>
                  <a:lnTo>
                    <a:pt x="16585" y="16788"/>
                  </a:lnTo>
                  <a:cubicBezTo>
                    <a:pt x="18042" y="16794"/>
                    <a:pt x="19499" y="16801"/>
                    <a:pt x="20956" y="16827"/>
                  </a:cubicBezTo>
                  <a:cubicBezTo>
                    <a:pt x="22750" y="16846"/>
                    <a:pt x="24550" y="16885"/>
                    <a:pt x="26344" y="16937"/>
                  </a:cubicBezTo>
                  <a:cubicBezTo>
                    <a:pt x="26351" y="16943"/>
                    <a:pt x="26357" y="16950"/>
                    <a:pt x="26377" y="16956"/>
                  </a:cubicBezTo>
                  <a:cubicBezTo>
                    <a:pt x="26489" y="16987"/>
                    <a:pt x="26599" y="17001"/>
                    <a:pt x="26707" y="17001"/>
                  </a:cubicBezTo>
                  <a:cubicBezTo>
                    <a:pt x="27416" y="17001"/>
                    <a:pt x="27999" y="16376"/>
                    <a:pt x="28196" y="15706"/>
                  </a:cubicBezTo>
                  <a:cubicBezTo>
                    <a:pt x="28358" y="15156"/>
                    <a:pt x="28332" y="14567"/>
                    <a:pt x="28306" y="14003"/>
                  </a:cubicBezTo>
                  <a:cubicBezTo>
                    <a:pt x="28280" y="13343"/>
                    <a:pt x="28254" y="12682"/>
                    <a:pt x="28235" y="12022"/>
                  </a:cubicBezTo>
                  <a:cubicBezTo>
                    <a:pt x="28164" y="9386"/>
                    <a:pt x="28170" y="6744"/>
                    <a:pt x="28261" y="4108"/>
                  </a:cubicBezTo>
                  <a:cubicBezTo>
                    <a:pt x="28300" y="2891"/>
                    <a:pt x="28494" y="1486"/>
                    <a:pt x="27866" y="378"/>
                  </a:cubicBezTo>
                  <a:cubicBezTo>
                    <a:pt x="27862" y="366"/>
                    <a:pt x="27850" y="361"/>
                    <a:pt x="27838" y="361"/>
                  </a:cubicBezTo>
                  <a:cubicBezTo>
                    <a:pt x="27832" y="361"/>
                    <a:pt x="27825" y="363"/>
                    <a:pt x="27821" y="365"/>
                  </a:cubicBezTo>
                  <a:cubicBezTo>
                    <a:pt x="27607" y="151"/>
                    <a:pt x="27274" y="121"/>
                    <a:pt x="26956" y="121"/>
                  </a:cubicBezTo>
                  <a:cubicBezTo>
                    <a:pt x="26832" y="121"/>
                    <a:pt x="26710" y="126"/>
                    <a:pt x="26599" y="126"/>
                  </a:cubicBezTo>
                  <a:cubicBezTo>
                    <a:pt x="26580" y="126"/>
                    <a:pt x="26562" y="126"/>
                    <a:pt x="26545" y="126"/>
                  </a:cubicBezTo>
                  <a:cubicBezTo>
                    <a:pt x="25774" y="113"/>
                    <a:pt x="24997" y="100"/>
                    <a:pt x="24227" y="93"/>
                  </a:cubicBezTo>
                  <a:cubicBezTo>
                    <a:pt x="22634" y="67"/>
                    <a:pt x="21040" y="54"/>
                    <a:pt x="19454" y="41"/>
                  </a:cubicBezTo>
                  <a:cubicBezTo>
                    <a:pt x="16783" y="14"/>
                    <a:pt x="14116" y="1"/>
                    <a:pt x="114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0"/>
            <p:cNvSpPr/>
            <p:nvPr/>
          </p:nvSpPr>
          <p:spPr>
            <a:xfrm>
              <a:off x="3868796" y="2656325"/>
              <a:ext cx="1516027" cy="157593"/>
            </a:xfrm>
            <a:custGeom>
              <a:avLst/>
              <a:gdLst/>
              <a:ahLst/>
              <a:cxnLst/>
              <a:rect l="l" t="t" r="r" b="b"/>
              <a:pathLst>
                <a:path w="28042" h="2915" extrusionOk="0">
                  <a:moveTo>
                    <a:pt x="1264" y="110"/>
                  </a:moveTo>
                  <a:cubicBezTo>
                    <a:pt x="1290" y="110"/>
                    <a:pt x="1296" y="162"/>
                    <a:pt x="1270" y="169"/>
                  </a:cubicBezTo>
                  <a:cubicBezTo>
                    <a:pt x="966" y="207"/>
                    <a:pt x="661" y="233"/>
                    <a:pt x="357" y="259"/>
                  </a:cubicBezTo>
                  <a:cubicBezTo>
                    <a:pt x="325" y="259"/>
                    <a:pt x="331" y="214"/>
                    <a:pt x="357" y="214"/>
                  </a:cubicBezTo>
                  <a:cubicBezTo>
                    <a:pt x="655" y="175"/>
                    <a:pt x="959" y="136"/>
                    <a:pt x="1264" y="110"/>
                  </a:cubicBezTo>
                  <a:close/>
                  <a:moveTo>
                    <a:pt x="1348" y="330"/>
                  </a:moveTo>
                  <a:cubicBezTo>
                    <a:pt x="1380" y="330"/>
                    <a:pt x="1380" y="382"/>
                    <a:pt x="1348" y="382"/>
                  </a:cubicBezTo>
                  <a:cubicBezTo>
                    <a:pt x="1147" y="382"/>
                    <a:pt x="946" y="382"/>
                    <a:pt x="746" y="376"/>
                  </a:cubicBezTo>
                  <a:cubicBezTo>
                    <a:pt x="720" y="376"/>
                    <a:pt x="720" y="337"/>
                    <a:pt x="746" y="337"/>
                  </a:cubicBezTo>
                  <a:cubicBezTo>
                    <a:pt x="946" y="330"/>
                    <a:pt x="1147" y="330"/>
                    <a:pt x="1348" y="330"/>
                  </a:cubicBezTo>
                  <a:close/>
                  <a:moveTo>
                    <a:pt x="27478" y="1622"/>
                  </a:moveTo>
                  <a:cubicBezTo>
                    <a:pt x="27495" y="1622"/>
                    <a:pt x="27514" y="1637"/>
                    <a:pt x="27510" y="1658"/>
                  </a:cubicBezTo>
                  <a:cubicBezTo>
                    <a:pt x="27478" y="1742"/>
                    <a:pt x="27439" y="1826"/>
                    <a:pt x="27406" y="1911"/>
                  </a:cubicBezTo>
                  <a:cubicBezTo>
                    <a:pt x="27404" y="1918"/>
                    <a:pt x="27397" y="1922"/>
                    <a:pt x="27391" y="1922"/>
                  </a:cubicBezTo>
                  <a:cubicBezTo>
                    <a:pt x="27380" y="1922"/>
                    <a:pt x="27370" y="1913"/>
                    <a:pt x="27374" y="1898"/>
                  </a:cubicBezTo>
                  <a:cubicBezTo>
                    <a:pt x="27400" y="1813"/>
                    <a:pt x="27426" y="1729"/>
                    <a:pt x="27458" y="1639"/>
                  </a:cubicBezTo>
                  <a:cubicBezTo>
                    <a:pt x="27461" y="1627"/>
                    <a:pt x="27469" y="1622"/>
                    <a:pt x="27478" y="1622"/>
                  </a:cubicBezTo>
                  <a:close/>
                  <a:moveTo>
                    <a:pt x="15004" y="1752"/>
                  </a:moveTo>
                  <a:cubicBezTo>
                    <a:pt x="15017" y="1752"/>
                    <a:pt x="15028" y="1762"/>
                    <a:pt x="15025" y="1781"/>
                  </a:cubicBezTo>
                  <a:cubicBezTo>
                    <a:pt x="15012" y="1943"/>
                    <a:pt x="14908" y="2085"/>
                    <a:pt x="14753" y="2150"/>
                  </a:cubicBezTo>
                  <a:cubicBezTo>
                    <a:pt x="14750" y="2152"/>
                    <a:pt x="14747" y="2153"/>
                    <a:pt x="14744" y="2153"/>
                  </a:cubicBezTo>
                  <a:cubicBezTo>
                    <a:pt x="14727" y="2153"/>
                    <a:pt x="14711" y="2123"/>
                    <a:pt x="14733" y="2118"/>
                  </a:cubicBezTo>
                  <a:cubicBezTo>
                    <a:pt x="14869" y="2053"/>
                    <a:pt x="14954" y="1930"/>
                    <a:pt x="14973" y="1781"/>
                  </a:cubicBezTo>
                  <a:cubicBezTo>
                    <a:pt x="14976" y="1762"/>
                    <a:pt x="14991" y="1752"/>
                    <a:pt x="15004" y="1752"/>
                  </a:cubicBezTo>
                  <a:close/>
                  <a:moveTo>
                    <a:pt x="13989" y="868"/>
                  </a:moveTo>
                  <a:cubicBezTo>
                    <a:pt x="14250" y="868"/>
                    <a:pt x="14503" y="1036"/>
                    <a:pt x="14578" y="1302"/>
                  </a:cubicBezTo>
                  <a:cubicBezTo>
                    <a:pt x="14701" y="1710"/>
                    <a:pt x="14410" y="2111"/>
                    <a:pt x="13995" y="2170"/>
                  </a:cubicBezTo>
                  <a:cubicBezTo>
                    <a:pt x="13962" y="2174"/>
                    <a:pt x="13929" y="2176"/>
                    <a:pt x="13896" y="2176"/>
                  </a:cubicBezTo>
                  <a:cubicBezTo>
                    <a:pt x="13502" y="2176"/>
                    <a:pt x="13122" y="1863"/>
                    <a:pt x="13140" y="1444"/>
                  </a:cubicBezTo>
                  <a:cubicBezTo>
                    <a:pt x="13152" y="1171"/>
                    <a:pt x="13404" y="903"/>
                    <a:pt x="13671" y="903"/>
                  </a:cubicBezTo>
                  <a:cubicBezTo>
                    <a:pt x="13701" y="903"/>
                    <a:pt x="13732" y="906"/>
                    <a:pt x="13762" y="913"/>
                  </a:cubicBezTo>
                  <a:cubicBezTo>
                    <a:pt x="13835" y="882"/>
                    <a:pt x="13913" y="868"/>
                    <a:pt x="13989" y="868"/>
                  </a:cubicBezTo>
                  <a:close/>
                  <a:moveTo>
                    <a:pt x="14694" y="1792"/>
                  </a:moveTo>
                  <a:cubicBezTo>
                    <a:pt x="14710" y="1792"/>
                    <a:pt x="14724" y="1802"/>
                    <a:pt x="14720" y="1820"/>
                  </a:cubicBezTo>
                  <a:cubicBezTo>
                    <a:pt x="14701" y="1975"/>
                    <a:pt x="14591" y="2124"/>
                    <a:pt x="14455" y="2195"/>
                  </a:cubicBezTo>
                  <a:cubicBezTo>
                    <a:pt x="14451" y="2197"/>
                    <a:pt x="14448" y="2198"/>
                    <a:pt x="14445" y="2198"/>
                  </a:cubicBezTo>
                  <a:cubicBezTo>
                    <a:pt x="14424" y="2198"/>
                    <a:pt x="14413" y="2168"/>
                    <a:pt x="14435" y="2157"/>
                  </a:cubicBezTo>
                  <a:cubicBezTo>
                    <a:pt x="14565" y="2072"/>
                    <a:pt x="14630" y="1962"/>
                    <a:pt x="14662" y="1813"/>
                  </a:cubicBezTo>
                  <a:cubicBezTo>
                    <a:pt x="14668" y="1799"/>
                    <a:pt x="14682" y="1792"/>
                    <a:pt x="14694" y="1792"/>
                  </a:cubicBezTo>
                  <a:close/>
                  <a:moveTo>
                    <a:pt x="27620" y="1666"/>
                  </a:moveTo>
                  <a:cubicBezTo>
                    <a:pt x="27636" y="1666"/>
                    <a:pt x="27653" y="1680"/>
                    <a:pt x="27653" y="1703"/>
                  </a:cubicBezTo>
                  <a:cubicBezTo>
                    <a:pt x="27620" y="1911"/>
                    <a:pt x="27510" y="2111"/>
                    <a:pt x="27374" y="2273"/>
                  </a:cubicBezTo>
                  <a:cubicBezTo>
                    <a:pt x="27369" y="2279"/>
                    <a:pt x="27364" y="2282"/>
                    <a:pt x="27359" y="2282"/>
                  </a:cubicBezTo>
                  <a:cubicBezTo>
                    <a:pt x="27342" y="2282"/>
                    <a:pt x="27327" y="2256"/>
                    <a:pt x="27342" y="2241"/>
                  </a:cubicBezTo>
                  <a:cubicBezTo>
                    <a:pt x="27471" y="2072"/>
                    <a:pt x="27542" y="1891"/>
                    <a:pt x="27594" y="1684"/>
                  </a:cubicBezTo>
                  <a:cubicBezTo>
                    <a:pt x="27599" y="1671"/>
                    <a:pt x="27609" y="1666"/>
                    <a:pt x="27620" y="1666"/>
                  </a:cubicBezTo>
                  <a:close/>
                  <a:moveTo>
                    <a:pt x="59" y="0"/>
                  </a:moveTo>
                  <a:cubicBezTo>
                    <a:pt x="50" y="3"/>
                    <a:pt x="40" y="5"/>
                    <a:pt x="30" y="5"/>
                  </a:cubicBezTo>
                  <a:cubicBezTo>
                    <a:pt x="20" y="5"/>
                    <a:pt x="11" y="3"/>
                    <a:pt x="1" y="0"/>
                  </a:cubicBezTo>
                  <a:lnTo>
                    <a:pt x="1" y="0"/>
                  </a:lnTo>
                  <a:cubicBezTo>
                    <a:pt x="1" y="402"/>
                    <a:pt x="1" y="803"/>
                    <a:pt x="14" y="1205"/>
                  </a:cubicBezTo>
                  <a:cubicBezTo>
                    <a:pt x="46" y="1898"/>
                    <a:pt x="273" y="2701"/>
                    <a:pt x="1037" y="2888"/>
                  </a:cubicBezTo>
                  <a:cubicBezTo>
                    <a:pt x="1057" y="2888"/>
                    <a:pt x="1063" y="2901"/>
                    <a:pt x="1069" y="2914"/>
                  </a:cubicBezTo>
                  <a:cubicBezTo>
                    <a:pt x="2896" y="2778"/>
                    <a:pt x="4741" y="2791"/>
                    <a:pt x="6574" y="2752"/>
                  </a:cubicBezTo>
                  <a:cubicBezTo>
                    <a:pt x="9454" y="2699"/>
                    <a:pt x="12336" y="2670"/>
                    <a:pt x="15218" y="2670"/>
                  </a:cubicBezTo>
                  <a:cubicBezTo>
                    <a:pt x="18935" y="2670"/>
                    <a:pt x="22651" y="2718"/>
                    <a:pt x="26364" y="2824"/>
                  </a:cubicBezTo>
                  <a:cubicBezTo>
                    <a:pt x="26403" y="2824"/>
                    <a:pt x="26416" y="2850"/>
                    <a:pt x="26422" y="2875"/>
                  </a:cubicBezTo>
                  <a:cubicBezTo>
                    <a:pt x="26448" y="2877"/>
                    <a:pt x="26475" y="2878"/>
                    <a:pt x="26501" y="2878"/>
                  </a:cubicBezTo>
                  <a:cubicBezTo>
                    <a:pt x="27020" y="2878"/>
                    <a:pt x="27490" y="2516"/>
                    <a:pt x="27737" y="2059"/>
                  </a:cubicBezTo>
                  <a:cubicBezTo>
                    <a:pt x="28041" y="1483"/>
                    <a:pt x="28028" y="797"/>
                    <a:pt x="28002" y="169"/>
                  </a:cubicBezTo>
                  <a:cubicBezTo>
                    <a:pt x="25956" y="156"/>
                    <a:pt x="23910" y="143"/>
                    <a:pt x="21863" y="136"/>
                  </a:cubicBezTo>
                  <a:lnTo>
                    <a:pt x="11042" y="84"/>
                  </a:lnTo>
                  <a:cubicBezTo>
                    <a:pt x="7396" y="65"/>
                    <a:pt x="3744" y="78"/>
                    <a:pt x="98" y="20"/>
                  </a:cubicBezTo>
                  <a:cubicBezTo>
                    <a:pt x="79" y="20"/>
                    <a:pt x="66" y="13"/>
                    <a:pt x="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0"/>
            <p:cNvSpPr/>
            <p:nvPr/>
          </p:nvSpPr>
          <p:spPr>
            <a:xfrm>
              <a:off x="5346112" y="2746339"/>
              <a:ext cx="17679" cy="33357"/>
            </a:xfrm>
            <a:custGeom>
              <a:avLst/>
              <a:gdLst/>
              <a:ahLst/>
              <a:cxnLst/>
              <a:rect l="l" t="t" r="r" b="b"/>
              <a:pathLst>
                <a:path w="327" h="617" extrusionOk="0">
                  <a:moveTo>
                    <a:pt x="294" y="1"/>
                  </a:moveTo>
                  <a:cubicBezTo>
                    <a:pt x="283" y="1"/>
                    <a:pt x="273" y="6"/>
                    <a:pt x="268" y="19"/>
                  </a:cubicBezTo>
                  <a:cubicBezTo>
                    <a:pt x="216" y="226"/>
                    <a:pt x="145" y="407"/>
                    <a:pt x="16" y="576"/>
                  </a:cubicBezTo>
                  <a:cubicBezTo>
                    <a:pt x="1" y="591"/>
                    <a:pt x="16" y="617"/>
                    <a:pt x="33" y="617"/>
                  </a:cubicBezTo>
                  <a:cubicBezTo>
                    <a:pt x="38" y="617"/>
                    <a:pt x="43" y="614"/>
                    <a:pt x="48" y="608"/>
                  </a:cubicBezTo>
                  <a:cubicBezTo>
                    <a:pt x="184" y="446"/>
                    <a:pt x="294" y="246"/>
                    <a:pt x="327" y="38"/>
                  </a:cubicBezTo>
                  <a:cubicBezTo>
                    <a:pt x="327" y="15"/>
                    <a:pt x="310" y="1"/>
                    <a:pt x="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0"/>
            <p:cNvSpPr/>
            <p:nvPr/>
          </p:nvSpPr>
          <p:spPr>
            <a:xfrm>
              <a:off x="5348491" y="2743960"/>
              <a:ext cx="7839" cy="16273"/>
            </a:xfrm>
            <a:custGeom>
              <a:avLst/>
              <a:gdLst/>
              <a:ahLst/>
              <a:cxnLst/>
              <a:rect l="l" t="t" r="r" b="b"/>
              <a:pathLst>
                <a:path w="145" h="301" extrusionOk="0">
                  <a:moveTo>
                    <a:pt x="108" y="1"/>
                  </a:moveTo>
                  <a:cubicBezTo>
                    <a:pt x="99" y="1"/>
                    <a:pt x="91" y="6"/>
                    <a:pt x="88" y="18"/>
                  </a:cubicBezTo>
                  <a:cubicBezTo>
                    <a:pt x="56" y="108"/>
                    <a:pt x="30" y="192"/>
                    <a:pt x="4" y="277"/>
                  </a:cubicBezTo>
                  <a:cubicBezTo>
                    <a:pt x="0" y="292"/>
                    <a:pt x="10" y="301"/>
                    <a:pt x="21" y="301"/>
                  </a:cubicBezTo>
                  <a:cubicBezTo>
                    <a:pt x="27" y="301"/>
                    <a:pt x="34" y="297"/>
                    <a:pt x="36" y="290"/>
                  </a:cubicBezTo>
                  <a:cubicBezTo>
                    <a:pt x="75" y="205"/>
                    <a:pt x="108" y="121"/>
                    <a:pt x="140" y="37"/>
                  </a:cubicBezTo>
                  <a:cubicBezTo>
                    <a:pt x="144" y="16"/>
                    <a:pt x="125" y="1"/>
                    <a:pt x="1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5" name="Google Shape;835;p20"/>
            <p:cNvGrpSpPr/>
            <p:nvPr/>
          </p:nvGrpSpPr>
          <p:grpSpPr>
            <a:xfrm>
              <a:off x="5022000" y="2356929"/>
              <a:ext cx="451708" cy="341822"/>
              <a:chOff x="5307927" y="4006591"/>
              <a:chExt cx="852650" cy="645294"/>
            </a:xfrm>
          </p:grpSpPr>
          <p:grpSp>
            <p:nvGrpSpPr>
              <p:cNvPr id="836" name="Google Shape;836;p20"/>
              <p:cNvGrpSpPr/>
              <p:nvPr/>
            </p:nvGrpSpPr>
            <p:grpSpPr>
              <a:xfrm>
                <a:off x="5307927" y="4006591"/>
                <a:ext cx="852650" cy="645294"/>
                <a:chOff x="5501077" y="2510316"/>
                <a:chExt cx="852650" cy="645294"/>
              </a:xfrm>
            </p:grpSpPr>
            <p:sp>
              <p:nvSpPr>
                <p:cNvPr id="837" name="Google Shape;837;p20"/>
                <p:cNvSpPr/>
                <p:nvPr/>
              </p:nvSpPr>
              <p:spPr>
                <a:xfrm>
                  <a:off x="5820511" y="3021094"/>
                  <a:ext cx="217042" cy="583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6" h="590" extrusionOk="0">
                      <a:moveTo>
                        <a:pt x="1865" y="0"/>
                      </a:moveTo>
                      <a:cubicBezTo>
                        <a:pt x="1490" y="26"/>
                        <a:pt x="1121" y="52"/>
                        <a:pt x="745" y="78"/>
                      </a:cubicBezTo>
                      <a:cubicBezTo>
                        <a:pt x="723" y="80"/>
                        <a:pt x="695" y="81"/>
                        <a:pt x="664" y="81"/>
                      </a:cubicBezTo>
                      <a:cubicBezTo>
                        <a:pt x="610" y="81"/>
                        <a:pt x="545" y="79"/>
                        <a:pt x="479" y="79"/>
                      </a:cubicBezTo>
                      <a:cubicBezTo>
                        <a:pt x="363" y="79"/>
                        <a:pt x="246" y="85"/>
                        <a:pt x="188" y="123"/>
                      </a:cubicBezTo>
                      <a:cubicBezTo>
                        <a:pt x="33" y="214"/>
                        <a:pt x="59" y="395"/>
                        <a:pt x="0" y="557"/>
                      </a:cubicBezTo>
                      <a:cubicBezTo>
                        <a:pt x="299" y="578"/>
                        <a:pt x="597" y="590"/>
                        <a:pt x="895" y="590"/>
                      </a:cubicBezTo>
                      <a:cubicBezTo>
                        <a:pt x="1329" y="590"/>
                        <a:pt x="1762" y="566"/>
                        <a:pt x="2196" y="512"/>
                      </a:cubicBezTo>
                      <a:cubicBezTo>
                        <a:pt x="2073" y="356"/>
                        <a:pt x="1956" y="175"/>
                        <a:pt x="186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838" name="Google Shape;838;p20"/>
                <p:cNvGrpSpPr/>
                <p:nvPr/>
              </p:nvGrpSpPr>
              <p:grpSpPr>
                <a:xfrm>
                  <a:off x="5501077" y="2510316"/>
                  <a:ext cx="852650" cy="645294"/>
                  <a:chOff x="5501077" y="2510316"/>
                  <a:chExt cx="852650" cy="645294"/>
                </a:xfrm>
              </p:grpSpPr>
              <p:sp>
                <p:nvSpPr>
                  <p:cNvPr id="839" name="Google Shape;839;p20"/>
                  <p:cNvSpPr/>
                  <p:nvPr/>
                </p:nvSpPr>
                <p:spPr>
                  <a:xfrm>
                    <a:off x="5501077" y="2510316"/>
                    <a:ext cx="852650" cy="6452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27" h="6529" extrusionOk="0">
                        <a:moveTo>
                          <a:pt x="4061" y="169"/>
                        </a:moveTo>
                        <a:cubicBezTo>
                          <a:pt x="4553" y="169"/>
                          <a:pt x="5046" y="175"/>
                          <a:pt x="5531" y="188"/>
                        </a:cubicBezTo>
                        <a:cubicBezTo>
                          <a:pt x="5810" y="195"/>
                          <a:pt x="6095" y="201"/>
                          <a:pt x="6373" y="214"/>
                        </a:cubicBezTo>
                        <a:cubicBezTo>
                          <a:pt x="6386" y="215"/>
                          <a:pt x="6399" y="215"/>
                          <a:pt x="6413" y="215"/>
                        </a:cubicBezTo>
                        <a:cubicBezTo>
                          <a:pt x="6506" y="215"/>
                          <a:pt x="6620" y="206"/>
                          <a:pt x="6729" y="206"/>
                        </a:cubicBezTo>
                        <a:cubicBezTo>
                          <a:pt x="6833" y="206"/>
                          <a:pt x="6934" y="214"/>
                          <a:pt x="7008" y="247"/>
                        </a:cubicBezTo>
                        <a:cubicBezTo>
                          <a:pt x="7539" y="473"/>
                          <a:pt x="7448" y="1471"/>
                          <a:pt x="7467" y="1943"/>
                        </a:cubicBezTo>
                        <a:cubicBezTo>
                          <a:pt x="7493" y="2474"/>
                          <a:pt x="7480" y="3012"/>
                          <a:pt x="7455" y="3543"/>
                        </a:cubicBezTo>
                        <a:cubicBezTo>
                          <a:pt x="7448" y="3549"/>
                          <a:pt x="7442" y="3556"/>
                          <a:pt x="7435" y="3562"/>
                        </a:cubicBezTo>
                        <a:cubicBezTo>
                          <a:pt x="7422" y="3549"/>
                          <a:pt x="7409" y="3543"/>
                          <a:pt x="7383" y="3543"/>
                        </a:cubicBezTo>
                        <a:cubicBezTo>
                          <a:pt x="5382" y="3569"/>
                          <a:pt x="3329" y="3517"/>
                          <a:pt x="1335" y="3698"/>
                        </a:cubicBezTo>
                        <a:cubicBezTo>
                          <a:pt x="1296" y="3705"/>
                          <a:pt x="1277" y="3724"/>
                          <a:pt x="1270" y="3750"/>
                        </a:cubicBezTo>
                        <a:cubicBezTo>
                          <a:pt x="1251" y="3789"/>
                          <a:pt x="1277" y="3841"/>
                          <a:pt x="1335" y="3841"/>
                        </a:cubicBezTo>
                        <a:cubicBezTo>
                          <a:pt x="1737" y="3857"/>
                          <a:pt x="2141" y="3864"/>
                          <a:pt x="2546" y="3864"/>
                        </a:cubicBezTo>
                        <a:cubicBezTo>
                          <a:pt x="4071" y="3864"/>
                          <a:pt x="5610" y="3766"/>
                          <a:pt x="7124" y="3705"/>
                        </a:cubicBezTo>
                        <a:cubicBezTo>
                          <a:pt x="7215" y="3705"/>
                          <a:pt x="7299" y="3698"/>
                          <a:pt x="7383" y="3698"/>
                        </a:cubicBezTo>
                        <a:cubicBezTo>
                          <a:pt x="7409" y="3698"/>
                          <a:pt x="7429" y="3685"/>
                          <a:pt x="7442" y="3672"/>
                        </a:cubicBezTo>
                        <a:cubicBezTo>
                          <a:pt x="7830" y="4313"/>
                          <a:pt x="8355" y="5065"/>
                          <a:pt x="8542" y="5803"/>
                        </a:cubicBezTo>
                        <a:cubicBezTo>
                          <a:pt x="8536" y="5803"/>
                          <a:pt x="8529" y="5796"/>
                          <a:pt x="8517" y="5796"/>
                        </a:cubicBezTo>
                        <a:cubicBezTo>
                          <a:pt x="7170" y="5906"/>
                          <a:pt x="5816" y="5978"/>
                          <a:pt x="4463" y="6017"/>
                        </a:cubicBezTo>
                        <a:cubicBezTo>
                          <a:pt x="4048" y="6023"/>
                          <a:pt x="3634" y="6030"/>
                          <a:pt x="3219" y="6036"/>
                        </a:cubicBezTo>
                        <a:lnTo>
                          <a:pt x="1872" y="6036"/>
                        </a:lnTo>
                        <a:cubicBezTo>
                          <a:pt x="1860" y="6036"/>
                          <a:pt x="1847" y="6036"/>
                          <a:pt x="1833" y="6036"/>
                        </a:cubicBezTo>
                        <a:cubicBezTo>
                          <a:pt x="1610" y="6036"/>
                          <a:pt x="1327" y="6067"/>
                          <a:pt x="1065" y="6067"/>
                        </a:cubicBezTo>
                        <a:cubicBezTo>
                          <a:pt x="903" y="6067"/>
                          <a:pt x="749" y="6055"/>
                          <a:pt x="623" y="6017"/>
                        </a:cubicBezTo>
                        <a:cubicBezTo>
                          <a:pt x="578" y="6031"/>
                          <a:pt x="539" y="6038"/>
                          <a:pt x="506" y="6038"/>
                        </a:cubicBezTo>
                        <a:cubicBezTo>
                          <a:pt x="406" y="6038"/>
                          <a:pt x="360" y="5970"/>
                          <a:pt x="370" y="5829"/>
                        </a:cubicBezTo>
                        <a:cubicBezTo>
                          <a:pt x="299" y="5706"/>
                          <a:pt x="312" y="5589"/>
                          <a:pt x="409" y="5479"/>
                        </a:cubicBezTo>
                        <a:cubicBezTo>
                          <a:pt x="461" y="5304"/>
                          <a:pt x="577" y="5123"/>
                          <a:pt x="661" y="4955"/>
                        </a:cubicBezTo>
                        <a:cubicBezTo>
                          <a:pt x="862" y="4553"/>
                          <a:pt x="1076" y="4158"/>
                          <a:pt x="1264" y="3750"/>
                        </a:cubicBezTo>
                        <a:cubicBezTo>
                          <a:pt x="1277" y="3724"/>
                          <a:pt x="1264" y="3698"/>
                          <a:pt x="1244" y="3692"/>
                        </a:cubicBezTo>
                        <a:cubicBezTo>
                          <a:pt x="1251" y="3200"/>
                          <a:pt x="1186" y="2707"/>
                          <a:pt x="1173" y="2215"/>
                        </a:cubicBezTo>
                        <a:cubicBezTo>
                          <a:pt x="1160" y="1749"/>
                          <a:pt x="1076" y="1134"/>
                          <a:pt x="1192" y="681"/>
                        </a:cubicBezTo>
                        <a:cubicBezTo>
                          <a:pt x="1154" y="519"/>
                          <a:pt x="1212" y="402"/>
                          <a:pt x="1374" y="344"/>
                        </a:cubicBezTo>
                        <a:cubicBezTo>
                          <a:pt x="1443" y="244"/>
                          <a:pt x="1536" y="194"/>
                          <a:pt x="1646" y="194"/>
                        </a:cubicBezTo>
                        <a:cubicBezTo>
                          <a:pt x="1679" y="194"/>
                          <a:pt x="1713" y="199"/>
                          <a:pt x="1749" y="208"/>
                        </a:cubicBezTo>
                        <a:cubicBezTo>
                          <a:pt x="1873" y="184"/>
                          <a:pt x="2006" y="178"/>
                          <a:pt x="2140" y="178"/>
                        </a:cubicBezTo>
                        <a:cubicBezTo>
                          <a:pt x="2264" y="178"/>
                          <a:pt x="2389" y="183"/>
                          <a:pt x="2510" y="183"/>
                        </a:cubicBezTo>
                        <a:cubicBezTo>
                          <a:pt x="2537" y="183"/>
                          <a:pt x="2564" y="183"/>
                          <a:pt x="2591" y="182"/>
                        </a:cubicBezTo>
                        <a:cubicBezTo>
                          <a:pt x="3083" y="169"/>
                          <a:pt x="3569" y="169"/>
                          <a:pt x="4061" y="169"/>
                        </a:cubicBezTo>
                        <a:close/>
                        <a:moveTo>
                          <a:pt x="8426" y="5965"/>
                        </a:moveTo>
                        <a:cubicBezTo>
                          <a:pt x="8439" y="5997"/>
                          <a:pt x="8452" y="6030"/>
                          <a:pt x="8471" y="6068"/>
                        </a:cubicBezTo>
                        <a:cubicBezTo>
                          <a:pt x="8471" y="6068"/>
                          <a:pt x="8478" y="6075"/>
                          <a:pt x="8478" y="6075"/>
                        </a:cubicBezTo>
                        <a:cubicBezTo>
                          <a:pt x="5745" y="6295"/>
                          <a:pt x="3019" y="6321"/>
                          <a:pt x="279" y="6392"/>
                        </a:cubicBezTo>
                        <a:cubicBezTo>
                          <a:pt x="286" y="6386"/>
                          <a:pt x="279" y="6373"/>
                          <a:pt x="279" y="6366"/>
                        </a:cubicBezTo>
                        <a:cubicBezTo>
                          <a:pt x="228" y="6269"/>
                          <a:pt x="195" y="6185"/>
                          <a:pt x="182" y="6094"/>
                        </a:cubicBezTo>
                        <a:lnTo>
                          <a:pt x="182" y="6094"/>
                        </a:lnTo>
                        <a:cubicBezTo>
                          <a:pt x="215" y="6107"/>
                          <a:pt x="253" y="6127"/>
                          <a:pt x="305" y="6140"/>
                        </a:cubicBezTo>
                        <a:cubicBezTo>
                          <a:pt x="391" y="6173"/>
                          <a:pt x="499" y="6182"/>
                          <a:pt x="610" y="6182"/>
                        </a:cubicBezTo>
                        <a:cubicBezTo>
                          <a:pt x="759" y="6182"/>
                          <a:pt x="915" y="6166"/>
                          <a:pt x="1037" y="6166"/>
                        </a:cubicBezTo>
                        <a:cubicBezTo>
                          <a:pt x="1315" y="6172"/>
                          <a:pt x="1594" y="6178"/>
                          <a:pt x="1866" y="6178"/>
                        </a:cubicBezTo>
                        <a:cubicBezTo>
                          <a:pt x="2143" y="6182"/>
                          <a:pt x="2420" y="6183"/>
                          <a:pt x="2697" y="6183"/>
                        </a:cubicBezTo>
                        <a:cubicBezTo>
                          <a:pt x="4608" y="6183"/>
                          <a:pt x="6520" y="6106"/>
                          <a:pt x="8426" y="5965"/>
                        </a:cubicBezTo>
                        <a:close/>
                        <a:moveTo>
                          <a:pt x="4061" y="1"/>
                        </a:moveTo>
                        <a:cubicBezTo>
                          <a:pt x="3362" y="1"/>
                          <a:pt x="2662" y="7"/>
                          <a:pt x="1957" y="33"/>
                        </a:cubicBezTo>
                        <a:cubicBezTo>
                          <a:pt x="1943" y="33"/>
                          <a:pt x="1929" y="33"/>
                          <a:pt x="1915" y="33"/>
                        </a:cubicBezTo>
                        <a:cubicBezTo>
                          <a:pt x="1846" y="33"/>
                          <a:pt x="1766" y="30"/>
                          <a:pt x="1684" y="30"/>
                        </a:cubicBezTo>
                        <a:cubicBezTo>
                          <a:pt x="1460" y="30"/>
                          <a:pt x="1214" y="54"/>
                          <a:pt x="1102" y="234"/>
                        </a:cubicBezTo>
                        <a:cubicBezTo>
                          <a:pt x="1005" y="383"/>
                          <a:pt x="1031" y="616"/>
                          <a:pt x="1024" y="784"/>
                        </a:cubicBezTo>
                        <a:cubicBezTo>
                          <a:pt x="1005" y="1127"/>
                          <a:pt x="998" y="1464"/>
                          <a:pt x="998" y="1807"/>
                        </a:cubicBezTo>
                        <a:cubicBezTo>
                          <a:pt x="1005" y="2455"/>
                          <a:pt x="998" y="3135"/>
                          <a:pt x="1147" y="3763"/>
                        </a:cubicBezTo>
                        <a:cubicBezTo>
                          <a:pt x="1147" y="3769"/>
                          <a:pt x="1154" y="3776"/>
                          <a:pt x="1154" y="3776"/>
                        </a:cubicBezTo>
                        <a:cubicBezTo>
                          <a:pt x="888" y="4184"/>
                          <a:pt x="661" y="4618"/>
                          <a:pt x="448" y="5058"/>
                        </a:cubicBezTo>
                        <a:cubicBezTo>
                          <a:pt x="357" y="5246"/>
                          <a:pt x="1" y="5725"/>
                          <a:pt x="79" y="5958"/>
                        </a:cubicBezTo>
                        <a:cubicBezTo>
                          <a:pt x="85" y="5965"/>
                          <a:pt x="85" y="5965"/>
                          <a:pt x="85" y="5971"/>
                        </a:cubicBezTo>
                        <a:cubicBezTo>
                          <a:pt x="59" y="6133"/>
                          <a:pt x="98" y="6301"/>
                          <a:pt x="195" y="6431"/>
                        </a:cubicBezTo>
                        <a:lnTo>
                          <a:pt x="202" y="6431"/>
                        </a:lnTo>
                        <a:cubicBezTo>
                          <a:pt x="195" y="6450"/>
                          <a:pt x="208" y="6483"/>
                          <a:pt x="240" y="6483"/>
                        </a:cubicBezTo>
                        <a:cubicBezTo>
                          <a:pt x="903" y="6514"/>
                          <a:pt x="1567" y="6528"/>
                          <a:pt x="2233" y="6528"/>
                        </a:cubicBezTo>
                        <a:cubicBezTo>
                          <a:pt x="4316" y="6528"/>
                          <a:pt x="6412" y="6392"/>
                          <a:pt x="8478" y="6230"/>
                        </a:cubicBezTo>
                        <a:cubicBezTo>
                          <a:pt x="8555" y="6224"/>
                          <a:pt x="8568" y="6127"/>
                          <a:pt x="8523" y="6088"/>
                        </a:cubicBezTo>
                        <a:cubicBezTo>
                          <a:pt x="8549" y="6088"/>
                          <a:pt x="8575" y="6068"/>
                          <a:pt x="8568" y="6036"/>
                        </a:cubicBezTo>
                        <a:cubicBezTo>
                          <a:pt x="8568" y="6004"/>
                          <a:pt x="8562" y="5978"/>
                          <a:pt x="8549" y="5945"/>
                        </a:cubicBezTo>
                        <a:cubicBezTo>
                          <a:pt x="8568" y="5932"/>
                          <a:pt x="8588" y="5913"/>
                          <a:pt x="8588" y="5887"/>
                        </a:cubicBezTo>
                        <a:cubicBezTo>
                          <a:pt x="8591" y="5888"/>
                          <a:pt x="8595" y="5889"/>
                          <a:pt x="8598" y="5889"/>
                        </a:cubicBezTo>
                        <a:cubicBezTo>
                          <a:pt x="8613" y="5889"/>
                          <a:pt x="8627" y="5877"/>
                          <a:pt x="8627" y="5861"/>
                        </a:cubicBezTo>
                        <a:cubicBezTo>
                          <a:pt x="8620" y="5518"/>
                          <a:pt x="8432" y="5194"/>
                          <a:pt x="8283" y="4896"/>
                        </a:cubicBezTo>
                        <a:cubicBezTo>
                          <a:pt x="8076" y="4469"/>
                          <a:pt x="7843" y="4048"/>
                          <a:pt x="7597" y="3633"/>
                        </a:cubicBezTo>
                        <a:cubicBezTo>
                          <a:pt x="7610" y="3621"/>
                          <a:pt x="7616" y="3601"/>
                          <a:pt x="7616" y="3582"/>
                        </a:cubicBezTo>
                        <a:cubicBezTo>
                          <a:pt x="7655" y="2902"/>
                          <a:pt x="7655" y="2215"/>
                          <a:pt x="7610" y="1535"/>
                        </a:cubicBezTo>
                        <a:cubicBezTo>
                          <a:pt x="7590" y="1205"/>
                          <a:pt x="7662" y="493"/>
                          <a:pt x="7409" y="221"/>
                        </a:cubicBezTo>
                        <a:cubicBezTo>
                          <a:pt x="7259" y="60"/>
                          <a:pt x="6977" y="29"/>
                          <a:pt x="6701" y="29"/>
                        </a:cubicBezTo>
                        <a:cubicBezTo>
                          <a:pt x="6530" y="29"/>
                          <a:pt x="6361" y="41"/>
                          <a:pt x="6229" y="41"/>
                        </a:cubicBezTo>
                        <a:cubicBezTo>
                          <a:pt x="6207" y="41"/>
                          <a:pt x="6186" y="40"/>
                          <a:pt x="6166" y="39"/>
                        </a:cubicBezTo>
                        <a:cubicBezTo>
                          <a:pt x="5460" y="14"/>
                          <a:pt x="4761" y="1"/>
                          <a:pt x="406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0" name="Google Shape;840;p20"/>
                  <p:cNvSpPr/>
                  <p:nvPr/>
                </p:nvSpPr>
                <p:spPr>
                  <a:xfrm>
                    <a:off x="5941485" y="2873237"/>
                    <a:ext cx="403939" cy="231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87" h="2339" extrusionOk="0">
                        <a:moveTo>
                          <a:pt x="3424" y="1203"/>
                        </a:moveTo>
                        <a:cubicBezTo>
                          <a:pt x="3460" y="1203"/>
                          <a:pt x="3468" y="1258"/>
                          <a:pt x="3432" y="1270"/>
                        </a:cubicBezTo>
                        <a:cubicBezTo>
                          <a:pt x="3311" y="1316"/>
                          <a:pt x="3175" y="1336"/>
                          <a:pt x="3044" y="1336"/>
                        </a:cubicBezTo>
                        <a:cubicBezTo>
                          <a:pt x="2993" y="1336"/>
                          <a:pt x="2943" y="1333"/>
                          <a:pt x="2895" y="1328"/>
                        </a:cubicBezTo>
                        <a:cubicBezTo>
                          <a:pt x="2869" y="1321"/>
                          <a:pt x="2869" y="1283"/>
                          <a:pt x="2895" y="1283"/>
                        </a:cubicBezTo>
                        <a:cubicBezTo>
                          <a:pt x="2927" y="1286"/>
                          <a:pt x="2959" y="1288"/>
                          <a:pt x="2990" y="1288"/>
                        </a:cubicBezTo>
                        <a:cubicBezTo>
                          <a:pt x="3134" y="1288"/>
                          <a:pt x="3269" y="1253"/>
                          <a:pt x="3413" y="1205"/>
                        </a:cubicBezTo>
                        <a:cubicBezTo>
                          <a:pt x="3417" y="1204"/>
                          <a:pt x="3421" y="1203"/>
                          <a:pt x="3424" y="1203"/>
                        </a:cubicBezTo>
                        <a:close/>
                        <a:moveTo>
                          <a:pt x="3635" y="1311"/>
                        </a:moveTo>
                        <a:cubicBezTo>
                          <a:pt x="3668" y="1311"/>
                          <a:pt x="3692" y="1363"/>
                          <a:pt x="3653" y="1380"/>
                        </a:cubicBezTo>
                        <a:cubicBezTo>
                          <a:pt x="3561" y="1430"/>
                          <a:pt x="3453" y="1456"/>
                          <a:pt x="3346" y="1456"/>
                        </a:cubicBezTo>
                        <a:cubicBezTo>
                          <a:pt x="3287" y="1456"/>
                          <a:pt x="3229" y="1448"/>
                          <a:pt x="3173" y="1431"/>
                        </a:cubicBezTo>
                        <a:cubicBezTo>
                          <a:pt x="3141" y="1425"/>
                          <a:pt x="3147" y="1380"/>
                          <a:pt x="3180" y="1380"/>
                        </a:cubicBezTo>
                        <a:cubicBezTo>
                          <a:pt x="3218" y="1384"/>
                          <a:pt x="3255" y="1387"/>
                          <a:pt x="3291" y="1387"/>
                        </a:cubicBezTo>
                        <a:cubicBezTo>
                          <a:pt x="3403" y="1387"/>
                          <a:pt x="3508" y="1364"/>
                          <a:pt x="3620" y="1315"/>
                        </a:cubicBezTo>
                        <a:cubicBezTo>
                          <a:pt x="3625" y="1312"/>
                          <a:pt x="3630" y="1311"/>
                          <a:pt x="3635" y="1311"/>
                        </a:cubicBezTo>
                        <a:close/>
                        <a:moveTo>
                          <a:pt x="2986" y="0"/>
                        </a:moveTo>
                        <a:cubicBezTo>
                          <a:pt x="2973" y="13"/>
                          <a:pt x="2953" y="26"/>
                          <a:pt x="2927" y="26"/>
                        </a:cubicBezTo>
                        <a:cubicBezTo>
                          <a:pt x="2843" y="33"/>
                          <a:pt x="2759" y="33"/>
                          <a:pt x="2668" y="39"/>
                        </a:cubicBezTo>
                        <a:lnTo>
                          <a:pt x="2668" y="72"/>
                        </a:lnTo>
                        <a:cubicBezTo>
                          <a:pt x="2688" y="72"/>
                          <a:pt x="2701" y="78"/>
                          <a:pt x="2714" y="91"/>
                        </a:cubicBezTo>
                        <a:cubicBezTo>
                          <a:pt x="2811" y="246"/>
                          <a:pt x="2908" y="402"/>
                          <a:pt x="3011" y="551"/>
                        </a:cubicBezTo>
                        <a:cubicBezTo>
                          <a:pt x="3115" y="693"/>
                          <a:pt x="3232" y="836"/>
                          <a:pt x="3329" y="991"/>
                        </a:cubicBezTo>
                        <a:cubicBezTo>
                          <a:pt x="3342" y="1011"/>
                          <a:pt x="3322" y="1030"/>
                          <a:pt x="3303" y="1030"/>
                        </a:cubicBezTo>
                        <a:cubicBezTo>
                          <a:pt x="3303" y="1036"/>
                          <a:pt x="3303" y="1043"/>
                          <a:pt x="3303" y="1056"/>
                        </a:cubicBezTo>
                        <a:cubicBezTo>
                          <a:pt x="3355" y="1075"/>
                          <a:pt x="3342" y="1159"/>
                          <a:pt x="3277" y="1166"/>
                        </a:cubicBezTo>
                        <a:cubicBezTo>
                          <a:pt x="2403" y="1231"/>
                          <a:pt x="1529" y="1289"/>
                          <a:pt x="641" y="1328"/>
                        </a:cubicBezTo>
                        <a:lnTo>
                          <a:pt x="648" y="1373"/>
                        </a:lnTo>
                        <a:cubicBezTo>
                          <a:pt x="680" y="1373"/>
                          <a:pt x="693" y="1393"/>
                          <a:pt x="700" y="1425"/>
                        </a:cubicBezTo>
                        <a:cubicBezTo>
                          <a:pt x="836" y="1580"/>
                          <a:pt x="978" y="1762"/>
                          <a:pt x="1082" y="1950"/>
                        </a:cubicBezTo>
                        <a:cubicBezTo>
                          <a:pt x="1101" y="1982"/>
                          <a:pt x="1075" y="2021"/>
                          <a:pt x="1049" y="2034"/>
                        </a:cubicBezTo>
                        <a:cubicBezTo>
                          <a:pt x="1062" y="2073"/>
                          <a:pt x="1049" y="2131"/>
                          <a:pt x="991" y="2137"/>
                        </a:cubicBezTo>
                        <a:cubicBezTo>
                          <a:pt x="661" y="2176"/>
                          <a:pt x="330" y="2202"/>
                          <a:pt x="0" y="2209"/>
                        </a:cubicBezTo>
                        <a:lnTo>
                          <a:pt x="7" y="2338"/>
                        </a:lnTo>
                        <a:cubicBezTo>
                          <a:pt x="1360" y="2306"/>
                          <a:pt x="2714" y="2234"/>
                          <a:pt x="4061" y="2124"/>
                        </a:cubicBezTo>
                        <a:cubicBezTo>
                          <a:pt x="4073" y="2124"/>
                          <a:pt x="4080" y="2131"/>
                          <a:pt x="4086" y="2131"/>
                        </a:cubicBezTo>
                        <a:cubicBezTo>
                          <a:pt x="3899" y="1393"/>
                          <a:pt x="3374" y="648"/>
                          <a:pt x="2986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1" name="Google Shape;841;p20"/>
                  <p:cNvSpPr/>
                  <p:nvPr/>
                </p:nvSpPr>
                <p:spPr>
                  <a:xfrm>
                    <a:off x="5519065" y="3099766"/>
                    <a:ext cx="819935" cy="42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96" h="429" extrusionOk="0">
                        <a:moveTo>
                          <a:pt x="8244" y="1"/>
                        </a:moveTo>
                        <a:cubicBezTo>
                          <a:pt x="6338" y="142"/>
                          <a:pt x="4426" y="219"/>
                          <a:pt x="2515" y="219"/>
                        </a:cubicBezTo>
                        <a:cubicBezTo>
                          <a:pt x="2238" y="219"/>
                          <a:pt x="1961" y="218"/>
                          <a:pt x="1684" y="214"/>
                        </a:cubicBezTo>
                        <a:cubicBezTo>
                          <a:pt x="1412" y="214"/>
                          <a:pt x="1133" y="208"/>
                          <a:pt x="855" y="202"/>
                        </a:cubicBezTo>
                        <a:cubicBezTo>
                          <a:pt x="733" y="202"/>
                          <a:pt x="577" y="218"/>
                          <a:pt x="428" y="218"/>
                        </a:cubicBezTo>
                        <a:cubicBezTo>
                          <a:pt x="317" y="218"/>
                          <a:pt x="209" y="209"/>
                          <a:pt x="123" y="176"/>
                        </a:cubicBezTo>
                        <a:cubicBezTo>
                          <a:pt x="71" y="156"/>
                          <a:pt x="33" y="143"/>
                          <a:pt x="0" y="130"/>
                        </a:cubicBezTo>
                        <a:lnTo>
                          <a:pt x="0" y="130"/>
                        </a:lnTo>
                        <a:cubicBezTo>
                          <a:pt x="13" y="221"/>
                          <a:pt x="46" y="305"/>
                          <a:pt x="97" y="402"/>
                        </a:cubicBezTo>
                        <a:cubicBezTo>
                          <a:pt x="104" y="409"/>
                          <a:pt x="104" y="422"/>
                          <a:pt x="104" y="428"/>
                        </a:cubicBezTo>
                        <a:cubicBezTo>
                          <a:pt x="2837" y="357"/>
                          <a:pt x="5563" y="331"/>
                          <a:pt x="8296" y="111"/>
                        </a:cubicBezTo>
                        <a:cubicBezTo>
                          <a:pt x="8296" y="111"/>
                          <a:pt x="8289" y="104"/>
                          <a:pt x="8289" y="104"/>
                        </a:cubicBezTo>
                        <a:cubicBezTo>
                          <a:pt x="8270" y="66"/>
                          <a:pt x="8257" y="33"/>
                          <a:pt x="8244" y="1"/>
                        </a:cubicBezTo>
                        <a:close/>
                      </a:path>
                    </a:pathLst>
                  </a:custGeom>
                  <a:solidFill>
                    <a:srgbClr val="AFAFA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2" name="Google Shape;842;p20"/>
                  <p:cNvSpPr/>
                  <p:nvPr/>
                </p:nvSpPr>
                <p:spPr>
                  <a:xfrm>
                    <a:off x="6251826" y="3002809"/>
                    <a:ext cx="54656" cy="14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" h="145" extrusionOk="0">
                        <a:moveTo>
                          <a:pt x="495" y="0"/>
                        </a:moveTo>
                        <a:cubicBezTo>
                          <a:pt x="490" y="0"/>
                          <a:pt x="485" y="1"/>
                          <a:pt x="480" y="4"/>
                        </a:cubicBezTo>
                        <a:cubicBezTo>
                          <a:pt x="368" y="53"/>
                          <a:pt x="263" y="76"/>
                          <a:pt x="151" y="76"/>
                        </a:cubicBezTo>
                        <a:cubicBezTo>
                          <a:pt x="115" y="76"/>
                          <a:pt x="78" y="73"/>
                          <a:pt x="40" y="69"/>
                        </a:cubicBezTo>
                        <a:cubicBezTo>
                          <a:pt x="7" y="69"/>
                          <a:pt x="1" y="114"/>
                          <a:pt x="33" y="120"/>
                        </a:cubicBezTo>
                        <a:cubicBezTo>
                          <a:pt x="89" y="137"/>
                          <a:pt x="147" y="145"/>
                          <a:pt x="206" y="145"/>
                        </a:cubicBezTo>
                        <a:cubicBezTo>
                          <a:pt x="313" y="145"/>
                          <a:pt x="421" y="119"/>
                          <a:pt x="513" y="69"/>
                        </a:cubicBezTo>
                        <a:cubicBezTo>
                          <a:pt x="552" y="52"/>
                          <a:pt x="528" y="0"/>
                          <a:pt x="49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3" name="Google Shape;843;p20"/>
                  <p:cNvSpPr/>
                  <p:nvPr/>
                </p:nvSpPr>
                <p:spPr>
                  <a:xfrm>
                    <a:off x="6224943" y="2992135"/>
                    <a:ext cx="59301" cy="132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0" h="134" extrusionOk="0">
                        <a:moveTo>
                          <a:pt x="556" y="0"/>
                        </a:moveTo>
                        <a:cubicBezTo>
                          <a:pt x="553" y="0"/>
                          <a:pt x="549" y="1"/>
                          <a:pt x="545" y="2"/>
                        </a:cubicBezTo>
                        <a:cubicBezTo>
                          <a:pt x="406" y="50"/>
                          <a:pt x="268" y="85"/>
                          <a:pt x="122" y="85"/>
                        </a:cubicBezTo>
                        <a:cubicBezTo>
                          <a:pt x="91" y="85"/>
                          <a:pt x="59" y="83"/>
                          <a:pt x="27" y="80"/>
                        </a:cubicBezTo>
                        <a:cubicBezTo>
                          <a:pt x="1" y="80"/>
                          <a:pt x="1" y="118"/>
                          <a:pt x="27" y="125"/>
                        </a:cubicBezTo>
                        <a:cubicBezTo>
                          <a:pt x="75" y="130"/>
                          <a:pt x="125" y="133"/>
                          <a:pt x="176" y="133"/>
                        </a:cubicBezTo>
                        <a:cubicBezTo>
                          <a:pt x="307" y="133"/>
                          <a:pt x="443" y="113"/>
                          <a:pt x="564" y="67"/>
                        </a:cubicBezTo>
                        <a:cubicBezTo>
                          <a:pt x="600" y="55"/>
                          <a:pt x="592" y="0"/>
                          <a:pt x="556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4" name="Google Shape;844;p20"/>
                  <p:cNvSpPr/>
                  <p:nvPr/>
                </p:nvSpPr>
                <p:spPr>
                  <a:xfrm>
                    <a:off x="5604162" y="2879661"/>
                    <a:ext cx="668915" cy="1369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68" h="1386" extrusionOk="0">
                        <a:moveTo>
                          <a:pt x="6068" y="143"/>
                        </a:moveTo>
                        <a:cubicBezTo>
                          <a:pt x="6224" y="421"/>
                          <a:pt x="6431" y="725"/>
                          <a:pt x="6671" y="939"/>
                        </a:cubicBezTo>
                        <a:cubicBezTo>
                          <a:pt x="6671" y="952"/>
                          <a:pt x="6671" y="971"/>
                          <a:pt x="6671" y="984"/>
                        </a:cubicBezTo>
                        <a:cubicBezTo>
                          <a:pt x="4488" y="1017"/>
                          <a:pt x="2273" y="1127"/>
                          <a:pt x="98" y="1302"/>
                        </a:cubicBezTo>
                        <a:cubicBezTo>
                          <a:pt x="169" y="1075"/>
                          <a:pt x="240" y="725"/>
                          <a:pt x="402" y="570"/>
                        </a:cubicBezTo>
                        <a:cubicBezTo>
                          <a:pt x="635" y="350"/>
                          <a:pt x="1127" y="369"/>
                          <a:pt x="1432" y="350"/>
                        </a:cubicBezTo>
                        <a:cubicBezTo>
                          <a:pt x="1730" y="332"/>
                          <a:pt x="2029" y="328"/>
                          <a:pt x="2327" y="328"/>
                        </a:cubicBezTo>
                        <a:cubicBezTo>
                          <a:pt x="2566" y="328"/>
                          <a:pt x="2805" y="330"/>
                          <a:pt x="3044" y="330"/>
                        </a:cubicBezTo>
                        <a:cubicBezTo>
                          <a:pt x="4061" y="330"/>
                          <a:pt x="5071" y="317"/>
                          <a:pt x="6068" y="143"/>
                        </a:cubicBezTo>
                        <a:close/>
                        <a:moveTo>
                          <a:pt x="6081" y="0"/>
                        </a:moveTo>
                        <a:cubicBezTo>
                          <a:pt x="6062" y="0"/>
                          <a:pt x="6042" y="20"/>
                          <a:pt x="6029" y="39"/>
                        </a:cubicBezTo>
                        <a:cubicBezTo>
                          <a:pt x="5229" y="176"/>
                          <a:pt x="4422" y="192"/>
                          <a:pt x="3613" y="192"/>
                        </a:cubicBezTo>
                        <a:cubicBezTo>
                          <a:pt x="3365" y="192"/>
                          <a:pt x="3117" y="191"/>
                          <a:pt x="2869" y="191"/>
                        </a:cubicBezTo>
                        <a:cubicBezTo>
                          <a:pt x="2590" y="191"/>
                          <a:pt x="2312" y="193"/>
                          <a:pt x="2034" y="201"/>
                        </a:cubicBezTo>
                        <a:cubicBezTo>
                          <a:pt x="1736" y="214"/>
                          <a:pt x="1432" y="227"/>
                          <a:pt x="1127" y="253"/>
                        </a:cubicBezTo>
                        <a:cubicBezTo>
                          <a:pt x="933" y="272"/>
                          <a:pt x="596" y="246"/>
                          <a:pt x="415" y="343"/>
                        </a:cubicBezTo>
                        <a:cubicBezTo>
                          <a:pt x="201" y="453"/>
                          <a:pt x="59" y="1082"/>
                          <a:pt x="7" y="1302"/>
                        </a:cubicBezTo>
                        <a:cubicBezTo>
                          <a:pt x="0" y="1328"/>
                          <a:pt x="20" y="1347"/>
                          <a:pt x="39" y="1354"/>
                        </a:cubicBezTo>
                        <a:cubicBezTo>
                          <a:pt x="39" y="1373"/>
                          <a:pt x="52" y="1386"/>
                          <a:pt x="78" y="1386"/>
                        </a:cubicBezTo>
                        <a:cubicBezTo>
                          <a:pt x="1399" y="1366"/>
                          <a:pt x="2733" y="1328"/>
                          <a:pt x="4061" y="1263"/>
                        </a:cubicBezTo>
                        <a:cubicBezTo>
                          <a:pt x="4942" y="1224"/>
                          <a:pt x="5822" y="1166"/>
                          <a:pt x="6696" y="1094"/>
                        </a:cubicBezTo>
                        <a:cubicBezTo>
                          <a:pt x="6761" y="1094"/>
                          <a:pt x="6768" y="1004"/>
                          <a:pt x="6716" y="984"/>
                        </a:cubicBezTo>
                        <a:cubicBezTo>
                          <a:pt x="6716" y="978"/>
                          <a:pt x="6716" y="971"/>
                          <a:pt x="6716" y="965"/>
                        </a:cubicBezTo>
                        <a:cubicBezTo>
                          <a:pt x="6735" y="965"/>
                          <a:pt x="6755" y="946"/>
                          <a:pt x="6742" y="926"/>
                        </a:cubicBezTo>
                        <a:cubicBezTo>
                          <a:pt x="6651" y="771"/>
                          <a:pt x="6528" y="628"/>
                          <a:pt x="6424" y="479"/>
                        </a:cubicBezTo>
                        <a:cubicBezTo>
                          <a:pt x="6321" y="330"/>
                          <a:pt x="6230" y="181"/>
                          <a:pt x="6127" y="26"/>
                        </a:cubicBezTo>
                        <a:cubicBezTo>
                          <a:pt x="6114" y="13"/>
                          <a:pt x="6101" y="0"/>
                          <a:pt x="608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5" name="Google Shape;845;p20"/>
                  <p:cNvSpPr/>
                  <p:nvPr/>
                </p:nvSpPr>
                <p:spPr>
                  <a:xfrm>
                    <a:off x="5613749" y="2893696"/>
                    <a:ext cx="649741" cy="1140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74" h="1154" extrusionOk="0">
                        <a:moveTo>
                          <a:pt x="5971" y="1"/>
                        </a:moveTo>
                        <a:cubicBezTo>
                          <a:pt x="4974" y="175"/>
                          <a:pt x="3957" y="188"/>
                          <a:pt x="2947" y="188"/>
                        </a:cubicBezTo>
                        <a:cubicBezTo>
                          <a:pt x="2708" y="188"/>
                          <a:pt x="2469" y="186"/>
                          <a:pt x="2230" y="186"/>
                        </a:cubicBezTo>
                        <a:cubicBezTo>
                          <a:pt x="1932" y="186"/>
                          <a:pt x="1633" y="190"/>
                          <a:pt x="1335" y="208"/>
                        </a:cubicBezTo>
                        <a:cubicBezTo>
                          <a:pt x="1030" y="227"/>
                          <a:pt x="538" y="208"/>
                          <a:pt x="299" y="428"/>
                        </a:cubicBezTo>
                        <a:cubicBezTo>
                          <a:pt x="143" y="577"/>
                          <a:pt x="72" y="933"/>
                          <a:pt x="1" y="1153"/>
                        </a:cubicBezTo>
                        <a:cubicBezTo>
                          <a:pt x="2176" y="985"/>
                          <a:pt x="4391" y="868"/>
                          <a:pt x="6574" y="842"/>
                        </a:cubicBezTo>
                        <a:cubicBezTo>
                          <a:pt x="6574" y="829"/>
                          <a:pt x="6574" y="810"/>
                          <a:pt x="6574" y="797"/>
                        </a:cubicBezTo>
                        <a:cubicBezTo>
                          <a:pt x="6334" y="583"/>
                          <a:pt x="6127" y="279"/>
                          <a:pt x="597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6" name="Google Shape;846;p20"/>
                  <p:cNvSpPr/>
                  <p:nvPr/>
                </p:nvSpPr>
                <p:spPr>
                  <a:xfrm>
                    <a:off x="5607324" y="2526327"/>
                    <a:ext cx="638869" cy="354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64" h="3589" extrusionOk="0">
                        <a:moveTo>
                          <a:pt x="5887" y="324"/>
                        </a:moveTo>
                        <a:cubicBezTo>
                          <a:pt x="5952" y="324"/>
                          <a:pt x="5972" y="389"/>
                          <a:pt x="5946" y="434"/>
                        </a:cubicBezTo>
                        <a:cubicBezTo>
                          <a:pt x="5984" y="1263"/>
                          <a:pt x="6101" y="2092"/>
                          <a:pt x="6133" y="2928"/>
                        </a:cubicBezTo>
                        <a:cubicBezTo>
                          <a:pt x="6218" y="2928"/>
                          <a:pt x="6218" y="3044"/>
                          <a:pt x="6133" y="3051"/>
                        </a:cubicBezTo>
                        <a:cubicBezTo>
                          <a:pt x="4268" y="3154"/>
                          <a:pt x="2377" y="3212"/>
                          <a:pt x="506" y="3219"/>
                        </a:cubicBezTo>
                        <a:cubicBezTo>
                          <a:pt x="467" y="3219"/>
                          <a:pt x="454" y="3180"/>
                          <a:pt x="461" y="3154"/>
                        </a:cubicBezTo>
                        <a:cubicBezTo>
                          <a:pt x="461" y="3148"/>
                          <a:pt x="454" y="3148"/>
                          <a:pt x="454" y="3141"/>
                        </a:cubicBezTo>
                        <a:cubicBezTo>
                          <a:pt x="266" y="2241"/>
                          <a:pt x="240" y="1315"/>
                          <a:pt x="273" y="408"/>
                        </a:cubicBezTo>
                        <a:cubicBezTo>
                          <a:pt x="273" y="370"/>
                          <a:pt x="299" y="337"/>
                          <a:pt x="338" y="337"/>
                        </a:cubicBezTo>
                        <a:cubicBezTo>
                          <a:pt x="2190" y="331"/>
                          <a:pt x="4042" y="331"/>
                          <a:pt x="5887" y="324"/>
                        </a:cubicBezTo>
                        <a:close/>
                        <a:moveTo>
                          <a:pt x="2986" y="0"/>
                        </a:moveTo>
                        <a:cubicBezTo>
                          <a:pt x="2494" y="0"/>
                          <a:pt x="2002" y="7"/>
                          <a:pt x="1516" y="20"/>
                        </a:cubicBezTo>
                        <a:cubicBezTo>
                          <a:pt x="1490" y="21"/>
                          <a:pt x="1463" y="21"/>
                          <a:pt x="1436" y="21"/>
                        </a:cubicBezTo>
                        <a:cubicBezTo>
                          <a:pt x="1304" y="21"/>
                          <a:pt x="1166" y="15"/>
                          <a:pt x="1031" y="15"/>
                        </a:cubicBezTo>
                        <a:cubicBezTo>
                          <a:pt x="907" y="15"/>
                          <a:pt x="786" y="20"/>
                          <a:pt x="674" y="39"/>
                        </a:cubicBezTo>
                        <a:cubicBezTo>
                          <a:pt x="642" y="33"/>
                          <a:pt x="611" y="29"/>
                          <a:pt x="581" y="29"/>
                        </a:cubicBezTo>
                        <a:cubicBezTo>
                          <a:pt x="467" y="29"/>
                          <a:pt x="371" y="79"/>
                          <a:pt x="299" y="182"/>
                        </a:cubicBezTo>
                        <a:cubicBezTo>
                          <a:pt x="137" y="240"/>
                          <a:pt x="79" y="357"/>
                          <a:pt x="117" y="519"/>
                        </a:cubicBezTo>
                        <a:cubicBezTo>
                          <a:pt x="1" y="972"/>
                          <a:pt x="85" y="1587"/>
                          <a:pt x="98" y="2053"/>
                        </a:cubicBezTo>
                        <a:cubicBezTo>
                          <a:pt x="111" y="2545"/>
                          <a:pt x="176" y="3038"/>
                          <a:pt x="169" y="3530"/>
                        </a:cubicBezTo>
                        <a:cubicBezTo>
                          <a:pt x="189" y="3536"/>
                          <a:pt x="202" y="3562"/>
                          <a:pt x="189" y="3588"/>
                        </a:cubicBezTo>
                        <a:lnTo>
                          <a:pt x="195" y="3588"/>
                        </a:lnTo>
                        <a:cubicBezTo>
                          <a:pt x="202" y="3562"/>
                          <a:pt x="221" y="3543"/>
                          <a:pt x="260" y="3536"/>
                        </a:cubicBezTo>
                        <a:cubicBezTo>
                          <a:pt x="2254" y="3355"/>
                          <a:pt x="4307" y="3407"/>
                          <a:pt x="6308" y="3381"/>
                        </a:cubicBezTo>
                        <a:cubicBezTo>
                          <a:pt x="6334" y="3381"/>
                          <a:pt x="6347" y="3387"/>
                          <a:pt x="6360" y="3400"/>
                        </a:cubicBezTo>
                        <a:cubicBezTo>
                          <a:pt x="6367" y="3394"/>
                          <a:pt x="6373" y="3387"/>
                          <a:pt x="6380" y="3381"/>
                        </a:cubicBezTo>
                        <a:cubicBezTo>
                          <a:pt x="6405" y="2850"/>
                          <a:pt x="6418" y="2312"/>
                          <a:pt x="6392" y="1781"/>
                        </a:cubicBezTo>
                        <a:cubicBezTo>
                          <a:pt x="6373" y="1309"/>
                          <a:pt x="6464" y="311"/>
                          <a:pt x="5926" y="78"/>
                        </a:cubicBezTo>
                        <a:cubicBezTo>
                          <a:pt x="5859" y="50"/>
                          <a:pt x="5767" y="43"/>
                          <a:pt x="5670" y="43"/>
                        </a:cubicBezTo>
                        <a:cubicBezTo>
                          <a:pt x="5556" y="43"/>
                          <a:pt x="5435" y="53"/>
                          <a:pt x="5338" y="53"/>
                        </a:cubicBezTo>
                        <a:cubicBezTo>
                          <a:pt x="5324" y="53"/>
                          <a:pt x="5311" y="53"/>
                          <a:pt x="5298" y="52"/>
                        </a:cubicBezTo>
                        <a:cubicBezTo>
                          <a:pt x="5020" y="39"/>
                          <a:pt x="4741" y="33"/>
                          <a:pt x="4456" y="26"/>
                        </a:cubicBezTo>
                        <a:cubicBezTo>
                          <a:pt x="3971" y="13"/>
                          <a:pt x="3478" y="7"/>
                          <a:pt x="2986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7" name="Google Shape;847;p20"/>
                  <p:cNvSpPr/>
                  <p:nvPr/>
                </p:nvSpPr>
                <p:spPr>
                  <a:xfrm>
                    <a:off x="5631045" y="2558350"/>
                    <a:ext cx="590836" cy="286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78" h="2895" extrusionOk="0">
                        <a:moveTo>
                          <a:pt x="851" y="132"/>
                        </a:moveTo>
                        <a:cubicBezTo>
                          <a:pt x="1080" y="132"/>
                          <a:pt x="1315" y="149"/>
                          <a:pt x="1535" y="149"/>
                        </a:cubicBezTo>
                        <a:cubicBezTo>
                          <a:pt x="2882" y="149"/>
                          <a:pt x="4229" y="149"/>
                          <a:pt x="5576" y="143"/>
                        </a:cubicBezTo>
                        <a:cubicBezTo>
                          <a:pt x="5602" y="959"/>
                          <a:pt x="5634" y="1807"/>
                          <a:pt x="5822" y="2604"/>
                        </a:cubicBezTo>
                        <a:cubicBezTo>
                          <a:pt x="3990" y="2623"/>
                          <a:pt x="2137" y="2681"/>
                          <a:pt x="305" y="2798"/>
                        </a:cubicBezTo>
                        <a:cubicBezTo>
                          <a:pt x="240" y="2150"/>
                          <a:pt x="162" y="1509"/>
                          <a:pt x="156" y="862"/>
                        </a:cubicBezTo>
                        <a:cubicBezTo>
                          <a:pt x="149" y="454"/>
                          <a:pt x="59" y="207"/>
                          <a:pt x="512" y="149"/>
                        </a:cubicBezTo>
                        <a:cubicBezTo>
                          <a:pt x="622" y="136"/>
                          <a:pt x="736" y="132"/>
                          <a:pt x="851" y="132"/>
                        </a:cubicBezTo>
                        <a:close/>
                        <a:moveTo>
                          <a:pt x="5647" y="0"/>
                        </a:moveTo>
                        <a:cubicBezTo>
                          <a:pt x="3802" y="7"/>
                          <a:pt x="1950" y="7"/>
                          <a:pt x="98" y="13"/>
                        </a:cubicBezTo>
                        <a:cubicBezTo>
                          <a:pt x="59" y="13"/>
                          <a:pt x="33" y="46"/>
                          <a:pt x="33" y="84"/>
                        </a:cubicBezTo>
                        <a:cubicBezTo>
                          <a:pt x="0" y="991"/>
                          <a:pt x="26" y="1917"/>
                          <a:pt x="214" y="2817"/>
                        </a:cubicBezTo>
                        <a:cubicBezTo>
                          <a:pt x="214" y="2824"/>
                          <a:pt x="221" y="2824"/>
                          <a:pt x="221" y="2830"/>
                        </a:cubicBezTo>
                        <a:cubicBezTo>
                          <a:pt x="214" y="2856"/>
                          <a:pt x="227" y="2895"/>
                          <a:pt x="266" y="2895"/>
                        </a:cubicBezTo>
                        <a:cubicBezTo>
                          <a:pt x="2137" y="2888"/>
                          <a:pt x="4028" y="2830"/>
                          <a:pt x="5893" y="2727"/>
                        </a:cubicBezTo>
                        <a:cubicBezTo>
                          <a:pt x="5978" y="2720"/>
                          <a:pt x="5978" y="2604"/>
                          <a:pt x="5893" y="2604"/>
                        </a:cubicBezTo>
                        <a:cubicBezTo>
                          <a:pt x="5861" y="1768"/>
                          <a:pt x="5744" y="939"/>
                          <a:pt x="5706" y="110"/>
                        </a:cubicBezTo>
                        <a:cubicBezTo>
                          <a:pt x="5732" y="65"/>
                          <a:pt x="5712" y="0"/>
                          <a:pt x="5647" y="0"/>
                        </a:cubicBezTo>
                        <a:close/>
                      </a:path>
                    </a:pathLst>
                  </a:custGeom>
                  <a:solidFill>
                    <a:srgbClr val="22222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8" name="Google Shape;848;p20"/>
                  <p:cNvSpPr/>
                  <p:nvPr/>
                </p:nvSpPr>
                <p:spPr>
                  <a:xfrm>
                    <a:off x="5530530" y="2876400"/>
                    <a:ext cx="674747" cy="2333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27" h="2361" extrusionOk="0">
                        <a:moveTo>
                          <a:pt x="648" y="2052"/>
                        </a:moveTo>
                        <a:cubicBezTo>
                          <a:pt x="731" y="2052"/>
                          <a:pt x="813" y="2054"/>
                          <a:pt x="894" y="2054"/>
                        </a:cubicBezTo>
                        <a:cubicBezTo>
                          <a:pt x="940" y="2054"/>
                          <a:pt x="933" y="2118"/>
                          <a:pt x="894" y="2118"/>
                        </a:cubicBezTo>
                        <a:cubicBezTo>
                          <a:pt x="733" y="2118"/>
                          <a:pt x="564" y="2118"/>
                          <a:pt x="402" y="2112"/>
                        </a:cubicBezTo>
                        <a:cubicBezTo>
                          <a:pt x="370" y="2105"/>
                          <a:pt x="370" y="2060"/>
                          <a:pt x="402" y="2060"/>
                        </a:cubicBezTo>
                        <a:cubicBezTo>
                          <a:pt x="483" y="2054"/>
                          <a:pt x="566" y="2052"/>
                          <a:pt x="648" y="2052"/>
                        </a:cubicBezTo>
                        <a:close/>
                        <a:moveTo>
                          <a:pt x="185" y="2136"/>
                        </a:moveTo>
                        <a:cubicBezTo>
                          <a:pt x="188" y="2136"/>
                          <a:pt x="191" y="2136"/>
                          <a:pt x="195" y="2138"/>
                        </a:cubicBezTo>
                        <a:cubicBezTo>
                          <a:pt x="422" y="2183"/>
                          <a:pt x="629" y="2196"/>
                          <a:pt x="856" y="2196"/>
                        </a:cubicBezTo>
                        <a:cubicBezTo>
                          <a:pt x="857" y="2196"/>
                          <a:pt x="859" y="2195"/>
                          <a:pt x="861" y="2195"/>
                        </a:cubicBezTo>
                        <a:cubicBezTo>
                          <a:pt x="889" y="2195"/>
                          <a:pt x="899" y="2248"/>
                          <a:pt x="869" y="2254"/>
                        </a:cubicBezTo>
                        <a:cubicBezTo>
                          <a:pt x="809" y="2263"/>
                          <a:pt x="748" y="2267"/>
                          <a:pt x="686" y="2267"/>
                        </a:cubicBezTo>
                        <a:cubicBezTo>
                          <a:pt x="514" y="2267"/>
                          <a:pt x="339" y="2235"/>
                          <a:pt x="182" y="2183"/>
                        </a:cubicBezTo>
                        <a:cubicBezTo>
                          <a:pt x="153" y="2177"/>
                          <a:pt x="160" y="2136"/>
                          <a:pt x="185" y="2136"/>
                        </a:cubicBezTo>
                        <a:close/>
                        <a:moveTo>
                          <a:pt x="6826" y="1"/>
                        </a:moveTo>
                        <a:cubicBezTo>
                          <a:pt x="5323" y="62"/>
                          <a:pt x="3795" y="162"/>
                          <a:pt x="2278" y="162"/>
                        </a:cubicBezTo>
                        <a:cubicBezTo>
                          <a:pt x="1861" y="162"/>
                          <a:pt x="1445" y="155"/>
                          <a:pt x="1030" y="137"/>
                        </a:cubicBezTo>
                        <a:cubicBezTo>
                          <a:pt x="972" y="137"/>
                          <a:pt x="953" y="85"/>
                          <a:pt x="966" y="46"/>
                        </a:cubicBezTo>
                        <a:lnTo>
                          <a:pt x="966" y="46"/>
                        </a:lnTo>
                        <a:cubicBezTo>
                          <a:pt x="778" y="454"/>
                          <a:pt x="558" y="849"/>
                          <a:pt x="363" y="1251"/>
                        </a:cubicBezTo>
                        <a:cubicBezTo>
                          <a:pt x="279" y="1419"/>
                          <a:pt x="163" y="1600"/>
                          <a:pt x="111" y="1775"/>
                        </a:cubicBezTo>
                        <a:cubicBezTo>
                          <a:pt x="14" y="1885"/>
                          <a:pt x="1" y="2002"/>
                          <a:pt x="72" y="2125"/>
                        </a:cubicBezTo>
                        <a:cubicBezTo>
                          <a:pt x="58" y="2260"/>
                          <a:pt x="101" y="2331"/>
                          <a:pt x="202" y="2331"/>
                        </a:cubicBezTo>
                        <a:cubicBezTo>
                          <a:pt x="236" y="2331"/>
                          <a:pt x="277" y="2322"/>
                          <a:pt x="325" y="2306"/>
                        </a:cubicBezTo>
                        <a:cubicBezTo>
                          <a:pt x="454" y="2348"/>
                          <a:pt x="614" y="2361"/>
                          <a:pt x="783" y="2361"/>
                        </a:cubicBezTo>
                        <a:cubicBezTo>
                          <a:pt x="1039" y="2361"/>
                          <a:pt x="1315" y="2332"/>
                          <a:pt x="1530" y="2332"/>
                        </a:cubicBezTo>
                        <a:cubicBezTo>
                          <a:pt x="1543" y="2332"/>
                          <a:pt x="1555" y="2332"/>
                          <a:pt x="1568" y="2332"/>
                        </a:cubicBezTo>
                        <a:lnTo>
                          <a:pt x="2921" y="2332"/>
                        </a:lnTo>
                        <a:cubicBezTo>
                          <a:pt x="3336" y="2326"/>
                          <a:pt x="3750" y="2319"/>
                          <a:pt x="4165" y="2306"/>
                        </a:cubicBezTo>
                        <a:lnTo>
                          <a:pt x="4158" y="2177"/>
                        </a:lnTo>
                        <a:cubicBezTo>
                          <a:pt x="4117" y="2177"/>
                          <a:pt x="4075" y="2178"/>
                          <a:pt x="4034" y="2178"/>
                        </a:cubicBezTo>
                        <a:cubicBezTo>
                          <a:pt x="3662" y="2178"/>
                          <a:pt x="3294" y="2151"/>
                          <a:pt x="2921" y="2099"/>
                        </a:cubicBezTo>
                        <a:cubicBezTo>
                          <a:pt x="2889" y="2092"/>
                          <a:pt x="2889" y="2054"/>
                          <a:pt x="2902" y="2034"/>
                        </a:cubicBezTo>
                        <a:cubicBezTo>
                          <a:pt x="2895" y="2034"/>
                          <a:pt x="2882" y="2028"/>
                          <a:pt x="2882" y="2015"/>
                        </a:cubicBezTo>
                        <a:cubicBezTo>
                          <a:pt x="2876" y="1846"/>
                          <a:pt x="2902" y="1684"/>
                          <a:pt x="2928" y="1523"/>
                        </a:cubicBezTo>
                        <a:cubicBezTo>
                          <a:pt x="2928" y="1497"/>
                          <a:pt x="2960" y="1484"/>
                          <a:pt x="2980" y="1477"/>
                        </a:cubicBezTo>
                        <a:cubicBezTo>
                          <a:pt x="3588" y="1432"/>
                          <a:pt x="4191" y="1387"/>
                          <a:pt x="4799" y="1341"/>
                        </a:cubicBezTo>
                        <a:lnTo>
                          <a:pt x="4806" y="1341"/>
                        </a:lnTo>
                        <a:lnTo>
                          <a:pt x="4799" y="1296"/>
                        </a:lnTo>
                        <a:cubicBezTo>
                          <a:pt x="3478" y="1361"/>
                          <a:pt x="2144" y="1399"/>
                          <a:pt x="823" y="1419"/>
                        </a:cubicBezTo>
                        <a:cubicBezTo>
                          <a:pt x="797" y="1419"/>
                          <a:pt x="784" y="1406"/>
                          <a:pt x="784" y="1387"/>
                        </a:cubicBezTo>
                        <a:cubicBezTo>
                          <a:pt x="765" y="1380"/>
                          <a:pt x="745" y="1361"/>
                          <a:pt x="752" y="1335"/>
                        </a:cubicBezTo>
                        <a:cubicBezTo>
                          <a:pt x="804" y="1115"/>
                          <a:pt x="946" y="486"/>
                          <a:pt x="1160" y="376"/>
                        </a:cubicBezTo>
                        <a:cubicBezTo>
                          <a:pt x="1341" y="279"/>
                          <a:pt x="1678" y="305"/>
                          <a:pt x="1872" y="286"/>
                        </a:cubicBezTo>
                        <a:cubicBezTo>
                          <a:pt x="2177" y="260"/>
                          <a:pt x="2481" y="247"/>
                          <a:pt x="2779" y="234"/>
                        </a:cubicBezTo>
                        <a:cubicBezTo>
                          <a:pt x="3057" y="226"/>
                          <a:pt x="3335" y="224"/>
                          <a:pt x="3614" y="224"/>
                        </a:cubicBezTo>
                        <a:cubicBezTo>
                          <a:pt x="3862" y="224"/>
                          <a:pt x="4110" y="225"/>
                          <a:pt x="4358" y="225"/>
                        </a:cubicBezTo>
                        <a:cubicBezTo>
                          <a:pt x="5167" y="225"/>
                          <a:pt x="5974" y="209"/>
                          <a:pt x="6774" y="72"/>
                        </a:cubicBezTo>
                        <a:cubicBezTo>
                          <a:pt x="6787" y="53"/>
                          <a:pt x="6807" y="33"/>
                          <a:pt x="6826" y="33"/>
                        </a:cubicBezTo>
                        <a:lnTo>
                          <a:pt x="6826" y="1"/>
                        </a:ln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49" name="Google Shape;849;p20"/>
                  <p:cNvSpPr/>
                  <p:nvPr/>
                </p:nvSpPr>
                <p:spPr>
                  <a:xfrm>
                    <a:off x="5636777" y="2571297"/>
                    <a:ext cx="569784" cy="2635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65" h="2667" extrusionOk="0">
                        <a:moveTo>
                          <a:pt x="1121" y="2239"/>
                        </a:moveTo>
                        <a:cubicBezTo>
                          <a:pt x="1179" y="2239"/>
                          <a:pt x="1179" y="2330"/>
                          <a:pt x="1121" y="2330"/>
                        </a:cubicBezTo>
                        <a:cubicBezTo>
                          <a:pt x="959" y="2330"/>
                          <a:pt x="791" y="2330"/>
                          <a:pt x="629" y="2324"/>
                        </a:cubicBezTo>
                        <a:cubicBezTo>
                          <a:pt x="577" y="2324"/>
                          <a:pt x="577" y="2252"/>
                          <a:pt x="629" y="2246"/>
                        </a:cubicBezTo>
                        <a:cubicBezTo>
                          <a:pt x="791" y="2239"/>
                          <a:pt x="959" y="2239"/>
                          <a:pt x="1121" y="2239"/>
                        </a:cubicBezTo>
                        <a:close/>
                        <a:moveTo>
                          <a:pt x="876" y="2418"/>
                        </a:moveTo>
                        <a:cubicBezTo>
                          <a:pt x="935" y="2418"/>
                          <a:pt x="993" y="2419"/>
                          <a:pt x="1050" y="2421"/>
                        </a:cubicBezTo>
                        <a:cubicBezTo>
                          <a:pt x="1102" y="2427"/>
                          <a:pt x="1102" y="2498"/>
                          <a:pt x="1050" y="2498"/>
                        </a:cubicBezTo>
                        <a:cubicBezTo>
                          <a:pt x="990" y="2502"/>
                          <a:pt x="928" y="2504"/>
                          <a:pt x="866" y="2504"/>
                        </a:cubicBezTo>
                        <a:cubicBezTo>
                          <a:pt x="728" y="2504"/>
                          <a:pt x="588" y="2496"/>
                          <a:pt x="454" y="2492"/>
                        </a:cubicBezTo>
                        <a:cubicBezTo>
                          <a:pt x="415" y="2492"/>
                          <a:pt x="415" y="2434"/>
                          <a:pt x="454" y="2427"/>
                        </a:cubicBezTo>
                        <a:cubicBezTo>
                          <a:pt x="591" y="2423"/>
                          <a:pt x="735" y="2418"/>
                          <a:pt x="876" y="2418"/>
                        </a:cubicBezTo>
                        <a:close/>
                        <a:moveTo>
                          <a:pt x="793" y="1"/>
                        </a:moveTo>
                        <a:cubicBezTo>
                          <a:pt x="678" y="1"/>
                          <a:pt x="564" y="5"/>
                          <a:pt x="454" y="18"/>
                        </a:cubicBezTo>
                        <a:cubicBezTo>
                          <a:pt x="1" y="76"/>
                          <a:pt x="91" y="323"/>
                          <a:pt x="98" y="731"/>
                        </a:cubicBezTo>
                        <a:cubicBezTo>
                          <a:pt x="104" y="1378"/>
                          <a:pt x="182" y="2019"/>
                          <a:pt x="247" y="2667"/>
                        </a:cubicBezTo>
                        <a:cubicBezTo>
                          <a:pt x="2079" y="2550"/>
                          <a:pt x="3932" y="2492"/>
                          <a:pt x="5764" y="2473"/>
                        </a:cubicBezTo>
                        <a:cubicBezTo>
                          <a:pt x="5576" y="1676"/>
                          <a:pt x="5544" y="828"/>
                          <a:pt x="5518" y="12"/>
                        </a:cubicBezTo>
                        <a:cubicBezTo>
                          <a:pt x="4171" y="12"/>
                          <a:pt x="2824" y="18"/>
                          <a:pt x="1477" y="18"/>
                        </a:cubicBezTo>
                        <a:cubicBezTo>
                          <a:pt x="1257" y="18"/>
                          <a:pt x="1022" y="1"/>
                          <a:pt x="79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0" name="Google Shape;850;p20"/>
                  <p:cNvSpPr/>
                  <p:nvPr/>
                </p:nvSpPr>
                <p:spPr>
                  <a:xfrm>
                    <a:off x="5693805" y="2792588"/>
                    <a:ext cx="59598" cy="90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03" h="92" extrusionOk="0">
                        <a:moveTo>
                          <a:pt x="544" y="0"/>
                        </a:moveTo>
                        <a:cubicBezTo>
                          <a:pt x="382" y="0"/>
                          <a:pt x="214" y="0"/>
                          <a:pt x="52" y="7"/>
                        </a:cubicBezTo>
                        <a:cubicBezTo>
                          <a:pt x="0" y="13"/>
                          <a:pt x="0" y="85"/>
                          <a:pt x="52" y="85"/>
                        </a:cubicBezTo>
                        <a:cubicBezTo>
                          <a:pt x="214" y="91"/>
                          <a:pt x="382" y="91"/>
                          <a:pt x="544" y="91"/>
                        </a:cubicBezTo>
                        <a:cubicBezTo>
                          <a:pt x="602" y="91"/>
                          <a:pt x="602" y="0"/>
                          <a:pt x="544" y="0"/>
                        </a:cubicBezTo>
                        <a:close/>
                      </a:path>
                    </a:pathLst>
                  </a:custGeom>
                  <a:solidFill>
                    <a:srgbClr val="22222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1" name="Google Shape;851;p20"/>
                  <p:cNvSpPr/>
                  <p:nvPr/>
                </p:nvSpPr>
                <p:spPr>
                  <a:xfrm>
                    <a:off x="5677794" y="2810279"/>
                    <a:ext cx="67900" cy="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7" h="86" extrusionOk="0">
                        <a:moveTo>
                          <a:pt x="461" y="0"/>
                        </a:moveTo>
                        <a:cubicBezTo>
                          <a:pt x="320" y="0"/>
                          <a:pt x="176" y="5"/>
                          <a:pt x="39" y="9"/>
                        </a:cubicBezTo>
                        <a:cubicBezTo>
                          <a:pt x="0" y="16"/>
                          <a:pt x="0" y="74"/>
                          <a:pt x="39" y="74"/>
                        </a:cubicBezTo>
                        <a:cubicBezTo>
                          <a:pt x="173" y="78"/>
                          <a:pt x="313" y="86"/>
                          <a:pt x="451" y="86"/>
                        </a:cubicBezTo>
                        <a:cubicBezTo>
                          <a:pt x="513" y="86"/>
                          <a:pt x="575" y="84"/>
                          <a:pt x="635" y="80"/>
                        </a:cubicBezTo>
                        <a:cubicBezTo>
                          <a:pt x="687" y="80"/>
                          <a:pt x="687" y="9"/>
                          <a:pt x="635" y="3"/>
                        </a:cubicBezTo>
                        <a:cubicBezTo>
                          <a:pt x="578" y="1"/>
                          <a:pt x="520" y="0"/>
                          <a:pt x="461" y="0"/>
                        </a:cubicBezTo>
                        <a:close/>
                      </a:path>
                    </a:pathLst>
                  </a:custGeom>
                  <a:solidFill>
                    <a:srgbClr val="22222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2" name="Google Shape;852;p20"/>
                  <p:cNvSpPr/>
                  <p:nvPr/>
                </p:nvSpPr>
                <p:spPr>
                  <a:xfrm>
                    <a:off x="5567000" y="3079110"/>
                    <a:ext cx="56435" cy="67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" h="68" extrusionOk="0">
                        <a:moveTo>
                          <a:pt x="279" y="1"/>
                        </a:moveTo>
                        <a:cubicBezTo>
                          <a:pt x="197" y="1"/>
                          <a:pt x="114" y="3"/>
                          <a:pt x="33" y="9"/>
                        </a:cubicBezTo>
                        <a:cubicBezTo>
                          <a:pt x="1" y="9"/>
                          <a:pt x="1" y="54"/>
                          <a:pt x="33" y="61"/>
                        </a:cubicBezTo>
                        <a:cubicBezTo>
                          <a:pt x="195" y="67"/>
                          <a:pt x="364" y="67"/>
                          <a:pt x="525" y="67"/>
                        </a:cubicBezTo>
                        <a:cubicBezTo>
                          <a:pt x="564" y="67"/>
                          <a:pt x="571" y="3"/>
                          <a:pt x="525" y="3"/>
                        </a:cubicBezTo>
                        <a:cubicBezTo>
                          <a:pt x="444" y="3"/>
                          <a:pt x="362" y="1"/>
                          <a:pt x="279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53" name="Google Shape;853;p20"/>
                  <p:cNvSpPr/>
                  <p:nvPr/>
                </p:nvSpPr>
                <p:spPr>
                  <a:xfrm>
                    <a:off x="5545454" y="3087610"/>
                    <a:ext cx="73929" cy="12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8" h="130" extrusionOk="0">
                        <a:moveTo>
                          <a:pt x="38" y="0"/>
                        </a:moveTo>
                        <a:cubicBezTo>
                          <a:pt x="10" y="0"/>
                          <a:pt x="1" y="40"/>
                          <a:pt x="31" y="46"/>
                        </a:cubicBezTo>
                        <a:cubicBezTo>
                          <a:pt x="188" y="98"/>
                          <a:pt x="363" y="130"/>
                          <a:pt x="532" y="130"/>
                        </a:cubicBezTo>
                        <a:cubicBezTo>
                          <a:pt x="593" y="130"/>
                          <a:pt x="653" y="126"/>
                          <a:pt x="711" y="117"/>
                        </a:cubicBezTo>
                        <a:cubicBezTo>
                          <a:pt x="748" y="111"/>
                          <a:pt x="738" y="58"/>
                          <a:pt x="710" y="58"/>
                        </a:cubicBezTo>
                        <a:cubicBezTo>
                          <a:pt x="708" y="58"/>
                          <a:pt x="706" y="59"/>
                          <a:pt x="705" y="59"/>
                        </a:cubicBezTo>
                        <a:cubicBezTo>
                          <a:pt x="478" y="59"/>
                          <a:pt x="271" y="46"/>
                          <a:pt x="44" y="1"/>
                        </a:cubicBezTo>
                        <a:cubicBezTo>
                          <a:pt x="42" y="0"/>
                          <a:pt x="40" y="0"/>
                          <a:pt x="38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854" name="Google Shape;854;p20"/>
              <p:cNvSpPr/>
              <p:nvPr/>
            </p:nvSpPr>
            <p:spPr>
              <a:xfrm>
                <a:off x="5621566" y="4505475"/>
                <a:ext cx="235623" cy="82725"/>
              </a:xfrm>
              <a:custGeom>
                <a:avLst/>
                <a:gdLst/>
                <a:ahLst/>
                <a:cxnLst/>
                <a:rect l="l" t="t" r="r" b="b"/>
                <a:pathLst>
                  <a:path w="2384" h="837" extrusionOk="0">
                    <a:moveTo>
                      <a:pt x="1923" y="123"/>
                    </a:moveTo>
                    <a:cubicBezTo>
                      <a:pt x="2014" y="298"/>
                      <a:pt x="2131" y="479"/>
                      <a:pt x="2254" y="635"/>
                    </a:cubicBezTo>
                    <a:cubicBezTo>
                      <a:pt x="1820" y="689"/>
                      <a:pt x="1387" y="713"/>
                      <a:pt x="953" y="713"/>
                    </a:cubicBezTo>
                    <a:cubicBezTo>
                      <a:pt x="655" y="713"/>
                      <a:pt x="357" y="701"/>
                      <a:pt x="58" y="680"/>
                    </a:cubicBezTo>
                    <a:cubicBezTo>
                      <a:pt x="117" y="518"/>
                      <a:pt x="91" y="337"/>
                      <a:pt x="246" y="240"/>
                    </a:cubicBezTo>
                    <a:cubicBezTo>
                      <a:pt x="301" y="207"/>
                      <a:pt x="408" y="201"/>
                      <a:pt x="517" y="201"/>
                    </a:cubicBezTo>
                    <a:cubicBezTo>
                      <a:pt x="590" y="201"/>
                      <a:pt x="664" y="204"/>
                      <a:pt x="724" y="204"/>
                    </a:cubicBezTo>
                    <a:cubicBezTo>
                      <a:pt x="755" y="204"/>
                      <a:pt x="781" y="203"/>
                      <a:pt x="803" y="201"/>
                    </a:cubicBezTo>
                    <a:cubicBezTo>
                      <a:pt x="1179" y="175"/>
                      <a:pt x="1548" y="149"/>
                      <a:pt x="1923" y="123"/>
                    </a:cubicBezTo>
                    <a:close/>
                    <a:moveTo>
                      <a:pt x="1923" y="0"/>
                    </a:moveTo>
                    <a:cubicBezTo>
                      <a:pt x="1321" y="46"/>
                      <a:pt x="712" y="91"/>
                      <a:pt x="104" y="136"/>
                    </a:cubicBezTo>
                    <a:cubicBezTo>
                      <a:pt x="84" y="143"/>
                      <a:pt x="58" y="156"/>
                      <a:pt x="52" y="182"/>
                    </a:cubicBezTo>
                    <a:cubicBezTo>
                      <a:pt x="26" y="343"/>
                      <a:pt x="0" y="505"/>
                      <a:pt x="13" y="674"/>
                    </a:cubicBezTo>
                    <a:cubicBezTo>
                      <a:pt x="13" y="687"/>
                      <a:pt x="19" y="693"/>
                      <a:pt x="32" y="693"/>
                    </a:cubicBezTo>
                    <a:cubicBezTo>
                      <a:pt x="13" y="713"/>
                      <a:pt x="13" y="751"/>
                      <a:pt x="45" y="758"/>
                    </a:cubicBezTo>
                    <a:cubicBezTo>
                      <a:pt x="418" y="810"/>
                      <a:pt x="791" y="837"/>
                      <a:pt x="1160" y="837"/>
                    </a:cubicBezTo>
                    <a:cubicBezTo>
                      <a:pt x="1201" y="837"/>
                      <a:pt x="1241" y="836"/>
                      <a:pt x="1282" y="836"/>
                    </a:cubicBezTo>
                    <a:cubicBezTo>
                      <a:pt x="1612" y="829"/>
                      <a:pt x="1943" y="803"/>
                      <a:pt x="2273" y="764"/>
                    </a:cubicBezTo>
                    <a:cubicBezTo>
                      <a:pt x="2331" y="751"/>
                      <a:pt x="2344" y="700"/>
                      <a:pt x="2331" y="661"/>
                    </a:cubicBezTo>
                    <a:cubicBezTo>
                      <a:pt x="2357" y="648"/>
                      <a:pt x="2383" y="609"/>
                      <a:pt x="2364" y="570"/>
                    </a:cubicBezTo>
                    <a:cubicBezTo>
                      <a:pt x="2260" y="389"/>
                      <a:pt x="2118" y="207"/>
                      <a:pt x="1982" y="46"/>
                    </a:cubicBezTo>
                    <a:cubicBezTo>
                      <a:pt x="1982" y="20"/>
                      <a:pt x="1962" y="0"/>
                      <a:pt x="19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5" name="Google Shape;855;p20"/>
            <p:cNvSpPr/>
            <p:nvPr/>
          </p:nvSpPr>
          <p:spPr>
            <a:xfrm>
              <a:off x="3831385" y="1617837"/>
              <a:ext cx="593447" cy="445045"/>
            </a:xfrm>
            <a:custGeom>
              <a:avLst/>
              <a:gdLst/>
              <a:ahLst/>
              <a:cxnLst/>
              <a:rect l="l" t="t" r="r" b="b"/>
              <a:pathLst>
                <a:path w="10977" h="8232" extrusionOk="0">
                  <a:moveTo>
                    <a:pt x="5412" y="157"/>
                  </a:moveTo>
                  <a:cubicBezTo>
                    <a:pt x="5580" y="157"/>
                    <a:pt x="5747" y="162"/>
                    <a:pt x="5912" y="170"/>
                  </a:cubicBezTo>
                  <a:cubicBezTo>
                    <a:pt x="7324" y="248"/>
                    <a:pt x="9066" y="494"/>
                    <a:pt x="10018" y="1666"/>
                  </a:cubicBezTo>
                  <a:cubicBezTo>
                    <a:pt x="10666" y="2463"/>
                    <a:pt x="10705" y="3583"/>
                    <a:pt x="10594" y="4561"/>
                  </a:cubicBezTo>
                  <a:cubicBezTo>
                    <a:pt x="10465" y="5642"/>
                    <a:pt x="9882" y="6847"/>
                    <a:pt x="8658" y="6931"/>
                  </a:cubicBezTo>
                  <a:cubicBezTo>
                    <a:pt x="8561" y="6938"/>
                    <a:pt x="8561" y="7087"/>
                    <a:pt x="8658" y="7087"/>
                  </a:cubicBezTo>
                  <a:cubicBezTo>
                    <a:pt x="8775" y="7643"/>
                    <a:pt x="9519" y="7890"/>
                    <a:pt x="10076" y="8077"/>
                  </a:cubicBezTo>
                  <a:cubicBezTo>
                    <a:pt x="9983" y="8084"/>
                    <a:pt x="9891" y="8087"/>
                    <a:pt x="9799" y="8087"/>
                  </a:cubicBezTo>
                  <a:cubicBezTo>
                    <a:pt x="8842" y="8087"/>
                    <a:pt x="7980" y="7724"/>
                    <a:pt x="7188" y="7145"/>
                  </a:cubicBezTo>
                  <a:cubicBezTo>
                    <a:pt x="7214" y="7112"/>
                    <a:pt x="7201" y="7054"/>
                    <a:pt x="7149" y="7054"/>
                  </a:cubicBezTo>
                  <a:cubicBezTo>
                    <a:pt x="6694" y="7071"/>
                    <a:pt x="6225" y="7091"/>
                    <a:pt x="5755" y="7091"/>
                  </a:cubicBezTo>
                  <a:cubicBezTo>
                    <a:pt x="4440" y="7091"/>
                    <a:pt x="3113" y="6940"/>
                    <a:pt x="2020" y="6167"/>
                  </a:cubicBezTo>
                  <a:cubicBezTo>
                    <a:pt x="589" y="5157"/>
                    <a:pt x="143" y="3376"/>
                    <a:pt x="1205" y="1919"/>
                  </a:cubicBezTo>
                  <a:cubicBezTo>
                    <a:pt x="2183" y="572"/>
                    <a:pt x="3828" y="157"/>
                    <a:pt x="5412" y="157"/>
                  </a:cubicBezTo>
                  <a:close/>
                  <a:moveTo>
                    <a:pt x="5365" y="1"/>
                  </a:moveTo>
                  <a:cubicBezTo>
                    <a:pt x="4036" y="1"/>
                    <a:pt x="2699" y="285"/>
                    <a:pt x="1690" y="1168"/>
                  </a:cubicBezTo>
                  <a:cubicBezTo>
                    <a:pt x="421" y="2275"/>
                    <a:pt x="0" y="4082"/>
                    <a:pt x="1075" y="5474"/>
                  </a:cubicBezTo>
                  <a:cubicBezTo>
                    <a:pt x="2176" y="6912"/>
                    <a:pt x="3933" y="7222"/>
                    <a:pt x="5648" y="7222"/>
                  </a:cubicBezTo>
                  <a:cubicBezTo>
                    <a:pt x="6143" y="7222"/>
                    <a:pt x="6633" y="7196"/>
                    <a:pt x="7104" y="7164"/>
                  </a:cubicBezTo>
                  <a:cubicBezTo>
                    <a:pt x="7104" y="7177"/>
                    <a:pt x="7110" y="7184"/>
                    <a:pt x="7117" y="7197"/>
                  </a:cubicBezTo>
                  <a:cubicBezTo>
                    <a:pt x="7792" y="7903"/>
                    <a:pt x="8788" y="8232"/>
                    <a:pt x="9761" y="8232"/>
                  </a:cubicBezTo>
                  <a:cubicBezTo>
                    <a:pt x="9983" y="8232"/>
                    <a:pt x="10204" y="8215"/>
                    <a:pt x="10420" y="8181"/>
                  </a:cubicBezTo>
                  <a:cubicBezTo>
                    <a:pt x="10497" y="8175"/>
                    <a:pt x="10478" y="8064"/>
                    <a:pt x="10420" y="8039"/>
                  </a:cubicBezTo>
                  <a:cubicBezTo>
                    <a:pt x="9914" y="7838"/>
                    <a:pt x="8988" y="7650"/>
                    <a:pt x="8801" y="7067"/>
                  </a:cubicBezTo>
                  <a:cubicBezTo>
                    <a:pt x="10640" y="6821"/>
                    <a:pt x="10976" y="4412"/>
                    <a:pt x="10724" y="2916"/>
                  </a:cubicBezTo>
                  <a:cubicBezTo>
                    <a:pt x="10420" y="1122"/>
                    <a:pt x="8710" y="378"/>
                    <a:pt x="7078" y="138"/>
                  </a:cubicBezTo>
                  <a:cubicBezTo>
                    <a:pt x="6528" y="55"/>
                    <a:pt x="5947" y="1"/>
                    <a:pt x="53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0"/>
            <p:cNvSpPr/>
            <p:nvPr/>
          </p:nvSpPr>
          <p:spPr>
            <a:xfrm>
              <a:off x="3839386" y="1626324"/>
              <a:ext cx="570740" cy="428772"/>
            </a:xfrm>
            <a:custGeom>
              <a:avLst/>
              <a:gdLst/>
              <a:ahLst/>
              <a:cxnLst/>
              <a:rect l="l" t="t" r="r" b="b"/>
              <a:pathLst>
                <a:path w="10557" h="7931" extrusionOk="0">
                  <a:moveTo>
                    <a:pt x="8789" y="978"/>
                  </a:moveTo>
                  <a:cubicBezTo>
                    <a:pt x="9112" y="998"/>
                    <a:pt x="9456" y="1192"/>
                    <a:pt x="9585" y="1503"/>
                  </a:cubicBezTo>
                  <a:cubicBezTo>
                    <a:pt x="9598" y="1533"/>
                    <a:pt x="9571" y="1551"/>
                    <a:pt x="9544" y="1551"/>
                  </a:cubicBezTo>
                  <a:cubicBezTo>
                    <a:pt x="9530" y="1551"/>
                    <a:pt x="9516" y="1546"/>
                    <a:pt x="9507" y="1535"/>
                  </a:cubicBezTo>
                  <a:cubicBezTo>
                    <a:pt x="9326" y="1270"/>
                    <a:pt x="9112" y="1095"/>
                    <a:pt x="8782" y="1050"/>
                  </a:cubicBezTo>
                  <a:cubicBezTo>
                    <a:pt x="8743" y="1043"/>
                    <a:pt x="8756" y="978"/>
                    <a:pt x="8789" y="978"/>
                  </a:cubicBezTo>
                  <a:close/>
                  <a:moveTo>
                    <a:pt x="8902" y="1313"/>
                  </a:moveTo>
                  <a:cubicBezTo>
                    <a:pt x="8905" y="1313"/>
                    <a:pt x="8908" y="1314"/>
                    <a:pt x="8912" y="1315"/>
                  </a:cubicBezTo>
                  <a:cubicBezTo>
                    <a:pt x="9087" y="1360"/>
                    <a:pt x="9235" y="1471"/>
                    <a:pt x="9333" y="1619"/>
                  </a:cubicBezTo>
                  <a:cubicBezTo>
                    <a:pt x="9350" y="1646"/>
                    <a:pt x="9326" y="1669"/>
                    <a:pt x="9300" y="1669"/>
                  </a:cubicBezTo>
                  <a:cubicBezTo>
                    <a:pt x="9288" y="1669"/>
                    <a:pt x="9276" y="1664"/>
                    <a:pt x="9268" y="1652"/>
                  </a:cubicBezTo>
                  <a:cubicBezTo>
                    <a:pt x="9171" y="1522"/>
                    <a:pt x="9054" y="1432"/>
                    <a:pt x="8899" y="1373"/>
                  </a:cubicBezTo>
                  <a:cubicBezTo>
                    <a:pt x="8864" y="1362"/>
                    <a:pt x="8876" y="1313"/>
                    <a:pt x="8902" y="1313"/>
                  </a:cubicBezTo>
                  <a:close/>
                  <a:moveTo>
                    <a:pt x="902" y="3979"/>
                  </a:moveTo>
                  <a:cubicBezTo>
                    <a:pt x="919" y="3979"/>
                    <a:pt x="935" y="3988"/>
                    <a:pt x="940" y="4009"/>
                  </a:cubicBezTo>
                  <a:cubicBezTo>
                    <a:pt x="1018" y="4281"/>
                    <a:pt x="1128" y="4514"/>
                    <a:pt x="1329" y="4721"/>
                  </a:cubicBezTo>
                  <a:cubicBezTo>
                    <a:pt x="1350" y="4742"/>
                    <a:pt x="1328" y="4772"/>
                    <a:pt x="1302" y="4772"/>
                  </a:cubicBezTo>
                  <a:cubicBezTo>
                    <a:pt x="1296" y="4772"/>
                    <a:pt x="1289" y="4770"/>
                    <a:pt x="1283" y="4767"/>
                  </a:cubicBezTo>
                  <a:cubicBezTo>
                    <a:pt x="1076" y="4579"/>
                    <a:pt x="901" y="4313"/>
                    <a:pt x="862" y="4028"/>
                  </a:cubicBezTo>
                  <a:cubicBezTo>
                    <a:pt x="855" y="3998"/>
                    <a:pt x="879" y="3979"/>
                    <a:pt x="902" y="3979"/>
                  </a:cubicBezTo>
                  <a:close/>
                  <a:moveTo>
                    <a:pt x="897" y="4432"/>
                  </a:moveTo>
                  <a:cubicBezTo>
                    <a:pt x="914" y="4432"/>
                    <a:pt x="932" y="4441"/>
                    <a:pt x="940" y="4462"/>
                  </a:cubicBezTo>
                  <a:cubicBezTo>
                    <a:pt x="1050" y="4728"/>
                    <a:pt x="1218" y="4942"/>
                    <a:pt x="1477" y="5071"/>
                  </a:cubicBezTo>
                  <a:cubicBezTo>
                    <a:pt x="1505" y="5087"/>
                    <a:pt x="1491" y="5127"/>
                    <a:pt x="1462" y="5127"/>
                  </a:cubicBezTo>
                  <a:cubicBezTo>
                    <a:pt x="1457" y="5127"/>
                    <a:pt x="1451" y="5126"/>
                    <a:pt x="1445" y="5123"/>
                  </a:cubicBezTo>
                  <a:cubicBezTo>
                    <a:pt x="1173" y="5006"/>
                    <a:pt x="940" y="4773"/>
                    <a:pt x="856" y="4482"/>
                  </a:cubicBezTo>
                  <a:cubicBezTo>
                    <a:pt x="848" y="4451"/>
                    <a:pt x="872" y="4432"/>
                    <a:pt x="897" y="4432"/>
                  </a:cubicBezTo>
                  <a:close/>
                  <a:moveTo>
                    <a:pt x="5264" y="0"/>
                  </a:moveTo>
                  <a:cubicBezTo>
                    <a:pt x="3680" y="0"/>
                    <a:pt x="2035" y="415"/>
                    <a:pt x="1057" y="1762"/>
                  </a:cubicBezTo>
                  <a:cubicBezTo>
                    <a:pt x="1" y="3219"/>
                    <a:pt x="441" y="5000"/>
                    <a:pt x="1872" y="6010"/>
                  </a:cubicBezTo>
                  <a:cubicBezTo>
                    <a:pt x="2965" y="6783"/>
                    <a:pt x="4292" y="6934"/>
                    <a:pt x="5607" y="6934"/>
                  </a:cubicBezTo>
                  <a:cubicBezTo>
                    <a:pt x="6077" y="6934"/>
                    <a:pt x="6546" y="6914"/>
                    <a:pt x="7001" y="6897"/>
                  </a:cubicBezTo>
                  <a:cubicBezTo>
                    <a:pt x="7004" y="6897"/>
                    <a:pt x="7007" y="6897"/>
                    <a:pt x="7009" y="6897"/>
                  </a:cubicBezTo>
                  <a:cubicBezTo>
                    <a:pt x="7061" y="6897"/>
                    <a:pt x="7071" y="6957"/>
                    <a:pt x="7040" y="6988"/>
                  </a:cubicBezTo>
                  <a:cubicBezTo>
                    <a:pt x="7838" y="7567"/>
                    <a:pt x="8695" y="7930"/>
                    <a:pt x="9651" y="7930"/>
                  </a:cubicBezTo>
                  <a:cubicBezTo>
                    <a:pt x="9743" y="7930"/>
                    <a:pt x="9835" y="7927"/>
                    <a:pt x="9928" y="7920"/>
                  </a:cubicBezTo>
                  <a:cubicBezTo>
                    <a:pt x="9371" y="7733"/>
                    <a:pt x="8627" y="7486"/>
                    <a:pt x="8510" y="6923"/>
                  </a:cubicBezTo>
                  <a:cubicBezTo>
                    <a:pt x="8508" y="6923"/>
                    <a:pt x="8506" y="6923"/>
                    <a:pt x="8504" y="6923"/>
                  </a:cubicBezTo>
                  <a:cubicBezTo>
                    <a:pt x="8413" y="6923"/>
                    <a:pt x="8421" y="6780"/>
                    <a:pt x="8510" y="6774"/>
                  </a:cubicBezTo>
                  <a:cubicBezTo>
                    <a:pt x="9734" y="6690"/>
                    <a:pt x="10317" y="5485"/>
                    <a:pt x="10446" y="4404"/>
                  </a:cubicBezTo>
                  <a:cubicBezTo>
                    <a:pt x="10557" y="3426"/>
                    <a:pt x="10518" y="2306"/>
                    <a:pt x="9870" y="1509"/>
                  </a:cubicBezTo>
                  <a:cubicBezTo>
                    <a:pt x="8918" y="337"/>
                    <a:pt x="7176" y="91"/>
                    <a:pt x="5764" y="13"/>
                  </a:cubicBezTo>
                  <a:cubicBezTo>
                    <a:pt x="5599" y="5"/>
                    <a:pt x="5432" y="0"/>
                    <a:pt x="52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0"/>
            <p:cNvSpPr/>
            <p:nvPr/>
          </p:nvSpPr>
          <p:spPr>
            <a:xfrm>
              <a:off x="4312056" y="1679198"/>
              <a:ext cx="46224" cy="31032"/>
            </a:xfrm>
            <a:custGeom>
              <a:avLst/>
              <a:gdLst/>
              <a:ahLst/>
              <a:cxnLst/>
              <a:rect l="l" t="t" r="r" b="b"/>
              <a:pathLst>
                <a:path w="855" h="574" extrusionOk="0">
                  <a:moveTo>
                    <a:pt x="46" y="0"/>
                  </a:moveTo>
                  <a:cubicBezTo>
                    <a:pt x="7" y="0"/>
                    <a:pt x="0" y="65"/>
                    <a:pt x="39" y="72"/>
                  </a:cubicBezTo>
                  <a:cubicBezTo>
                    <a:pt x="369" y="117"/>
                    <a:pt x="583" y="292"/>
                    <a:pt x="764" y="557"/>
                  </a:cubicBezTo>
                  <a:cubicBezTo>
                    <a:pt x="773" y="568"/>
                    <a:pt x="787" y="573"/>
                    <a:pt x="801" y="573"/>
                  </a:cubicBezTo>
                  <a:cubicBezTo>
                    <a:pt x="828" y="573"/>
                    <a:pt x="855" y="555"/>
                    <a:pt x="842" y="525"/>
                  </a:cubicBezTo>
                  <a:cubicBezTo>
                    <a:pt x="713" y="214"/>
                    <a:pt x="369" y="2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0"/>
            <p:cNvSpPr/>
            <p:nvPr/>
          </p:nvSpPr>
          <p:spPr>
            <a:xfrm>
              <a:off x="4318544" y="1697309"/>
              <a:ext cx="26383" cy="19463"/>
            </a:xfrm>
            <a:custGeom>
              <a:avLst/>
              <a:gdLst/>
              <a:ahLst/>
              <a:cxnLst/>
              <a:rect l="l" t="t" r="r" b="b"/>
              <a:pathLst>
                <a:path w="488" h="360" extrusionOk="0">
                  <a:moveTo>
                    <a:pt x="39" y="0"/>
                  </a:moveTo>
                  <a:cubicBezTo>
                    <a:pt x="13" y="0"/>
                    <a:pt x="1" y="49"/>
                    <a:pt x="36" y="60"/>
                  </a:cubicBezTo>
                  <a:cubicBezTo>
                    <a:pt x="191" y="119"/>
                    <a:pt x="308" y="209"/>
                    <a:pt x="405" y="339"/>
                  </a:cubicBezTo>
                  <a:cubicBezTo>
                    <a:pt x="413" y="353"/>
                    <a:pt x="425" y="359"/>
                    <a:pt x="437" y="359"/>
                  </a:cubicBezTo>
                  <a:cubicBezTo>
                    <a:pt x="463" y="359"/>
                    <a:pt x="487" y="333"/>
                    <a:pt x="470" y="306"/>
                  </a:cubicBezTo>
                  <a:cubicBezTo>
                    <a:pt x="372" y="158"/>
                    <a:pt x="224" y="47"/>
                    <a:pt x="49" y="2"/>
                  </a:cubicBezTo>
                  <a:cubicBezTo>
                    <a:pt x="45" y="1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0"/>
            <p:cNvSpPr/>
            <p:nvPr/>
          </p:nvSpPr>
          <p:spPr>
            <a:xfrm>
              <a:off x="3885231" y="1865876"/>
              <a:ext cx="35519" cy="37682"/>
            </a:xfrm>
            <a:custGeom>
              <a:avLst/>
              <a:gdLst/>
              <a:ahLst/>
              <a:cxnLst/>
              <a:rect l="l" t="t" r="r" b="b"/>
              <a:pathLst>
                <a:path w="657" h="697" extrusionOk="0">
                  <a:moveTo>
                    <a:pt x="49" y="1"/>
                  </a:moveTo>
                  <a:cubicBezTo>
                    <a:pt x="24" y="1"/>
                    <a:pt x="0" y="20"/>
                    <a:pt x="8" y="51"/>
                  </a:cubicBezTo>
                  <a:cubicBezTo>
                    <a:pt x="92" y="342"/>
                    <a:pt x="325" y="575"/>
                    <a:pt x="597" y="692"/>
                  </a:cubicBezTo>
                  <a:cubicBezTo>
                    <a:pt x="603" y="695"/>
                    <a:pt x="609" y="696"/>
                    <a:pt x="614" y="696"/>
                  </a:cubicBezTo>
                  <a:cubicBezTo>
                    <a:pt x="643" y="696"/>
                    <a:pt x="657" y="656"/>
                    <a:pt x="629" y="640"/>
                  </a:cubicBezTo>
                  <a:cubicBezTo>
                    <a:pt x="370" y="511"/>
                    <a:pt x="202" y="297"/>
                    <a:pt x="92" y="31"/>
                  </a:cubicBezTo>
                  <a:cubicBezTo>
                    <a:pt x="84" y="10"/>
                    <a:pt x="66" y="1"/>
                    <a:pt x="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0"/>
            <p:cNvSpPr/>
            <p:nvPr/>
          </p:nvSpPr>
          <p:spPr>
            <a:xfrm>
              <a:off x="3885772" y="1841385"/>
              <a:ext cx="26599" cy="42980"/>
            </a:xfrm>
            <a:custGeom>
              <a:avLst/>
              <a:gdLst/>
              <a:ahLst/>
              <a:cxnLst/>
              <a:rect l="l" t="t" r="r" b="b"/>
              <a:pathLst>
                <a:path w="492" h="795" extrusionOk="0">
                  <a:moveTo>
                    <a:pt x="46" y="1"/>
                  </a:moveTo>
                  <a:cubicBezTo>
                    <a:pt x="24" y="1"/>
                    <a:pt x="0" y="20"/>
                    <a:pt x="4" y="50"/>
                  </a:cubicBezTo>
                  <a:cubicBezTo>
                    <a:pt x="43" y="335"/>
                    <a:pt x="218" y="601"/>
                    <a:pt x="432" y="789"/>
                  </a:cubicBezTo>
                  <a:cubicBezTo>
                    <a:pt x="437" y="793"/>
                    <a:pt x="443" y="795"/>
                    <a:pt x="449" y="795"/>
                  </a:cubicBezTo>
                  <a:cubicBezTo>
                    <a:pt x="471" y="795"/>
                    <a:pt x="491" y="769"/>
                    <a:pt x="471" y="743"/>
                  </a:cubicBezTo>
                  <a:cubicBezTo>
                    <a:pt x="270" y="536"/>
                    <a:pt x="166" y="303"/>
                    <a:pt x="82" y="31"/>
                  </a:cubicBezTo>
                  <a:cubicBezTo>
                    <a:pt x="77" y="10"/>
                    <a:pt x="62" y="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0"/>
            <p:cNvSpPr/>
            <p:nvPr/>
          </p:nvSpPr>
          <p:spPr>
            <a:xfrm>
              <a:off x="3987153" y="1770396"/>
              <a:ext cx="280153" cy="26707"/>
            </a:xfrm>
            <a:custGeom>
              <a:avLst/>
              <a:gdLst/>
              <a:ahLst/>
              <a:cxnLst/>
              <a:rect l="l" t="t" r="r" b="b"/>
              <a:pathLst>
                <a:path w="5182" h="494" extrusionOk="0">
                  <a:moveTo>
                    <a:pt x="5109" y="0"/>
                  </a:moveTo>
                  <a:cubicBezTo>
                    <a:pt x="5107" y="0"/>
                    <a:pt x="5105" y="0"/>
                    <a:pt x="5103" y="0"/>
                  </a:cubicBezTo>
                  <a:cubicBezTo>
                    <a:pt x="3413" y="98"/>
                    <a:pt x="1710" y="234"/>
                    <a:pt x="33" y="447"/>
                  </a:cubicBezTo>
                  <a:cubicBezTo>
                    <a:pt x="3" y="453"/>
                    <a:pt x="1" y="493"/>
                    <a:pt x="27" y="493"/>
                  </a:cubicBezTo>
                  <a:cubicBezTo>
                    <a:pt x="29" y="493"/>
                    <a:pt x="31" y="493"/>
                    <a:pt x="33" y="493"/>
                  </a:cubicBezTo>
                  <a:cubicBezTo>
                    <a:pt x="1717" y="441"/>
                    <a:pt x="3420" y="292"/>
                    <a:pt x="5103" y="123"/>
                  </a:cubicBezTo>
                  <a:cubicBezTo>
                    <a:pt x="5179" y="117"/>
                    <a:pt x="5181" y="0"/>
                    <a:pt x="5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0"/>
            <p:cNvSpPr/>
            <p:nvPr/>
          </p:nvSpPr>
          <p:spPr>
            <a:xfrm>
              <a:off x="3980611" y="1716820"/>
              <a:ext cx="264259" cy="28113"/>
            </a:xfrm>
            <a:custGeom>
              <a:avLst/>
              <a:gdLst/>
              <a:ahLst/>
              <a:cxnLst/>
              <a:rect l="l" t="t" r="r" b="b"/>
              <a:pathLst>
                <a:path w="4888" h="520" extrusionOk="0">
                  <a:moveTo>
                    <a:pt x="4797" y="1"/>
                  </a:moveTo>
                  <a:cubicBezTo>
                    <a:pt x="3204" y="46"/>
                    <a:pt x="1604" y="169"/>
                    <a:pt x="37" y="447"/>
                  </a:cubicBezTo>
                  <a:cubicBezTo>
                    <a:pt x="0" y="454"/>
                    <a:pt x="4" y="519"/>
                    <a:pt x="39" y="519"/>
                  </a:cubicBezTo>
                  <a:cubicBezTo>
                    <a:pt x="40" y="519"/>
                    <a:pt x="42" y="519"/>
                    <a:pt x="44" y="519"/>
                  </a:cubicBezTo>
                  <a:cubicBezTo>
                    <a:pt x="1630" y="350"/>
                    <a:pt x="3204" y="195"/>
                    <a:pt x="4797" y="143"/>
                  </a:cubicBezTo>
                  <a:cubicBezTo>
                    <a:pt x="4881" y="137"/>
                    <a:pt x="4888" y="1"/>
                    <a:pt x="47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0"/>
            <p:cNvSpPr/>
            <p:nvPr/>
          </p:nvSpPr>
          <p:spPr>
            <a:xfrm>
              <a:off x="3998482" y="1877573"/>
              <a:ext cx="280153" cy="26707"/>
            </a:xfrm>
            <a:custGeom>
              <a:avLst/>
              <a:gdLst/>
              <a:ahLst/>
              <a:cxnLst/>
              <a:rect l="l" t="t" r="r" b="b"/>
              <a:pathLst>
                <a:path w="5182" h="494" extrusionOk="0">
                  <a:moveTo>
                    <a:pt x="5109" y="0"/>
                  </a:moveTo>
                  <a:cubicBezTo>
                    <a:pt x="5107" y="0"/>
                    <a:pt x="5105" y="0"/>
                    <a:pt x="5103" y="0"/>
                  </a:cubicBezTo>
                  <a:cubicBezTo>
                    <a:pt x="3413" y="98"/>
                    <a:pt x="1710" y="234"/>
                    <a:pt x="33" y="447"/>
                  </a:cubicBezTo>
                  <a:cubicBezTo>
                    <a:pt x="3" y="453"/>
                    <a:pt x="1" y="493"/>
                    <a:pt x="27" y="493"/>
                  </a:cubicBezTo>
                  <a:cubicBezTo>
                    <a:pt x="29" y="493"/>
                    <a:pt x="31" y="493"/>
                    <a:pt x="33" y="493"/>
                  </a:cubicBezTo>
                  <a:cubicBezTo>
                    <a:pt x="1717" y="441"/>
                    <a:pt x="3420" y="292"/>
                    <a:pt x="5103" y="123"/>
                  </a:cubicBezTo>
                  <a:cubicBezTo>
                    <a:pt x="5179" y="117"/>
                    <a:pt x="5181" y="0"/>
                    <a:pt x="5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0"/>
            <p:cNvSpPr/>
            <p:nvPr/>
          </p:nvSpPr>
          <p:spPr>
            <a:xfrm>
              <a:off x="3991940" y="1823997"/>
              <a:ext cx="264259" cy="28113"/>
            </a:xfrm>
            <a:custGeom>
              <a:avLst/>
              <a:gdLst/>
              <a:ahLst/>
              <a:cxnLst/>
              <a:rect l="l" t="t" r="r" b="b"/>
              <a:pathLst>
                <a:path w="4888" h="520" extrusionOk="0">
                  <a:moveTo>
                    <a:pt x="4797" y="1"/>
                  </a:moveTo>
                  <a:cubicBezTo>
                    <a:pt x="3204" y="46"/>
                    <a:pt x="1604" y="169"/>
                    <a:pt x="37" y="447"/>
                  </a:cubicBezTo>
                  <a:cubicBezTo>
                    <a:pt x="0" y="454"/>
                    <a:pt x="4" y="519"/>
                    <a:pt x="39" y="519"/>
                  </a:cubicBezTo>
                  <a:cubicBezTo>
                    <a:pt x="40" y="519"/>
                    <a:pt x="42" y="519"/>
                    <a:pt x="44" y="519"/>
                  </a:cubicBezTo>
                  <a:cubicBezTo>
                    <a:pt x="1630" y="350"/>
                    <a:pt x="3204" y="195"/>
                    <a:pt x="4797" y="143"/>
                  </a:cubicBezTo>
                  <a:cubicBezTo>
                    <a:pt x="4881" y="137"/>
                    <a:pt x="4888" y="1"/>
                    <a:pt x="47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0"/>
            <p:cNvSpPr/>
            <p:nvPr/>
          </p:nvSpPr>
          <p:spPr>
            <a:xfrm>
              <a:off x="3706014" y="2088127"/>
              <a:ext cx="284370" cy="173055"/>
            </a:xfrm>
            <a:custGeom>
              <a:avLst/>
              <a:gdLst/>
              <a:ahLst/>
              <a:cxnLst/>
              <a:rect l="l" t="t" r="r" b="b"/>
              <a:pathLst>
                <a:path w="5260" h="3201" extrusionOk="0">
                  <a:moveTo>
                    <a:pt x="2886" y="172"/>
                  </a:moveTo>
                  <a:cubicBezTo>
                    <a:pt x="3073" y="172"/>
                    <a:pt x="3259" y="173"/>
                    <a:pt x="3446" y="175"/>
                  </a:cubicBezTo>
                  <a:cubicBezTo>
                    <a:pt x="3718" y="181"/>
                    <a:pt x="3990" y="188"/>
                    <a:pt x="4262" y="194"/>
                  </a:cubicBezTo>
                  <a:cubicBezTo>
                    <a:pt x="4276" y="196"/>
                    <a:pt x="4292" y="196"/>
                    <a:pt x="4309" y="196"/>
                  </a:cubicBezTo>
                  <a:cubicBezTo>
                    <a:pt x="4376" y="196"/>
                    <a:pt x="4461" y="188"/>
                    <a:pt x="4534" y="188"/>
                  </a:cubicBezTo>
                  <a:cubicBezTo>
                    <a:pt x="4097" y="688"/>
                    <a:pt x="3288" y="1724"/>
                    <a:pt x="2599" y="1724"/>
                  </a:cubicBezTo>
                  <a:cubicBezTo>
                    <a:pt x="2512" y="1724"/>
                    <a:pt x="2427" y="1707"/>
                    <a:pt x="2345" y="1671"/>
                  </a:cubicBezTo>
                  <a:cubicBezTo>
                    <a:pt x="1982" y="1522"/>
                    <a:pt x="1633" y="1217"/>
                    <a:pt x="1302" y="997"/>
                  </a:cubicBezTo>
                  <a:cubicBezTo>
                    <a:pt x="933" y="751"/>
                    <a:pt x="571" y="499"/>
                    <a:pt x="201" y="246"/>
                  </a:cubicBezTo>
                  <a:cubicBezTo>
                    <a:pt x="201" y="246"/>
                    <a:pt x="195" y="246"/>
                    <a:pt x="195" y="240"/>
                  </a:cubicBezTo>
                  <a:cubicBezTo>
                    <a:pt x="1091" y="197"/>
                    <a:pt x="1987" y="172"/>
                    <a:pt x="2886" y="172"/>
                  </a:cubicBezTo>
                  <a:close/>
                  <a:moveTo>
                    <a:pt x="4696" y="220"/>
                  </a:moveTo>
                  <a:cubicBezTo>
                    <a:pt x="4877" y="311"/>
                    <a:pt x="4858" y="453"/>
                    <a:pt x="4877" y="622"/>
                  </a:cubicBezTo>
                  <a:cubicBezTo>
                    <a:pt x="4942" y="1159"/>
                    <a:pt x="4871" y="1826"/>
                    <a:pt x="4825" y="2364"/>
                  </a:cubicBezTo>
                  <a:cubicBezTo>
                    <a:pt x="4812" y="2474"/>
                    <a:pt x="4780" y="2564"/>
                    <a:pt x="4741" y="2636"/>
                  </a:cubicBezTo>
                  <a:cubicBezTo>
                    <a:pt x="4378" y="2202"/>
                    <a:pt x="3912" y="1826"/>
                    <a:pt x="3439" y="1515"/>
                  </a:cubicBezTo>
                  <a:cubicBezTo>
                    <a:pt x="3439" y="1515"/>
                    <a:pt x="3439" y="1515"/>
                    <a:pt x="3433" y="1509"/>
                  </a:cubicBezTo>
                  <a:cubicBezTo>
                    <a:pt x="3452" y="1489"/>
                    <a:pt x="3478" y="1470"/>
                    <a:pt x="3498" y="1451"/>
                  </a:cubicBezTo>
                  <a:cubicBezTo>
                    <a:pt x="3919" y="1069"/>
                    <a:pt x="4314" y="654"/>
                    <a:pt x="4696" y="220"/>
                  </a:cubicBezTo>
                  <a:close/>
                  <a:moveTo>
                    <a:pt x="182" y="343"/>
                  </a:moveTo>
                  <a:lnTo>
                    <a:pt x="182" y="343"/>
                  </a:lnTo>
                  <a:cubicBezTo>
                    <a:pt x="577" y="654"/>
                    <a:pt x="972" y="952"/>
                    <a:pt x="1387" y="1230"/>
                  </a:cubicBezTo>
                  <a:cubicBezTo>
                    <a:pt x="1503" y="1315"/>
                    <a:pt x="1639" y="1425"/>
                    <a:pt x="1788" y="1535"/>
                  </a:cubicBezTo>
                  <a:cubicBezTo>
                    <a:pt x="1561" y="1748"/>
                    <a:pt x="1335" y="1956"/>
                    <a:pt x="1102" y="2156"/>
                  </a:cubicBezTo>
                  <a:cubicBezTo>
                    <a:pt x="875" y="2351"/>
                    <a:pt x="609" y="2532"/>
                    <a:pt x="396" y="2752"/>
                  </a:cubicBezTo>
                  <a:cubicBezTo>
                    <a:pt x="234" y="2526"/>
                    <a:pt x="201" y="2189"/>
                    <a:pt x="201" y="1910"/>
                  </a:cubicBezTo>
                  <a:cubicBezTo>
                    <a:pt x="201" y="1392"/>
                    <a:pt x="214" y="868"/>
                    <a:pt x="182" y="343"/>
                  </a:cubicBezTo>
                  <a:close/>
                  <a:moveTo>
                    <a:pt x="3375" y="1574"/>
                  </a:moveTo>
                  <a:cubicBezTo>
                    <a:pt x="3375" y="1580"/>
                    <a:pt x="3381" y="1580"/>
                    <a:pt x="3388" y="1587"/>
                  </a:cubicBezTo>
                  <a:cubicBezTo>
                    <a:pt x="3847" y="1943"/>
                    <a:pt x="4249" y="2338"/>
                    <a:pt x="4657" y="2752"/>
                  </a:cubicBezTo>
                  <a:cubicBezTo>
                    <a:pt x="4408" y="3006"/>
                    <a:pt x="3933" y="3023"/>
                    <a:pt x="3521" y="3023"/>
                  </a:cubicBezTo>
                  <a:cubicBezTo>
                    <a:pt x="3459" y="3023"/>
                    <a:pt x="3398" y="3022"/>
                    <a:pt x="3340" y="3022"/>
                  </a:cubicBezTo>
                  <a:cubicBezTo>
                    <a:pt x="3282" y="3022"/>
                    <a:pt x="3226" y="3023"/>
                    <a:pt x="3174" y="3024"/>
                  </a:cubicBezTo>
                  <a:cubicBezTo>
                    <a:pt x="2954" y="3027"/>
                    <a:pt x="2734" y="3028"/>
                    <a:pt x="2514" y="3028"/>
                  </a:cubicBezTo>
                  <a:cubicBezTo>
                    <a:pt x="2202" y="3028"/>
                    <a:pt x="1889" y="3025"/>
                    <a:pt x="1574" y="3018"/>
                  </a:cubicBezTo>
                  <a:cubicBezTo>
                    <a:pt x="1445" y="3018"/>
                    <a:pt x="1301" y="3026"/>
                    <a:pt x="1157" y="3026"/>
                  </a:cubicBezTo>
                  <a:cubicBezTo>
                    <a:pt x="1014" y="3026"/>
                    <a:pt x="872" y="3018"/>
                    <a:pt x="745" y="2985"/>
                  </a:cubicBezTo>
                  <a:cubicBezTo>
                    <a:pt x="622" y="2959"/>
                    <a:pt x="525" y="2901"/>
                    <a:pt x="454" y="2817"/>
                  </a:cubicBezTo>
                  <a:cubicBezTo>
                    <a:pt x="700" y="2675"/>
                    <a:pt x="927" y="2461"/>
                    <a:pt x="1140" y="2280"/>
                  </a:cubicBezTo>
                  <a:cubicBezTo>
                    <a:pt x="1399" y="2059"/>
                    <a:pt x="1646" y="1839"/>
                    <a:pt x="1885" y="1613"/>
                  </a:cubicBezTo>
                  <a:cubicBezTo>
                    <a:pt x="2138" y="1794"/>
                    <a:pt x="2403" y="1969"/>
                    <a:pt x="2649" y="1982"/>
                  </a:cubicBezTo>
                  <a:cubicBezTo>
                    <a:pt x="2663" y="1983"/>
                    <a:pt x="2677" y="1984"/>
                    <a:pt x="2690" y="1984"/>
                  </a:cubicBezTo>
                  <a:cubicBezTo>
                    <a:pt x="2947" y="1984"/>
                    <a:pt x="3184" y="1758"/>
                    <a:pt x="3375" y="1574"/>
                  </a:cubicBezTo>
                  <a:close/>
                  <a:moveTo>
                    <a:pt x="2831" y="0"/>
                  </a:moveTo>
                  <a:cubicBezTo>
                    <a:pt x="1950" y="0"/>
                    <a:pt x="1063" y="26"/>
                    <a:pt x="182" y="71"/>
                  </a:cubicBezTo>
                  <a:cubicBezTo>
                    <a:pt x="117" y="78"/>
                    <a:pt x="98" y="130"/>
                    <a:pt x="104" y="175"/>
                  </a:cubicBezTo>
                  <a:lnTo>
                    <a:pt x="104" y="181"/>
                  </a:lnTo>
                  <a:cubicBezTo>
                    <a:pt x="65" y="583"/>
                    <a:pt x="65" y="997"/>
                    <a:pt x="59" y="1405"/>
                  </a:cubicBezTo>
                  <a:cubicBezTo>
                    <a:pt x="53" y="1768"/>
                    <a:pt x="1" y="2189"/>
                    <a:pt x="72" y="2545"/>
                  </a:cubicBezTo>
                  <a:cubicBezTo>
                    <a:pt x="150" y="2959"/>
                    <a:pt x="396" y="3115"/>
                    <a:pt x="804" y="3147"/>
                  </a:cubicBezTo>
                  <a:cubicBezTo>
                    <a:pt x="1242" y="3186"/>
                    <a:pt x="1686" y="3198"/>
                    <a:pt x="2130" y="3198"/>
                  </a:cubicBezTo>
                  <a:cubicBezTo>
                    <a:pt x="2513" y="3198"/>
                    <a:pt x="2897" y="3189"/>
                    <a:pt x="3277" y="3180"/>
                  </a:cubicBezTo>
                  <a:cubicBezTo>
                    <a:pt x="3287" y="3179"/>
                    <a:pt x="3297" y="3179"/>
                    <a:pt x="3307" y="3179"/>
                  </a:cubicBezTo>
                  <a:cubicBezTo>
                    <a:pt x="3482" y="3179"/>
                    <a:pt x="3718" y="3201"/>
                    <a:pt x="3956" y="3201"/>
                  </a:cubicBezTo>
                  <a:cubicBezTo>
                    <a:pt x="4285" y="3201"/>
                    <a:pt x="4619" y="3160"/>
                    <a:pt x="4806" y="2966"/>
                  </a:cubicBezTo>
                  <a:cubicBezTo>
                    <a:pt x="5130" y="2623"/>
                    <a:pt x="5006" y="1878"/>
                    <a:pt x="5019" y="1464"/>
                  </a:cubicBezTo>
                  <a:cubicBezTo>
                    <a:pt x="5032" y="1081"/>
                    <a:pt x="5259" y="298"/>
                    <a:pt x="4858" y="71"/>
                  </a:cubicBezTo>
                  <a:cubicBezTo>
                    <a:pt x="4765" y="18"/>
                    <a:pt x="4636" y="4"/>
                    <a:pt x="4501" y="4"/>
                  </a:cubicBezTo>
                  <a:cubicBezTo>
                    <a:pt x="4356" y="4"/>
                    <a:pt x="4205" y="20"/>
                    <a:pt x="4086" y="20"/>
                  </a:cubicBezTo>
                  <a:cubicBezTo>
                    <a:pt x="4075" y="20"/>
                    <a:pt x="4065" y="20"/>
                    <a:pt x="4055" y="19"/>
                  </a:cubicBezTo>
                  <a:cubicBezTo>
                    <a:pt x="3647" y="7"/>
                    <a:pt x="3239" y="0"/>
                    <a:pt x="28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0"/>
            <p:cNvSpPr/>
            <p:nvPr/>
          </p:nvSpPr>
          <p:spPr>
            <a:xfrm>
              <a:off x="3929995" y="2166950"/>
              <a:ext cx="25626" cy="26220"/>
            </a:xfrm>
            <a:custGeom>
              <a:avLst/>
              <a:gdLst/>
              <a:ahLst/>
              <a:cxnLst/>
              <a:rect l="l" t="t" r="r" b="b"/>
              <a:pathLst>
                <a:path w="474" h="485" extrusionOk="0">
                  <a:moveTo>
                    <a:pt x="44" y="1"/>
                  </a:moveTo>
                  <a:cubicBezTo>
                    <a:pt x="19" y="1"/>
                    <a:pt x="0" y="36"/>
                    <a:pt x="22" y="57"/>
                  </a:cubicBezTo>
                  <a:cubicBezTo>
                    <a:pt x="164" y="174"/>
                    <a:pt x="281" y="303"/>
                    <a:pt x="378" y="465"/>
                  </a:cubicBezTo>
                  <a:cubicBezTo>
                    <a:pt x="385" y="479"/>
                    <a:pt x="397" y="484"/>
                    <a:pt x="410" y="484"/>
                  </a:cubicBezTo>
                  <a:cubicBezTo>
                    <a:pt x="440" y="484"/>
                    <a:pt x="474" y="452"/>
                    <a:pt x="456" y="420"/>
                  </a:cubicBezTo>
                  <a:cubicBezTo>
                    <a:pt x="352" y="258"/>
                    <a:pt x="222" y="109"/>
                    <a:pt x="60" y="6"/>
                  </a:cubicBezTo>
                  <a:cubicBezTo>
                    <a:pt x="55" y="2"/>
                    <a:pt x="50" y="1"/>
                    <a:pt x="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0"/>
            <p:cNvSpPr/>
            <p:nvPr/>
          </p:nvSpPr>
          <p:spPr>
            <a:xfrm>
              <a:off x="3716502" y="2097372"/>
              <a:ext cx="234632" cy="83959"/>
            </a:xfrm>
            <a:custGeom>
              <a:avLst/>
              <a:gdLst/>
              <a:ahLst/>
              <a:cxnLst/>
              <a:rect l="l" t="t" r="r" b="b"/>
              <a:pathLst>
                <a:path w="4340" h="1553" extrusionOk="0">
                  <a:moveTo>
                    <a:pt x="2692" y="1"/>
                  </a:moveTo>
                  <a:cubicBezTo>
                    <a:pt x="1793" y="1"/>
                    <a:pt x="897" y="26"/>
                    <a:pt x="1" y="69"/>
                  </a:cubicBezTo>
                  <a:cubicBezTo>
                    <a:pt x="1" y="69"/>
                    <a:pt x="7" y="75"/>
                    <a:pt x="7" y="75"/>
                  </a:cubicBezTo>
                  <a:cubicBezTo>
                    <a:pt x="377" y="328"/>
                    <a:pt x="739" y="580"/>
                    <a:pt x="1108" y="826"/>
                  </a:cubicBezTo>
                  <a:cubicBezTo>
                    <a:pt x="1439" y="1046"/>
                    <a:pt x="1788" y="1344"/>
                    <a:pt x="2151" y="1500"/>
                  </a:cubicBezTo>
                  <a:cubicBezTo>
                    <a:pt x="2233" y="1536"/>
                    <a:pt x="2318" y="1553"/>
                    <a:pt x="2405" y="1553"/>
                  </a:cubicBezTo>
                  <a:cubicBezTo>
                    <a:pt x="3094" y="1553"/>
                    <a:pt x="3903" y="517"/>
                    <a:pt x="4340" y="17"/>
                  </a:cubicBezTo>
                  <a:cubicBezTo>
                    <a:pt x="4267" y="17"/>
                    <a:pt x="4182" y="25"/>
                    <a:pt x="4115" y="25"/>
                  </a:cubicBezTo>
                  <a:cubicBezTo>
                    <a:pt x="4098" y="25"/>
                    <a:pt x="4082" y="25"/>
                    <a:pt x="4068" y="23"/>
                  </a:cubicBezTo>
                  <a:cubicBezTo>
                    <a:pt x="3796" y="17"/>
                    <a:pt x="3524" y="10"/>
                    <a:pt x="3252" y="4"/>
                  </a:cubicBezTo>
                  <a:cubicBezTo>
                    <a:pt x="3065" y="2"/>
                    <a:pt x="2879" y="1"/>
                    <a:pt x="26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0"/>
            <p:cNvSpPr/>
            <p:nvPr/>
          </p:nvSpPr>
          <p:spPr>
            <a:xfrm>
              <a:off x="3916858" y="2166788"/>
              <a:ext cx="30383" cy="28329"/>
            </a:xfrm>
            <a:custGeom>
              <a:avLst/>
              <a:gdLst/>
              <a:ahLst/>
              <a:cxnLst/>
              <a:rect l="l" t="t" r="r" b="b"/>
              <a:pathLst>
                <a:path w="562" h="524" extrusionOk="0">
                  <a:moveTo>
                    <a:pt x="44" y="0"/>
                  </a:moveTo>
                  <a:cubicBezTo>
                    <a:pt x="21" y="0"/>
                    <a:pt x="0" y="29"/>
                    <a:pt x="25" y="54"/>
                  </a:cubicBezTo>
                  <a:cubicBezTo>
                    <a:pt x="168" y="209"/>
                    <a:pt x="316" y="378"/>
                    <a:pt x="478" y="514"/>
                  </a:cubicBezTo>
                  <a:cubicBezTo>
                    <a:pt x="487" y="521"/>
                    <a:pt x="496" y="524"/>
                    <a:pt x="505" y="524"/>
                  </a:cubicBezTo>
                  <a:cubicBezTo>
                    <a:pt x="536" y="524"/>
                    <a:pt x="562" y="486"/>
                    <a:pt x="537" y="455"/>
                  </a:cubicBezTo>
                  <a:cubicBezTo>
                    <a:pt x="401" y="293"/>
                    <a:pt x="226" y="145"/>
                    <a:pt x="64" y="9"/>
                  </a:cubicBezTo>
                  <a:cubicBezTo>
                    <a:pt x="58" y="3"/>
                    <a:pt x="51" y="0"/>
                    <a:pt x="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20"/>
            <p:cNvSpPr/>
            <p:nvPr/>
          </p:nvSpPr>
          <p:spPr>
            <a:xfrm>
              <a:off x="3730558" y="2173167"/>
              <a:ext cx="227226" cy="78769"/>
            </a:xfrm>
            <a:custGeom>
              <a:avLst/>
              <a:gdLst/>
              <a:ahLst/>
              <a:cxnLst/>
              <a:rect l="l" t="t" r="r" b="b"/>
              <a:pathLst>
                <a:path w="4203" h="1457" extrusionOk="0">
                  <a:moveTo>
                    <a:pt x="2921" y="1"/>
                  </a:moveTo>
                  <a:cubicBezTo>
                    <a:pt x="2728" y="187"/>
                    <a:pt x="2487" y="416"/>
                    <a:pt x="2227" y="416"/>
                  </a:cubicBezTo>
                  <a:cubicBezTo>
                    <a:pt x="2216" y="416"/>
                    <a:pt x="2206" y="416"/>
                    <a:pt x="2195" y="415"/>
                  </a:cubicBezTo>
                  <a:cubicBezTo>
                    <a:pt x="1949" y="396"/>
                    <a:pt x="1684" y="227"/>
                    <a:pt x="1431" y="40"/>
                  </a:cubicBezTo>
                  <a:cubicBezTo>
                    <a:pt x="1192" y="266"/>
                    <a:pt x="945" y="493"/>
                    <a:pt x="686" y="707"/>
                  </a:cubicBezTo>
                  <a:cubicBezTo>
                    <a:pt x="473" y="888"/>
                    <a:pt x="246" y="1102"/>
                    <a:pt x="0" y="1244"/>
                  </a:cubicBezTo>
                  <a:cubicBezTo>
                    <a:pt x="71" y="1328"/>
                    <a:pt x="168" y="1386"/>
                    <a:pt x="291" y="1412"/>
                  </a:cubicBezTo>
                  <a:cubicBezTo>
                    <a:pt x="425" y="1447"/>
                    <a:pt x="577" y="1454"/>
                    <a:pt x="729" y="1454"/>
                  </a:cubicBezTo>
                  <a:cubicBezTo>
                    <a:pt x="835" y="1454"/>
                    <a:pt x="941" y="1450"/>
                    <a:pt x="1040" y="1450"/>
                  </a:cubicBezTo>
                  <a:cubicBezTo>
                    <a:pt x="1067" y="1450"/>
                    <a:pt x="1094" y="1451"/>
                    <a:pt x="1120" y="1451"/>
                  </a:cubicBezTo>
                  <a:cubicBezTo>
                    <a:pt x="1389" y="1454"/>
                    <a:pt x="1656" y="1456"/>
                    <a:pt x="1923" y="1456"/>
                  </a:cubicBezTo>
                  <a:cubicBezTo>
                    <a:pt x="2189" y="1456"/>
                    <a:pt x="2454" y="1454"/>
                    <a:pt x="2720" y="1451"/>
                  </a:cubicBezTo>
                  <a:cubicBezTo>
                    <a:pt x="2772" y="1450"/>
                    <a:pt x="2828" y="1449"/>
                    <a:pt x="2886" y="1449"/>
                  </a:cubicBezTo>
                  <a:cubicBezTo>
                    <a:pt x="2944" y="1449"/>
                    <a:pt x="3005" y="1450"/>
                    <a:pt x="3067" y="1450"/>
                  </a:cubicBezTo>
                  <a:cubicBezTo>
                    <a:pt x="3479" y="1450"/>
                    <a:pt x="3954" y="1433"/>
                    <a:pt x="4203" y="1179"/>
                  </a:cubicBezTo>
                  <a:cubicBezTo>
                    <a:pt x="3795" y="765"/>
                    <a:pt x="3393" y="370"/>
                    <a:pt x="2934" y="14"/>
                  </a:cubicBezTo>
                  <a:cubicBezTo>
                    <a:pt x="2927" y="7"/>
                    <a:pt x="2921" y="7"/>
                    <a:pt x="2921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20"/>
            <p:cNvSpPr/>
            <p:nvPr/>
          </p:nvSpPr>
          <p:spPr>
            <a:xfrm>
              <a:off x="3715853" y="2106670"/>
              <a:ext cx="86879" cy="130291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424" y="1271"/>
                  </a:moveTo>
                  <a:cubicBezTo>
                    <a:pt x="448" y="1271"/>
                    <a:pt x="473" y="1286"/>
                    <a:pt x="473" y="1315"/>
                  </a:cubicBezTo>
                  <a:cubicBezTo>
                    <a:pt x="473" y="1444"/>
                    <a:pt x="460" y="1574"/>
                    <a:pt x="453" y="1703"/>
                  </a:cubicBezTo>
                  <a:cubicBezTo>
                    <a:pt x="453" y="1723"/>
                    <a:pt x="439" y="1733"/>
                    <a:pt x="424" y="1733"/>
                  </a:cubicBezTo>
                  <a:cubicBezTo>
                    <a:pt x="410" y="1733"/>
                    <a:pt x="395" y="1723"/>
                    <a:pt x="395" y="1703"/>
                  </a:cubicBezTo>
                  <a:cubicBezTo>
                    <a:pt x="389" y="1574"/>
                    <a:pt x="376" y="1444"/>
                    <a:pt x="376" y="1315"/>
                  </a:cubicBezTo>
                  <a:cubicBezTo>
                    <a:pt x="376" y="1286"/>
                    <a:pt x="400" y="1271"/>
                    <a:pt x="424" y="1271"/>
                  </a:cubicBezTo>
                  <a:close/>
                  <a:moveTo>
                    <a:pt x="213" y="1380"/>
                  </a:moveTo>
                  <a:cubicBezTo>
                    <a:pt x="233" y="1380"/>
                    <a:pt x="253" y="1393"/>
                    <a:pt x="253" y="1418"/>
                  </a:cubicBezTo>
                  <a:cubicBezTo>
                    <a:pt x="259" y="1593"/>
                    <a:pt x="253" y="1775"/>
                    <a:pt x="246" y="1949"/>
                  </a:cubicBezTo>
                  <a:cubicBezTo>
                    <a:pt x="243" y="1969"/>
                    <a:pt x="227" y="1979"/>
                    <a:pt x="211" y="1979"/>
                  </a:cubicBezTo>
                  <a:cubicBezTo>
                    <a:pt x="196" y="1979"/>
                    <a:pt x="181" y="1969"/>
                    <a:pt x="181" y="1949"/>
                  </a:cubicBezTo>
                  <a:cubicBezTo>
                    <a:pt x="175" y="1775"/>
                    <a:pt x="168" y="1593"/>
                    <a:pt x="168" y="1418"/>
                  </a:cubicBezTo>
                  <a:cubicBezTo>
                    <a:pt x="172" y="1393"/>
                    <a:pt x="193" y="1380"/>
                    <a:pt x="213" y="1380"/>
                  </a:cubicBezTo>
                  <a:close/>
                  <a:moveTo>
                    <a:pt x="0" y="0"/>
                  </a:moveTo>
                  <a:lnTo>
                    <a:pt x="0" y="0"/>
                  </a:lnTo>
                  <a:cubicBezTo>
                    <a:pt x="32" y="525"/>
                    <a:pt x="19" y="1049"/>
                    <a:pt x="19" y="1574"/>
                  </a:cubicBezTo>
                  <a:cubicBezTo>
                    <a:pt x="19" y="1846"/>
                    <a:pt x="52" y="2183"/>
                    <a:pt x="214" y="2409"/>
                  </a:cubicBezTo>
                  <a:cubicBezTo>
                    <a:pt x="427" y="2189"/>
                    <a:pt x="686" y="2008"/>
                    <a:pt x="920" y="1813"/>
                  </a:cubicBezTo>
                  <a:cubicBezTo>
                    <a:pt x="1153" y="1613"/>
                    <a:pt x="1379" y="1405"/>
                    <a:pt x="1606" y="1192"/>
                  </a:cubicBezTo>
                  <a:cubicBezTo>
                    <a:pt x="1457" y="1082"/>
                    <a:pt x="1321" y="972"/>
                    <a:pt x="1205" y="887"/>
                  </a:cubicBezTo>
                  <a:cubicBezTo>
                    <a:pt x="790" y="609"/>
                    <a:pt x="395" y="311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20"/>
            <p:cNvSpPr/>
            <p:nvPr/>
          </p:nvSpPr>
          <p:spPr>
            <a:xfrm>
              <a:off x="3736127" y="2175384"/>
              <a:ext cx="5298" cy="24977"/>
            </a:xfrm>
            <a:custGeom>
              <a:avLst/>
              <a:gdLst/>
              <a:ahLst/>
              <a:cxnLst/>
              <a:rect l="l" t="t" r="r" b="b"/>
              <a:pathLst>
                <a:path w="98" h="462" extrusionOk="0">
                  <a:moveTo>
                    <a:pt x="46" y="0"/>
                  </a:moveTo>
                  <a:cubicBezTo>
                    <a:pt x="23" y="0"/>
                    <a:pt x="1" y="15"/>
                    <a:pt x="1" y="44"/>
                  </a:cubicBezTo>
                  <a:cubicBezTo>
                    <a:pt x="1" y="173"/>
                    <a:pt x="7" y="303"/>
                    <a:pt x="14" y="432"/>
                  </a:cubicBezTo>
                  <a:cubicBezTo>
                    <a:pt x="17" y="452"/>
                    <a:pt x="33" y="462"/>
                    <a:pt x="48" y="462"/>
                  </a:cubicBezTo>
                  <a:cubicBezTo>
                    <a:pt x="64" y="462"/>
                    <a:pt x="78" y="452"/>
                    <a:pt x="78" y="432"/>
                  </a:cubicBezTo>
                  <a:cubicBezTo>
                    <a:pt x="85" y="303"/>
                    <a:pt x="98" y="173"/>
                    <a:pt x="91" y="44"/>
                  </a:cubicBezTo>
                  <a:cubicBezTo>
                    <a:pt x="91" y="15"/>
                    <a:pt x="69" y="0"/>
                    <a:pt x="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0"/>
            <p:cNvSpPr/>
            <p:nvPr/>
          </p:nvSpPr>
          <p:spPr>
            <a:xfrm>
              <a:off x="3724557" y="2181223"/>
              <a:ext cx="5352" cy="32438"/>
            </a:xfrm>
            <a:custGeom>
              <a:avLst/>
              <a:gdLst/>
              <a:ahLst/>
              <a:cxnLst/>
              <a:rect l="l" t="t" r="r" b="b"/>
              <a:pathLst>
                <a:path w="99" h="600" extrusionOk="0">
                  <a:moveTo>
                    <a:pt x="52" y="1"/>
                  </a:moveTo>
                  <a:cubicBezTo>
                    <a:pt x="32" y="1"/>
                    <a:pt x="11" y="14"/>
                    <a:pt x="7" y="39"/>
                  </a:cubicBezTo>
                  <a:cubicBezTo>
                    <a:pt x="1" y="214"/>
                    <a:pt x="7" y="396"/>
                    <a:pt x="20" y="570"/>
                  </a:cubicBezTo>
                  <a:cubicBezTo>
                    <a:pt x="20" y="590"/>
                    <a:pt x="35" y="600"/>
                    <a:pt x="50" y="600"/>
                  </a:cubicBezTo>
                  <a:cubicBezTo>
                    <a:pt x="66" y="600"/>
                    <a:pt x="82" y="590"/>
                    <a:pt x="85" y="570"/>
                  </a:cubicBezTo>
                  <a:cubicBezTo>
                    <a:pt x="92" y="396"/>
                    <a:pt x="98" y="214"/>
                    <a:pt x="92" y="39"/>
                  </a:cubicBezTo>
                  <a:cubicBezTo>
                    <a:pt x="92" y="14"/>
                    <a:pt x="72" y="1"/>
                    <a:pt x="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" name="Rectangle 189"/>
          <p:cNvSpPr/>
          <p:nvPr/>
        </p:nvSpPr>
        <p:spPr>
          <a:xfrm>
            <a:off x="2886782" y="3790950"/>
            <a:ext cx="748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sr-Cyrl-RS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поруке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" name="Google Shape;1359;p23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Настава на даљину у средњим школама</a:t>
            </a:r>
            <a:endParaRPr dirty="0"/>
          </a:p>
        </p:txBody>
      </p:sp>
      <p:grpSp>
        <p:nvGrpSpPr>
          <p:cNvPr id="1360" name="Google Shape;1360;p23"/>
          <p:cNvGrpSpPr/>
          <p:nvPr/>
        </p:nvGrpSpPr>
        <p:grpSpPr>
          <a:xfrm>
            <a:off x="2972725" y="2407667"/>
            <a:ext cx="3198556" cy="2940910"/>
            <a:chOff x="2972725" y="2407667"/>
            <a:chExt cx="3198556" cy="2940910"/>
          </a:xfrm>
        </p:grpSpPr>
        <p:sp>
          <p:nvSpPr>
            <p:cNvPr id="1361" name="Google Shape;1361;p23"/>
            <p:cNvSpPr/>
            <p:nvPr/>
          </p:nvSpPr>
          <p:spPr>
            <a:xfrm>
              <a:off x="2972725" y="2441214"/>
              <a:ext cx="3198556" cy="2907364"/>
            </a:xfrm>
            <a:custGeom>
              <a:avLst/>
              <a:gdLst/>
              <a:ahLst/>
              <a:cxnLst/>
              <a:rect l="l" t="t" r="r" b="b"/>
              <a:pathLst>
                <a:path w="14016" h="12740" extrusionOk="0">
                  <a:moveTo>
                    <a:pt x="11789" y="0"/>
                  </a:moveTo>
                  <a:cubicBezTo>
                    <a:pt x="11488" y="0"/>
                    <a:pt x="11203" y="58"/>
                    <a:pt x="10968" y="120"/>
                  </a:cubicBezTo>
                  <a:cubicBezTo>
                    <a:pt x="10351" y="282"/>
                    <a:pt x="9690" y="375"/>
                    <a:pt x="9257" y="841"/>
                  </a:cubicBezTo>
                  <a:cubicBezTo>
                    <a:pt x="8709" y="1435"/>
                    <a:pt x="8546" y="2281"/>
                    <a:pt x="8139" y="2979"/>
                  </a:cubicBezTo>
                  <a:cubicBezTo>
                    <a:pt x="7991" y="3234"/>
                    <a:pt x="7792" y="3482"/>
                    <a:pt x="7514" y="3585"/>
                  </a:cubicBezTo>
                  <a:cubicBezTo>
                    <a:pt x="7412" y="3622"/>
                    <a:pt x="7307" y="3637"/>
                    <a:pt x="7201" y="3637"/>
                  </a:cubicBezTo>
                  <a:cubicBezTo>
                    <a:pt x="7003" y="3637"/>
                    <a:pt x="6801" y="3585"/>
                    <a:pt x="6610" y="3525"/>
                  </a:cubicBezTo>
                  <a:cubicBezTo>
                    <a:pt x="5952" y="3319"/>
                    <a:pt x="5329" y="3015"/>
                    <a:pt x="4761" y="2628"/>
                  </a:cubicBezTo>
                  <a:cubicBezTo>
                    <a:pt x="4344" y="2341"/>
                    <a:pt x="3952" y="2004"/>
                    <a:pt x="3481" y="1820"/>
                  </a:cubicBezTo>
                  <a:cubicBezTo>
                    <a:pt x="3220" y="1717"/>
                    <a:pt x="2941" y="1668"/>
                    <a:pt x="2662" y="1668"/>
                  </a:cubicBezTo>
                  <a:cubicBezTo>
                    <a:pt x="2149" y="1668"/>
                    <a:pt x="1635" y="1836"/>
                    <a:pt x="1234" y="2156"/>
                  </a:cubicBezTo>
                  <a:cubicBezTo>
                    <a:pt x="615" y="2651"/>
                    <a:pt x="287" y="3489"/>
                    <a:pt x="409" y="4272"/>
                  </a:cubicBezTo>
                  <a:cubicBezTo>
                    <a:pt x="499" y="4861"/>
                    <a:pt x="816" y="5386"/>
                    <a:pt x="1058" y="5930"/>
                  </a:cubicBezTo>
                  <a:cubicBezTo>
                    <a:pt x="1300" y="6476"/>
                    <a:pt x="1470" y="7104"/>
                    <a:pt x="1255" y="7661"/>
                  </a:cubicBezTo>
                  <a:cubicBezTo>
                    <a:pt x="1125" y="7999"/>
                    <a:pt x="866" y="8271"/>
                    <a:pt x="673" y="8579"/>
                  </a:cubicBezTo>
                  <a:cubicBezTo>
                    <a:pt x="0" y="9663"/>
                    <a:pt x="58" y="11173"/>
                    <a:pt x="1339" y="11996"/>
                  </a:cubicBezTo>
                  <a:cubicBezTo>
                    <a:pt x="1666" y="12207"/>
                    <a:pt x="2648" y="12549"/>
                    <a:pt x="3530" y="12549"/>
                  </a:cubicBezTo>
                  <a:cubicBezTo>
                    <a:pt x="3763" y="12549"/>
                    <a:pt x="3989" y="12525"/>
                    <a:pt x="4194" y="12469"/>
                  </a:cubicBezTo>
                  <a:cubicBezTo>
                    <a:pt x="4920" y="12270"/>
                    <a:pt x="5899" y="11855"/>
                    <a:pt x="6915" y="11855"/>
                  </a:cubicBezTo>
                  <a:cubicBezTo>
                    <a:pt x="7351" y="11855"/>
                    <a:pt x="7794" y="11931"/>
                    <a:pt x="8227" y="12135"/>
                  </a:cubicBezTo>
                  <a:cubicBezTo>
                    <a:pt x="8978" y="12489"/>
                    <a:pt x="9996" y="12740"/>
                    <a:pt x="10919" y="12740"/>
                  </a:cubicBezTo>
                  <a:cubicBezTo>
                    <a:pt x="11761" y="12740"/>
                    <a:pt x="12523" y="12530"/>
                    <a:pt x="12928" y="11998"/>
                  </a:cubicBezTo>
                  <a:cubicBezTo>
                    <a:pt x="13776" y="10880"/>
                    <a:pt x="11679" y="9451"/>
                    <a:pt x="12168" y="8239"/>
                  </a:cubicBezTo>
                  <a:cubicBezTo>
                    <a:pt x="12669" y="6992"/>
                    <a:pt x="12594" y="7187"/>
                    <a:pt x="13305" y="6224"/>
                  </a:cubicBezTo>
                  <a:cubicBezTo>
                    <a:pt x="14016" y="5262"/>
                    <a:pt x="13324" y="4176"/>
                    <a:pt x="12756" y="3407"/>
                  </a:cubicBezTo>
                  <a:cubicBezTo>
                    <a:pt x="12161" y="2602"/>
                    <a:pt x="13926" y="1623"/>
                    <a:pt x="13247" y="719"/>
                  </a:cubicBezTo>
                  <a:cubicBezTo>
                    <a:pt x="12823" y="158"/>
                    <a:pt x="12285" y="0"/>
                    <a:pt x="11789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3"/>
            <p:cNvSpPr/>
            <p:nvPr/>
          </p:nvSpPr>
          <p:spPr>
            <a:xfrm>
              <a:off x="4063555" y="2407667"/>
              <a:ext cx="838891" cy="657922"/>
            </a:xfrm>
            <a:custGeom>
              <a:avLst/>
              <a:gdLst/>
              <a:ahLst/>
              <a:cxnLst/>
              <a:rect l="l" t="t" r="r" b="b"/>
              <a:pathLst>
                <a:path w="3676" h="2883" extrusionOk="0">
                  <a:moveTo>
                    <a:pt x="1629" y="1"/>
                  </a:moveTo>
                  <a:cubicBezTo>
                    <a:pt x="1450" y="1"/>
                    <a:pt x="1267" y="33"/>
                    <a:pt x="1087" y="104"/>
                  </a:cubicBezTo>
                  <a:cubicBezTo>
                    <a:pt x="433" y="361"/>
                    <a:pt x="1" y="1087"/>
                    <a:pt x="82" y="1783"/>
                  </a:cubicBezTo>
                  <a:cubicBezTo>
                    <a:pt x="121" y="2094"/>
                    <a:pt x="256" y="2398"/>
                    <a:pt x="495" y="2597"/>
                  </a:cubicBezTo>
                  <a:cubicBezTo>
                    <a:pt x="722" y="2783"/>
                    <a:pt x="1020" y="2862"/>
                    <a:pt x="1311" y="2880"/>
                  </a:cubicBezTo>
                  <a:cubicBezTo>
                    <a:pt x="1350" y="2882"/>
                    <a:pt x="1389" y="2883"/>
                    <a:pt x="1427" y="2883"/>
                  </a:cubicBezTo>
                  <a:cubicBezTo>
                    <a:pt x="1968" y="2883"/>
                    <a:pt x="2520" y="2674"/>
                    <a:pt x="2856" y="2254"/>
                  </a:cubicBezTo>
                  <a:cubicBezTo>
                    <a:pt x="3675" y="1228"/>
                    <a:pt x="2731" y="1"/>
                    <a:pt x="1629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3"/>
            <p:cNvSpPr/>
            <p:nvPr/>
          </p:nvSpPr>
          <p:spPr>
            <a:xfrm>
              <a:off x="3745890" y="2474076"/>
              <a:ext cx="297354" cy="262667"/>
            </a:xfrm>
            <a:custGeom>
              <a:avLst/>
              <a:gdLst/>
              <a:ahLst/>
              <a:cxnLst/>
              <a:rect l="l" t="t" r="r" b="b"/>
              <a:pathLst>
                <a:path w="1303" h="1151" extrusionOk="0">
                  <a:moveTo>
                    <a:pt x="803" y="0"/>
                  </a:moveTo>
                  <a:cubicBezTo>
                    <a:pt x="327" y="0"/>
                    <a:pt x="1" y="814"/>
                    <a:pt x="457" y="1102"/>
                  </a:cubicBezTo>
                  <a:cubicBezTo>
                    <a:pt x="509" y="1136"/>
                    <a:pt x="567" y="1151"/>
                    <a:pt x="626" y="1151"/>
                  </a:cubicBezTo>
                  <a:cubicBezTo>
                    <a:pt x="786" y="1151"/>
                    <a:pt x="954" y="1042"/>
                    <a:pt x="1048" y="903"/>
                  </a:cubicBezTo>
                  <a:cubicBezTo>
                    <a:pt x="1198" y="682"/>
                    <a:pt x="1303" y="136"/>
                    <a:pt x="966" y="27"/>
                  </a:cubicBezTo>
                  <a:lnTo>
                    <a:pt x="966" y="27"/>
                  </a:lnTo>
                  <a:lnTo>
                    <a:pt x="1020" y="57"/>
                  </a:lnTo>
                  <a:cubicBezTo>
                    <a:pt x="946" y="18"/>
                    <a:pt x="873" y="0"/>
                    <a:pt x="803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3"/>
            <p:cNvSpPr/>
            <p:nvPr/>
          </p:nvSpPr>
          <p:spPr>
            <a:xfrm>
              <a:off x="3173547" y="4549616"/>
              <a:ext cx="2444102" cy="269057"/>
            </a:xfrm>
            <a:custGeom>
              <a:avLst/>
              <a:gdLst/>
              <a:ahLst/>
              <a:cxnLst/>
              <a:rect l="l" t="t" r="r" b="b"/>
              <a:pathLst>
                <a:path w="10710" h="1179" extrusionOk="0">
                  <a:moveTo>
                    <a:pt x="5355" y="0"/>
                  </a:moveTo>
                  <a:cubicBezTo>
                    <a:pt x="2397" y="0"/>
                    <a:pt x="1" y="264"/>
                    <a:pt x="1" y="589"/>
                  </a:cubicBezTo>
                  <a:cubicBezTo>
                    <a:pt x="1" y="915"/>
                    <a:pt x="2397" y="1178"/>
                    <a:pt x="5355" y="1178"/>
                  </a:cubicBezTo>
                  <a:cubicBezTo>
                    <a:pt x="8313" y="1178"/>
                    <a:pt x="10709" y="915"/>
                    <a:pt x="10709" y="589"/>
                  </a:cubicBezTo>
                  <a:cubicBezTo>
                    <a:pt x="10709" y="264"/>
                    <a:pt x="8313" y="0"/>
                    <a:pt x="535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3"/>
            <p:cNvSpPr/>
            <p:nvPr/>
          </p:nvSpPr>
          <p:spPr>
            <a:xfrm>
              <a:off x="4144340" y="4370245"/>
              <a:ext cx="502969" cy="216113"/>
            </a:xfrm>
            <a:custGeom>
              <a:avLst/>
              <a:gdLst/>
              <a:ahLst/>
              <a:cxnLst/>
              <a:rect l="l" t="t" r="r" b="b"/>
              <a:pathLst>
                <a:path w="2204" h="947" extrusionOk="0">
                  <a:moveTo>
                    <a:pt x="124" y="0"/>
                  </a:moveTo>
                  <a:lnTo>
                    <a:pt x="0" y="947"/>
                  </a:lnTo>
                  <a:lnTo>
                    <a:pt x="2204" y="947"/>
                  </a:lnTo>
                  <a:lnTo>
                    <a:pt x="2095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3"/>
            <p:cNvSpPr/>
            <p:nvPr/>
          </p:nvSpPr>
          <p:spPr>
            <a:xfrm>
              <a:off x="3403808" y="4188821"/>
              <a:ext cx="1984036" cy="183022"/>
            </a:xfrm>
            <a:custGeom>
              <a:avLst/>
              <a:gdLst/>
              <a:ahLst/>
              <a:cxnLst/>
              <a:rect l="l" t="t" r="r" b="b"/>
              <a:pathLst>
                <a:path w="8694" h="802" extrusionOk="0">
                  <a:moveTo>
                    <a:pt x="0" y="1"/>
                  </a:moveTo>
                  <a:lnTo>
                    <a:pt x="0" y="585"/>
                  </a:lnTo>
                  <a:cubicBezTo>
                    <a:pt x="0" y="705"/>
                    <a:pt x="97" y="802"/>
                    <a:pt x="217" y="802"/>
                  </a:cubicBezTo>
                  <a:lnTo>
                    <a:pt x="8477" y="802"/>
                  </a:lnTo>
                  <a:cubicBezTo>
                    <a:pt x="8595" y="802"/>
                    <a:pt x="8694" y="705"/>
                    <a:pt x="8694" y="585"/>
                  </a:cubicBezTo>
                  <a:lnTo>
                    <a:pt x="8694" y="1"/>
                  </a:lnTo>
                  <a:close/>
                </a:path>
              </a:pathLst>
            </a:custGeom>
            <a:solidFill>
              <a:srgbClr val="EEEEEE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3"/>
            <p:cNvSpPr/>
            <p:nvPr/>
          </p:nvSpPr>
          <p:spPr>
            <a:xfrm>
              <a:off x="3403808" y="3004656"/>
              <a:ext cx="1983580" cy="1184397"/>
            </a:xfrm>
            <a:custGeom>
              <a:avLst/>
              <a:gdLst/>
              <a:ahLst/>
              <a:cxnLst/>
              <a:rect l="l" t="t" r="r" b="b"/>
              <a:pathLst>
                <a:path w="8692" h="5190" extrusionOk="0">
                  <a:moveTo>
                    <a:pt x="217" y="0"/>
                  </a:moveTo>
                  <a:cubicBezTo>
                    <a:pt x="97" y="0"/>
                    <a:pt x="0" y="99"/>
                    <a:pt x="0" y="216"/>
                  </a:cubicBezTo>
                  <a:lnTo>
                    <a:pt x="0" y="5190"/>
                  </a:lnTo>
                  <a:lnTo>
                    <a:pt x="8691" y="5190"/>
                  </a:lnTo>
                  <a:lnTo>
                    <a:pt x="8691" y="216"/>
                  </a:lnTo>
                  <a:cubicBezTo>
                    <a:pt x="8691" y="99"/>
                    <a:pt x="8595" y="0"/>
                    <a:pt x="8477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3"/>
            <p:cNvSpPr/>
            <p:nvPr/>
          </p:nvSpPr>
          <p:spPr>
            <a:xfrm>
              <a:off x="3473639" y="3070608"/>
              <a:ext cx="1843917" cy="1052493"/>
            </a:xfrm>
            <a:custGeom>
              <a:avLst/>
              <a:gdLst/>
              <a:ahLst/>
              <a:cxnLst/>
              <a:rect l="l" t="t" r="r" b="b"/>
              <a:pathLst>
                <a:path w="8080" h="4612" extrusionOk="0">
                  <a:moveTo>
                    <a:pt x="1" y="0"/>
                  </a:moveTo>
                  <a:lnTo>
                    <a:pt x="1" y="4611"/>
                  </a:lnTo>
                  <a:lnTo>
                    <a:pt x="8079" y="4611"/>
                  </a:lnTo>
                  <a:lnTo>
                    <a:pt x="80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3"/>
            <p:cNvSpPr/>
            <p:nvPr/>
          </p:nvSpPr>
          <p:spPr>
            <a:xfrm>
              <a:off x="4055796" y="4586129"/>
              <a:ext cx="680058" cy="21680"/>
            </a:xfrm>
            <a:custGeom>
              <a:avLst/>
              <a:gdLst/>
              <a:ahLst/>
              <a:cxnLst/>
              <a:rect l="l" t="t" r="r" b="b"/>
              <a:pathLst>
                <a:path w="2980" h="95" extrusionOk="0">
                  <a:moveTo>
                    <a:pt x="388" y="1"/>
                  </a:moveTo>
                  <a:lnTo>
                    <a:pt x="0" y="95"/>
                  </a:lnTo>
                  <a:lnTo>
                    <a:pt x="2980" y="93"/>
                  </a:lnTo>
                  <a:lnTo>
                    <a:pt x="2592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3"/>
            <p:cNvSpPr/>
            <p:nvPr/>
          </p:nvSpPr>
          <p:spPr>
            <a:xfrm>
              <a:off x="4055796" y="4607124"/>
              <a:ext cx="680058" cy="12095"/>
            </a:xfrm>
            <a:custGeom>
              <a:avLst/>
              <a:gdLst/>
              <a:ahLst/>
              <a:cxnLst/>
              <a:rect l="l" t="t" r="r" b="b"/>
              <a:pathLst>
                <a:path w="2980" h="53" extrusionOk="0">
                  <a:moveTo>
                    <a:pt x="2980" y="1"/>
                  </a:moveTo>
                  <a:lnTo>
                    <a:pt x="0" y="3"/>
                  </a:lnTo>
                  <a:lnTo>
                    <a:pt x="20" y="52"/>
                  </a:lnTo>
                  <a:lnTo>
                    <a:pt x="2958" y="52"/>
                  </a:lnTo>
                  <a:lnTo>
                    <a:pt x="2980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3"/>
            <p:cNvSpPr/>
            <p:nvPr/>
          </p:nvSpPr>
          <p:spPr>
            <a:xfrm>
              <a:off x="4360224" y="4250893"/>
              <a:ext cx="70744" cy="70516"/>
            </a:xfrm>
            <a:custGeom>
              <a:avLst/>
              <a:gdLst/>
              <a:ahLst/>
              <a:cxnLst/>
              <a:rect l="l" t="t" r="r" b="b"/>
              <a:pathLst>
                <a:path w="310" h="309" extrusionOk="0">
                  <a:moveTo>
                    <a:pt x="155" y="1"/>
                  </a:moveTo>
                  <a:cubicBezTo>
                    <a:pt x="69" y="1"/>
                    <a:pt x="1" y="69"/>
                    <a:pt x="1" y="155"/>
                  </a:cubicBezTo>
                  <a:cubicBezTo>
                    <a:pt x="1" y="240"/>
                    <a:pt x="69" y="309"/>
                    <a:pt x="155" y="309"/>
                  </a:cubicBezTo>
                  <a:cubicBezTo>
                    <a:pt x="241" y="309"/>
                    <a:pt x="309" y="240"/>
                    <a:pt x="309" y="155"/>
                  </a:cubicBezTo>
                  <a:cubicBezTo>
                    <a:pt x="309" y="69"/>
                    <a:pt x="241" y="1"/>
                    <a:pt x="1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3"/>
            <p:cNvSpPr/>
            <p:nvPr/>
          </p:nvSpPr>
          <p:spPr>
            <a:xfrm>
              <a:off x="3160768" y="2691785"/>
              <a:ext cx="658150" cy="527159"/>
            </a:xfrm>
            <a:custGeom>
              <a:avLst/>
              <a:gdLst/>
              <a:ahLst/>
              <a:cxnLst/>
              <a:rect l="l" t="t" r="r" b="b"/>
              <a:pathLst>
                <a:path w="2884" h="2310" extrusionOk="0">
                  <a:moveTo>
                    <a:pt x="2532" y="0"/>
                  </a:moveTo>
                  <a:cubicBezTo>
                    <a:pt x="2506" y="0"/>
                    <a:pt x="2484" y="34"/>
                    <a:pt x="2509" y="54"/>
                  </a:cubicBezTo>
                  <a:cubicBezTo>
                    <a:pt x="2571" y="101"/>
                    <a:pt x="2627" y="155"/>
                    <a:pt x="2678" y="212"/>
                  </a:cubicBezTo>
                  <a:cubicBezTo>
                    <a:pt x="2566" y="174"/>
                    <a:pt x="2443" y="159"/>
                    <a:pt x="2319" y="159"/>
                  </a:cubicBezTo>
                  <a:cubicBezTo>
                    <a:pt x="2192" y="159"/>
                    <a:pt x="2063" y="175"/>
                    <a:pt x="1946" y="195"/>
                  </a:cubicBezTo>
                  <a:cubicBezTo>
                    <a:pt x="1686" y="240"/>
                    <a:pt x="1429" y="328"/>
                    <a:pt x="1192" y="439"/>
                  </a:cubicBezTo>
                  <a:cubicBezTo>
                    <a:pt x="740" y="656"/>
                    <a:pt x="344" y="1005"/>
                    <a:pt x="147" y="1472"/>
                  </a:cubicBezTo>
                  <a:cubicBezTo>
                    <a:pt x="39" y="1729"/>
                    <a:pt x="1" y="2009"/>
                    <a:pt x="48" y="2286"/>
                  </a:cubicBezTo>
                  <a:cubicBezTo>
                    <a:pt x="51" y="2302"/>
                    <a:pt x="65" y="2309"/>
                    <a:pt x="78" y="2309"/>
                  </a:cubicBezTo>
                  <a:cubicBezTo>
                    <a:pt x="96" y="2309"/>
                    <a:pt x="114" y="2297"/>
                    <a:pt x="110" y="2277"/>
                  </a:cubicBezTo>
                  <a:cubicBezTo>
                    <a:pt x="54" y="1797"/>
                    <a:pt x="254" y="1320"/>
                    <a:pt x="588" y="981"/>
                  </a:cubicBezTo>
                  <a:cubicBezTo>
                    <a:pt x="924" y="643"/>
                    <a:pt x="1380" y="429"/>
                    <a:pt x="1841" y="324"/>
                  </a:cubicBezTo>
                  <a:cubicBezTo>
                    <a:pt x="1988" y="290"/>
                    <a:pt x="2136" y="270"/>
                    <a:pt x="2288" y="268"/>
                  </a:cubicBezTo>
                  <a:cubicBezTo>
                    <a:pt x="2294" y="268"/>
                    <a:pt x="2299" y="268"/>
                    <a:pt x="2305" y="268"/>
                  </a:cubicBezTo>
                  <a:cubicBezTo>
                    <a:pt x="2449" y="268"/>
                    <a:pt x="2587" y="294"/>
                    <a:pt x="2732" y="311"/>
                  </a:cubicBezTo>
                  <a:cubicBezTo>
                    <a:pt x="2738" y="311"/>
                    <a:pt x="2744" y="309"/>
                    <a:pt x="2749" y="305"/>
                  </a:cubicBezTo>
                  <a:lnTo>
                    <a:pt x="2759" y="320"/>
                  </a:lnTo>
                  <a:cubicBezTo>
                    <a:pt x="2648" y="360"/>
                    <a:pt x="2543" y="412"/>
                    <a:pt x="2442" y="478"/>
                  </a:cubicBezTo>
                  <a:cubicBezTo>
                    <a:pt x="2401" y="505"/>
                    <a:pt x="2428" y="567"/>
                    <a:pt x="2468" y="567"/>
                  </a:cubicBezTo>
                  <a:cubicBezTo>
                    <a:pt x="2475" y="567"/>
                    <a:pt x="2484" y="565"/>
                    <a:pt x="2492" y="559"/>
                  </a:cubicBezTo>
                  <a:cubicBezTo>
                    <a:pt x="2601" y="487"/>
                    <a:pt x="2717" y="431"/>
                    <a:pt x="2841" y="388"/>
                  </a:cubicBezTo>
                  <a:cubicBezTo>
                    <a:pt x="2867" y="380"/>
                    <a:pt x="2884" y="347"/>
                    <a:pt x="2869" y="322"/>
                  </a:cubicBezTo>
                  <a:cubicBezTo>
                    <a:pt x="2785" y="191"/>
                    <a:pt x="2680" y="82"/>
                    <a:pt x="2547" y="5"/>
                  </a:cubicBezTo>
                  <a:cubicBezTo>
                    <a:pt x="2542" y="1"/>
                    <a:pt x="2537" y="0"/>
                    <a:pt x="2532" y="0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3"/>
            <p:cNvSpPr/>
            <p:nvPr/>
          </p:nvSpPr>
          <p:spPr>
            <a:xfrm>
              <a:off x="4271680" y="2431173"/>
              <a:ext cx="976272" cy="404384"/>
            </a:xfrm>
            <a:custGeom>
              <a:avLst/>
              <a:gdLst/>
              <a:ahLst/>
              <a:cxnLst/>
              <a:rect l="l" t="t" r="r" b="b"/>
              <a:pathLst>
                <a:path w="4278" h="1772" extrusionOk="0">
                  <a:moveTo>
                    <a:pt x="1679" y="1"/>
                  </a:moveTo>
                  <a:cubicBezTo>
                    <a:pt x="1374" y="1"/>
                    <a:pt x="1071" y="48"/>
                    <a:pt x="791" y="149"/>
                  </a:cubicBezTo>
                  <a:cubicBezTo>
                    <a:pt x="489" y="258"/>
                    <a:pt x="177" y="451"/>
                    <a:pt x="12" y="738"/>
                  </a:cubicBezTo>
                  <a:cubicBezTo>
                    <a:pt x="1" y="757"/>
                    <a:pt x="18" y="779"/>
                    <a:pt x="36" y="779"/>
                  </a:cubicBezTo>
                  <a:cubicBezTo>
                    <a:pt x="42" y="779"/>
                    <a:pt x="49" y="776"/>
                    <a:pt x="55" y="770"/>
                  </a:cubicBezTo>
                  <a:cubicBezTo>
                    <a:pt x="243" y="541"/>
                    <a:pt x="462" y="367"/>
                    <a:pt x="740" y="258"/>
                  </a:cubicBezTo>
                  <a:cubicBezTo>
                    <a:pt x="1014" y="151"/>
                    <a:pt x="1310" y="102"/>
                    <a:pt x="1603" y="97"/>
                  </a:cubicBezTo>
                  <a:cubicBezTo>
                    <a:pt x="1614" y="97"/>
                    <a:pt x="1625" y="97"/>
                    <a:pt x="1635" y="97"/>
                  </a:cubicBezTo>
                  <a:cubicBezTo>
                    <a:pt x="2289" y="97"/>
                    <a:pt x="2963" y="289"/>
                    <a:pt x="3449" y="744"/>
                  </a:cubicBezTo>
                  <a:cubicBezTo>
                    <a:pt x="3702" y="980"/>
                    <a:pt x="3895" y="1275"/>
                    <a:pt x="3989" y="1607"/>
                  </a:cubicBezTo>
                  <a:cubicBezTo>
                    <a:pt x="3974" y="1592"/>
                    <a:pt x="3959" y="1577"/>
                    <a:pt x="3950" y="1566"/>
                  </a:cubicBezTo>
                  <a:cubicBezTo>
                    <a:pt x="3910" y="1532"/>
                    <a:pt x="3869" y="1496"/>
                    <a:pt x="3824" y="1464"/>
                  </a:cubicBezTo>
                  <a:cubicBezTo>
                    <a:pt x="3818" y="1459"/>
                    <a:pt x="3813" y="1457"/>
                    <a:pt x="3807" y="1457"/>
                  </a:cubicBezTo>
                  <a:cubicBezTo>
                    <a:pt x="3785" y="1457"/>
                    <a:pt x="3768" y="1492"/>
                    <a:pt x="3785" y="1513"/>
                  </a:cubicBezTo>
                  <a:cubicBezTo>
                    <a:pt x="3841" y="1577"/>
                    <a:pt x="3908" y="1635"/>
                    <a:pt x="3970" y="1693"/>
                  </a:cubicBezTo>
                  <a:cubicBezTo>
                    <a:pt x="4003" y="1726"/>
                    <a:pt x="4042" y="1772"/>
                    <a:pt x="4092" y="1772"/>
                  </a:cubicBezTo>
                  <a:cubicBezTo>
                    <a:pt x="4100" y="1772"/>
                    <a:pt x="4109" y="1771"/>
                    <a:pt x="4117" y="1768"/>
                  </a:cubicBezTo>
                  <a:cubicBezTo>
                    <a:pt x="4173" y="1751"/>
                    <a:pt x="4190" y="1689"/>
                    <a:pt x="4207" y="1641"/>
                  </a:cubicBezTo>
                  <a:cubicBezTo>
                    <a:pt x="4235" y="1560"/>
                    <a:pt x="4272" y="1481"/>
                    <a:pt x="4276" y="1397"/>
                  </a:cubicBezTo>
                  <a:cubicBezTo>
                    <a:pt x="4277" y="1378"/>
                    <a:pt x="4264" y="1369"/>
                    <a:pt x="4249" y="1369"/>
                  </a:cubicBezTo>
                  <a:cubicBezTo>
                    <a:pt x="4239" y="1369"/>
                    <a:pt x="4229" y="1374"/>
                    <a:pt x="4222" y="1382"/>
                  </a:cubicBezTo>
                  <a:cubicBezTo>
                    <a:pt x="4188" y="1427"/>
                    <a:pt x="4171" y="1479"/>
                    <a:pt x="4154" y="1532"/>
                  </a:cubicBezTo>
                  <a:cubicBezTo>
                    <a:pt x="4145" y="1556"/>
                    <a:pt x="4137" y="1581"/>
                    <a:pt x="4128" y="1605"/>
                  </a:cubicBezTo>
                  <a:cubicBezTo>
                    <a:pt x="4122" y="1622"/>
                    <a:pt x="4115" y="1637"/>
                    <a:pt x="4111" y="1654"/>
                  </a:cubicBezTo>
                  <a:cubicBezTo>
                    <a:pt x="4110" y="1669"/>
                    <a:pt x="4105" y="1678"/>
                    <a:pt x="4096" y="1678"/>
                  </a:cubicBezTo>
                  <a:cubicBezTo>
                    <a:pt x="4092" y="1678"/>
                    <a:pt x="4088" y="1677"/>
                    <a:pt x="4083" y="1674"/>
                  </a:cubicBezTo>
                  <a:cubicBezTo>
                    <a:pt x="4070" y="1674"/>
                    <a:pt x="4053" y="1665"/>
                    <a:pt x="4038" y="1652"/>
                  </a:cubicBezTo>
                  <a:lnTo>
                    <a:pt x="4038" y="1652"/>
                  </a:lnTo>
                  <a:cubicBezTo>
                    <a:pt x="4040" y="1652"/>
                    <a:pt x="4041" y="1652"/>
                    <a:pt x="4042" y="1652"/>
                  </a:cubicBezTo>
                  <a:cubicBezTo>
                    <a:pt x="4075" y="1652"/>
                    <a:pt x="4111" y="1627"/>
                    <a:pt x="4098" y="1586"/>
                  </a:cubicBezTo>
                  <a:cubicBezTo>
                    <a:pt x="3908" y="941"/>
                    <a:pt x="3387" y="448"/>
                    <a:pt x="2770" y="206"/>
                  </a:cubicBezTo>
                  <a:cubicBezTo>
                    <a:pt x="2432" y="73"/>
                    <a:pt x="2054" y="1"/>
                    <a:pt x="1679" y="1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3"/>
            <p:cNvSpPr/>
            <p:nvPr/>
          </p:nvSpPr>
          <p:spPr>
            <a:xfrm>
              <a:off x="3704813" y="4135649"/>
              <a:ext cx="1466233" cy="384301"/>
            </a:xfrm>
            <a:custGeom>
              <a:avLst/>
              <a:gdLst/>
              <a:ahLst/>
              <a:cxnLst/>
              <a:rect l="l" t="t" r="r" b="b"/>
              <a:pathLst>
                <a:path w="6425" h="1684" extrusionOk="0">
                  <a:moveTo>
                    <a:pt x="74" y="0"/>
                  </a:moveTo>
                  <a:cubicBezTo>
                    <a:pt x="57" y="0"/>
                    <a:pt x="40" y="8"/>
                    <a:pt x="26" y="30"/>
                  </a:cubicBezTo>
                  <a:cubicBezTo>
                    <a:pt x="11" y="51"/>
                    <a:pt x="13" y="81"/>
                    <a:pt x="11" y="107"/>
                  </a:cubicBezTo>
                  <a:cubicBezTo>
                    <a:pt x="9" y="159"/>
                    <a:pt x="9" y="210"/>
                    <a:pt x="9" y="259"/>
                  </a:cubicBezTo>
                  <a:cubicBezTo>
                    <a:pt x="7" y="353"/>
                    <a:pt x="1" y="450"/>
                    <a:pt x="9" y="542"/>
                  </a:cubicBezTo>
                  <a:cubicBezTo>
                    <a:pt x="12" y="557"/>
                    <a:pt x="25" y="567"/>
                    <a:pt x="38" y="567"/>
                  </a:cubicBezTo>
                  <a:cubicBezTo>
                    <a:pt x="46" y="567"/>
                    <a:pt x="55" y="561"/>
                    <a:pt x="56" y="548"/>
                  </a:cubicBezTo>
                  <a:cubicBezTo>
                    <a:pt x="78" y="435"/>
                    <a:pt x="80" y="317"/>
                    <a:pt x="84" y="201"/>
                  </a:cubicBezTo>
                  <a:cubicBezTo>
                    <a:pt x="251" y="598"/>
                    <a:pt x="570" y="919"/>
                    <a:pt x="928" y="1150"/>
                  </a:cubicBezTo>
                  <a:cubicBezTo>
                    <a:pt x="1326" y="1411"/>
                    <a:pt x="1785" y="1566"/>
                    <a:pt x="2256" y="1634"/>
                  </a:cubicBezTo>
                  <a:cubicBezTo>
                    <a:pt x="2492" y="1669"/>
                    <a:pt x="2731" y="1683"/>
                    <a:pt x="2970" y="1683"/>
                  </a:cubicBezTo>
                  <a:cubicBezTo>
                    <a:pt x="3308" y="1683"/>
                    <a:pt x="3647" y="1654"/>
                    <a:pt x="3982" y="1613"/>
                  </a:cubicBezTo>
                  <a:cubicBezTo>
                    <a:pt x="4511" y="1546"/>
                    <a:pt x="5062" y="1476"/>
                    <a:pt x="5543" y="1234"/>
                  </a:cubicBezTo>
                  <a:cubicBezTo>
                    <a:pt x="5980" y="1011"/>
                    <a:pt x="6385" y="598"/>
                    <a:pt x="6424" y="88"/>
                  </a:cubicBezTo>
                  <a:cubicBezTo>
                    <a:pt x="6425" y="73"/>
                    <a:pt x="6412" y="65"/>
                    <a:pt x="6400" y="65"/>
                  </a:cubicBezTo>
                  <a:cubicBezTo>
                    <a:pt x="6390" y="65"/>
                    <a:pt x="6381" y="70"/>
                    <a:pt x="6379" y="81"/>
                  </a:cubicBezTo>
                  <a:cubicBezTo>
                    <a:pt x="6297" y="523"/>
                    <a:pt x="5997" y="880"/>
                    <a:pt x="5616" y="1101"/>
                  </a:cubicBezTo>
                  <a:cubicBezTo>
                    <a:pt x="5164" y="1362"/>
                    <a:pt x="4633" y="1439"/>
                    <a:pt x="4123" y="1508"/>
                  </a:cubicBezTo>
                  <a:cubicBezTo>
                    <a:pt x="3749" y="1558"/>
                    <a:pt x="3363" y="1595"/>
                    <a:pt x="2979" y="1595"/>
                  </a:cubicBezTo>
                  <a:cubicBezTo>
                    <a:pt x="2333" y="1595"/>
                    <a:pt x="1693" y="1490"/>
                    <a:pt x="1121" y="1165"/>
                  </a:cubicBezTo>
                  <a:cubicBezTo>
                    <a:pt x="692" y="923"/>
                    <a:pt x="354" y="574"/>
                    <a:pt x="121" y="139"/>
                  </a:cubicBezTo>
                  <a:cubicBezTo>
                    <a:pt x="116" y="130"/>
                    <a:pt x="107" y="125"/>
                    <a:pt x="98" y="125"/>
                  </a:cubicBezTo>
                  <a:cubicBezTo>
                    <a:pt x="95" y="125"/>
                    <a:pt x="92" y="125"/>
                    <a:pt x="88" y="126"/>
                  </a:cubicBezTo>
                  <a:cubicBezTo>
                    <a:pt x="88" y="120"/>
                    <a:pt x="91" y="114"/>
                    <a:pt x="91" y="107"/>
                  </a:cubicBezTo>
                  <a:cubicBezTo>
                    <a:pt x="91" y="94"/>
                    <a:pt x="91" y="88"/>
                    <a:pt x="91" y="86"/>
                  </a:cubicBezTo>
                  <a:cubicBezTo>
                    <a:pt x="91" y="88"/>
                    <a:pt x="93" y="96"/>
                    <a:pt x="99" y="99"/>
                  </a:cubicBezTo>
                  <a:cubicBezTo>
                    <a:pt x="127" y="111"/>
                    <a:pt x="153" y="141"/>
                    <a:pt x="178" y="161"/>
                  </a:cubicBezTo>
                  <a:cubicBezTo>
                    <a:pt x="232" y="204"/>
                    <a:pt x="285" y="255"/>
                    <a:pt x="345" y="285"/>
                  </a:cubicBezTo>
                  <a:cubicBezTo>
                    <a:pt x="352" y="288"/>
                    <a:pt x="358" y="290"/>
                    <a:pt x="364" y="290"/>
                  </a:cubicBezTo>
                  <a:cubicBezTo>
                    <a:pt x="393" y="290"/>
                    <a:pt x="412" y="254"/>
                    <a:pt x="390" y="229"/>
                  </a:cubicBezTo>
                  <a:cubicBezTo>
                    <a:pt x="333" y="161"/>
                    <a:pt x="245" y="109"/>
                    <a:pt x="174" y="56"/>
                  </a:cubicBezTo>
                  <a:cubicBezTo>
                    <a:pt x="147" y="34"/>
                    <a:pt x="109" y="0"/>
                    <a:pt x="74" y="0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3"/>
            <p:cNvSpPr/>
            <p:nvPr/>
          </p:nvSpPr>
          <p:spPr>
            <a:xfrm>
              <a:off x="3117408" y="3353128"/>
              <a:ext cx="611140" cy="625289"/>
            </a:xfrm>
            <a:custGeom>
              <a:avLst/>
              <a:gdLst/>
              <a:ahLst/>
              <a:cxnLst/>
              <a:rect l="l" t="t" r="r" b="b"/>
              <a:pathLst>
                <a:path w="2678" h="2740" extrusionOk="0">
                  <a:moveTo>
                    <a:pt x="322" y="0"/>
                  </a:moveTo>
                  <a:cubicBezTo>
                    <a:pt x="144" y="0"/>
                    <a:pt x="0" y="146"/>
                    <a:pt x="0" y="321"/>
                  </a:cubicBezTo>
                  <a:lnTo>
                    <a:pt x="0" y="2418"/>
                  </a:lnTo>
                  <a:cubicBezTo>
                    <a:pt x="0" y="2596"/>
                    <a:pt x="144" y="2739"/>
                    <a:pt x="322" y="2739"/>
                  </a:cubicBezTo>
                  <a:lnTo>
                    <a:pt x="2356" y="2739"/>
                  </a:lnTo>
                  <a:cubicBezTo>
                    <a:pt x="2532" y="2739"/>
                    <a:pt x="2677" y="2594"/>
                    <a:pt x="2677" y="2418"/>
                  </a:cubicBezTo>
                  <a:lnTo>
                    <a:pt x="2677" y="321"/>
                  </a:lnTo>
                  <a:cubicBezTo>
                    <a:pt x="2677" y="146"/>
                    <a:pt x="2532" y="0"/>
                    <a:pt x="23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3"/>
            <p:cNvSpPr/>
            <p:nvPr/>
          </p:nvSpPr>
          <p:spPr>
            <a:xfrm>
              <a:off x="3249768" y="3473621"/>
              <a:ext cx="307167" cy="327250"/>
            </a:xfrm>
            <a:custGeom>
              <a:avLst/>
              <a:gdLst/>
              <a:ahLst/>
              <a:cxnLst/>
              <a:rect l="l" t="t" r="r" b="b"/>
              <a:pathLst>
                <a:path w="1346" h="1434" extrusionOk="0">
                  <a:moveTo>
                    <a:pt x="675" y="0"/>
                  </a:moveTo>
                  <a:cubicBezTo>
                    <a:pt x="664" y="0"/>
                    <a:pt x="653" y="1"/>
                    <a:pt x="641" y="1"/>
                  </a:cubicBezTo>
                  <a:cubicBezTo>
                    <a:pt x="296" y="16"/>
                    <a:pt x="14" y="307"/>
                    <a:pt x="5" y="652"/>
                  </a:cubicBezTo>
                  <a:cubicBezTo>
                    <a:pt x="1" y="866"/>
                    <a:pt x="93" y="1055"/>
                    <a:pt x="243" y="1181"/>
                  </a:cubicBezTo>
                  <a:cubicBezTo>
                    <a:pt x="324" y="1250"/>
                    <a:pt x="384" y="1338"/>
                    <a:pt x="412" y="1434"/>
                  </a:cubicBezTo>
                  <a:lnTo>
                    <a:pt x="941" y="1434"/>
                  </a:lnTo>
                  <a:cubicBezTo>
                    <a:pt x="971" y="1338"/>
                    <a:pt x="1029" y="1250"/>
                    <a:pt x="1106" y="1181"/>
                  </a:cubicBezTo>
                  <a:cubicBezTo>
                    <a:pt x="1251" y="1061"/>
                    <a:pt x="1346" y="875"/>
                    <a:pt x="1346" y="672"/>
                  </a:cubicBezTo>
                  <a:cubicBezTo>
                    <a:pt x="1346" y="304"/>
                    <a:pt x="1047" y="0"/>
                    <a:pt x="6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3"/>
            <p:cNvSpPr/>
            <p:nvPr/>
          </p:nvSpPr>
          <p:spPr>
            <a:xfrm>
              <a:off x="3343561" y="3618989"/>
              <a:ext cx="120950" cy="184392"/>
            </a:xfrm>
            <a:custGeom>
              <a:avLst/>
              <a:gdLst/>
              <a:ahLst/>
              <a:cxnLst/>
              <a:rect l="l" t="t" r="r" b="b"/>
              <a:pathLst>
                <a:path w="530" h="808" extrusionOk="0">
                  <a:moveTo>
                    <a:pt x="170" y="0"/>
                  </a:moveTo>
                  <a:cubicBezTo>
                    <a:pt x="147" y="0"/>
                    <a:pt x="123" y="11"/>
                    <a:pt x="108" y="30"/>
                  </a:cubicBezTo>
                  <a:cubicBezTo>
                    <a:pt x="97" y="39"/>
                    <a:pt x="84" y="45"/>
                    <a:pt x="69" y="45"/>
                  </a:cubicBezTo>
                  <a:cubicBezTo>
                    <a:pt x="59" y="45"/>
                    <a:pt x="44" y="39"/>
                    <a:pt x="39" y="30"/>
                  </a:cubicBezTo>
                  <a:cubicBezTo>
                    <a:pt x="36" y="27"/>
                    <a:pt x="30" y="23"/>
                    <a:pt x="24" y="23"/>
                  </a:cubicBezTo>
                  <a:cubicBezTo>
                    <a:pt x="21" y="23"/>
                    <a:pt x="19" y="24"/>
                    <a:pt x="16" y="26"/>
                  </a:cubicBezTo>
                  <a:cubicBezTo>
                    <a:pt x="5" y="30"/>
                    <a:pt x="1" y="39"/>
                    <a:pt x="5" y="50"/>
                  </a:cubicBezTo>
                  <a:lnTo>
                    <a:pt x="200" y="808"/>
                  </a:lnTo>
                  <a:lnTo>
                    <a:pt x="245" y="808"/>
                  </a:lnTo>
                  <a:lnTo>
                    <a:pt x="50" y="84"/>
                  </a:lnTo>
                  <a:lnTo>
                    <a:pt x="65" y="84"/>
                  </a:lnTo>
                  <a:cubicBezTo>
                    <a:pt x="89" y="84"/>
                    <a:pt x="112" y="73"/>
                    <a:pt x="132" y="54"/>
                  </a:cubicBezTo>
                  <a:cubicBezTo>
                    <a:pt x="142" y="45"/>
                    <a:pt x="153" y="39"/>
                    <a:pt x="166" y="39"/>
                  </a:cubicBezTo>
                  <a:cubicBezTo>
                    <a:pt x="181" y="39"/>
                    <a:pt x="192" y="45"/>
                    <a:pt x="200" y="54"/>
                  </a:cubicBezTo>
                  <a:cubicBezTo>
                    <a:pt x="217" y="73"/>
                    <a:pt x="240" y="83"/>
                    <a:pt x="263" y="83"/>
                  </a:cubicBezTo>
                  <a:cubicBezTo>
                    <a:pt x="286" y="83"/>
                    <a:pt x="309" y="73"/>
                    <a:pt x="326" y="54"/>
                  </a:cubicBezTo>
                  <a:cubicBezTo>
                    <a:pt x="337" y="45"/>
                    <a:pt x="346" y="39"/>
                    <a:pt x="361" y="39"/>
                  </a:cubicBezTo>
                  <a:cubicBezTo>
                    <a:pt x="371" y="39"/>
                    <a:pt x="384" y="45"/>
                    <a:pt x="395" y="54"/>
                  </a:cubicBezTo>
                  <a:cubicBezTo>
                    <a:pt x="414" y="73"/>
                    <a:pt x="434" y="84"/>
                    <a:pt x="464" y="84"/>
                  </a:cubicBezTo>
                  <a:lnTo>
                    <a:pt x="476" y="84"/>
                  </a:lnTo>
                  <a:lnTo>
                    <a:pt x="288" y="808"/>
                  </a:lnTo>
                  <a:lnTo>
                    <a:pt x="331" y="808"/>
                  </a:lnTo>
                  <a:lnTo>
                    <a:pt x="530" y="50"/>
                  </a:lnTo>
                  <a:cubicBezTo>
                    <a:pt x="530" y="39"/>
                    <a:pt x="530" y="30"/>
                    <a:pt x="521" y="26"/>
                  </a:cubicBezTo>
                  <a:cubicBezTo>
                    <a:pt x="518" y="24"/>
                    <a:pt x="515" y="23"/>
                    <a:pt x="512" y="23"/>
                  </a:cubicBezTo>
                  <a:cubicBezTo>
                    <a:pt x="506" y="23"/>
                    <a:pt x="501" y="27"/>
                    <a:pt x="498" y="30"/>
                  </a:cubicBezTo>
                  <a:cubicBezTo>
                    <a:pt x="487" y="39"/>
                    <a:pt x="476" y="45"/>
                    <a:pt x="468" y="45"/>
                  </a:cubicBezTo>
                  <a:cubicBezTo>
                    <a:pt x="453" y="45"/>
                    <a:pt x="444" y="39"/>
                    <a:pt x="429" y="30"/>
                  </a:cubicBezTo>
                  <a:cubicBezTo>
                    <a:pt x="410" y="11"/>
                    <a:pt x="391" y="0"/>
                    <a:pt x="365" y="0"/>
                  </a:cubicBezTo>
                  <a:cubicBezTo>
                    <a:pt x="341" y="0"/>
                    <a:pt x="322" y="11"/>
                    <a:pt x="303" y="30"/>
                  </a:cubicBezTo>
                  <a:cubicBezTo>
                    <a:pt x="293" y="40"/>
                    <a:pt x="281" y="45"/>
                    <a:pt x="269" y="45"/>
                  </a:cubicBezTo>
                  <a:cubicBezTo>
                    <a:pt x="256" y="45"/>
                    <a:pt x="244" y="40"/>
                    <a:pt x="234" y="30"/>
                  </a:cubicBezTo>
                  <a:cubicBezTo>
                    <a:pt x="219" y="11"/>
                    <a:pt x="196" y="0"/>
                    <a:pt x="170" y="0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3"/>
            <p:cNvSpPr/>
            <p:nvPr/>
          </p:nvSpPr>
          <p:spPr>
            <a:xfrm>
              <a:off x="3369121" y="3902878"/>
              <a:ext cx="69147" cy="23277"/>
            </a:xfrm>
            <a:custGeom>
              <a:avLst/>
              <a:gdLst/>
              <a:ahLst/>
              <a:cxnLst/>
              <a:rect l="l" t="t" r="r" b="b"/>
              <a:pathLst>
                <a:path w="303" h="102" extrusionOk="0">
                  <a:moveTo>
                    <a:pt x="0" y="1"/>
                  </a:moveTo>
                  <a:cubicBezTo>
                    <a:pt x="26" y="58"/>
                    <a:pt x="84" y="101"/>
                    <a:pt x="152" y="101"/>
                  </a:cubicBezTo>
                  <a:cubicBezTo>
                    <a:pt x="219" y="101"/>
                    <a:pt x="279" y="58"/>
                    <a:pt x="30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3"/>
            <p:cNvSpPr/>
            <p:nvPr/>
          </p:nvSpPr>
          <p:spPr>
            <a:xfrm>
              <a:off x="3343561" y="3799728"/>
              <a:ext cx="120950" cy="104291"/>
            </a:xfrm>
            <a:custGeom>
              <a:avLst/>
              <a:gdLst/>
              <a:ahLst/>
              <a:cxnLst/>
              <a:rect l="l" t="t" r="r" b="b"/>
              <a:pathLst>
                <a:path w="530" h="457" extrusionOk="0">
                  <a:moveTo>
                    <a:pt x="1" y="1"/>
                  </a:moveTo>
                  <a:lnTo>
                    <a:pt x="1" y="369"/>
                  </a:lnTo>
                  <a:cubicBezTo>
                    <a:pt x="1" y="418"/>
                    <a:pt x="39" y="457"/>
                    <a:pt x="89" y="457"/>
                  </a:cubicBezTo>
                  <a:lnTo>
                    <a:pt x="444" y="457"/>
                  </a:lnTo>
                  <a:cubicBezTo>
                    <a:pt x="491" y="457"/>
                    <a:pt x="530" y="418"/>
                    <a:pt x="530" y="369"/>
                  </a:cubicBezTo>
                  <a:lnTo>
                    <a:pt x="53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3"/>
            <p:cNvSpPr/>
            <p:nvPr/>
          </p:nvSpPr>
          <p:spPr>
            <a:xfrm>
              <a:off x="3331466" y="3817300"/>
              <a:ext cx="144455" cy="24646"/>
            </a:xfrm>
            <a:custGeom>
              <a:avLst/>
              <a:gdLst/>
              <a:ahLst/>
              <a:cxnLst/>
              <a:rect l="l" t="t" r="r" b="b"/>
              <a:pathLst>
                <a:path w="633" h="108" extrusionOk="0">
                  <a:moveTo>
                    <a:pt x="54" y="1"/>
                  </a:moveTo>
                  <a:cubicBezTo>
                    <a:pt x="26" y="1"/>
                    <a:pt x="0" y="24"/>
                    <a:pt x="0" y="54"/>
                  </a:cubicBezTo>
                  <a:cubicBezTo>
                    <a:pt x="0" y="82"/>
                    <a:pt x="24" y="108"/>
                    <a:pt x="54" y="108"/>
                  </a:cubicBezTo>
                  <a:lnTo>
                    <a:pt x="579" y="108"/>
                  </a:lnTo>
                  <a:cubicBezTo>
                    <a:pt x="609" y="108"/>
                    <a:pt x="632" y="84"/>
                    <a:pt x="632" y="54"/>
                  </a:cubicBezTo>
                  <a:cubicBezTo>
                    <a:pt x="632" y="24"/>
                    <a:pt x="609" y="1"/>
                    <a:pt x="579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3"/>
            <p:cNvSpPr/>
            <p:nvPr/>
          </p:nvSpPr>
          <p:spPr>
            <a:xfrm>
              <a:off x="3331466" y="3856096"/>
              <a:ext cx="144455" cy="24646"/>
            </a:xfrm>
            <a:custGeom>
              <a:avLst/>
              <a:gdLst/>
              <a:ahLst/>
              <a:cxnLst/>
              <a:rect l="l" t="t" r="r" b="b"/>
              <a:pathLst>
                <a:path w="633" h="108" extrusionOk="0">
                  <a:moveTo>
                    <a:pt x="54" y="0"/>
                  </a:moveTo>
                  <a:cubicBezTo>
                    <a:pt x="26" y="0"/>
                    <a:pt x="0" y="26"/>
                    <a:pt x="0" y="54"/>
                  </a:cubicBezTo>
                  <a:cubicBezTo>
                    <a:pt x="0" y="84"/>
                    <a:pt x="24" y="107"/>
                    <a:pt x="54" y="107"/>
                  </a:cubicBezTo>
                  <a:lnTo>
                    <a:pt x="579" y="107"/>
                  </a:lnTo>
                  <a:cubicBezTo>
                    <a:pt x="609" y="107"/>
                    <a:pt x="632" y="84"/>
                    <a:pt x="632" y="54"/>
                  </a:cubicBezTo>
                  <a:cubicBezTo>
                    <a:pt x="632" y="26"/>
                    <a:pt x="609" y="0"/>
                    <a:pt x="579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3"/>
            <p:cNvSpPr/>
            <p:nvPr/>
          </p:nvSpPr>
          <p:spPr>
            <a:xfrm>
              <a:off x="3392626" y="3394205"/>
              <a:ext cx="22136" cy="59790"/>
            </a:xfrm>
            <a:custGeom>
              <a:avLst/>
              <a:gdLst/>
              <a:ahLst/>
              <a:cxnLst/>
              <a:rect l="l" t="t" r="r" b="b"/>
              <a:pathLst>
                <a:path w="97" h="262" extrusionOk="0">
                  <a:moveTo>
                    <a:pt x="49" y="0"/>
                  </a:moveTo>
                  <a:cubicBezTo>
                    <a:pt x="24" y="0"/>
                    <a:pt x="0" y="19"/>
                    <a:pt x="0" y="49"/>
                  </a:cubicBezTo>
                  <a:lnTo>
                    <a:pt x="0" y="214"/>
                  </a:lnTo>
                  <a:cubicBezTo>
                    <a:pt x="0" y="238"/>
                    <a:pt x="19" y="261"/>
                    <a:pt x="49" y="261"/>
                  </a:cubicBezTo>
                  <a:cubicBezTo>
                    <a:pt x="77" y="261"/>
                    <a:pt x="96" y="242"/>
                    <a:pt x="96" y="214"/>
                  </a:cubicBezTo>
                  <a:lnTo>
                    <a:pt x="96" y="49"/>
                  </a:lnTo>
                  <a:cubicBezTo>
                    <a:pt x="96" y="19"/>
                    <a:pt x="73" y="0"/>
                    <a:pt x="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3"/>
            <p:cNvSpPr/>
            <p:nvPr/>
          </p:nvSpPr>
          <p:spPr>
            <a:xfrm>
              <a:off x="3235163" y="3458331"/>
              <a:ext cx="51118" cy="49293"/>
            </a:xfrm>
            <a:custGeom>
              <a:avLst/>
              <a:gdLst/>
              <a:ahLst/>
              <a:cxnLst/>
              <a:rect l="l" t="t" r="r" b="b"/>
              <a:pathLst>
                <a:path w="224" h="216" extrusionOk="0">
                  <a:moveTo>
                    <a:pt x="54" y="0"/>
                  </a:moveTo>
                  <a:cubicBezTo>
                    <a:pt x="42" y="0"/>
                    <a:pt x="29" y="5"/>
                    <a:pt x="20" y="15"/>
                  </a:cubicBezTo>
                  <a:cubicBezTo>
                    <a:pt x="0" y="36"/>
                    <a:pt x="0" y="64"/>
                    <a:pt x="20" y="83"/>
                  </a:cubicBezTo>
                  <a:lnTo>
                    <a:pt x="138" y="201"/>
                  </a:lnTo>
                  <a:cubicBezTo>
                    <a:pt x="147" y="211"/>
                    <a:pt x="159" y="215"/>
                    <a:pt x="171" y="215"/>
                  </a:cubicBezTo>
                  <a:cubicBezTo>
                    <a:pt x="182" y="215"/>
                    <a:pt x="194" y="211"/>
                    <a:pt x="204" y="201"/>
                  </a:cubicBezTo>
                  <a:cubicBezTo>
                    <a:pt x="223" y="180"/>
                    <a:pt x="223" y="152"/>
                    <a:pt x="204" y="132"/>
                  </a:cubicBezTo>
                  <a:lnTo>
                    <a:pt x="88" y="15"/>
                  </a:lnTo>
                  <a:cubicBezTo>
                    <a:pt x="79" y="5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3"/>
            <p:cNvSpPr/>
            <p:nvPr/>
          </p:nvSpPr>
          <p:spPr>
            <a:xfrm>
              <a:off x="3172178" y="3614653"/>
              <a:ext cx="59790" cy="22136"/>
            </a:xfrm>
            <a:custGeom>
              <a:avLst/>
              <a:gdLst/>
              <a:ahLst/>
              <a:cxnLst/>
              <a:rect l="l" t="t" r="r" b="b"/>
              <a:pathLst>
                <a:path w="262" h="97" extrusionOk="0">
                  <a:moveTo>
                    <a:pt x="47" y="0"/>
                  </a:moveTo>
                  <a:cubicBezTo>
                    <a:pt x="24" y="0"/>
                    <a:pt x="0" y="19"/>
                    <a:pt x="0" y="49"/>
                  </a:cubicBezTo>
                  <a:cubicBezTo>
                    <a:pt x="0" y="73"/>
                    <a:pt x="19" y="96"/>
                    <a:pt x="47" y="96"/>
                  </a:cubicBezTo>
                  <a:lnTo>
                    <a:pt x="214" y="96"/>
                  </a:lnTo>
                  <a:cubicBezTo>
                    <a:pt x="238" y="96"/>
                    <a:pt x="261" y="77"/>
                    <a:pt x="261" y="49"/>
                  </a:cubicBezTo>
                  <a:cubicBezTo>
                    <a:pt x="261" y="26"/>
                    <a:pt x="238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3"/>
            <p:cNvSpPr/>
            <p:nvPr/>
          </p:nvSpPr>
          <p:spPr>
            <a:xfrm>
              <a:off x="3235163" y="3744274"/>
              <a:ext cx="51118" cy="48836"/>
            </a:xfrm>
            <a:custGeom>
              <a:avLst/>
              <a:gdLst/>
              <a:ahLst/>
              <a:cxnLst/>
              <a:rect l="l" t="t" r="r" b="b"/>
              <a:pathLst>
                <a:path w="224" h="214" extrusionOk="0">
                  <a:moveTo>
                    <a:pt x="171" y="0"/>
                  </a:moveTo>
                  <a:cubicBezTo>
                    <a:pt x="159" y="0"/>
                    <a:pt x="147" y="5"/>
                    <a:pt x="138" y="15"/>
                  </a:cubicBezTo>
                  <a:lnTo>
                    <a:pt x="20" y="132"/>
                  </a:lnTo>
                  <a:cubicBezTo>
                    <a:pt x="0" y="152"/>
                    <a:pt x="0" y="179"/>
                    <a:pt x="20" y="199"/>
                  </a:cubicBezTo>
                  <a:cubicBezTo>
                    <a:pt x="29" y="208"/>
                    <a:pt x="42" y="213"/>
                    <a:pt x="54" y="213"/>
                  </a:cubicBezTo>
                  <a:cubicBezTo>
                    <a:pt x="66" y="213"/>
                    <a:pt x="79" y="208"/>
                    <a:pt x="88" y="199"/>
                  </a:cubicBezTo>
                  <a:lnTo>
                    <a:pt x="204" y="83"/>
                  </a:lnTo>
                  <a:cubicBezTo>
                    <a:pt x="223" y="64"/>
                    <a:pt x="223" y="34"/>
                    <a:pt x="204" y="15"/>
                  </a:cubicBezTo>
                  <a:cubicBezTo>
                    <a:pt x="194" y="5"/>
                    <a:pt x="182" y="0"/>
                    <a:pt x="1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3"/>
            <p:cNvSpPr/>
            <p:nvPr/>
          </p:nvSpPr>
          <p:spPr>
            <a:xfrm>
              <a:off x="3521107" y="3744274"/>
              <a:ext cx="51118" cy="48836"/>
            </a:xfrm>
            <a:custGeom>
              <a:avLst/>
              <a:gdLst/>
              <a:ahLst/>
              <a:cxnLst/>
              <a:rect l="l" t="t" r="r" b="b"/>
              <a:pathLst>
                <a:path w="224" h="214" extrusionOk="0">
                  <a:moveTo>
                    <a:pt x="54" y="0"/>
                  </a:moveTo>
                  <a:cubicBezTo>
                    <a:pt x="42" y="0"/>
                    <a:pt x="29" y="5"/>
                    <a:pt x="20" y="15"/>
                  </a:cubicBezTo>
                  <a:cubicBezTo>
                    <a:pt x="0" y="34"/>
                    <a:pt x="0" y="64"/>
                    <a:pt x="20" y="83"/>
                  </a:cubicBezTo>
                  <a:lnTo>
                    <a:pt x="135" y="199"/>
                  </a:lnTo>
                  <a:cubicBezTo>
                    <a:pt x="146" y="208"/>
                    <a:pt x="158" y="213"/>
                    <a:pt x="170" y="213"/>
                  </a:cubicBezTo>
                  <a:cubicBezTo>
                    <a:pt x="182" y="213"/>
                    <a:pt x="194" y="208"/>
                    <a:pt x="204" y="199"/>
                  </a:cubicBezTo>
                  <a:cubicBezTo>
                    <a:pt x="223" y="179"/>
                    <a:pt x="223" y="152"/>
                    <a:pt x="204" y="132"/>
                  </a:cubicBezTo>
                  <a:lnTo>
                    <a:pt x="88" y="15"/>
                  </a:lnTo>
                  <a:cubicBezTo>
                    <a:pt x="79" y="5"/>
                    <a:pt x="66" y="0"/>
                    <a:pt x="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3"/>
            <p:cNvSpPr/>
            <p:nvPr/>
          </p:nvSpPr>
          <p:spPr>
            <a:xfrm>
              <a:off x="3575420" y="3614653"/>
              <a:ext cx="59790" cy="22136"/>
            </a:xfrm>
            <a:custGeom>
              <a:avLst/>
              <a:gdLst/>
              <a:ahLst/>
              <a:cxnLst/>
              <a:rect l="l" t="t" r="r" b="b"/>
              <a:pathLst>
                <a:path w="262" h="97" extrusionOk="0">
                  <a:moveTo>
                    <a:pt x="49" y="0"/>
                  </a:moveTo>
                  <a:cubicBezTo>
                    <a:pt x="24" y="0"/>
                    <a:pt x="0" y="19"/>
                    <a:pt x="0" y="49"/>
                  </a:cubicBezTo>
                  <a:cubicBezTo>
                    <a:pt x="0" y="73"/>
                    <a:pt x="19" y="96"/>
                    <a:pt x="49" y="96"/>
                  </a:cubicBezTo>
                  <a:lnTo>
                    <a:pt x="214" y="96"/>
                  </a:lnTo>
                  <a:cubicBezTo>
                    <a:pt x="238" y="96"/>
                    <a:pt x="261" y="77"/>
                    <a:pt x="261" y="49"/>
                  </a:cubicBezTo>
                  <a:cubicBezTo>
                    <a:pt x="261" y="26"/>
                    <a:pt x="242" y="0"/>
                    <a:pt x="21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3"/>
            <p:cNvSpPr/>
            <p:nvPr/>
          </p:nvSpPr>
          <p:spPr>
            <a:xfrm>
              <a:off x="3521107" y="3458331"/>
              <a:ext cx="51118" cy="49293"/>
            </a:xfrm>
            <a:custGeom>
              <a:avLst/>
              <a:gdLst/>
              <a:ahLst/>
              <a:cxnLst/>
              <a:rect l="l" t="t" r="r" b="b"/>
              <a:pathLst>
                <a:path w="224" h="216" extrusionOk="0">
                  <a:moveTo>
                    <a:pt x="170" y="0"/>
                  </a:moveTo>
                  <a:cubicBezTo>
                    <a:pt x="158" y="0"/>
                    <a:pt x="146" y="5"/>
                    <a:pt x="135" y="15"/>
                  </a:cubicBezTo>
                  <a:lnTo>
                    <a:pt x="20" y="132"/>
                  </a:lnTo>
                  <a:cubicBezTo>
                    <a:pt x="0" y="152"/>
                    <a:pt x="0" y="180"/>
                    <a:pt x="20" y="201"/>
                  </a:cubicBezTo>
                  <a:cubicBezTo>
                    <a:pt x="29" y="211"/>
                    <a:pt x="42" y="215"/>
                    <a:pt x="54" y="215"/>
                  </a:cubicBezTo>
                  <a:cubicBezTo>
                    <a:pt x="66" y="215"/>
                    <a:pt x="79" y="211"/>
                    <a:pt x="88" y="201"/>
                  </a:cubicBezTo>
                  <a:lnTo>
                    <a:pt x="204" y="83"/>
                  </a:lnTo>
                  <a:cubicBezTo>
                    <a:pt x="223" y="64"/>
                    <a:pt x="223" y="36"/>
                    <a:pt x="204" y="15"/>
                  </a:cubicBezTo>
                  <a:cubicBezTo>
                    <a:pt x="194" y="5"/>
                    <a:pt x="182" y="0"/>
                    <a:pt x="1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3"/>
            <p:cNvSpPr/>
            <p:nvPr/>
          </p:nvSpPr>
          <p:spPr>
            <a:xfrm>
              <a:off x="3992126" y="2736285"/>
              <a:ext cx="675266" cy="675722"/>
            </a:xfrm>
            <a:custGeom>
              <a:avLst/>
              <a:gdLst/>
              <a:ahLst/>
              <a:cxnLst/>
              <a:rect l="l" t="t" r="r" b="b"/>
              <a:pathLst>
                <a:path w="2959" h="2961" extrusionOk="0">
                  <a:moveTo>
                    <a:pt x="322" y="0"/>
                  </a:moveTo>
                  <a:cubicBezTo>
                    <a:pt x="144" y="0"/>
                    <a:pt x="1" y="146"/>
                    <a:pt x="1" y="322"/>
                  </a:cubicBezTo>
                  <a:lnTo>
                    <a:pt x="1" y="2639"/>
                  </a:lnTo>
                  <a:cubicBezTo>
                    <a:pt x="1" y="2815"/>
                    <a:pt x="144" y="2960"/>
                    <a:pt x="322" y="2960"/>
                  </a:cubicBezTo>
                  <a:lnTo>
                    <a:pt x="2637" y="2960"/>
                  </a:lnTo>
                  <a:cubicBezTo>
                    <a:pt x="2815" y="2960"/>
                    <a:pt x="2959" y="2817"/>
                    <a:pt x="2959" y="2639"/>
                  </a:cubicBezTo>
                  <a:lnTo>
                    <a:pt x="2959" y="322"/>
                  </a:lnTo>
                  <a:cubicBezTo>
                    <a:pt x="2959" y="146"/>
                    <a:pt x="2815" y="0"/>
                    <a:pt x="26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3"/>
            <p:cNvSpPr/>
            <p:nvPr/>
          </p:nvSpPr>
          <p:spPr>
            <a:xfrm>
              <a:off x="4109653" y="2823460"/>
              <a:ext cx="165222" cy="113419"/>
            </a:xfrm>
            <a:custGeom>
              <a:avLst/>
              <a:gdLst/>
              <a:ahLst/>
              <a:cxnLst/>
              <a:rect l="l" t="t" r="r" b="b"/>
              <a:pathLst>
                <a:path w="724" h="497" extrusionOk="0">
                  <a:moveTo>
                    <a:pt x="646" y="0"/>
                  </a:moveTo>
                  <a:cubicBezTo>
                    <a:pt x="628" y="0"/>
                    <a:pt x="609" y="7"/>
                    <a:pt x="595" y="21"/>
                  </a:cubicBezTo>
                  <a:lnTo>
                    <a:pt x="291" y="325"/>
                  </a:lnTo>
                  <a:lnTo>
                    <a:pt x="129" y="162"/>
                  </a:lnTo>
                  <a:cubicBezTo>
                    <a:pt x="115" y="148"/>
                    <a:pt x="96" y="141"/>
                    <a:pt x="78" y="141"/>
                  </a:cubicBezTo>
                  <a:cubicBezTo>
                    <a:pt x="60" y="141"/>
                    <a:pt x="42" y="148"/>
                    <a:pt x="28" y="162"/>
                  </a:cubicBezTo>
                  <a:cubicBezTo>
                    <a:pt x="0" y="190"/>
                    <a:pt x="0" y="235"/>
                    <a:pt x="28" y="263"/>
                  </a:cubicBezTo>
                  <a:lnTo>
                    <a:pt x="240" y="475"/>
                  </a:lnTo>
                  <a:cubicBezTo>
                    <a:pt x="255" y="490"/>
                    <a:pt x="272" y="496"/>
                    <a:pt x="291" y="496"/>
                  </a:cubicBezTo>
                  <a:cubicBezTo>
                    <a:pt x="308" y="496"/>
                    <a:pt x="328" y="490"/>
                    <a:pt x="341" y="475"/>
                  </a:cubicBezTo>
                  <a:lnTo>
                    <a:pt x="696" y="122"/>
                  </a:lnTo>
                  <a:cubicBezTo>
                    <a:pt x="724" y="94"/>
                    <a:pt x="724" y="49"/>
                    <a:pt x="696" y="21"/>
                  </a:cubicBezTo>
                  <a:cubicBezTo>
                    <a:pt x="682" y="7"/>
                    <a:pt x="664" y="0"/>
                    <a:pt x="6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3"/>
            <p:cNvSpPr/>
            <p:nvPr/>
          </p:nvSpPr>
          <p:spPr>
            <a:xfrm>
              <a:off x="4305454" y="2839435"/>
              <a:ext cx="162027" cy="32405"/>
            </a:xfrm>
            <a:custGeom>
              <a:avLst/>
              <a:gdLst/>
              <a:ahLst/>
              <a:cxnLst/>
              <a:rect l="l" t="t" r="r" b="b"/>
              <a:pathLst>
                <a:path w="710" h="142" extrusionOk="0">
                  <a:moveTo>
                    <a:pt x="72" y="0"/>
                  </a:moveTo>
                  <a:cubicBezTo>
                    <a:pt x="33" y="0"/>
                    <a:pt x="1" y="32"/>
                    <a:pt x="1" y="71"/>
                  </a:cubicBezTo>
                  <a:cubicBezTo>
                    <a:pt x="1" y="109"/>
                    <a:pt x="33" y="142"/>
                    <a:pt x="72" y="142"/>
                  </a:cubicBezTo>
                  <a:lnTo>
                    <a:pt x="639" y="142"/>
                  </a:lnTo>
                  <a:cubicBezTo>
                    <a:pt x="678" y="142"/>
                    <a:pt x="710" y="112"/>
                    <a:pt x="710" y="71"/>
                  </a:cubicBezTo>
                  <a:cubicBezTo>
                    <a:pt x="710" y="32"/>
                    <a:pt x="678" y="0"/>
                    <a:pt x="6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3"/>
            <p:cNvSpPr/>
            <p:nvPr/>
          </p:nvSpPr>
          <p:spPr>
            <a:xfrm>
              <a:off x="4305454" y="2904474"/>
              <a:ext cx="243269" cy="32405"/>
            </a:xfrm>
            <a:custGeom>
              <a:avLst/>
              <a:gdLst/>
              <a:ahLst/>
              <a:cxnLst/>
              <a:rect l="l" t="t" r="r" b="b"/>
              <a:pathLst>
                <a:path w="1066" h="142" extrusionOk="0">
                  <a:moveTo>
                    <a:pt x="72" y="0"/>
                  </a:moveTo>
                  <a:cubicBezTo>
                    <a:pt x="33" y="0"/>
                    <a:pt x="1" y="32"/>
                    <a:pt x="1" y="71"/>
                  </a:cubicBezTo>
                  <a:cubicBezTo>
                    <a:pt x="1" y="109"/>
                    <a:pt x="33" y="141"/>
                    <a:pt x="72" y="141"/>
                  </a:cubicBezTo>
                  <a:lnTo>
                    <a:pt x="995" y="141"/>
                  </a:lnTo>
                  <a:cubicBezTo>
                    <a:pt x="1033" y="141"/>
                    <a:pt x="1065" y="109"/>
                    <a:pt x="1065" y="71"/>
                  </a:cubicBezTo>
                  <a:cubicBezTo>
                    <a:pt x="1065" y="32"/>
                    <a:pt x="1033" y="0"/>
                    <a:pt x="9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3"/>
            <p:cNvSpPr/>
            <p:nvPr/>
          </p:nvSpPr>
          <p:spPr>
            <a:xfrm>
              <a:off x="4109653" y="3211868"/>
              <a:ext cx="165222" cy="113647"/>
            </a:xfrm>
            <a:custGeom>
              <a:avLst/>
              <a:gdLst/>
              <a:ahLst/>
              <a:cxnLst/>
              <a:rect l="l" t="t" r="r" b="b"/>
              <a:pathLst>
                <a:path w="724" h="498" extrusionOk="0">
                  <a:moveTo>
                    <a:pt x="646" y="1"/>
                  </a:moveTo>
                  <a:cubicBezTo>
                    <a:pt x="628" y="1"/>
                    <a:pt x="609" y="8"/>
                    <a:pt x="595" y="22"/>
                  </a:cubicBezTo>
                  <a:lnTo>
                    <a:pt x="291" y="326"/>
                  </a:lnTo>
                  <a:lnTo>
                    <a:pt x="129" y="163"/>
                  </a:lnTo>
                  <a:cubicBezTo>
                    <a:pt x="115" y="149"/>
                    <a:pt x="96" y="142"/>
                    <a:pt x="78" y="142"/>
                  </a:cubicBezTo>
                  <a:cubicBezTo>
                    <a:pt x="60" y="142"/>
                    <a:pt x="42" y="149"/>
                    <a:pt x="28" y="163"/>
                  </a:cubicBezTo>
                  <a:cubicBezTo>
                    <a:pt x="0" y="191"/>
                    <a:pt x="0" y="236"/>
                    <a:pt x="28" y="264"/>
                  </a:cubicBezTo>
                  <a:lnTo>
                    <a:pt x="240" y="476"/>
                  </a:lnTo>
                  <a:cubicBezTo>
                    <a:pt x="255" y="491"/>
                    <a:pt x="272" y="497"/>
                    <a:pt x="291" y="497"/>
                  </a:cubicBezTo>
                  <a:cubicBezTo>
                    <a:pt x="308" y="497"/>
                    <a:pt x="328" y="491"/>
                    <a:pt x="341" y="476"/>
                  </a:cubicBezTo>
                  <a:lnTo>
                    <a:pt x="696" y="122"/>
                  </a:lnTo>
                  <a:cubicBezTo>
                    <a:pt x="724" y="94"/>
                    <a:pt x="724" y="49"/>
                    <a:pt x="696" y="22"/>
                  </a:cubicBezTo>
                  <a:cubicBezTo>
                    <a:pt x="682" y="8"/>
                    <a:pt x="664" y="1"/>
                    <a:pt x="6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3"/>
            <p:cNvSpPr/>
            <p:nvPr/>
          </p:nvSpPr>
          <p:spPr>
            <a:xfrm>
              <a:off x="4305454" y="3227842"/>
              <a:ext cx="162027" cy="33090"/>
            </a:xfrm>
            <a:custGeom>
              <a:avLst/>
              <a:gdLst/>
              <a:ahLst/>
              <a:cxnLst/>
              <a:rect l="l" t="t" r="r" b="b"/>
              <a:pathLst>
                <a:path w="710" h="145" extrusionOk="0">
                  <a:moveTo>
                    <a:pt x="72" y="1"/>
                  </a:moveTo>
                  <a:cubicBezTo>
                    <a:pt x="33" y="1"/>
                    <a:pt x="1" y="33"/>
                    <a:pt x="1" y="72"/>
                  </a:cubicBezTo>
                  <a:cubicBezTo>
                    <a:pt x="1" y="112"/>
                    <a:pt x="33" y="144"/>
                    <a:pt x="72" y="144"/>
                  </a:cubicBezTo>
                  <a:lnTo>
                    <a:pt x="639" y="144"/>
                  </a:lnTo>
                  <a:cubicBezTo>
                    <a:pt x="678" y="144"/>
                    <a:pt x="710" y="112"/>
                    <a:pt x="710" y="72"/>
                  </a:cubicBezTo>
                  <a:cubicBezTo>
                    <a:pt x="710" y="33"/>
                    <a:pt x="678" y="1"/>
                    <a:pt x="6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3"/>
            <p:cNvSpPr/>
            <p:nvPr/>
          </p:nvSpPr>
          <p:spPr>
            <a:xfrm>
              <a:off x="4305454" y="3292881"/>
              <a:ext cx="243269" cy="32634"/>
            </a:xfrm>
            <a:custGeom>
              <a:avLst/>
              <a:gdLst/>
              <a:ahLst/>
              <a:cxnLst/>
              <a:rect l="l" t="t" r="r" b="b"/>
              <a:pathLst>
                <a:path w="1066" h="143" extrusionOk="0">
                  <a:moveTo>
                    <a:pt x="72" y="1"/>
                  </a:moveTo>
                  <a:cubicBezTo>
                    <a:pt x="33" y="1"/>
                    <a:pt x="1" y="33"/>
                    <a:pt x="1" y="71"/>
                  </a:cubicBezTo>
                  <a:cubicBezTo>
                    <a:pt x="1" y="110"/>
                    <a:pt x="33" y="142"/>
                    <a:pt x="72" y="142"/>
                  </a:cubicBezTo>
                  <a:lnTo>
                    <a:pt x="995" y="142"/>
                  </a:lnTo>
                  <a:cubicBezTo>
                    <a:pt x="1033" y="142"/>
                    <a:pt x="1065" y="110"/>
                    <a:pt x="1065" y="71"/>
                  </a:cubicBezTo>
                  <a:cubicBezTo>
                    <a:pt x="1065" y="33"/>
                    <a:pt x="1033" y="1"/>
                    <a:pt x="9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3"/>
            <p:cNvSpPr/>
            <p:nvPr/>
          </p:nvSpPr>
          <p:spPr>
            <a:xfrm>
              <a:off x="4109653" y="3017436"/>
              <a:ext cx="165222" cy="113876"/>
            </a:xfrm>
            <a:custGeom>
              <a:avLst/>
              <a:gdLst/>
              <a:ahLst/>
              <a:cxnLst/>
              <a:rect l="l" t="t" r="r" b="b"/>
              <a:pathLst>
                <a:path w="724" h="499" extrusionOk="0">
                  <a:moveTo>
                    <a:pt x="646" y="0"/>
                  </a:moveTo>
                  <a:cubicBezTo>
                    <a:pt x="628" y="0"/>
                    <a:pt x="609" y="7"/>
                    <a:pt x="595" y="21"/>
                  </a:cubicBezTo>
                  <a:lnTo>
                    <a:pt x="291" y="327"/>
                  </a:lnTo>
                  <a:lnTo>
                    <a:pt x="129" y="165"/>
                  </a:lnTo>
                  <a:cubicBezTo>
                    <a:pt x="115" y="151"/>
                    <a:pt x="96" y="144"/>
                    <a:pt x="78" y="144"/>
                  </a:cubicBezTo>
                  <a:cubicBezTo>
                    <a:pt x="60" y="144"/>
                    <a:pt x="42" y="151"/>
                    <a:pt x="28" y="165"/>
                  </a:cubicBezTo>
                  <a:cubicBezTo>
                    <a:pt x="0" y="193"/>
                    <a:pt x="0" y="235"/>
                    <a:pt x="28" y="263"/>
                  </a:cubicBezTo>
                  <a:lnTo>
                    <a:pt x="240" y="477"/>
                  </a:lnTo>
                  <a:cubicBezTo>
                    <a:pt x="255" y="490"/>
                    <a:pt x="272" y="499"/>
                    <a:pt x="291" y="499"/>
                  </a:cubicBezTo>
                  <a:cubicBezTo>
                    <a:pt x="308" y="499"/>
                    <a:pt x="328" y="490"/>
                    <a:pt x="341" y="477"/>
                  </a:cubicBezTo>
                  <a:lnTo>
                    <a:pt x="696" y="122"/>
                  </a:lnTo>
                  <a:cubicBezTo>
                    <a:pt x="724" y="94"/>
                    <a:pt x="724" y="49"/>
                    <a:pt x="696" y="21"/>
                  </a:cubicBezTo>
                  <a:cubicBezTo>
                    <a:pt x="682" y="7"/>
                    <a:pt x="664" y="0"/>
                    <a:pt x="6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23"/>
            <p:cNvSpPr/>
            <p:nvPr/>
          </p:nvSpPr>
          <p:spPr>
            <a:xfrm>
              <a:off x="4305454" y="3033867"/>
              <a:ext cx="162027" cy="32405"/>
            </a:xfrm>
            <a:custGeom>
              <a:avLst/>
              <a:gdLst/>
              <a:ahLst/>
              <a:cxnLst/>
              <a:rect l="l" t="t" r="r" b="b"/>
              <a:pathLst>
                <a:path w="710" h="142" extrusionOk="0">
                  <a:moveTo>
                    <a:pt x="72" y="1"/>
                  </a:moveTo>
                  <a:cubicBezTo>
                    <a:pt x="33" y="1"/>
                    <a:pt x="1" y="31"/>
                    <a:pt x="1" y="71"/>
                  </a:cubicBezTo>
                  <a:cubicBezTo>
                    <a:pt x="1" y="110"/>
                    <a:pt x="33" y="142"/>
                    <a:pt x="72" y="142"/>
                  </a:cubicBezTo>
                  <a:lnTo>
                    <a:pt x="639" y="142"/>
                  </a:lnTo>
                  <a:cubicBezTo>
                    <a:pt x="678" y="142"/>
                    <a:pt x="710" y="110"/>
                    <a:pt x="710" y="71"/>
                  </a:cubicBezTo>
                  <a:cubicBezTo>
                    <a:pt x="710" y="31"/>
                    <a:pt x="678" y="1"/>
                    <a:pt x="6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23"/>
            <p:cNvSpPr/>
            <p:nvPr/>
          </p:nvSpPr>
          <p:spPr>
            <a:xfrm>
              <a:off x="4305454" y="3098449"/>
              <a:ext cx="243269" cy="32862"/>
            </a:xfrm>
            <a:custGeom>
              <a:avLst/>
              <a:gdLst/>
              <a:ahLst/>
              <a:cxnLst/>
              <a:rect l="l" t="t" r="r" b="b"/>
              <a:pathLst>
                <a:path w="1066" h="144" extrusionOk="0">
                  <a:moveTo>
                    <a:pt x="72" y="0"/>
                  </a:moveTo>
                  <a:cubicBezTo>
                    <a:pt x="33" y="0"/>
                    <a:pt x="1" y="32"/>
                    <a:pt x="1" y="71"/>
                  </a:cubicBezTo>
                  <a:cubicBezTo>
                    <a:pt x="1" y="112"/>
                    <a:pt x="33" y="144"/>
                    <a:pt x="72" y="144"/>
                  </a:cubicBezTo>
                  <a:lnTo>
                    <a:pt x="995" y="144"/>
                  </a:lnTo>
                  <a:cubicBezTo>
                    <a:pt x="1033" y="144"/>
                    <a:pt x="1065" y="112"/>
                    <a:pt x="1065" y="71"/>
                  </a:cubicBezTo>
                  <a:cubicBezTo>
                    <a:pt x="1065" y="32"/>
                    <a:pt x="1033" y="0"/>
                    <a:pt x="9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23"/>
            <p:cNvSpPr/>
            <p:nvPr/>
          </p:nvSpPr>
          <p:spPr>
            <a:xfrm>
              <a:off x="4765976" y="3059198"/>
              <a:ext cx="957102" cy="598588"/>
            </a:xfrm>
            <a:custGeom>
              <a:avLst/>
              <a:gdLst/>
              <a:ahLst/>
              <a:cxnLst/>
              <a:rect l="l" t="t" r="r" b="b"/>
              <a:pathLst>
                <a:path w="4194" h="2623" extrusionOk="0">
                  <a:moveTo>
                    <a:pt x="322" y="1"/>
                  </a:moveTo>
                  <a:cubicBezTo>
                    <a:pt x="144" y="1"/>
                    <a:pt x="0" y="147"/>
                    <a:pt x="0" y="322"/>
                  </a:cubicBezTo>
                  <a:lnTo>
                    <a:pt x="0" y="2301"/>
                  </a:lnTo>
                  <a:cubicBezTo>
                    <a:pt x="0" y="2477"/>
                    <a:pt x="144" y="2622"/>
                    <a:pt x="322" y="2622"/>
                  </a:cubicBezTo>
                  <a:lnTo>
                    <a:pt x="3873" y="2622"/>
                  </a:lnTo>
                  <a:cubicBezTo>
                    <a:pt x="4050" y="2622"/>
                    <a:pt x="4194" y="2477"/>
                    <a:pt x="4194" y="2301"/>
                  </a:cubicBezTo>
                  <a:lnTo>
                    <a:pt x="4194" y="322"/>
                  </a:lnTo>
                  <a:cubicBezTo>
                    <a:pt x="4194" y="147"/>
                    <a:pt x="4050" y="1"/>
                    <a:pt x="3873" y="1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23"/>
            <p:cNvSpPr/>
            <p:nvPr/>
          </p:nvSpPr>
          <p:spPr>
            <a:xfrm>
              <a:off x="5462464" y="3134962"/>
              <a:ext cx="129165" cy="159289"/>
            </a:xfrm>
            <a:custGeom>
              <a:avLst/>
              <a:gdLst/>
              <a:ahLst/>
              <a:cxnLst/>
              <a:rect l="l" t="t" r="r" b="b"/>
              <a:pathLst>
                <a:path w="566" h="698" extrusionOk="0">
                  <a:moveTo>
                    <a:pt x="150" y="0"/>
                  </a:moveTo>
                  <a:cubicBezTo>
                    <a:pt x="100" y="0"/>
                    <a:pt x="49" y="11"/>
                    <a:pt x="0" y="33"/>
                  </a:cubicBezTo>
                  <a:lnTo>
                    <a:pt x="302" y="697"/>
                  </a:lnTo>
                  <a:cubicBezTo>
                    <a:pt x="484" y="614"/>
                    <a:pt x="566" y="397"/>
                    <a:pt x="482" y="215"/>
                  </a:cubicBezTo>
                  <a:cubicBezTo>
                    <a:pt x="421" y="80"/>
                    <a:pt x="288" y="0"/>
                    <a:pt x="150" y="0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23"/>
            <p:cNvSpPr/>
            <p:nvPr/>
          </p:nvSpPr>
          <p:spPr>
            <a:xfrm>
              <a:off x="5064014" y="3304292"/>
              <a:ext cx="382476" cy="202420"/>
            </a:xfrm>
            <a:custGeom>
              <a:avLst/>
              <a:gdLst/>
              <a:ahLst/>
              <a:cxnLst/>
              <a:rect l="l" t="t" r="r" b="b"/>
              <a:pathLst>
                <a:path w="1676" h="887" extrusionOk="0">
                  <a:moveTo>
                    <a:pt x="1618" y="0"/>
                  </a:moveTo>
                  <a:lnTo>
                    <a:pt x="99" y="692"/>
                  </a:lnTo>
                  <a:lnTo>
                    <a:pt x="1" y="887"/>
                  </a:lnTo>
                  <a:lnTo>
                    <a:pt x="1" y="887"/>
                  </a:lnTo>
                  <a:lnTo>
                    <a:pt x="1676" y="124"/>
                  </a:lnTo>
                  <a:lnTo>
                    <a:pt x="1618" y="0"/>
                  </a:ln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3"/>
            <p:cNvSpPr/>
            <p:nvPr/>
          </p:nvSpPr>
          <p:spPr>
            <a:xfrm>
              <a:off x="5029327" y="3228527"/>
              <a:ext cx="395712" cy="214743"/>
            </a:xfrm>
            <a:custGeom>
              <a:avLst/>
              <a:gdLst/>
              <a:ahLst/>
              <a:cxnLst/>
              <a:rect l="l" t="t" r="r" b="b"/>
              <a:pathLst>
                <a:path w="1734" h="941" extrusionOk="0">
                  <a:moveTo>
                    <a:pt x="1620" y="0"/>
                  </a:moveTo>
                  <a:lnTo>
                    <a:pt x="99" y="692"/>
                  </a:lnTo>
                  <a:lnTo>
                    <a:pt x="1" y="887"/>
                  </a:lnTo>
                  <a:lnTo>
                    <a:pt x="213" y="940"/>
                  </a:lnTo>
                  <a:lnTo>
                    <a:pt x="1733" y="248"/>
                  </a:lnTo>
                  <a:lnTo>
                    <a:pt x="162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3"/>
            <p:cNvSpPr/>
            <p:nvPr/>
          </p:nvSpPr>
          <p:spPr>
            <a:xfrm>
              <a:off x="4995096" y="3181516"/>
              <a:ext cx="395255" cy="185989"/>
            </a:xfrm>
            <a:custGeom>
              <a:avLst/>
              <a:gdLst/>
              <a:ahLst/>
              <a:cxnLst/>
              <a:rect l="l" t="t" r="r" b="b"/>
              <a:pathLst>
                <a:path w="1732" h="815" extrusionOk="0">
                  <a:moveTo>
                    <a:pt x="1676" y="0"/>
                  </a:moveTo>
                  <a:lnTo>
                    <a:pt x="1" y="761"/>
                  </a:lnTo>
                  <a:lnTo>
                    <a:pt x="213" y="814"/>
                  </a:lnTo>
                  <a:lnTo>
                    <a:pt x="1731" y="125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3"/>
            <p:cNvSpPr/>
            <p:nvPr/>
          </p:nvSpPr>
          <p:spPr>
            <a:xfrm>
              <a:off x="5434166" y="3142493"/>
              <a:ext cx="97445" cy="164309"/>
            </a:xfrm>
            <a:custGeom>
              <a:avLst/>
              <a:gdLst/>
              <a:ahLst/>
              <a:cxnLst/>
              <a:rect l="l" t="t" r="r" b="b"/>
              <a:pathLst>
                <a:path w="427" h="720" extrusionOk="0">
                  <a:moveTo>
                    <a:pt x="124" y="0"/>
                  </a:moveTo>
                  <a:lnTo>
                    <a:pt x="0" y="58"/>
                  </a:lnTo>
                  <a:lnTo>
                    <a:pt x="302" y="720"/>
                  </a:lnTo>
                  <a:lnTo>
                    <a:pt x="426" y="66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3"/>
            <p:cNvSpPr/>
            <p:nvPr/>
          </p:nvSpPr>
          <p:spPr>
            <a:xfrm>
              <a:off x="5396056" y="3163945"/>
              <a:ext cx="88088" cy="160430"/>
            </a:xfrm>
            <a:custGeom>
              <a:avLst/>
              <a:gdLst/>
              <a:ahLst/>
              <a:cxnLst/>
              <a:rect l="l" t="t" r="r" b="b"/>
              <a:pathLst>
                <a:path w="386" h="703" extrusionOk="0">
                  <a:moveTo>
                    <a:pt x="84" y="0"/>
                  </a:moveTo>
                  <a:lnTo>
                    <a:pt x="0" y="39"/>
                  </a:lnTo>
                  <a:lnTo>
                    <a:pt x="302" y="703"/>
                  </a:lnTo>
                  <a:lnTo>
                    <a:pt x="386" y="66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3"/>
            <p:cNvSpPr/>
            <p:nvPr/>
          </p:nvSpPr>
          <p:spPr>
            <a:xfrm>
              <a:off x="4902216" y="3370700"/>
              <a:ext cx="161571" cy="141489"/>
            </a:xfrm>
            <a:custGeom>
              <a:avLst/>
              <a:gdLst/>
              <a:ahLst/>
              <a:cxnLst/>
              <a:rect l="l" t="t" r="r" b="b"/>
              <a:pathLst>
                <a:path w="708" h="620" extrusionOk="0">
                  <a:moveTo>
                    <a:pt x="316" y="0"/>
                  </a:moveTo>
                  <a:lnTo>
                    <a:pt x="1" y="467"/>
                  </a:lnTo>
                  <a:lnTo>
                    <a:pt x="1" y="467"/>
                  </a:lnTo>
                  <a:lnTo>
                    <a:pt x="125" y="411"/>
                  </a:lnTo>
                  <a:cubicBezTo>
                    <a:pt x="131" y="409"/>
                    <a:pt x="137" y="407"/>
                    <a:pt x="143" y="407"/>
                  </a:cubicBezTo>
                  <a:cubicBezTo>
                    <a:pt x="160" y="407"/>
                    <a:pt x="177" y="417"/>
                    <a:pt x="185" y="433"/>
                  </a:cubicBezTo>
                  <a:cubicBezTo>
                    <a:pt x="196" y="456"/>
                    <a:pt x="185" y="484"/>
                    <a:pt x="162" y="493"/>
                  </a:cubicBezTo>
                  <a:lnTo>
                    <a:pt x="39" y="551"/>
                  </a:lnTo>
                  <a:lnTo>
                    <a:pt x="598" y="619"/>
                  </a:lnTo>
                  <a:cubicBezTo>
                    <a:pt x="598" y="615"/>
                    <a:pt x="598" y="611"/>
                    <a:pt x="601" y="604"/>
                  </a:cubicBezTo>
                  <a:lnTo>
                    <a:pt x="708" y="397"/>
                  </a:lnTo>
                  <a:lnTo>
                    <a:pt x="481" y="339"/>
                  </a:lnTo>
                  <a:cubicBezTo>
                    <a:pt x="478" y="339"/>
                    <a:pt x="476" y="339"/>
                    <a:pt x="476" y="337"/>
                  </a:cubicBezTo>
                  <a:cubicBezTo>
                    <a:pt x="474" y="337"/>
                    <a:pt x="472" y="334"/>
                    <a:pt x="472" y="334"/>
                  </a:cubicBezTo>
                  <a:cubicBezTo>
                    <a:pt x="470" y="334"/>
                    <a:pt x="468" y="332"/>
                    <a:pt x="468" y="332"/>
                  </a:cubicBezTo>
                  <a:cubicBezTo>
                    <a:pt x="464" y="330"/>
                    <a:pt x="461" y="328"/>
                    <a:pt x="459" y="326"/>
                  </a:cubicBezTo>
                  <a:cubicBezTo>
                    <a:pt x="457" y="324"/>
                    <a:pt x="457" y="322"/>
                    <a:pt x="455" y="319"/>
                  </a:cubicBezTo>
                  <a:cubicBezTo>
                    <a:pt x="453" y="317"/>
                    <a:pt x="451" y="315"/>
                    <a:pt x="451" y="311"/>
                  </a:cubicBezTo>
                  <a:cubicBezTo>
                    <a:pt x="449" y="309"/>
                    <a:pt x="449" y="307"/>
                    <a:pt x="449" y="304"/>
                  </a:cubicBezTo>
                  <a:cubicBezTo>
                    <a:pt x="446" y="302"/>
                    <a:pt x="446" y="298"/>
                    <a:pt x="446" y="296"/>
                  </a:cubicBezTo>
                  <a:cubicBezTo>
                    <a:pt x="446" y="292"/>
                    <a:pt x="446" y="289"/>
                    <a:pt x="446" y="287"/>
                  </a:cubicBezTo>
                  <a:cubicBezTo>
                    <a:pt x="449" y="285"/>
                    <a:pt x="446" y="285"/>
                    <a:pt x="449" y="283"/>
                  </a:cubicBezTo>
                  <a:cubicBezTo>
                    <a:pt x="449" y="281"/>
                    <a:pt x="449" y="281"/>
                    <a:pt x="451" y="279"/>
                  </a:cubicBezTo>
                  <a:cubicBezTo>
                    <a:pt x="451" y="277"/>
                    <a:pt x="451" y="274"/>
                    <a:pt x="451" y="274"/>
                  </a:cubicBezTo>
                  <a:lnTo>
                    <a:pt x="558" y="65"/>
                  </a:lnTo>
                  <a:lnTo>
                    <a:pt x="329" y="7"/>
                  </a:lnTo>
                  <a:lnTo>
                    <a:pt x="324" y="5"/>
                  </a:lnTo>
                  <a:cubicBezTo>
                    <a:pt x="322" y="5"/>
                    <a:pt x="318" y="2"/>
                    <a:pt x="316" y="0"/>
                  </a:cubicBezTo>
                  <a:close/>
                </a:path>
              </a:pathLst>
            </a:custGeom>
            <a:solidFill>
              <a:srgbClr val="84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3"/>
            <p:cNvSpPr/>
            <p:nvPr/>
          </p:nvSpPr>
          <p:spPr>
            <a:xfrm>
              <a:off x="4891490" y="3437564"/>
              <a:ext cx="75537" cy="65267"/>
            </a:xfrm>
            <a:custGeom>
              <a:avLst/>
              <a:gdLst/>
              <a:ahLst/>
              <a:cxnLst/>
              <a:rect l="l" t="t" r="r" b="b"/>
              <a:pathLst>
                <a:path w="331" h="286" extrusionOk="0">
                  <a:moveTo>
                    <a:pt x="167" y="0"/>
                  </a:moveTo>
                  <a:cubicBezTo>
                    <a:pt x="167" y="0"/>
                    <a:pt x="166" y="1"/>
                    <a:pt x="166" y="1"/>
                  </a:cubicBezTo>
                  <a:lnTo>
                    <a:pt x="48" y="174"/>
                  </a:lnTo>
                  <a:lnTo>
                    <a:pt x="1" y="247"/>
                  </a:lnTo>
                  <a:lnTo>
                    <a:pt x="86" y="258"/>
                  </a:lnTo>
                  <a:lnTo>
                    <a:pt x="309" y="286"/>
                  </a:lnTo>
                  <a:cubicBezTo>
                    <a:pt x="330" y="275"/>
                    <a:pt x="192" y="0"/>
                    <a:pt x="1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3"/>
            <p:cNvSpPr/>
            <p:nvPr/>
          </p:nvSpPr>
          <p:spPr>
            <a:xfrm>
              <a:off x="5414997" y="3155501"/>
              <a:ext cx="88316" cy="160202"/>
            </a:xfrm>
            <a:custGeom>
              <a:avLst/>
              <a:gdLst/>
              <a:ahLst/>
              <a:cxnLst/>
              <a:rect l="l" t="t" r="r" b="b"/>
              <a:pathLst>
                <a:path w="387" h="702" extrusionOk="0">
                  <a:moveTo>
                    <a:pt x="84" y="1"/>
                  </a:moveTo>
                  <a:lnTo>
                    <a:pt x="1" y="37"/>
                  </a:lnTo>
                  <a:lnTo>
                    <a:pt x="303" y="701"/>
                  </a:lnTo>
                  <a:lnTo>
                    <a:pt x="386" y="663"/>
                  </a:lnTo>
                  <a:lnTo>
                    <a:pt x="84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3"/>
            <p:cNvSpPr/>
            <p:nvPr/>
          </p:nvSpPr>
          <p:spPr>
            <a:xfrm>
              <a:off x="4974101" y="3209814"/>
              <a:ext cx="459153" cy="303744"/>
            </a:xfrm>
            <a:custGeom>
              <a:avLst/>
              <a:gdLst/>
              <a:ahLst/>
              <a:cxnLst/>
              <a:rect l="l" t="t" r="r" b="b"/>
              <a:pathLst>
                <a:path w="2012" h="1331" extrusionOk="0">
                  <a:moveTo>
                    <a:pt x="1823" y="1"/>
                  </a:moveTo>
                  <a:lnTo>
                    <a:pt x="305" y="690"/>
                  </a:lnTo>
                  <a:lnTo>
                    <a:pt x="93" y="637"/>
                  </a:lnTo>
                  <a:lnTo>
                    <a:pt x="26" y="667"/>
                  </a:lnTo>
                  <a:lnTo>
                    <a:pt x="1" y="705"/>
                  </a:lnTo>
                  <a:cubicBezTo>
                    <a:pt x="3" y="707"/>
                    <a:pt x="7" y="710"/>
                    <a:pt x="9" y="710"/>
                  </a:cubicBezTo>
                  <a:lnTo>
                    <a:pt x="14" y="712"/>
                  </a:lnTo>
                  <a:lnTo>
                    <a:pt x="243" y="770"/>
                  </a:lnTo>
                  <a:lnTo>
                    <a:pt x="136" y="979"/>
                  </a:lnTo>
                  <a:cubicBezTo>
                    <a:pt x="136" y="979"/>
                    <a:pt x="136" y="982"/>
                    <a:pt x="136" y="984"/>
                  </a:cubicBezTo>
                  <a:cubicBezTo>
                    <a:pt x="134" y="986"/>
                    <a:pt x="134" y="986"/>
                    <a:pt x="134" y="988"/>
                  </a:cubicBezTo>
                  <a:cubicBezTo>
                    <a:pt x="131" y="990"/>
                    <a:pt x="134" y="990"/>
                    <a:pt x="131" y="992"/>
                  </a:cubicBezTo>
                  <a:cubicBezTo>
                    <a:pt x="131" y="994"/>
                    <a:pt x="131" y="997"/>
                    <a:pt x="131" y="1001"/>
                  </a:cubicBezTo>
                  <a:cubicBezTo>
                    <a:pt x="131" y="1003"/>
                    <a:pt x="131" y="1005"/>
                    <a:pt x="134" y="1009"/>
                  </a:cubicBezTo>
                  <a:cubicBezTo>
                    <a:pt x="134" y="1012"/>
                    <a:pt x="134" y="1014"/>
                    <a:pt x="136" y="1016"/>
                  </a:cubicBezTo>
                  <a:cubicBezTo>
                    <a:pt x="136" y="1020"/>
                    <a:pt x="138" y="1022"/>
                    <a:pt x="140" y="1024"/>
                  </a:cubicBezTo>
                  <a:cubicBezTo>
                    <a:pt x="142" y="1027"/>
                    <a:pt x="142" y="1029"/>
                    <a:pt x="144" y="1031"/>
                  </a:cubicBezTo>
                  <a:cubicBezTo>
                    <a:pt x="146" y="1033"/>
                    <a:pt x="149" y="1035"/>
                    <a:pt x="153" y="1037"/>
                  </a:cubicBezTo>
                  <a:cubicBezTo>
                    <a:pt x="153" y="1037"/>
                    <a:pt x="155" y="1039"/>
                    <a:pt x="157" y="1039"/>
                  </a:cubicBezTo>
                  <a:cubicBezTo>
                    <a:pt x="157" y="1042"/>
                    <a:pt x="159" y="1042"/>
                    <a:pt x="161" y="1042"/>
                  </a:cubicBezTo>
                  <a:lnTo>
                    <a:pt x="166" y="1044"/>
                  </a:lnTo>
                  <a:lnTo>
                    <a:pt x="393" y="1102"/>
                  </a:lnTo>
                  <a:lnTo>
                    <a:pt x="288" y="1309"/>
                  </a:lnTo>
                  <a:cubicBezTo>
                    <a:pt x="286" y="1316"/>
                    <a:pt x="283" y="1320"/>
                    <a:pt x="283" y="1324"/>
                  </a:cubicBezTo>
                  <a:lnTo>
                    <a:pt x="328" y="1331"/>
                  </a:lnTo>
                  <a:lnTo>
                    <a:pt x="395" y="1301"/>
                  </a:lnTo>
                  <a:lnTo>
                    <a:pt x="493" y="1106"/>
                  </a:lnTo>
                  <a:lnTo>
                    <a:pt x="2012" y="414"/>
                  </a:lnTo>
                  <a:lnTo>
                    <a:pt x="1975" y="330"/>
                  </a:lnTo>
                  <a:lnTo>
                    <a:pt x="455" y="1022"/>
                  </a:lnTo>
                  <a:lnTo>
                    <a:pt x="243" y="969"/>
                  </a:lnTo>
                  <a:lnTo>
                    <a:pt x="341" y="774"/>
                  </a:lnTo>
                  <a:lnTo>
                    <a:pt x="1862" y="82"/>
                  </a:lnTo>
                  <a:lnTo>
                    <a:pt x="182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3"/>
            <p:cNvSpPr/>
            <p:nvPr/>
          </p:nvSpPr>
          <p:spPr>
            <a:xfrm>
              <a:off x="5377343" y="3172616"/>
              <a:ext cx="87860" cy="160202"/>
            </a:xfrm>
            <a:custGeom>
              <a:avLst/>
              <a:gdLst/>
              <a:ahLst/>
              <a:cxnLst/>
              <a:rect l="l" t="t" r="r" b="b"/>
              <a:pathLst>
                <a:path w="385" h="702" extrusionOk="0">
                  <a:moveTo>
                    <a:pt x="82" y="1"/>
                  </a:moveTo>
                  <a:lnTo>
                    <a:pt x="1" y="39"/>
                  </a:lnTo>
                  <a:lnTo>
                    <a:pt x="56" y="164"/>
                  </a:lnTo>
                  <a:lnTo>
                    <a:pt x="95" y="245"/>
                  </a:lnTo>
                  <a:lnTo>
                    <a:pt x="208" y="493"/>
                  </a:lnTo>
                  <a:lnTo>
                    <a:pt x="245" y="577"/>
                  </a:lnTo>
                  <a:lnTo>
                    <a:pt x="303" y="701"/>
                  </a:lnTo>
                  <a:lnTo>
                    <a:pt x="384" y="665"/>
                  </a:lnTo>
                  <a:lnTo>
                    <a:pt x="82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3"/>
            <p:cNvSpPr/>
            <p:nvPr/>
          </p:nvSpPr>
          <p:spPr>
            <a:xfrm>
              <a:off x="3800204" y="3510362"/>
              <a:ext cx="893204" cy="503198"/>
            </a:xfrm>
            <a:custGeom>
              <a:avLst/>
              <a:gdLst/>
              <a:ahLst/>
              <a:cxnLst/>
              <a:rect l="l" t="t" r="r" b="b"/>
              <a:pathLst>
                <a:path w="3914" h="2205" extrusionOk="0">
                  <a:moveTo>
                    <a:pt x="322" y="1"/>
                  </a:moveTo>
                  <a:cubicBezTo>
                    <a:pt x="146" y="1"/>
                    <a:pt x="0" y="144"/>
                    <a:pt x="0" y="322"/>
                  </a:cubicBezTo>
                  <a:lnTo>
                    <a:pt x="0" y="1883"/>
                  </a:lnTo>
                  <a:cubicBezTo>
                    <a:pt x="0" y="2061"/>
                    <a:pt x="146" y="2205"/>
                    <a:pt x="322" y="2205"/>
                  </a:cubicBezTo>
                  <a:lnTo>
                    <a:pt x="3592" y="2205"/>
                  </a:lnTo>
                  <a:cubicBezTo>
                    <a:pt x="3770" y="2205"/>
                    <a:pt x="3913" y="2061"/>
                    <a:pt x="3913" y="1883"/>
                  </a:cubicBezTo>
                  <a:lnTo>
                    <a:pt x="3913" y="322"/>
                  </a:lnTo>
                  <a:cubicBezTo>
                    <a:pt x="3913" y="144"/>
                    <a:pt x="3770" y="1"/>
                    <a:pt x="3592" y="1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3"/>
            <p:cNvSpPr/>
            <p:nvPr/>
          </p:nvSpPr>
          <p:spPr>
            <a:xfrm>
              <a:off x="3923436" y="3914060"/>
              <a:ext cx="317893" cy="60931"/>
            </a:xfrm>
            <a:custGeom>
              <a:avLst/>
              <a:gdLst/>
              <a:ahLst/>
              <a:cxnLst/>
              <a:rect l="l" t="t" r="r" b="b"/>
              <a:pathLst>
                <a:path w="1393" h="267" extrusionOk="0">
                  <a:moveTo>
                    <a:pt x="0" y="1"/>
                  </a:moveTo>
                  <a:lnTo>
                    <a:pt x="6" y="266"/>
                  </a:lnTo>
                  <a:lnTo>
                    <a:pt x="1392" y="266"/>
                  </a:lnTo>
                  <a:cubicBezTo>
                    <a:pt x="1326" y="136"/>
                    <a:pt x="1386" y="18"/>
                    <a:pt x="1386" y="18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3"/>
            <p:cNvSpPr/>
            <p:nvPr/>
          </p:nvSpPr>
          <p:spPr>
            <a:xfrm>
              <a:off x="3923436" y="3920906"/>
              <a:ext cx="315839" cy="2738"/>
            </a:xfrm>
            <a:custGeom>
              <a:avLst/>
              <a:gdLst/>
              <a:ahLst/>
              <a:cxnLst/>
              <a:rect l="l" t="t" r="r" b="b"/>
              <a:pathLst>
                <a:path w="1384" h="12" extrusionOk="0">
                  <a:moveTo>
                    <a:pt x="0" y="1"/>
                  </a:moveTo>
                  <a:lnTo>
                    <a:pt x="0" y="12"/>
                  </a:lnTo>
                  <a:lnTo>
                    <a:pt x="1384" y="12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3"/>
            <p:cNvSpPr/>
            <p:nvPr/>
          </p:nvSpPr>
          <p:spPr>
            <a:xfrm>
              <a:off x="3923436" y="3925927"/>
              <a:ext cx="315839" cy="3195"/>
            </a:xfrm>
            <a:custGeom>
              <a:avLst/>
              <a:gdLst/>
              <a:ahLst/>
              <a:cxnLst/>
              <a:rect l="l" t="t" r="r" b="b"/>
              <a:pathLst>
                <a:path w="1384" h="14" extrusionOk="0">
                  <a:moveTo>
                    <a:pt x="0" y="0"/>
                  </a:moveTo>
                  <a:lnTo>
                    <a:pt x="0" y="13"/>
                  </a:lnTo>
                  <a:lnTo>
                    <a:pt x="1384" y="13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3"/>
            <p:cNvSpPr/>
            <p:nvPr/>
          </p:nvSpPr>
          <p:spPr>
            <a:xfrm>
              <a:off x="3923436" y="3933686"/>
              <a:ext cx="315839" cy="2738"/>
            </a:xfrm>
            <a:custGeom>
              <a:avLst/>
              <a:gdLst/>
              <a:ahLst/>
              <a:cxnLst/>
              <a:rect l="l" t="t" r="r" b="b"/>
              <a:pathLst>
                <a:path w="1384" h="12" extrusionOk="0">
                  <a:moveTo>
                    <a:pt x="0" y="1"/>
                  </a:moveTo>
                  <a:lnTo>
                    <a:pt x="0" y="11"/>
                  </a:lnTo>
                  <a:lnTo>
                    <a:pt x="1384" y="11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3"/>
            <p:cNvSpPr/>
            <p:nvPr/>
          </p:nvSpPr>
          <p:spPr>
            <a:xfrm>
              <a:off x="3923436" y="3940988"/>
              <a:ext cx="315839" cy="2738"/>
            </a:xfrm>
            <a:custGeom>
              <a:avLst/>
              <a:gdLst/>
              <a:ahLst/>
              <a:cxnLst/>
              <a:rect l="l" t="t" r="r" b="b"/>
              <a:pathLst>
                <a:path w="1384" h="12" extrusionOk="0">
                  <a:moveTo>
                    <a:pt x="0" y="1"/>
                  </a:moveTo>
                  <a:lnTo>
                    <a:pt x="0" y="11"/>
                  </a:lnTo>
                  <a:lnTo>
                    <a:pt x="1384" y="11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3"/>
            <p:cNvSpPr/>
            <p:nvPr/>
          </p:nvSpPr>
          <p:spPr>
            <a:xfrm>
              <a:off x="3923436" y="3946009"/>
              <a:ext cx="315839" cy="2510"/>
            </a:xfrm>
            <a:custGeom>
              <a:avLst/>
              <a:gdLst/>
              <a:ahLst/>
              <a:cxnLst/>
              <a:rect l="l" t="t" r="r" b="b"/>
              <a:pathLst>
                <a:path w="1384" h="11" extrusionOk="0">
                  <a:moveTo>
                    <a:pt x="0" y="0"/>
                  </a:moveTo>
                  <a:lnTo>
                    <a:pt x="0" y="11"/>
                  </a:lnTo>
                  <a:lnTo>
                    <a:pt x="1384" y="11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3"/>
            <p:cNvSpPr/>
            <p:nvPr/>
          </p:nvSpPr>
          <p:spPr>
            <a:xfrm>
              <a:off x="3923436" y="3950801"/>
              <a:ext cx="315839" cy="2738"/>
            </a:xfrm>
            <a:custGeom>
              <a:avLst/>
              <a:gdLst/>
              <a:ahLst/>
              <a:cxnLst/>
              <a:rect l="l" t="t" r="r" b="b"/>
              <a:pathLst>
                <a:path w="1384" h="12" extrusionOk="0">
                  <a:moveTo>
                    <a:pt x="0" y="1"/>
                  </a:moveTo>
                  <a:lnTo>
                    <a:pt x="0" y="11"/>
                  </a:lnTo>
                  <a:lnTo>
                    <a:pt x="1384" y="11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3"/>
            <p:cNvSpPr/>
            <p:nvPr/>
          </p:nvSpPr>
          <p:spPr>
            <a:xfrm>
              <a:off x="3923436" y="3958104"/>
              <a:ext cx="315839" cy="3195"/>
            </a:xfrm>
            <a:custGeom>
              <a:avLst/>
              <a:gdLst/>
              <a:ahLst/>
              <a:cxnLst/>
              <a:rect l="l" t="t" r="r" b="b"/>
              <a:pathLst>
                <a:path w="1384" h="14" extrusionOk="0">
                  <a:moveTo>
                    <a:pt x="0" y="1"/>
                  </a:moveTo>
                  <a:lnTo>
                    <a:pt x="0" y="13"/>
                  </a:lnTo>
                  <a:lnTo>
                    <a:pt x="1384" y="13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3"/>
            <p:cNvSpPr/>
            <p:nvPr/>
          </p:nvSpPr>
          <p:spPr>
            <a:xfrm>
              <a:off x="3923436" y="3965863"/>
              <a:ext cx="315839" cy="2738"/>
            </a:xfrm>
            <a:custGeom>
              <a:avLst/>
              <a:gdLst/>
              <a:ahLst/>
              <a:cxnLst/>
              <a:rect l="l" t="t" r="r" b="b"/>
              <a:pathLst>
                <a:path w="1384" h="12" extrusionOk="0">
                  <a:moveTo>
                    <a:pt x="0" y="1"/>
                  </a:moveTo>
                  <a:lnTo>
                    <a:pt x="0" y="12"/>
                  </a:lnTo>
                  <a:lnTo>
                    <a:pt x="1384" y="12"/>
                  </a:lnTo>
                  <a:lnTo>
                    <a:pt x="1384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3"/>
            <p:cNvSpPr/>
            <p:nvPr/>
          </p:nvSpPr>
          <p:spPr>
            <a:xfrm>
              <a:off x="3891943" y="3901509"/>
              <a:ext cx="354178" cy="86262"/>
            </a:xfrm>
            <a:custGeom>
              <a:avLst/>
              <a:gdLst/>
              <a:ahLst/>
              <a:cxnLst/>
              <a:rect l="l" t="t" r="r" b="b"/>
              <a:pathLst>
                <a:path w="1552" h="378" extrusionOk="0">
                  <a:moveTo>
                    <a:pt x="194" y="0"/>
                  </a:moveTo>
                  <a:cubicBezTo>
                    <a:pt x="164" y="0"/>
                    <a:pt x="144" y="9"/>
                    <a:pt x="132" y="22"/>
                  </a:cubicBezTo>
                  <a:cubicBezTo>
                    <a:pt x="129" y="22"/>
                    <a:pt x="129" y="24"/>
                    <a:pt x="127" y="24"/>
                  </a:cubicBezTo>
                  <a:cubicBezTo>
                    <a:pt x="127" y="24"/>
                    <a:pt x="125" y="26"/>
                    <a:pt x="125" y="26"/>
                  </a:cubicBezTo>
                  <a:cubicBezTo>
                    <a:pt x="99" y="52"/>
                    <a:pt x="1" y="169"/>
                    <a:pt x="114" y="336"/>
                  </a:cubicBezTo>
                  <a:cubicBezTo>
                    <a:pt x="127" y="358"/>
                    <a:pt x="151" y="377"/>
                    <a:pt x="194" y="377"/>
                  </a:cubicBezTo>
                  <a:lnTo>
                    <a:pt x="1552" y="377"/>
                  </a:lnTo>
                  <a:lnTo>
                    <a:pt x="1552" y="304"/>
                  </a:lnTo>
                  <a:lnTo>
                    <a:pt x="207" y="304"/>
                  </a:lnTo>
                  <a:cubicBezTo>
                    <a:pt x="207" y="304"/>
                    <a:pt x="205" y="305"/>
                    <a:pt x="203" y="305"/>
                  </a:cubicBezTo>
                  <a:cubicBezTo>
                    <a:pt x="191" y="305"/>
                    <a:pt x="155" y="300"/>
                    <a:pt x="155" y="247"/>
                  </a:cubicBezTo>
                  <a:lnTo>
                    <a:pt x="155" y="212"/>
                  </a:lnTo>
                  <a:lnTo>
                    <a:pt x="155" y="165"/>
                  </a:lnTo>
                  <a:lnTo>
                    <a:pt x="155" y="131"/>
                  </a:lnTo>
                  <a:cubicBezTo>
                    <a:pt x="155" y="76"/>
                    <a:pt x="195" y="73"/>
                    <a:pt x="204" y="73"/>
                  </a:cubicBezTo>
                  <a:cubicBezTo>
                    <a:pt x="206" y="73"/>
                    <a:pt x="207" y="73"/>
                    <a:pt x="207" y="73"/>
                  </a:cubicBezTo>
                  <a:lnTo>
                    <a:pt x="1552" y="73"/>
                  </a:lnTo>
                  <a:lnTo>
                    <a:pt x="1552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3"/>
            <p:cNvSpPr/>
            <p:nvPr/>
          </p:nvSpPr>
          <p:spPr>
            <a:xfrm>
              <a:off x="3910200" y="3550070"/>
              <a:ext cx="186446" cy="352581"/>
            </a:xfrm>
            <a:custGeom>
              <a:avLst/>
              <a:gdLst/>
              <a:ahLst/>
              <a:cxnLst/>
              <a:rect l="l" t="t" r="r" b="b"/>
              <a:pathLst>
                <a:path w="817" h="1545" extrusionOk="0">
                  <a:moveTo>
                    <a:pt x="572" y="0"/>
                  </a:moveTo>
                  <a:cubicBezTo>
                    <a:pt x="556" y="0"/>
                    <a:pt x="538" y="2"/>
                    <a:pt x="521" y="5"/>
                  </a:cubicBezTo>
                  <a:lnTo>
                    <a:pt x="0" y="1437"/>
                  </a:lnTo>
                  <a:lnTo>
                    <a:pt x="296" y="1544"/>
                  </a:lnTo>
                  <a:lnTo>
                    <a:pt x="816" y="110"/>
                  </a:lnTo>
                  <a:cubicBezTo>
                    <a:pt x="816" y="110"/>
                    <a:pt x="721" y="0"/>
                    <a:pt x="572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3"/>
            <p:cNvSpPr/>
            <p:nvPr/>
          </p:nvSpPr>
          <p:spPr>
            <a:xfrm>
              <a:off x="3966338" y="3567642"/>
              <a:ext cx="113191" cy="216341"/>
            </a:xfrm>
            <a:custGeom>
              <a:avLst/>
              <a:gdLst/>
              <a:ahLst/>
              <a:cxnLst/>
              <a:rect l="l" t="t" r="r" b="b"/>
              <a:pathLst>
                <a:path w="496" h="948" extrusionOk="0">
                  <a:moveTo>
                    <a:pt x="309" y="0"/>
                  </a:moveTo>
                  <a:lnTo>
                    <a:pt x="0" y="881"/>
                  </a:lnTo>
                  <a:lnTo>
                    <a:pt x="187" y="947"/>
                  </a:lnTo>
                  <a:lnTo>
                    <a:pt x="495" y="69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3"/>
            <p:cNvSpPr/>
            <p:nvPr/>
          </p:nvSpPr>
          <p:spPr>
            <a:xfrm>
              <a:off x="3938497" y="3784210"/>
              <a:ext cx="73483" cy="41306"/>
            </a:xfrm>
            <a:custGeom>
              <a:avLst/>
              <a:gdLst/>
              <a:ahLst/>
              <a:cxnLst/>
              <a:rect l="l" t="t" r="r" b="b"/>
              <a:pathLst>
                <a:path w="322" h="181" extrusionOk="0">
                  <a:moveTo>
                    <a:pt x="26" y="0"/>
                  </a:moveTo>
                  <a:lnTo>
                    <a:pt x="0" y="73"/>
                  </a:lnTo>
                  <a:lnTo>
                    <a:pt x="296" y="180"/>
                  </a:lnTo>
                  <a:lnTo>
                    <a:pt x="322" y="10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3"/>
            <p:cNvSpPr/>
            <p:nvPr/>
          </p:nvSpPr>
          <p:spPr>
            <a:xfrm>
              <a:off x="3929597" y="3807487"/>
              <a:ext cx="73711" cy="41990"/>
            </a:xfrm>
            <a:custGeom>
              <a:avLst/>
              <a:gdLst/>
              <a:ahLst/>
              <a:cxnLst/>
              <a:rect l="l" t="t" r="r" b="b"/>
              <a:pathLst>
                <a:path w="323" h="184" extrusionOk="0">
                  <a:moveTo>
                    <a:pt x="29" y="1"/>
                  </a:moveTo>
                  <a:lnTo>
                    <a:pt x="1" y="76"/>
                  </a:lnTo>
                  <a:lnTo>
                    <a:pt x="296" y="183"/>
                  </a:lnTo>
                  <a:lnTo>
                    <a:pt x="322" y="108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3"/>
            <p:cNvSpPr/>
            <p:nvPr/>
          </p:nvSpPr>
          <p:spPr>
            <a:xfrm>
              <a:off x="4077247" y="3612599"/>
              <a:ext cx="82383" cy="289139"/>
            </a:xfrm>
            <a:custGeom>
              <a:avLst/>
              <a:gdLst/>
              <a:ahLst/>
              <a:cxnLst/>
              <a:rect l="l" t="t" r="r" b="b"/>
              <a:pathLst>
                <a:path w="361" h="1267" extrusionOk="0">
                  <a:moveTo>
                    <a:pt x="185" y="1"/>
                  </a:moveTo>
                  <a:cubicBezTo>
                    <a:pt x="79" y="1"/>
                    <a:pt x="1" y="39"/>
                    <a:pt x="1" y="39"/>
                  </a:cubicBezTo>
                  <a:lnTo>
                    <a:pt x="1" y="1266"/>
                  </a:lnTo>
                  <a:lnTo>
                    <a:pt x="360" y="1266"/>
                  </a:lnTo>
                  <a:lnTo>
                    <a:pt x="360" y="41"/>
                  </a:lnTo>
                  <a:cubicBezTo>
                    <a:pt x="300" y="11"/>
                    <a:pt x="239" y="1"/>
                    <a:pt x="185" y="1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3"/>
            <p:cNvSpPr/>
            <p:nvPr/>
          </p:nvSpPr>
          <p:spPr>
            <a:xfrm>
              <a:off x="4077247" y="3822321"/>
              <a:ext cx="81926" cy="20310"/>
            </a:xfrm>
            <a:custGeom>
              <a:avLst/>
              <a:gdLst/>
              <a:ahLst/>
              <a:cxnLst/>
              <a:rect l="l" t="t" r="r" b="b"/>
              <a:pathLst>
                <a:path w="359" h="89" extrusionOk="0">
                  <a:moveTo>
                    <a:pt x="1" y="0"/>
                  </a:moveTo>
                  <a:lnTo>
                    <a:pt x="1" y="88"/>
                  </a:lnTo>
                  <a:lnTo>
                    <a:pt x="358" y="8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3"/>
            <p:cNvSpPr/>
            <p:nvPr/>
          </p:nvSpPr>
          <p:spPr>
            <a:xfrm>
              <a:off x="4077247" y="3851075"/>
              <a:ext cx="81926" cy="20767"/>
            </a:xfrm>
            <a:custGeom>
              <a:avLst/>
              <a:gdLst/>
              <a:ahLst/>
              <a:cxnLst/>
              <a:rect l="l" t="t" r="r" b="b"/>
              <a:pathLst>
                <a:path w="359" h="91" extrusionOk="0">
                  <a:moveTo>
                    <a:pt x="1" y="1"/>
                  </a:moveTo>
                  <a:lnTo>
                    <a:pt x="1" y="91"/>
                  </a:lnTo>
                  <a:lnTo>
                    <a:pt x="358" y="91"/>
                  </a:lnTo>
                  <a:lnTo>
                    <a:pt x="358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3"/>
            <p:cNvSpPr/>
            <p:nvPr/>
          </p:nvSpPr>
          <p:spPr>
            <a:xfrm>
              <a:off x="4077247" y="3647743"/>
              <a:ext cx="81926" cy="20310"/>
            </a:xfrm>
            <a:custGeom>
              <a:avLst/>
              <a:gdLst/>
              <a:ahLst/>
              <a:cxnLst/>
              <a:rect l="l" t="t" r="r" b="b"/>
              <a:pathLst>
                <a:path w="359" h="89" extrusionOk="0">
                  <a:moveTo>
                    <a:pt x="1" y="1"/>
                  </a:moveTo>
                  <a:lnTo>
                    <a:pt x="1" y="88"/>
                  </a:lnTo>
                  <a:lnTo>
                    <a:pt x="358" y="88"/>
                  </a:lnTo>
                  <a:lnTo>
                    <a:pt x="358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3"/>
            <p:cNvSpPr/>
            <p:nvPr/>
          </p:nvSpPr>
          <p:spPr>
            <a:xfrm>
              <a:off x="4077247" y="3676725"/>
              <a:ext cx="81926" cy="20539"/>
            </a:xfrm>
            <a:custGeom>
              <a:avLst/>
              <a:gdLst/>
              <a:ahLst/>
              <a:cxnLst/>
              <a:rect l="l" t="t" r="r" b="b"/>
              <a:pathLst>
                <a:path w="359" h="90" extrusionOk="0">
                  <a:moveTo>
                    <a:pt x="1" y="0"/>
                  </a:moveTo>
                  <a:lnTo>
                    <a:pt x="1" y="90"/>
                  </a:lnTo>
                  <a:lnTo>
                    <a:pt x="358" y="90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3"/>
            <p:cNvSpPr/>
            <p:nvPr/>
          </p:nvSpPr>
          <p:spPr>
            <a:xfrm>
              <a:off x="4159402" y="3612599"/>
              <a:ext cx="81926" cy="289139"/>
            </a:xfrm>
            <a:custGeom>
              <a:avLst/>
              <a:gdLst/>
              <a:ahLst/>
              <a:cxnLst/>
              <a:rect l="l" t="t" r="r" b="b"/>
              <a:pathLst>
                <a:path w="359" h="1267" extrusionOk="0">
                  <a:moveTo>
                    <a:pt x="183" y="1"/>
                  </a:moveTo>
                  <a:cubicBezTo>
                    <a:pt x="78" y="1"/>
                    <a:pt x="0" y="39"/>
                    <a:pt x="0" y="39"/>
                  </a:cubicBezTo>
                  <a:lnTo>
                    <a:pt x="0" y="1266"/>
                  </a:lnTo>
                  <a:lnTo>
                    <a:pt x="358" y="1266"/>
                  </a:lnTo>
                  <a:lnTo>
                    <a:pt x="358" y="41"/>
                  </a:lnTo>
                  <a:cubicBezTo>
                    <a:pt x="297" y="11"/>
                    <a:pt x="237" y="1"/>
                    <a:pt x="183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3"/>
            <p:cNvSpPr/>
            <p:nvPr/>
          </p:nvSpPr>
          <p:spPr>
            <a:xfrm>
              <a:off x="4177430" y="3647743"/>
              <a:ext cx="45185" cy="224100"/>
            </a:xfrm>
            <a:custGeom>
              <a:avLst/>
              <a:gdLst/>
              <a:ahLst/>
              <a:cxnLst/>
              <a:rect l="l" t="t" r="r" b="b"/>
              <a:pathLst>
                <a:path w="198" h="982" extrusionOk="0">
                  <a:moveTo>
                    <a:pt x="1" y="1"/>
                  </a:moveTo>
                  <a:lnTo>
                    <a:pt x="1" y="982"/>
                  </a:lnTo>
                  <a:lnTo>
                    <a:pt x="198" y="982"/>
                  </a:lnTo>
                  <a:lnTo>
                    <a:pt x="198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3"/>
            <p:cNvSpPr/>
            <p:nvPr/>
          </p:nvSpPr>
          <p:spPr>
            <a:xfrm>
              <a:off x="4247946" y="3687907"/>
              <a:ext cx="82155" cy="289139"/>
            </a:xfrm>
            <a:custGeom>
              <a:avLst/>
              <a:gdLst/>
              <a:ahLst/>
              <a:cxnLst/>
              <a:rect l="l" t="t" r="r" b="b"/>
              <a:pathLst>
                <a:path w="360" h="1267" extrusionOk="0">
                  <a:moveTo>
                    <a:pt x="184" y="0"/>
                  </a:moveTo>
                  <a:cubicBezTo>
                    <a:pt x="79" y="0"/>
                    <a:pt x="0" y="39"/>
                    <a:pt x="0" y="39"/>
                  </a:cubicBezTo>
                  <a:lnTo>
                    <a:pt x="0" y="1266"/>
                  </a:lnTo>
                  <a:lnTo>
                    <a:pt x="360" y="1266"/>
                  </a:lnTo>
                  <a:lnTo>
                    <a:pt x="360" y="41"/>
                  </a:lnTo>
                  <a:cubicBezTo>
                    <a:pt x="299" y="10"/>
                    <a:pt x="238" y="0"/>
                    <a:pt x="184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3"/>
            <p:cNvSpPr/>
            <p:nvPr/>
          </p:nvSpPr>
          <p:spPr>
            <a:xfrm>
              <a:off x="4247946" y="3897629"/>
              <a:ext cx="82155" cy="20767"/>
            </a:xfrm>
            <a:custGeom>
              <a:avLst/>
              <a:gdLst/>
              <a:ahLst/>
              <a:cxnLst/>
              <a:rect l="l" t="t" r="r" b="b"/>
              <a:pathLst>
                <a:path w="360" h="91" extrusionOk="0">
                  <a:moveTo>
                    <a:pt x="0" y="0"/>
                  </a:moveTo>
                  <a:lnTo>
                    <a:pt x="0" y="90"/>
                  </a:lnTo>
                  <a:lnTo>
                    <a:pt x="360" y="90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3"/>
            <p:cNvSpPr/>
            <p:nvPr/>
          </p:nvSpPr>
          <p:spPr>
            <a:xfrm>
              <a:off x="4247946" y="3926840"/>
              <a:ext cx="82155" cy="20310"/>
            </a:xfrm>
            <a:custGeom>
              <a:avLst/>
              <a:gdLst/>
              <a:ahLst/>
              <a:cxnLst/>
              <a:rect l="l" t="t" r="r" b="b"/>
              <a:pathLst>
                <a:path w="360" h="89" extrusionOk="0">
                  <a:moveTo>
                    <a:pt x="0" y="1"/>
                  </a:moveTo>
                  <a:lnTo>
                    <a:pt x="0" y="88"/>
                  </a:lnTo>
                  <a:lnTo>
                    <a:pt x="360" y="88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3"/>
            <p:cNvSpPr/>
            <p:nvPr/>
          </p:nvSpPr>
          <p:spPr>
            <a:xfrm>
              <a:off x="4247946" y="3723051"/>
              <a:ext cx="82155" cy="20310"/>
            </a:xfrm>
            <a:custGeom>
              <a:avLst/>
              <a:gdLst/>
              <a:ahLst/>
              <a:cxnLst/>
              <a:rect l="l" t="t" r="r" b="b"/>
              <a:pathLst>
                <a:path w="360" h="89" extrusionOk="0">
                  <a:moveTo>
                    <a:pt x="0" y="0"/>
                  </a:moveTo>
                  <a:lnTo>
                    <a:pt x="0" y="88"/>
                  </a:lnTo>
                  <a:lnTo>
                    <a:pt x="360" y="88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3"/>
            <p:cNvSpPr/>
            <p:nvPr/>
          </p:nvSpPr>
          <p:spPr>
            <a:xfrm>
              <a:off x="4247946" y="3751805"/>
              <a:ext cx="82155" cy="20767"/>
            </a:xfrm>
            <a:custGeom>
              <a:avLst/>
              <a:gdLst/>
              <a:ahLst/>
              <a:cxnLst/>
              <a:rect l="l" t="t" r="r" b="b"/>
              <a:pathLst>
                <a:path w="360" h="91" extrusionOk="0">
                  <a:moveTo>
                    <a:pt x="0" y="1"/>
                  </a:moveTo>
                  <a:lnTo>
                    <a:pt x="0" y="91"/>
                  </a:lnTo>
                  <a:lnTo>
                    <a:pt x="360" y="91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3"/>
            <p:cNvSpPr/>
            <p:nvPr/>
          </p:nvSpPr>
          <p:spPr>
            <a:xfrm>
              <a:off x="4329872" y="3687907"/>
              <a:ext cx="81926" cy="289139"/>
            </a:xfrm>
            <a:custGeom>
              <a:avLst/>
              <a:gdLst/>
              <a:ahLst/>
              <a:cxnLst/>
              <a:rect l="l" t="t" r="r" b="b"/>
              <a:pathLst>
                <a:path w="359" h="1267" extrusionOk="0">
                  <a:moveTo>
                    <a:pt x="184" y="0"/>
                  </a:moveTo>
                  <a:cubicBezTo>
                    <a:pt x="80" y="0"/>
                    <a:pt x="1" y="39"/>
                    <a:pt x="1" y="39"/>
                  </a:cubicBezTo>
                  <a:lnTo>
                    <a:pt x="1" y="1266"/>
                  </a:lnTo>
                  <a:lnTo>
                    <a:pt x="359" y="1266"/>
                  </a:lnTo>
                  <a:lnTo>
                    <a:pt x="359" y="41"/>
                  </a:lnTo>
                  <a:cubicBezTo>
                    <a:pt x="298" y="10"/>
                    <a:pt x="238" y="0"/>
                    <a:pt x="184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3"/>
            <p:cNvSpPr/>
            <p:nvPr/>
          </p:nvSpPr>
          <p:spPr>
            <a:xfrm>
              <a:off x="4348129" y="3723051"/>
              <a:ext cx="45185" cy="231402"/>
            </a:xfrm>
            <a:custGeom>
              <a:avLst/>
              <a:gdLst/>
              <a:ahLst/>
              <a:cxnLst/>
              <a:rect l="l" t="t" r="r" b="b"/>
              <a:pathLst>
                <a:path w="198" h="1014" extrusionOk="0">
                  <a:moveTo>
                    <a:pt x="0" y="0"/>
                  </a:moveTo>
                  <a:lnTo>
                    <a:pt x="0" y="1014"/>
                  </a:lnTo>
                  <a:lnTo>
                    <a:pt x="197" y="1014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3"/>
            <p:cNvSpPr/>
            <p:nvPr/>
          </p:nvSpPr>
          <p:spPr>
            <a:xfrm>
              <a:off x="4426632" y="3687907"/>
              <a:ext cx="82383" cy="289139"/>
            </a:xfrm>
            <a:custGeom>
              <a:avLst/>
              <a:gdLst/>
              <a:ahLst/>
              <a:cxnLst/>
              <a:rect l="l" t="t" r="r" b="b"/>
              <a:pathLst>
                <a:path w="361" h="1267" extrusionOk="0">
                  <a:moveTo>
                    <a:pt x="185" y="0"/>
                  </a:moveTo>
                  <a:cubicBezTo>
                    <a:pt x="80" y="0"/>
                    <a:pt x="1" y="39"/>
                    <a:pt x="1" y="39"/>
                  </a:cubicBezTo>
                  <a:lnTo>
                    <a:pt x="1" y="1266"/>
                  </a:lnTo>
                  <a:lnTo>
                    <a:pt x="361" y="1266"/>
                  </a:lnTo>
                  <a:lnTo>
                    <a:pt x="361" y="41"/>
                  </a:lnTo>
                  <a:cubicBezTo>
                    <a:pt x="300" y="10"/>
                    <a:pt x="239" y="0"/>
                    <a:pt x="185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3"/>
            <p:cNvSpPr/>
            <p:nvPr/>
          </p:nvSpPr>
          <p:spPr>
            <a:xfrm>
              <a:off x="4426632" y="3897629"/>
              <a:ext cx="82383" cy="20767"/>
            </a:xfrm>
            <a:custGeom>
              <a:avLst/>
              <a:gdLst/>
              <a:ahLst/>
              <a:cxnLst/>
              <a:rect l="l" t="t" r="r" b="b"/>
              <a:pathLst>
                <a:path w="361" h="91" extrusionOk="0">
                  <a:moveTo>
                    <a:pt x="1" y="0"/>
                  </a:moveTo>
                  <a:lnTo>
                    <a:pt x="1" y="90"/>
                  </a:lnTo>
                  <a:lnTo>
                    <a:pt x="361" y="90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3"/>
            <p:cNvSpPr/>
            <p:nvPr/>
          </p:nvSpPr>
          <p:spPr>
            <a:xfrm>
              <a:off x="4426632" y="3926840"/>
              <a:ext cx="82383" cy="20310"/>
            </a:xfrm>
            <a:custGeom>
              <a:avLst/>
              <a:gdLst/>
              <a:ahLst/>
              <a:cxnLst/>
              <a:rect l="l" t="t" r="r" b="b"/>
              <a:pathLst>
                <a:path w="361" h="89" extrusionOk="0">
                  <a:moveTo>
                    <a:pt x="1" y="1"/>
                  </a:moveTo>
                  <a:lnTo>
                    <a:pt x="1" y="88"/>
                  </a:lnTo>
                  <a:lnTo>
                    <a:pt x="361" y="88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3"/>
            <p:cNvSpPr/>
            <p:nvPr/>
          </p:nvSpPr>
          <p:spPr>
            <a:xfrm>
              <a:off x="4426632" y="3723051"/>
              <a:ext cx="82383" cy="20310"/>
            </a:xfrm>
            <a:custGeom>
              <a:avLst/>
              <a:gdLst/>
              <a:ahLst/>
              <a:cxnLst/>
              <a:rect l="l" t="t" r="r" b="b"/>
              <a:pathLst>
                <a:path w="361" h="89" extrusionOk="0">
                  <a:moveTo>
                    <a:pt x="1" y="0"/>
                  </a:moveTo>
                  <a:lnTo>
                    <a:pt x="1" y="88"/>
                  </a:lnTo>
                  <a:lnTo>
                    <a:pt x="361" y="88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3"/>
            <p:cNvSpPr/>
            <p:nvPr/>
          </p:nvSpPr>
          <p:spPr>
            <a:xfrm>
              <a:off x="4426632" y="3751805"/>
              <a:ext cx="82383" cy="20767"/>
            </a:xfrm>
            <a:custGeom>
              <a:avLst/>
              <a:gdLst/>
              <a:ahLst/>
              <a:cxnLst/>
              <a:rect l="l" t="t" r="r" b="b"/>
              <a:pathLst>
                <a:path w="361" h="91" extrusionOk="0">
                  <a:moveTo>
                    <a:pt x="1" y="1"/>
                  </a:moveTo>
                  <a:lnTo>
                    <a:pt x="1" y="91"/>
                  </a:lnTo>
                  <a:lnTo>
                    <a:pt x="361" y="91"/>
                  </a:lnTo>
                  <a:lnTo>
                    <a:pt x="361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3"/>
            <p:cNvSpPr/>
            <p:nvPr/>
          </p:nvSpPr>
          <p:spPr>
            <a:xfrm>
              <a:off x="4508787" y="3687907"/>
              <a:ext cx="82383" cy="289139"/>
            </a:xfrm>
            <a:custGeom>
              <a:avLst/>
              <a:gdLst/>
              <a:ahLst/>
              <a:cxnLst/>
              <a:rect l="l" t="t" r="r" b="b"/>
              <a:pathLst>
                <a:path w="361" h="1267" extrusionOk="0">
                  <a:moveTo>
                    <a:pt x="185" y="0"/>
                  </a:moveTo>
                  <a:cubicBezTo>
                    <a:pt x="79" y="0"/>
                    <a:pt x="1" y="39"/>
                    <a:pt x="1" y="39"/>
                  </a:cubicBezTo>
                  <a:lnTo>
                    <a:pt x="1" y="1266"/>
                  </a:lnTo>
                  <a:lnTo>
                    <a:pt x="361" y="1266"/>
                  </a:lnTo>
                  <a:lnTo>
                    <a:pt x="361" y="41"/>
                  </a:lnTo>
                  <a:cubicBezTo>
                    <a:pt x="300" y="10"/>
                    <a:pt x="239" y="0"/>
                    <a:pt x="18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23"/>
            <p:cNvSpPr/>
            <p:nvPr/>
          </p:nvSpPr>
          <p:spPr>
            <a:xfrm>
              <a:off x="4527500" y="3723051"/>
              <a:ext cx="45185" cy="231402"/>
            </a:xfrm>
            <a:custGeom>
              <a:avLst/>
              <a:gdLst/>
              <a:ahLst/>
              <a:cxnLst/>
              <a:rect l="l" t="t" r="r" b="b"/>
              <a:pathLst>
                <a:path w="198" h="1014" extrusionOk="0">
                  <a:moveTo>
                    <a:pt x="0" y="0"/>
                  </a:moveTo>
                  <a:lnTo>
                    <a:pt x="0" y="1014"/>
                  </a:lnTo>
                  <a:lnTo>
                    <a:pt x="197" y="1014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23"/>
            <p:cNvSpPr/>
            <p:nvPr/>
          </p:nvSpPr>
          <p:spPr>
            <a:xfrm>
              <a:off x="4765976" y="3765497"/>
              <a:ext cx="957102" cy="326793"/>
            </a:xfrm>
            <a:custGeom>
              <a:avLst/>
              <a:gdLst/>
              <a:ahLst/>
              <a:cxnLst/>
              <a:rect l="l" t="t" r="r" b="b"/>
              <a:pathLst>
                <a:path w="4194" h="1432" extrusionOk="0">
                  <a:moveTo>
                    <a:pt x="322" y="1"/>
                  </a:moveTo>
                  <a:cubicBezTo>
                    <a:pt x="144" y="1"/>
                    <a:pt x="0" y="146"/>
                    <a:pt x="0" y="322"/>
                  </a:cubicBezTo>
                  <a:lnTo>
                    <a:pt x="0" y="1110"/>
                  </a:lnTo>
                  <a:cubicBezTo>
                    <a:pt x="0" y="1286"/>
                    <a:pt x="144" y="1431"/>
                    <a:pt x="322" y="1431"/>
                  </a:cubicBezTo>
                  <a:lnTo>
                    <a:pt x="3873" y="1431"/>
                  </a:lnTo>
                  <a:cubicBezTo>
                    <a:pt x="4050" y="1431"/>
                    <a:pt x="4194" y="1286"/>
                    <a:pt x="4194" y="1110"/>
                  </a:cubicBezTo>
                  <a:lnTo>
                    <a:pt x="4194" y="322"/>
                  </a:lnTo>
                  <a:cubicBezTo>
                    <a:pt x="4194" y="146"/>
                    <a:pt x="4050" y="1"/>
                    <a:pt x="3873" y="1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3"/>
            <p:cNvSpPr/>
            <p:nvPr/>
          </p:nvSpPr>
          <p:spPr>
            <a:xfrm>
              <a:off x="4868669" y="3829624"/>
              <a:ext cx="789598" cy="183935"/>
            </a:xfrm>
            <a:custGeom>
              <a:avLst/>
              <a:gdLst/>
              <a:ahLst/>
              <a:cxnLst/>
              <a:rect l="l" t="t" r="r" b="b"/>
              <a:pathLst>
                <a:path w="3460" h="806" extrusionOk="0">
                  <a:moveTo>
                    <a:pt x="321" y="0"/>
                  </a:moveTo>
                  <a:cubicBezTo>
                    <a:pt x="144" y="0"/>
                    <a:pt x="0" y="144"/>
                    <a:pt x="0" y="322"/>
                  </a:cubicBezTo>
                  <a:lnTo>
                    <a:pt x="0" y="484"/>
                  </a:lnTo>
                  <a:cubicBezTo>
                    <a:pt x="0" y="662"/>
                    <a:pt x="144" y="806"/>
                    <a:pt x="321" y="806"/>
                  </a:cubicBezTo>
                  <a:lnTo>
                    <a:pt x="3138" y="806"/>
                  </a:lnTo>
                  <a:cubicBezTo>
                    <a:pt x="3316" y="806"/>
                    <a:pt x="3459" y="662"/>
                    <a:pt x="3459" y="484"/>
                  </a:cubicBezTo>
                  <a:lnTo>
                    <a:pt x="3459" y="322"/>
                  </a:lnTo>
                  <a:cubicBezTo>
                    <a:pt x="3459" y="144"/>
                    <a:pt x="3316" y="0"/>
                    <a:pt x="31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23"/>
            <p:cNvSpPr/>
            <p:nvPr/>
          </p:nvSpPr>
          <p:spPr>
            <a:xfrm>
              <a:off x="4918647" y="3880970"/>
              <a:ext cx="673669" cy="81014"/>
            </a:xfrm>
            <a:custGeom>
              <a:avLst/>
              <a:gdLst/>
              <a:ahLst/>
              <a:cxnLst/>
              <a:rect l="l" t="t" r="r" b="b"/>
              <a:pathLst>
                <a:path w="2952" h="355" extrusionOk="0">
                  <a:moveTo>
                    <a:pt x="1440" y="213"/>
                  </a:moveTo>
                  <a:lnTo>
                    <a:pt x="1440" y="213"/>
                  </a:lnTo>
                  <a:cubicBezTo>
                    <a:pt x="1409" y="261"/>
                    <a:pt x="1359" y="297"/>
                    <a:pt x="1302" y="305"/>
                  </a:cubicBezTo>
                  <a:lnTo>
                    <a:pt x="1302" y="305"/>
                  </a:lnTo>
                  <a:cubicBezTo>
                    <a:pt x="1339" y="258"/>
                    <a:pt x="1388" y="227"/>
                    <a:pt x="1440" y="213"/>
                  </a:cubicBezTo>
                  <a:close/>
                  <a:moveTo>
                    <a:pt x="1471" y="0"/>
                  </a:moveTo>
                  <a:cubicBezTo>
                    <a:pt x="1468" y="0"/>
                    <a:pt x="1465" y="1"/>
                    <a:pt x="1462" y="2"/>
                  </a:cubicBezTo>
                  <a:cubicBezTo>
                    <a:pt x="1379" y="45"/>
                    <a:pt x="1334" y="122"/>
                    <a:pt x="1274" y="189"/>
                  </a:cubicBezTo>
                  <a:cubicBezTo>
                    <a:pt x="1236" y="231"/>
                    <a:pt x="1186" y="275"/>
                    <a:pt x="1127" y="275"/>
                  </a:cubicBezTo>
                  <a:cubicBezTo>
                    <a:pt x="1123" y="275"/>
                    <a:pt x="1119" y="275"/>
                    <a:pt x="1115" y="274"/>
                  </a:cubicBezTo>
                  <a:cubicBezTo>
                    <a:pt x="1058" y="270"/>
                    <a:pt x="1000" y="197"/>
                    <a:pt x="1041" y="145"/>
                  </a:cubicBezTo>
                  <a:lnTo>
                    <a:pt x="1041" y="145"/>
                  </a:lnTo>
                  <a:cubicBezTo>
                    <a:pt x="1044" y="143"/>
                    <a:pt x="1047" y="140"/>
                    <a:pt x="1049" y="137"/>
                  </a:cubicBezTo>
                  <a:lnTo>
                    <a:pt x="1049" y="137"/>
                  </a:lnTo>
                  <a:cubicBezTo>
                    <a:pt x="1049" y="137"/>
                    <a:pt x="1049" y="137"/>
                    <a:pt x="1049" y="137"/>
                  </a:cubicBezTo>
                  <a:cubicBezTo>
                    <a:pt x="1059" y="127"/>
                    <a:pt x="1048" y="112"/>
                    <a:pt x="1037" y="112"/>
                  </a:cubicBezTo>
                  <a:cubicBezTo>
                    <a:pt x="1034" y="112"/>
                    <a:pt x="1030" y="113"/>
                    <a:pt x="1028" y="116"/>
                  </a:cubicBezTo>
                  <a:cubicBezTo>
                    <a:pt x="1023" y="120"/>
                    <a:pt x="1020" y="124"/>
                    <a:pt x="1016" y="128"/>
                  </a:cubicBezTo>
                  <a:lnTo>
                    <a:pt x="1016" y="128"/>
                  </a:lnTo>
                  <a:cubicBezTo>
                    <a:pt x="989" y="156"/>
                    <a:pt x="958" y="185"/>
                    <a:pt x="918" y="193"/>
                  </a:cubicBezTo>
                  <a:cubicBezTo>
                    <a:pt x="913" y="194"/>
                    <a:pt x="906" y="195"/>
                    <a:pt x="900" y="195"/>
                  </a:cubicBezTo>
                  <a:cubicBezTo>
                    <a:pt x="860" y="195"/>
                    <a:pt x="815" y="168"/>
                    <a:pt x="810" y="130"/>
                  </a:cubicBezTo>
                  <a:lnTo>
                    <a:pt x="810" y="130"/>
                  </a:lnTo>
                  <a:cubicBezTo>
                    <a:pt x="816" y="114"/>
                    <a:pt x="820" y="98"/>
                    <a:pt x="822" y="82"/>
                  </a:cubicBezTo>
                  <a:cubicBezTo>
                    <a:pt x="822" y="72"/>
                    <a:pt x="815" y="67"/>
                    <a:pt x="807" y="67"/>
                  </a:cubicBezTo>
                  <a:cubicBezTo>
                    <a:pt x="803" y="67"/>
                    <a:pt x="799" y="69"/>
                    <a:pt x="796" y="73"/>
                  </a:cubicBezTo>
                  <a:cubicBezTo>
                    <a:pt x="786" y="90"/>
                    <a:pt x="782" y="108"/>
                    <a:pt x="783" y="125"/>
                  </a:cubicBezTo>
                  <a:lnTo>
                    <a:pt x="783" y="125"/>
                  </a:lnTo>
                  <a:cubicBezTo>
                    <a:pt x="762" y="173"/>
                    <a:pt x="715" y="209"/>
                    <a:pt x="663" y="209"/>
                  </a:cubicBezTo>
                  <a:cubicBezTo>
                    <a:pt x="654" y="209"/>
                    <a:pt x="646" y="208"/>
                    <a:pt x="638" y="206"/>
                  </a:cubicBezTo>
                  <a:cubicBezTo>
                    <a:pt x="569" y="191"/>
                    <a:pt x="529" y="122"/>
                    <a:pt x="535" y="56"/>
                  </a:cubicBezTo>
                  <a:cubicBezTo>
                    <a:pt x="535" y="47"/>
                    <a:pt x="529" y="42"/>
                    <a:pt x="522" y="42"/>
                  </a:cubicBezTo>
                  <a:cubicBezTo>
                    <a:pt x="517" y="42"/>
                    <a:pt x="511" y="46"/>
                    <a:pt x="509" y="52"/>
                  </a:cubicBezTo>
                  <a:cubicBezTo>
                    <a:pt x="509" y="53"/>
                    <a:pt x="508" y="55"/>
                    <a:pt x="507" y="56"/>
                  </a:cubicBezTo>
                  <a:lnTo>
                    <a:pt x="507" y="56"/>
                  </a:lnTo>
                  <a:cubicBezTo>
                    <a:pt x="507" y="56"/>
                    <a:pt x="507" y="56"/>
                    <a:pt x="507" y="56"/>
                  </a:cubicBezTo>
                  <a:cubicBezTo>
                    <a:pt x="507" y="56"/>
                    <a:pt x="507" y="56"/>
                    <a:pt x="507" y="57"/>
                  </a:cubicBezTo>
                  <a:lnTo>
                    <a:pt x="507" y="57"/>
                  </a:lnTo>
                  <a:cubicBezTo>
                    <a:pt x="469" y="145"/>
                    <a:pt x="419" y="243"/>
                    <a:pt x="314" y="264"/>
                  </a:cubicBezTo>
                  <a:cubicBezTo>
                    <a:pt x="306" y="265"/>
                    <a:pt x="296" y="266"/>
                    <a:pt x="287" y="266"/>
                  </a:cubicBezTo>
                  <a:cubicBezTo>
                    <a:pt x="244" y="266"/>
                    <a:pt x="201" y="248"/>
                    <a:pt x="184" y="204"/>
                  </a:cubicBezTo>
                  <a:cubicBezTo>
                    <a:pt x="172" y="177"/>
                    <a:pt x="171" y="146"/>
                    <a:pt x="184" y="122"/>
                  </a:cubicBezTo>
                  <a:lnTo>
                    <a:pt x="184" y="122"/>
                  </a:lnTo>
                  <a:cubicBezTo>
                    <a:pt x="196" y="109"/>
                    <a:pt x="208" y="96"/>
                    <a:pt x="220" y="84"/>
                  </a:cubicBezTo>
                  <a:cubicBezTo>
                    <a:pt x="227" y="77"/>
                    <a:pt x="221" y="67"/>
                    <a:pt x="213" y="67"/>
                  </a:cubicBezTo>
                  <a:cubicBezTo>
                    <a:pt x="211" y="67"/>
                    <a:pt x="209" y="68"/>
                    <a:pt x="207" y="69"/>
                  </a:cubicBezTo>
                  <a:cubicBezTo>
                    <a:pt x="207" y="69"/>
                    <a:pt x="206" y="69"/>
                    <a:pt x="206" y="70"/>
                  </a:cubicBezTo>
                  <a:lnTo>
                    <a:pt x="206" y="70"/>
                  </a:lnTo>
                  <a:lnTo>
                    <a:pt x="205" y="69"/>
                  </a:lnTo>
                  <a:cubicBezTo>
                    <a:pt x="204" y="70"/>
                    <a:pt x="204" y="70"/>
                    <a:pt x="203" y="71"/>
                  </a:cubicBezTo>
                  <a:lnTo>
                    <a:pt x="203" y="71"/>
                  </a:lnTo>
                  <a:cubicBezTo>
                    <a:pt x="183" y="82"/>
                    <a:pt x="169" y="99"/>
                    <a:pt x="161" y="117"/>
                  </a:cubicBezTo>
                  <a:lnTo>
                    <a:pt x="161" y="117"/>
                  </a:lnTo>
                  <a:cubicBezTo>
                    <a:pt x="109" y="173"/>
                    <a:pt x="58" y="228"/>
                    <a:pt x="6" y="285"/>
                  </a:cubicBezTo>
                  <a:cubicBezTo>
                    <a:pt x="1" y="290"/>
                    <a:pt x="5" y="298"/>
                    <a:pt x="11" y="298"/>
                  </a:cubicBezTo>
                  <a:cubicBezTo>
                    <a:pt x="13" y="298"/>
                    <a:pt x="15" y="297"/>
                    <a:pt x="17" y="296"/>
                  </a:cubicBezTo>
                  <a:cubicBezTo>
                    <a:pt x="62" y="249"/>
                    <a:pt x="107" y="202"/>
                    <a:pt x="152" y="155"/>
                  </a:cubicBezTo>
                  <a:lnTo>
                    <a:pt x="152" y="155"/>
                  </a:lnTo>
                  <a:cubicBezTo>
                    <a:pt x="149" y="205"/>
                    <a:pt x="178" y="259"/>
                    <a:pt x="229" y="281"/>
                  </a:cubicBezTo>
                  <a:cubicBezTo>
                    <a:pt x="251" y="290"/>
                    <a:pt x="273" y="294"/>
                    <a:pt x="294" y="294"/>
                  </a:cubicBezTo>
                  <a:cubicBezTo>
                    <a:pt x="393" y="294"/>
                    <a:pt x="466" y="197"/>
                    <a:pt x="511" y="107"/>
                  </a:cubicBezTo>
                  <a:lnTo>
                    <a:pt x="511" y="107"/>
                  </a:lnTo>
                  <a:cubicBezTo>
                    <a:pt x="526" y="172"/>
                    <a:pt x="579" y="229"/>
                    <a:pt x="651" y="234"/>
                  </a:cubicBezTo>
                  <a:cubicBezTo>
                    <a:pt x="655" y="234"/>
                    <a:pt x="660" y="234"/>
                    <a:pt x="665" y="234"/>
                  </a:cubicBezTo>
                  <a:cubicBezTo>
                    <a:pt x="718" y="234"/>
                    <a:pt x="764" y="205"/>
                    <a:pt x="793" y="163"/>
                  </a:cubicBezTo>
                  <a:lnTo>
                    <a:pt x="793" y="163"/>
                  </a:lnTo>
                  <a:cubicBezTo>
                    <a:pt x="803" y="185"/>
                    <a:pt x="822" y="203"/>
                    <a:pt x="846" y="214"/>
                  </a:cubicBezTo>
                  <a:cubicBezTo>
                    <a:pt x="862" y="222"/>
                    <a:pt x="878" y="226"/>
                    <a:pt x="894" y="226"/>
                  </a:cubicBezTo>
                  <a:cubicBezTo>
                    <a:pt x="930" y="226"/>
                    <a:pt x="965" y="208"/>
                    <a:pt x="996" y="185"/>
                  </a:cubicBezTo>
                  <a:lnTo>
                    <a:pt x="996" y="185"/>
                  </a:lnTo>
                  <a:cubicBezTo>
                    <a:pt x="997" y="246"/>
                    <a:pt x="1056" y="307"/>
                    <a:pt x="1120" y="309"/>
                  </a:cubicBezTo>
                  <a:cubicBezTo>
                    <a:pt x="1121" y="309"/>
                    <a:pt x="1123" y="309"/>
                    <a:pt x="1125" y="309"/>
                  </a:cubicBezTo>
                  <a:cubicBezTo>
                    <a:pt x="1282" y="309"/>
                    <a:pt x="1340" y="118"/>
                    <a:pt x="1461" y="44"/>
                  </a:cubicBezTo>
                  <a:lnTo>
                    <a:pt x="1461" y="44"/>
                  </a:lnTo>
                  <a:cubicBezTo>
                    <a:pt x="1477" y="86"/>
                    <a:pt x="1475" y="130"/>
                    <a:pt x="1461" y="170"/>
                  </a:cubicBezTo>
                  <a:lnTo>
                    <a:pt x="1461" y="170"/>
                  </a:lnTo>
                  <a:cubicBezTo>
                    <a:pt x="1377" y="184"/>
                    <a:pt x="1298" y="232"/>
                    <a:pt x="1248" y="317"/>
                  </a:cubicBezTo>
                  <a:cubicBezTo>
                    <a:pt x="1242" y="330"/>
                    <a:pt x="1250" y="345"/>
                    <a:pt x="1265" y="345"/>
                  </a:cubicBezTo>
                  <a:cubicBezTo>
                    <a:pt x="1270" y="345"/>
                    <a:pt x="1274" y="345"/>
                    <a:pt x="1279" y="345"/>
                  </a:cubicBezTo>
                  <a:cubicBezTo>
                    <a:pt x="1371" y="345"/>
                    <a:pt x="1449" y="284"/>
                    <a:pt x="1486" y="204"/>
                  </a:cubicBezTo>
                  <a:lnTo>
                    <a:pt x="1486" y="204"/>
                  </a:lnTo>
                  <a:cubicBezTo>
                    <a:pt x="1493" y="204"/>
                    <a:pt x="1501" y="203"/>
                    <a:pt x="1508" y="203"/>
                  </a:cubicBezTo>
                  <a:cubicBezTo>
                    <a:pt x="1600" y="203"/>
                    <a:pt x="1691" y="251"/>
                    <a:pt x="1741" y="345"/>
                  </a:cubicBezTo>
                  <a:cubicBezTo>
                    <a:pt x="1744" y="351"/>
                    <a:pt x="1750" y="355"/>
                    <a:pt x="1757" y="355"/>
                  </a:cubicBezTo>
                  <a:cubicBezTo>
                    <a:pt x="1763" y="355"/>
                    <a:pt x="1770" y="351"/>
                    <a:pt x="1773" y="345"/>
                  </a:cubicBezTo>
                  <a:cubicBezTo>
                    <a:pt x="1806" y="282"/>
                    <a:pt x="1821" y="217"/>
                    <a:pt x="1817" y="148"/>
                  </a:cubicBezTo>
                  <a:lnTo>
                    <a:pt x="1817" y="148"/>
                  </a:lnTo>
                  <a:cubicBezTo>
                    <a:pt x="1843" y="170"/>
                    <a:pt x="1873" y="188"/>
                    <a:pt x="1906" y="188"/>
                  </a:cubicBezTo>
                  <a:cubicBezTo>
                    <a:pt x="1916" y="188"/>
                    <a:pt x="1927" y="186"/>
                    <a:pt x="1938" y="182"/>
                  </a:cubicBezTo>
                  <a:lnTo>
                    <a:pt x="1938" y="182"/>
                  </a:lnTo>
                  <a:cubicBezTo>
                    <a:pt x="1943" y="188"/>
                    <a:pt x="1948" y="193"/>
                    <a:pt x="1955" y="197"/>
                  </a:cubicBezTo>
                  <a:cubicBezTo>
                    <a:pt x="1971" y="208"/>
                    <a:pt x="1987" y="212"/>
                    <a:pt x="2003" y="212"/>
                  </a:cubicBezTo>
                  <a:cubicBezTo>
                    <a:pt x="2075" y="212"/>
                    <a:pt x="2142" y="122"/>
                    <a:pt x="2206" y="91"/>
                  </a:cubicBezTo>
                  <a:lnTo>
                    <a:pt x="2206" y="91"/>
                  </a:lnTo>
                  <a:cubicBezTo>
                    <a:pt x="2201" y="132"/>
                    <a:pt x="2196" y="173"/>
                    <a:pt x="2193" y="214"/>
                  </a:cubicBezTo>
                  <a:cubicBezTo>
                    <a:pt x="2191" y="221"/>
                    <a:pt x="2197" y="227"/>
                    <a:pt x="2201" y="232"/>
                  </a:cubicBezTo>
                  <a:cubicBezTo>
                    <a:pt x="2219" y="241"/>
                    <a:pt x="2237" y="245"/>
                    <a:pt x="2254" y="245"/>
                  </a:cubicBezTo>
                  <a:cubicBezTo>
                    <a:pt x="2285" y="245"/>
                    <a:pt x="2315" y="232"/>
                    <a:pt x="2340" y="210"/>
                  </a:cubicBezTo>
                  <a:cubicBezTo>
                    <a:pt x="2404" y="156"/>
                    <a:pt x="2437" y="64"/>
                    <a:pt x="2513" y="64"/>
                  </a:cubicBezTo>
                  <a:cubicBezTo>
                    <a:pt x="2533" y="64"/>
                    <a:pt x="2558" y="71"/>
                    <a:pt x="2587" y="88"/>
                  </a:cubicBezTo>
                  <a:cubicBezTo>
                    <a:pt x="2662" y="132"/>
                    <a:pt x="2754" y="240"/>
                    <a:pt x="2847" y="240"/>
                  </a:cubicBezTo>
                  <a:cubicBezTo>
                    <a:pt x="2877" y="240"/>
                    <a:pt x="2906" y="229"/>
                    <a:pt x="2936" y="202"/>
                  </a:cubicBezTo>
                  <a:cubicBezTo>
                    <a:pt x="2951" y="188"/>
                    <a:pt x="2937" y="169"/>
                    <a:pt x="2921" y="169"/>
                  </a:cubicBezTo>
                  <a:cubicBezTo>
                    <a:pt x="2917" y="169"/>
                    <a:pt x="2912" y="171"/>
                    <a:pt x="2908" y="174"/>
                  </a:cubicBezTo>
                  <a:cubicBezTo>
                    <a:pt x="2888" y="192"/>
                    <a:pt x="2866" y="199"/>
                    <a:pt x="2844" y="199"/>
                  </a:cubicBezTo>
                  <a:cubicBezTo>
                    <a:pt x="2776" y="199"/>
                    <a:pt x="2704" y="128"/>
                    <a:pt x="2655" y="90"/>
                  </a:cubicBezTo>
                  <a:cubicBezTo>
                    <a:pt x="2614" y="56"/>
                    <a:pt x="2564" y="24"/>
                    <a:pt x="2511" y="24"/>
                  </a:cubicBezTo>
                  <a:cubicBezTo>
                    <a:pt x="2503" y="24"/>
                    <a:pt x="2496" y="25"/>
                    <a:pt x="2488" y="26"/>
                  </a:cubicBezTo>
                  <a:cubicBezTo>
                    <a:pt x="2435" y="35"/>
                    <a:pt x="2400" y="73"/>
                    <a:pt x="2370" y="114"/>
                  </a:cubicBezTo>
                  <a:cubicBezTo>
                    <a:pt x="2347" y="146"/>
                    <a:pt x="2317" y="202"/>
                    <a:pt x="2272" y="206"/>
                  </a:cubicBezTo>
                  <a:cubicBezTo>
                    <a:pt x="2269" y="206"/>
                    <a:pt x="2267" y="206"/>
                    <a:pt x="2264" y="206"/>
                  </a:cubicBezTo>
                  <a:cubicBezTo>
                    <a:pt x="2218" y="206"/>
                    <a:pt x="2236" y="168"/>
                    <a:pt x="2238" y="139"/>
                  </a:cubicBezTo>
                  <a:cubicBezTo>
                    <a:pt x="2242" y="114"/>
                    <a:pt x="2244" y="88"/>
                    <a:pt x="2246" y="65"/>
                  </a:cubicBezTo>
                  <a:cubicBezTo>
                    <a:pt x="2248" y="53"/>
                    <a:pt x="2236" y="45"/>
                    <a:pt x="2226" y="45"/>
                  </a:cubicBezTo>
                  <a:cubicBezTo>
                    <a:pt x="2225" y="45"/>
                    <a:pt x="2224" y="45"/>
                    <a:pt x="2223" y="45"/>
                  </a:cubicBezTo>
                  <a:cubicBezTo>
                    <a:pt x="2169" y="56"/>
                    <a:pt x="2135" y="90"/>
                    <a:pt x="2094" y="127"/>
                  </a:cubicBezTo>
                  <a:cubicBezTo>
                    <a:pt x="2081" y="137"/>
                    <a:pt x="2064" y="154"/>
                    <a:pt x="2047" y="161"/>
                  </a:cubicBezTo>
                  <a:lnTo>
                    <a:pt x="1970" y="163"/>
                  </a:lnTo>
                  <a:cubicBezTo>
                    <a:pt x="1970" y="163"/>
                    <a:pt x="1969" y="162"/>
                    <a:pt x="1969" y="162"/>
                  </a:cubicBezTo>
                  <a:lnTo>
                    <a:pt x="1969" y="162"/>
                  </a:lnTo>
                  <a:cubicBezTo>
                    <a:pt x="1991" y="139"/>
                    <a:pt x="1997" y="106"/>
                    <a:pt x="1981" y="75"/>
                  </a:cubicBezTo>
                  <a:cubicBezTo>
                    <a:pt x="1978" y="71"/>
                    <a:pt x="1972" y="67"/>
                    <a:pt x="1967" y="67"/>
                  </a:cubicBezTo>
                  <a:cubicBezTo>
                    <a:pt x="1965" y="67"/>
                    <a:pt x="1963" y="68"/>
                    <a:pt x="1961" y="69"/>
                  </a:cubicBezTo>
                  <a:cubicBezTo>
                    <a:pt x="1927" y="82"/>
                    <a:pt x="1914" y="117"/>
                    <a:pt x="1922" y="149"/>
                  </a:cubicBezTo>
                  <a:lnTo>
                    <a:pt x="1922" y="149"/>
                  </a:lnTo>
                  <a:cubicBezTo>
                    <a:pt x="1916" y="151"/>
                    <a:pt x="1911" y="152"/>
                    <a:pt x="1906" y="154"/>
                  </a:cubicBezTo>
                  <a:cubicBezTo>
                    <a:pt x="1884" y="152"/>
                    <a:pt x="1865" y="144"/>
                    <a:pt x="1850" y="131"/>
                  </a:cubicBezTo>
                  <a:cubicBezTo>
                    <a:pt x="1833" y="120"/>
                    <a:pt x="1820" y="105"/>
                    <a:pt x="1807" y="92"/>
                  </a:cubicBezTo>
                  <a:cubicBezTo>
                    <a:pt x="1804" y="89"/>
                    <a:pt x="1800" y="87"/>
                    <a:pt x="1796" y="87"/>
                  </a:cubicBezTo>
                  <a:cubicBezTo>
                    <a:pt x="1787" y="87"/>
                    <a:pt x="1778" y="98"/>
                    <a:pt x="1779" y="109"/>
                  </a:cubicBezTo>
                  <a:cubicBezTo>
                    <a:pt x="1789" y="176"/>
                    <a:pt x="1780" y="238"/>
                    <a:pt x="1755" y="298"/>
                  </a:cubicBezTo>
                  <a:lnTo>
                    <a:pt x="1755" y="298"/>
                  </a:lnTo>
                  <a:cubicBezTo>
                    <a:pt x="1696" y="211"/>
                    <a:pt x="1602" y="167"/>
                    <a:pt x="1507" y="167"/>
                  </a:cubicBezTo>
                  <a:cubicBezTo>
                    <a:pt x="1505" y="167"/>
                    <a:pt x="1502" y="167"/>
                    <a:pt x="1499" y="167"/>
                  </a:cubicBezTo>
                  <a:lnTo>
                    <a:pt x="1499" y="167"/>
                  </a:lnTo>
                  <a:cubicBezTo>
                    <a:pt x="1514" y="116"/>
                    <a:pt x="1511" y="60"/>
                    <a:pt x="1486" y="9"/>
                  </a:cubicBezTo>
                  <a:cubicBezTo>
                    <a:pt x="1483" y="3"/>
                    <a:pt x="1477" y="0"/>
                    <a:pt x="14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0" name="Google Shape;1450;p23"/>
          <p:cNvGrpSpPr/>
          <p:nvPr/>
        </p:nvGrpSpPr>
        <p:grpSpPr>
          <a:xfrm>
            <a:off x="3429000" y="1047750"/>
            <a:ext cx="3098518" cy="1143001"/>
            <a:chOff x="3446981" y="1179767"/>
            <a:chExt cx="2551670" cy="813372"/>
          </a:xfrm>
        </p:grpSpPr>
        <p:sp>
          <p:nvSpPr>
            <p:cNvPr id="1451" name="Google Shape;1451;p23"/>
            <p:cNvSpPr txBox="1"/>
            <p:nvPr/>
          </p:nvSpPr>
          <p:spPr>
            <a:xfrm>
              <a:off x="3509733" y="1403039"/>
              <a:ext cx="2488918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Асинхрона комуникација са ученицима: Наставници - материјал за учење</a:t>
              </a:r>
            </a:p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Ученици - урађене задатке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52" name="Google Shape;1452;p23"/>
            <p:cNvSpPr txBox="1"/>
            <p:nvPr/>
          </p:nvSpPr>
          <p:spPr>
            <a:xfrm>
              <a:off x="3446981" y="1179767"/>
              <a:ext cx="2486287" cy="2232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sr-Latn-RS" sz="18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Google Classroom</a:t>
              </a:r>
            </a:p>
          </p:txBody>
        </p:sp>
      </p:grpSp>
      <p:grpSp>
        <p:nvGrpSpPr>
          <p:cNvPr id="1453" name="Google Shape;1453;p23"/>
          <p:cNvGrpSpPr/>
          <p:nvPr/>
        </p:nvGrpSpPr>
        <p:grpSpPr>
          <a:xfrm>
            <a:off x="6351494" y="2274246"/>
            <a:ext cx="2411506" cy="863315"/>
            <a:chOff x="6351494" y="2274246"/>
            <a:chExt cx="2082231" cy="863315"/>
          </a:xfrm>
        </p:grpSpPr>
        <p:sp>
          <p:nvSpPr>
            <p:cNvPr id="1454" name="Google Shape;1454;p23"/>
            <p:cNvSpPr txBox="1"/>
            <p:nvPr/>
          </p:nvSpPr>
          <p:spPr>
            <a:xfrm>
              <a:off x="6351494" y="2547461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Кориштени за постављање материјала за ученике 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55" name="Google Shape;1455;p23"/>
            <p:cNvSpPr txBox="1"/>
            <p:nvPr/>
          </p:nvSpPr>
          <p:spPr>
            <a:xfrm>
              <a:off x="6354125" y="2274246"/>
              <a:ext cx="2079600" cy="35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Школски сајтови</a:t>
              </a:r>
              <a:endParaRPr sz="1700" b="1" dirty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456" name="Google Shape;1456;p23"/>
          <p:cNvGrpSpPr/>
          <p:nvPr/>
        </p:nvGrpSpPr>
        <p:grpSpPr>
          <a:xfrm>
            <a:off x="685800" y="2038350"/>
            <a:ext cx="2089253" cy="838200"/>
            <a:chOff x="710272" y="2274475"/>
            <a:chExt cx="2089253" cy="862858"/>
          </a:xfrm>
        </p:grpSpPr>
        <p:sp>
          <p:nvSpPr>
            <p:cNvPr id="1457" name="Google Shape;1457;p23"/>
            <p:cNvSpPr txBox="1"/>
            <p:nvPr/>
          </p:nvSpPr>
          <p:spPr>
            <a:xfrm>
              <a:off x="710272" y="2547233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BA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К</a:t>
              </a: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онференцијски алати за синхрону комуникацију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58" name="Google Shape;1458;p23"/>
            <p:cNvSpPr txBox="1"/>
            <p:nvPr/>
          </p:nvSpPr>
          <p:spPr>
            <a:xfrm>
              <a:off x="719925" y="2274475"/>
              <a:ext cx="2079600" cy="2421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Zoom, </a:t>
              </a:r>
              <a:r>
                <a:rPr lang="en-US" sz="1700" b="1" dirty="0" err="1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Skyp</a:t>
              </a:r>
              <a:r>
                <a:rPr lang="en-U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, </a:t>
              </a:r>
              <a:r>
                <a:rPr lang="en-US" sz="1700" b="1" dirty="0" err="1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Viber</a:t>
              </a:r>
              <a:endParaRPr sz="1700" b="1" dirty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459" name="Google Shape;1459;p23"/>
          <p:cNvGrpSpPr/>
          <p:nvPr/>
        </p:nvGrpSpPr>
        <p:grpSpPr>
          <a:xfrm>
            <a:off x="6096000" y="3638553"/>
            <a:ext cx="2844231" cy="685797"/>
            <a:chOff x="6351494" y="3549431"/>
            <a:chExt cx="2082231" cy="862917"/>
          </a:xfrm>
        </p:grpSpPr>
        <p:sp>
          <p:nvSpPr>
            <p:cNvPr id="1460" name="Google Shape;1460;p23"/>
            <p:cNvSpPr txBox="1"/>
            <p:nvPr/>
          </p:nvSpPr>
          <p:spPr>
            <a:xfrm>
              <a:off x="6351494" y="3822248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A</a:t>
              </a: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лати из пакета кориштени су у 12 средњих школа које имају лиценцу.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61" name="Google Shape;1461;p23"/>
            <p:cNvSpPr txBox="1"/>
            <p:nvPr/>
          </p:nvSpPr>
          <p:spPr>
            <a:xfrm>
              <a:off x="6354125" y="3549431"/>
              <a:ext cx="2079600" cy="2465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О</a:t>
              </a:r>
              <a:r>
                <a:rPr lang="en-US" sz="1700" b="1" dirty="0" err="1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ffice</a:t>
              </a:r>
              <a:r>
                <a:rPr lang="en-U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365</a:t>
              </a:r>
              <a:endParaRPr sz="1700" b="1" dirty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1462" name="Google Shape;1462;p23"/>
          <p:cNvGrpSpPr/>
          <p:nvPr/>
        </p:nvGrpSpPr>
        <p:grpSpPr>
          <a:xfrm>
            <a:off x="0" y="3409950"/>
            <a:ext cx="2895600" cy="990598"/>
            <a:chOff x="685800" y="3445655"/>
            <a:chExt cx="2079600" cy="891486"/>
          </a:xfrm>
        </p:grpSpPr>
        <p:sp>
          <p:nvSpPr>
            <p:cNvPr id="1463" name="Google Shape;1463;p23"/>
            <p:cNvSpPr txBox="1"/>
            <p:nvPr/>
          </p:nvSpPr>
          <p:spPr>
            <a:xfrm>
              <a:off x="685800" y="3747041"/>
              <a:ext cx="2079600" cy="59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Асинхрони алат за комуникацију један на један.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Додатна појашњења за ученике, достављање задатака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64" name="Google Shape;1464;p23"/>
            <p:cNvSpPr txBox="1"/>
            <p:nvPr/>
          </p:nvSpPr>
          <p:spPr>
            <a:xfrm>
              <a:off x="685800" y="3445655"/>
              <a:ext cx="2079600" cy="244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sr-Cyrl-R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Е</a:t>
              </a:r>
              <a:r>
                <a:rPr lang="en-US" sz="1700" b="1" dirty="0" smtClean="0">
                  <a:solidFill>
                    <a:schemeClr val="accent6">
                      <a:lumMod val="50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mail</a:t>
              </a:r>
              <a:endParaRPr sz="1700" b="1" dirty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19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r-Cyrl-RS" dirty="0" smtClean="0">
                <a:solidFill>
                  <a:schemeClr val="accent5">
                    <a:lumMod val="50000"/>
                  </a:schemeClr>
                </a:solidFill>
              </a:rPr>
              <a:t>Реализација учења на даљину</a:t>
            </a:r>
            <a:endParaRPr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Google Shape;556;p19"/>
          <p:cNvGrpSpPr/>
          <p:nvPr/>
        </p:nvGrpSpPr>
        <p:grpSpPr>
          <a:xfrm>
            <a:off x="3261457" y="1637407"/>
            <a:ext cx="2742228" cy="2565217"/>
            <a:chOff x="3261457" y="1637407"/>
            <a:chExt cx="2742228" cy="2565217"/>
          </a:xfrm>
        </p:grpSpPr>
        <p:sp>
          <p:nvSpPr>
            <p:cNvPr id="557" name="Google Shape;557;p19"/>
            <p:cNvSpPr/>
            <p:nvPr/>
          </p:nvSpPr>
          <p:spPr>
            <a:xfrm>
              <a:off x="3724323" y="1930419"/>
              <a:ext cx="1739868" cy="1739868"/>
            </a:xfrm>
            <a:custGeom>
              <a:avLst/>
              <a:gdLst/>
              <a:ahLst/>
              <a:cxnLst/>
              <a:rect l="l" t="t" r="r" b="b"/>
              <a:pathLst>
                <a:path w="27756" h="27756" extrusionOk="0">
                  <a:moveTo>
                    <a:pt x="13878" y="0"/>
                  </a:moveTo>
                  <a:cubicBezTo>
                    <a:pt x="6217" y="0"/>
                    <a:pt x="0" y="6211"/>
                    <a:pt x="0" y="13878"/>
                  </a:cubicBezTo>
                  <a:cubicBezTo>
                    <a:pt x="0" y="21539"/>
                    <a:pt x="6217" y="27756"/>
                    <a:pt x="13878" y="27756"/>
                  </a:cubicBezTo>
                  <a:cubicBezTo>
                    <a:pt x="21545" y="27756"/>
                    <a:pt x="27756" y="21539"/>
                    <a:pt x="27756" y="13878"/>
                  </a:cubicBezTo>
                  <a:cubicBezTo>
                    <a:pt x="27756" y="6211"/>
                    <a:pt x="21545" y="0"/>
                    <a:pt x="138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9"/>
            <p:cNvSpPr/>
            <p:nvPr/>
          </p:nvSpPr>
          <p:spPr>
            <a:xfrm>
              <a:off x="3567609" y="1773705"/>
              <a:ext cx="2053289" cy="2053289"/>
            </a:xfrm>
            <a:custGeom>
              <a:avLst/>
              <a:gdLst/>
              <a:ahLst/>
              <a:cxnLst/>
              <a:rect l="l" t="t" r="r" b="b"/>
              <a:pathLst>
                <a:path w="32756" h="32756" fill="none" extrusionOk="0">
                  <a:moveTo>
                    <a:pt x="16378" y="32755"/>
                  </a:moveTo>
                  <a:lnTo>
                    <a:pt x="16378" y="32755"/>
                  </a:lnTo>
                  <a:cubicBezTo>
                    <a:pt x="7331" y="32755"/>
                    <a:pt x="1" y="25418"/>
                    <a:pt x="1" y="16378"/>
                  </a:cubicBezTo>
                  <a:lnTo>
                    <a:pt x="1" y="16378"/>
                  </a:lnTo>
                  <a:cubicBezTo>
                    <a:pt x="1" y="7331"/>
                    <a:pt x="7331" y="1"/>
                    <a:pt x="16378" y="1"/>
                  </a:cubicBezTo>
                  <a:lnTo>
                    <a:pt x="16378" y="1"/>
                  </a:lnTo>
                  <a:cubicBezTo>
                    <a:pt x="25425" y="1"/>
                    <a:pt x="32755" y="7331"/>
                    <a:pt x="32755" y="16378"/>
                  </a:cubicBezTo>
                  <a:lnTo>
                    <a:pt x="32755" y="16378"/>
                  </a:lnTo>
                  <a:cubicBezTo>
                    <a:pt x="32755" y="25418"/>
                    <a:pt x="25425" y="32755"/>
                    <a:pt x="16378" y="32755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9"/>
            <p:cNvSpPr/>
            <p:nvPr/>
          </p:nvSpPr>
          <p:spPr>
            <a:xfrm>
              <a:off x="4062269" y="2403843"/>
              <a:ext cx="1063969" cy="674050"/>
            </a:xfrm>
            <a:custGeom>
              <a:avLst/>
              <a:gdLst/>
              <a:ahLst/>
              <a:cxnLst/>
              <a:rect l="l" t="t" r="r" b="b"/>
              <a:pathLst>
                <a:path w="13095" h="8296" extrusionOk="0">
                  <a:moveTo>
                    <a:pt x="1289" y="0"/>
                  </a:moveTo>
                  <a:cubicBezTo>
                    <a:pt x="576" y="0"/>
                    <a:pt x="0" y="602"/>
                    <a:pt x="0" y="1341"/>
                  </a:cubicBezTo>
                  <a:lnTo>
                    <a:pt x="0" y="6955"/>
                  </a:lnTo>
                  <a:cubicBezTo>
                    <a:pt x="0" y="7693"/>
                    <a:pt x="576" y="8296"/>
                    <a:pt x="1289" y="8296"/>
                  </a:cubicBezTo>
                  <a:lnTo>
                    <a:pt x="11805" y="8296"/>
                  </a:lnTo>
                  <a:cubicBezTo>
                    <a:pt x="12518" y="8296"/>
                    <a:pt x="13094" y="7693"/>
                    <a:pt x="13094" y="6955"/>
                  </a:cubicBezTo>
                  <a:lnTo>
                    <a:pt x="13094" y="1341"/>
                  </a:lnTo>
                  <a:cubicBezTo>
                    <a:pt x="13094" y="602"/>
                    <a:pt x="12518" y="7"/>
                    <a:pt x="11805" y="0"/>
                  </a:cubicBezTo>
                  <a:close/>
                </a:path>
              </a:pathLst>
            </a:custGeom>
            <a:solidFill>
              <a:srgbClr val="FFFFFF"/>
            </a:solidFill>
            <a:ln w="97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9"/>
            <p:cNvSpPr/>
            <p:nvPr/>
          </p:nvSpPr>
          <p:spPr>
            <a:xfrm>
              <a:off x="4062269" y="2404331"/>
              <a:ext cx="1063969" cy="673563"/>
            </a:xfrm>
            <a:custGeom>
              <a:avLst/>
              <a:gdLst/>
              <a:ahLst/>
              <a:cxnLst/>
              <a:rect l="l" t="t" r="r" b="b"/>
              <a:pathLst>
                <a:path w="13095" h="8290" extrusionOk="0">
                  <a:moveTo>
                    <a:pt x="1289" y="1"/>
                  </a:moveTo>
                  <a:cubicBezTo>
                    <a:pt x="576" y="1"/>
                    <a:pt x="0" y="596"/>
                    <a:pt x="0" y="1341"/>
                  </a:cubicBezTo>
                  <a:lnTo>
                    <a:pt x="0" y="6949"/>
                  </a:lnTo>
                  <a:cubicBezTo>
                    <a:pt x="0" y="7687"/>
                    <a:pt x="576" y="8290"/>
                    <a:pt x="1289" y="8290"/>
                  </a:cubicBezTo>
                  <a:lnTo>
                    <a:pt x="11805" y="8290"/>
                  </a:lnTo>
                  <a:cubicBezTo>
                    <a:pt x="12518" y="8290"/>
                    <a:pt x="13094" y="7687"/>
                    <a:pt x="13094" y="6949"/>
                  </a:cubicBezTo>
                  <a:lnTo>
                    <a:pt x="13094" y="1341"/>
                  </a:lnTo>
                  <a:cubicBezTo>
                    <a:pt x="13094" y="596"/>
                    <a:pt x="12518" y="1"/>
                    <a:pt x="1180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9"/>
            <p:cNvSpPr/>
            <p:nvPr/>
          </p:nvSpPr>
          <p:spPr>
            <a:xfrm>
              <a:off x="4151158" y="2490132"/>
              <a:ext cx="886113" cy="506756"/>
            </a:xfrm>
            <a:custGeom>
              <a:avLst/>
              <a:gdLst/>
              <a:ahLst/>
              <a:cxnLst/>
              <a:rect l="l" t="t" r="r" b="b"/>
              <a:pathLst>
                <a:path w="10906" h="6237" extrusionOk="0">
                  <a:moveTo>
                    <a:pt x="240" y="0"/>
                  </a:moveTo>
                  <a:cubicBezTo>
                    <a:pt x="104" y="0"/>
                    <a:pt x="0" y="110"/>
                    <a:pt x="0" y="240"/>
                  </a:cubicBezTo>
                  <a:lnTo>
                    <a:pt x="0" y="5997"/>
                  </a:lnTo>
                  <a:cubicBezTo>
                    <a:pt x="0" y="6126"/>
                    <a:pt x="104" y="6236"/>
                    <a:pt x="240" y="6236"/>
                  </a:cubicBezTo>
                  <a:lnTo>
                    <a:pt x="10673" y="6236"/>
                  </a:lnTo>
                  <a:cubicBezTo>
                    <a:pt x="10802" y="6236"/>
                    <a:pt x="10906" y="6126"/>
                    <a:pt x="10906" y="5997"/>
                  </a:cubicBezTo>
                  <a:lnTo>
                    <a:pt x="10906" y="240"/>
                  </a:lnTo>
                  <a:cubicBezTo>
                    <a:pt x="10906" y="110"/>
                    <a:pt x="10802" y="0"/>
                    <a:pt x="106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9"/>
            <p:cNvSpPr/>
            <p:nvPr/>
          </p:nvSpPr>
          <p:spPr>
            <a:xfrm>
              <a:off x="4151158" y="2490132"/>
              <a:ext cx="886113" cy="506756"/>
            </a:xfrm>
            <a:custGeom>
              <a:avLst/>
              <a:gdLst/>
              <a:ahLst/>
              <a:cxnLst/>
              <a:rect l="l" t="t" r="r" b="b"/>
              <a:pathLst>
                <a:path w="10906" h="6237" fill="none" extrusionOk="0">
                  <a:moveTo>
                    <a:pt x="10906" y="5997"/>
                  </a:moveTo>
                  <a:cubicBezTo>
                    <a:pt x="10906" y="6126"/>
                    <a:pt x="10802" y="6236"/>
                    <a:pt x="10673" y="6236"/>
                  </a:cubicBezTo>
                  <a:lnTo>
                    <a:pt x="240" y="6236"/>
                  </a:lnTo>
                  <a:cubicBezTo>
                    <a:pt x="104" y="6236"/>
                    <a:pt x="0" y="6126"/>
                    <a:pt x="0" y="5997"/>
                  </a:cubicBezTo>
                  <a:lnTo>
                    <a:pt x="0" y="240"/>
                  </a:lnTo>
                  <a:cubicBezTo>
                    <a:pt x="0" y="110"/>
                    <a:pt x="104" y="0"/>
                    <a:pt x="240" y="0"/>
                  </a:cubicBezTo>
                  <a:lnTo>
                    <a:pt x="10673" y="0"/>
                  </a:lnTo>
                  <a:cubicBezTo>
                    <a:pt x="10802" y="0"/>
                    <a:pt x="10906" y="110"/>
                    <a:pt x="10906" y="24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9"/>
            <p:cNvSpPr/>
            <p:nvPr/>
          </p:nvSpPr>
          <p:spPr>
            <a:xfrm>
              <a:off x="4446347" y="2564315"/>
              <a:ext cx="296319" cy="296319"/>
            </a:xfrm>
            <a:custGeom>
              <a:avLst/>
              <a:gdLst/>
              <a:ahLst/>
              <a:cxnLst/>
              <a:rect l="l" t="t" r="r" b="b"/>
              <a:pathLst>
                <a:path w="3647" h="3647" fill="none" extrusionOk="0">
                  <a:moveTo>
                    <a:pt x="3646" y="1820"/>
                  </a:moveTo>
                  <a:cubicBezTo>
                    <a:pt x="3646" y="2830"/>
                    <a:pt x="2830" y="3646"/>
                    <a:pt x="1820" y="3646"/>
                  </a:cubicBezTo>
                  <a:cubicBezTo>
                    <a:pt x="816" y="3646"/>
                    <a:pt x="0" y="2830"/>
                    <a:pt x="0" y="1820"/>
                  </a:cubicBezTo>
                  <a:cubicBezTo>
                    <a:pt x="0" y="816"/>
                    <a:pt x="816" y="0"/>
                    <a:pt x="1820" y="0"/>
                  </a:cubicBezTo>
                  <a:cubicBezTo>
                    <a:pt x="2830" y="0"/>
                    <a:pt x="3646" y="816"/>
                    <a:pt x="3646" y="182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9"/>
            <p:cNvSpPr/>
            <p:nvPr/>
          </p:nvSpPr>
          <p:spPr>
            <a:xfrm>
              <a:off x="4572125" y="2644754"/>
              <a:ext cx="85800" cy="135363"/>
            </a:xfrm>
            <a:custGeom>
              <a:avLst/>
              <a:gdLst/>
              <a:ahLst/>
              <a:cxnLst/>
              <a:rect l="l" t="t" r="r" b="b"/>
              <a:pathLst>
                <a:path w="1056" h="1666" extrusionOk="0">
                  <a:moveTo>
                    <a:pt x="0" y="1"/>
                  </a:moveTo>
                  <a:lnTo>
                    <a:pt x="0" y="1665"/>
                  </a:lnTo>
                  <a:lnTo>
                    <a:pt x="1056" y="8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 w="29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9"/>
            <p:cNvSpPr/>
            <p:nvPr/>
          </p:nvSpPr>
          <p:spPr>
            <a:xfrm>
              <a:off x="4193247" y="2924179"/>
              <a:ext cx="802506" cy="81"/>
            </a:xfrm>
            <a:custGeom>
              <a:avLst/>
              <a:gdLst/>
              <a:ahLst/>
              <a:cxnLst/>
              <a:rect l="l" t="t" r="r" b="b"/>
              <a:pathLst>
                <a:path w="9877" h="1" fill="none" extrusionOk="0">
                  <a:moveTo>
                    <a:pt x="1" y="1"/>
                  </a:moveTo>
                  <a:lnTo>
                    <a:pt x="9876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9"/>
            <p:cNvSpPr/>
            <p:nvPr/>
          </p:nvSpPr>
          <p:spPr>
            <a:xfrm>
              <a:off x="4551080" y="2445363"/>
              <a:ext cx="86856" cy="81"/>
            </a:xfrm>
            <a:custGeom>
              <a:avLst/>
              <a:gdLst/>
              <a:ahLst/>
              <a:cxnLst/>
              <a:rect l="l" t="t" r="r" b="b"/>
              <a:pathLst>
                <a:path w="1069" h="1" fill="none" extrusionOk="0">
                  <a:moveTo>
                    <a:pt x="0" y="1"/>
                  </a:moveTo>
                  <a:lnTo>
                    <a:pt x="1069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9"/>
            <p:cNvSpPr/>
            <p:nvPr/>
          </p:nvSpPr>
          <p:spPr>
            <a:xfrm>
              <a:off x="4062269" y="3077826"/>
              <a:ext cx="1063969" cy="119031"/>
            </a:xfrm>
            <a:custGeom>
              <a:avLst/>
              <a:gdLst/>
              <a:ahLst/>
              <a:cxnLst/>
              <a:rect l="l" t="t" r="r" b="b"/>
              <a:pathLst>
                <a:path w="13095" h="1465" extrusionOk="0">
                  <a:moveTo>
                    <a:pt x="732" y="1"/>
                  </a:moveTo>
                  <a:cubicBezTo>
                    <a:pt x="330" y="1"/>
                    <a:pt x="0" y="331"/>
                    <a:pt x="0" y="732"/>
                  </a:cubicBezTo>
                  <a:cubicBezTo>
                    <a:pt x="0" y="1134"/>
                    <a:pt x="330" y="1464"/>
                    <a:pt x="732" y="1464"/>
                  </a:cubicBezTo>
                  <a:lnTo>
                    <a:pt x="12362" y="1464"/>
                  </a:lnTo>
                  <a:cubicBezTo>
                    <a:pt x="12764" y="1464"/>
                    <a:pt x="13094" y="1134"/>
                    <a:pt x="13094" y="732"/>
                  </a:cubicBezTo>
                  <a:cubicBezTo>
                    <a:pt x="13094" y="331"/>
                    <a:pt x="12764" y="1"/>
                    <a:pt x="123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9"/>
            <p:cNvSpPr/>
            <p:nvPr/>
          </p:nvSpPr>
          <p:spPr>
            <a:xfrm>
              <a:off x="4859420" y="3672008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close/>
                </a:path>
              </a:pathLst>
            </a:custGeom>
            <a:noFill/>
            <a:ln w="2925" cap="flat" cmpd="sng">
              <a:solidFill>
                <a:srgbClr val="F1CB30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9"/>
            <p:cNvSpPr/>
            <p:nvPr/>
          </p:nvSpPr>
          <p:spPr>
            <a:xfrm>
              <a:off x="4599983" y="3672008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close/>
                </a:path>
              </a:pathLst>
            </a:custGeom>
            <a:noFill/>
            <a:ln w="2925" cap="flat" cmpd="sng">
              <a:solidFill>
                <a:srgbClr val="F1CB30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9"/>
            <p:cNvSpPr/>
            <p:nvPr/>
          </p:nvSpPr>
          <p:spPr>
            <a:xfrm>
              <a:off x="5204660" y="1697613"/>
              <a:ext cx="356568" cy="402768"/>
            </a:xfrm>
            <a:custGeom>
              <a:avLst/>
              <a:gdLst/>
              <a:ahLst/>
              <a:cxnLst/>
              <a:rect l="l" t="t" r="r" b="b"/>
              <a:pathLst>
                <a:path w="4521" h="5078" extrusionOk="0">
                  <a:moveTo>
                    <a:pt x="2286" y="1"/>
                  </a:moveTo>
                  <a:cubicBezTo>
                    <a:pt x="680" y="1"/>
                    <a:pt x="0" y="1665"/>
                    <a:pt x="1017" y="2934"/>
                  </a:cubicBezTo>
                  <a:cubicBezTo>
                    <a:pt x="2034" y="4204"/>
                    <a:pt x="1613" y="5078"/>
                    <a:pt x="1613" y="5078"/>
                  </a:cubicBezTo>
                  <a:lnTo>
                    <a:pt x="2966" y="5078"/>
                  </a:lnTo>
                  <a:cubicBezTo>
                    <a:pt x="2966" y="5078"/>
                    <a:pt x="2545" y="4204"/>
                    <a:pt x="3562" y="2934"/>
                  </a:cubicBezTo>
                  <a:cubicBezTo>
                    <a:pt x="4521" y="1743"/>
                    <a:pt x="3977" y="195"/>
                    <a:pt x="2565" y="20"/>
                  </a:cubicBezTo>
                  <a:cubicBezTo>
                    <a:pt x="2474" y="7"/>
                    <a:pt x="2384" y="1"/>
                    <a:pt x="22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9"/>
            <p:cNvSpPr/>
            <p:nvPr/>
          </p:nvSpPr>
          <p:spPr>
            <a:xfrm>
              <a:off x="5204660" y="1697613"/>
              <a:ext cx="361143" cy="402768"/>
            </a:xfrm>
            <a:custGeom>
              <a:avLst/>
              <a:gdLst/>
              <a:ahLst/>
              <a:cxnLst/>
              <a:rect l="l" t="t" r="r" b="b"/>
              <a:pathLst>
                <a:path w="4579" h="5078" fill="none" extrusionOk="0">
                  <a:moveTo>
                    <a:pt x="2966" y="5078"/>
                  </a:moveTo>
                  <a:cubicBezTo>
                    <a:pt x="2966" y="5078"/>
                    <a:pt x="2545" y="4204"/>
                    <a:pt x="3562" y="2934"/>
                  </a:cubicBezTo>
                  <a:cubicBezTo>
                    <a:pt x="4579" y="1665"/>
                    <a:pt x="3905" y="1"/>
                    <a:pt x="2293" y="1"/>
                  </a:cubicBezTo>
                  <a:cubicBezTo>
                    <a:pt x="680" y="1"/>
                    <a:pt x="0" y="1665"/>
                    <a:pt x="1017" y="2934"/>
                  </a:cubicBezTo>
                  <a:cubicBezTo>
                    <a:pt x="2034" y="4204"/>
                    <a:pt x="1613" y="5078"/>
                    <a:pt x="1613" y="507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9"/>
            <p:cNvSpPr/>
            <p:nvPr/>
          </p:nvSpPr>
          <p:spPr>
            <a:xfrm>
              <a:off x="5338504" y="1870209"/>
              <a:ext cx="41959" cy="193214"/>
            </a:xfrm>
            <a:custGeom>
              <a:avLst/>
              <a:gdLst/>
              <a:ahLst/>
              <a:cxnLst/>
              <a:rect l="l" t="t" r="r" b="b"/>
              <a:pathLst>
                <a:path w="532" h="2436" fill="none" extrusionOk="0">
                  <a:moveTo>
                    <a:pt x="531" y="2435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9"/>
            <p:cNvSpPr/>
            <p:nvPr/>
          </p:nvSpPr>
          <p:spPr>
            <a:xfrm>
              <a:off x="5390086" y="1870209"/>
              <a:ext cx="41959" cy="193214"/>
            </a:xfrm>
            <a:custGeom>
              <a:avLst/>
              <a:gdLst/>
              <a:ahLst/>
              <a:cxnLst/>
              <a:rect l="l" t="t" r="r" b="b"/>
              <a:pathLst>
                <a:path w="532" h="2436" fill="none" extrusionOk="0">
                  <a:moveTo>
                    <a:pt x="0" y="2435"/>
                  </a:moveTo>
                  <a:lnTo>
                    <a:pt x="531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9"/>
            <p:cNvSpPr/>
            <p:nvPr/>
          </p:nvSpPr>
          <p:spPr>
            <a:xfrm>
              <a:off x="5344577" y="1899001"/>
              <a:ext cx="81314" cy="79"/>
            </a:xfrm>
            <a:custGeom>
              <a:avLst/>
              <a:gdLst/>
              <a:ahLst/>
              <a:cxnLst/>
              <a:rect l="l" t="t" r="r" b="b"/>
              <a:pathLst>
                <a:path w="1031" h="1" fill="none" extrusionOk="0">
                  <a:moveTo>
                    <a:pt x="1" y="0"/>
                  </a:moveTo>
                  <a:lnTo>
                    <a:pt x="1030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9"/>
            <p:cNvSpPr/>
            <p:nvPr/>
          </p:nvSpPr>
          <p:spPr>
            <a:xfrm>
              <a:off x="5291497" y="2063586"/>
              <a:ext cx="188025" cy="274117"/>
            </a:xfrm>
            <a:custGeom>
              <a:avLst/>
              <a:gdLst/>
              <a:ahLst/>
              <a:cxnLst/>
              <a:rect l="l" t="t" r="r" b="b"/>
              <a:pathLst>
                <a:path w="2384" h="3456" extrusionOk="0">
                  <a:moveTo>
                    <a:pt x="1185" y="0"/>
                  </a:moveTo>
                  <a:cubicBezTo>
                    <a:pt x="835" y="0"/>
                    <a:pt x="487" y="47"/>
                    <a:pt x="259" y="140"/>
                  </a:cubicBezTo>
                  <a:cubicBezTo>
                    <a:pt x="97" y="205"/>
                    <a:pt x="0" y="295"/>
                    <a:pt x="0" y="405"/>
                  </a:cubicBezTo>
                  <a:cubicBezTo>
                    <a:pt x="0" y="1493"/>
                    <a:pt x="162" y="3456"/>
                    <a:pt x="1192" y="3456"/>
                  </a:cubicBezTo>
                  <a:cubicBezTo>
                    <a:pt x="1399" y="3456"/>
                    <a:pt x="1574" y="3358"/>
                    <a:pt x="1716" y="3184"/>
                  </a:cubicBezTo>
                  <a:cubicBezTo>
                    <a:pt x="2215" y="2607"/>
                    <a:pt x="2383" y="1247"/>
                    <a:pt x="2383" y="405"/>
                  </a:cubicBezTo>
                  <a:cubicBezTo>
                    <a:pt x="2383" y="136"/>
                    <a:pt x="1783" y="0"/>
                    <a:pt x="1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9"/>
            <p:cNvSpPr/>
            <p:nvPr/>
          </p:nvSpPr>
          <p:spPr>
            <a:xfrm>
              <a:off x="5291497" y="2052560"/>
              <a:ext cx="188025" cy="285142"/>
            </a:xfrm>
            <a:custGeom>
              <a:avLst/>
              <a:gdLst/>
              <a:ahLst/>
              <a:cxnLst/>
              <a:rect l="l" t="t" r="r" b="b"/>
              <a:pathLst>
                <a:path w="2384" h="3595" fill="none" extrusionOk="0">
                  <a:moveTo>
                    <a:pt x="2383" y="544"/>
                  </a:moveTo>
                  <a:cubicBezTo>
                    <a:pt x="2383" y="1632"/>
                    <a:pt x="2105" y="3595"/>
                    <a:pt x="1192" y="3595"/>
                  </a:cubicBezTo>
                  <a:cubicBezTo>
                    <a:pt x="156" y="3595"/>
                    <a:pt x="0" y="1632"/>
                    <a:pt x="0" y="544"/>
                  </a:cubicBezTo>
                  <a:cubicBezTo>
                    <a:pt x="0" y="0"/>
                    <a:pt x="2383" y="0"/>
                    <a:pt x="2383" y="54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9"/>
            <p:cNvSpPr/>
            <p:nvPr/>
          </p:nvSpPr>
          <p:spPr>
            <a:xfrm>
              <a:off x="5400813" y="2140921"/>
              <a:ext cx="78712" cy="79"/>
            </a:xfrm>
            <a:custGeom>
              <a:avLst/>
              <a:gdLst/>
              <a:ahLst/>
              <a:cxnLst/>
              <a:rect l="l" t="t" r="r" b="b"/>
              <a:pathLst>
                <a:path w="998" h="1" fill="none" extrusionOk="0">
                  <a:moveTo>
                    <a:pt x="0" y="0"/>
                  </a:moveTo>
                  <a:lnTo>
                    <a:pt x="997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9"/>
            <p:cNvSpPr/>
            <p:nvPr/>
          </p:nvSpPr>
          <p:spPr>
            <a:xfrm>
              <a:off x="5395568" y="2175820"/>
              <a:ext cx="78712" cy="79"/>
            </a:xfrm>
            <a:custGeom>
              <a:avLst/>
              <a:gdLst/>
              <a:ahLst/>
              <a:cxnLst/>
              <a:rect l="l" t="t" r="r" b="b"/>
              <a:pathLst>
                <a:path w="998" h="1" fill="none" extrusionOk="0">
                  <a:moveTo>
                    <a:pt x="0" y="1"/>
                  </a:moveTo>
                  <a:lnTo>
                    <a:pt x="997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9"/>
            <p:cNvSpPr/>
            <p:nvPr/>
          </p:nvSpPr>
          <p:spPr>
            <a:xfrm>
              <a:off x="5400813" y="2210800"/>
              <a:ext cx="67433" cy="79"/>
            </a:xfrm>
            <a:custGeom>
              <a:avLst/>
              <a:gdLst/>
              <a:ahLst/>
              <a:cxnLst/>
              <a:rect l="l" t="t" r="r" b="b"/>
              <a:pathLst>
                <a:path w="855" h="1" fill="none" extrusionOk="0">
                  <a:moveTo>
                    <a:pt x="0" y="0"/>
                  </a:moveTo>
                  <a:lnTo>
                    <a:pt x="855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9"/>
            <p:cNvSpPr/>
            <p:nvPr/>
          </p:nvSpPr>
          <p:spPr>
            <a:xfrm>
              <a:off x="5400813" y="2245699"/>
              <a:ext cx="59310" cy="79"/>
            </a:xfrm>
            <a:custGeom>
              <a:avLst/>
              <a:gdLst/>
              <a:ahLst/>
              <a:cxnLst/>
              <a:rect l="l" t="t" r="r" b="b"/>
              <a:pathLst>
                <a:path w="752" h="1" fill="none" extrusionOk="0">
                  <a:moveTo>
                    <a:pt x="0" y="0"/>
                  </a:moveTo>
                  <a:lnTo>
                    <a:pt x="751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9"/>
            <p:cNvSpPr/>
            <p:nvPr/>
          </p:nvSpPr>
          <p:spPr>
            <a:xfrm>
              <a:off x="5331618" y="2886815"/>
              <a:ext cx="556711" cy="365278"/>
            </a:xfrm>
            <a:custGeom>
              <a:avLst/>
              <a:gdLst/>
              <a:ahLst/>
              <a:cxnLst/>
              <a:rect l="l" t="t" r="r" b="b"/>
              <a:pathLst>
                <a:path w="5816" h="3770" extrusionOk="0">
                  <a:moveTo>
                    <a:pt x="0" y="1"/>
                  </a:moveTo>
                  <a:lnTo>
                    <a:pt x="0" y="3769"/>
                  </a:lnTo>
                  <a:lnTo>
                    <a:pt x="5816" y="3769"/>
                  </a:lnTo>
                  <a:lnTo>
                    <a:pt x="581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9"/>
            <p:cNvSpPr/>
            <p:nvPr/>
          </p:nvSpPr>
          <p:spPr>
            <a:xfrm>
              <a:off x="5331618" y="2886815"/>
              <a:ext cx="556711" cy="365278"/>
            </a:xfrm>
            <a:custGeom>
              <a:avLst/>
              <a:gdLst/>
              <a:ahLst/>
              <a:cxnLst/>
              <a:rect l="l" t="t" r="r" b="b"/>
              <a:pathLst>
                <a:path w="5816" h="3770" fill="none" extrusionOk="0">
                  <a:moveTo>
                    <a:pt x="0" y="1"/>
                  </a:moveTo>
                  <a:lnTo>
                    <a:pt x="5816" y="1"/>
                  </a:lnTo>
                  <a:lnTo>
                    <a:pt x="5816" y="3769"/>
                  </a:lnTo>
                  <a:lnTo>
                    <a:pt x="0" y="3769"/>
                  </a:lnTo>
                  <a:close/>
                </a:path>
              </a:pathLst>
            </a:custGeom>
            <a:noFill/>
            <a:ln w="29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9"/>
            <p:cNvSpPr/>
            <p:nvPr/>
          </p:nvSpPr>
          <p:spPr>
            <a:xfrm>
              <a:off x="5331618" y="3059962"/>
              <a:ext cx="229442" cy="192134"/>
            </a:xfrm>
            <a:custGeom>
              <a:avLst/>
              <a:gdLst/>
              <a:ahLst/>
              <a:cxnLst/>
              <a:rect l="l" t="t" r="r" b="b"/>
              <a:pathLst>
                <a:path w="2397" h="1983" extrusionOk="0">
                  <a:moveTo>
                    <a:pt x="0" y="1982"/>
                  </a:moveTo>
                  <a:lnTo>
                    <a:pt x="2396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9"/>
            <p:cNvSpPr/>
            <p:nvPr/>
          </p:nvSpPr>
          <p:spPr>
            <a:xfrm>
              <a:off x="5331618" y="3059962"/>
              <a:ext cx="229442" cy="192134"/>
            </a:xfrm>
            <a:custGeom>
              <a:avLst/>
              <a:gdLst/>
              <a:ahLst/>
              <a:cxnLst/>
              <a:rect l="l" t="t" r="r" b="b"/>
              <a:pathLst>
                <a:path w="2397" h="1983" fill="none" extrusionOk="0">
                  <a:moveTo>
                    <a:pt x="0" y="1982"/>
                  </a:moveTo>
                  <a:lnTo>
                    <a:pt x="2396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9"/>
            <p:cNvSpPr/>
            <p:nvPr/>
          </p:nvSpPr>
          <p:spPr>
            <a:xfrm>
              <a:off x="5661958" y="3059962"/>
              <a:ext cx="226379" cy="192134"/>
            </a:xfrm>
            <a:custGeom>
              <a:avLst/>
              <a:gdLst/>
              <a:ahLst/>
              <a:cxnLst/>
              <a:rect l="l" t="t" r="r" b="b"/>
              <a:pathLst>
                <a:path w="2365" h="1983" extrusionOk="0">
                  <a:moveTo>
                    <a:pt x="2365" y="1982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9"/>
            <p:cNvSpPr/>
            <p:nvPr/>
          </p:nvSpPr>
          <p:spPr>
            <a:xfrm>
              <a:off x="5661958" y="3059962"/>
              <a:ext cx="226379" cy="192134"/>
            </a:xfrm>
            <a:custGeom>
              <a:avLst/>
              <a:gdLst/>
              <a:ahLst/>
              <a:cxnLst/>
              <a:rect l="l" t="t" r="r" b="b"/>
              <a:pathLst>
                <a:path w="2365" h="1983" fill="none" extrusionOk="0">
                  <a:moveTo>
                    <a:pt x="2365" y="1982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9"/>
            <p:cNvSpPr/>
            <p:nvPr/>
          </p:nvSpPr>
          <p:spPr>
            <a:xfrm>
              <a:off x="5331618" y="2886815"/>
              <a:ext cx="556711" cy="213450"/>
            </a:xfrm>
            <a:custGeom>
              <a:avLst/>
              <a:gdLst/>
              <a:ahLst/>
              <a:cxnLst/>
              <a:rect l="l" t="t" r="r" b="b"/>
              <a:pathLst>
                <a:path w="5816" h="2203" fill="none" extrusionOk="0">
                  <a:moveTo>
                    <a:pt x="5816" y="1"/>
                  </a:moveTo>
                  <a:lnTo>
                    <a:pt x="2908" y="2202"/>
                  </a:ln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9"/>
            <p:cNvSpPr/>
            <p:nvPr/>
          </p:nvSpPr>
          <p:spPr>
            <a:xfrm>
              <a:off x="4821823" y="3611661"/>
              <a:ext cx="423037" cy="492228"/>
            </a:xfrm>
            <a:custGeom>
              <a:avLst/>
              <a:gdLst/>
              <a:ahLst/>
              <a:cxnLst/>
              <a:rect l="l" t="t" r="r" b="b"/>
              <a:pathLst>
                <a:path w="4735" h="5486" extrusionOk="0">
                  <a:moveTo>
                    <a:pt x="1" y="0"/>
                  </a:moveTo>
                  <a:lnTo>
                    <a:pt x="1" y="5485"/>
                  </a:lnTo>
                  <a:lnTo>
                    <a:pt x="4734" y="5485"/>
                  </a:lnTo>
                  <a:lnTo>
                    <a:pt x="4734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9"/>
            <p:cNvSpPr/>
            <p:nvPr/>
          </p:nvSpPr>
          <p:spPr>
            <a:xfrm>
              <a:off x="4821823" y="3560517"/>
              <a:ext cx="486649" cy="57603"/>
            </a:xfrm>
            <a:custGeom>
              <a:avLst/>
              <a:gdLst/>
              <a:ahLst/>
              <a:cxnLst/>
              <a:rect l="l" t="t" r="r" b="b"/>
              <a:pathLst>
                <a:path w="5447" h="642" extrusionOk="0">
                  <a:moveTo>
                    <a:pt x="1186" y="1"/>
                  </a:moveTo>
                  <a:lnTo>
                    <a:pt x="1" y="570"/>
                  </a:lnTo>
                  <a:lnTo>
                    <a:pt x="4806" y="642"/>
                  </a:lnTo>
                  <a:lnTo>
                    <a:pt x="54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9"/>
            <p:cNvSpPr/>
            <p:nvPr/>
          </p:nvSpPr>
          <p:spPr>
            <a:xfrm>
              <a:off x="5248264" y="3560517"/>
              <a:ext cx="60217" cy="543909"/>
            </a:xfrm>
            <a:custGeom>
              <a:avLst/>
              <a:gdLst/>
              <a:ahLst/>
              <a:cxnLst/>
              <a:rect l="l" t="t" r="r" b="b"/>
              <a:pathLst>
                <a:path w="674" h="6062" extrusionOk="0">
                  <a:moveTo>
                    <a:pt x="674" y="1"/>
                  </a:moveTo>
                  <a:lnTo>
                    <a:pt x="0" y="642"/>
                  </a:lnTo>
                  <a:lnTo>
                    <a:pt x="26" y="6062"/>
                  </a:lnTo>
                  <a:lnTo>
                    <a:pt x="674" y="5427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9"/>
            <p:cNvSpPr/>
            <p:nvPr/>
          </p:nvSpPr>
          <p:spPr>
            <a:xfrm>
              <a:off x="4818338" y="3560248"/>
              <a:ext cx="109445" cy="51502"/>
            </a:xfrm>
            <a:custGeom>
              <a:avLst/>
              <a:gdLst/>
              <a:ahLst/>
              <a:cxnLst/>
              <a:rect l="l" t="t" r="r" b="b"/>
              <a:pathLst>
                <a:path w="1225" h="574" extrusionOk="0">
                  <a:moveTo>
                    <a:pt x="1128" y="1"/>
                  </a:moveTo>
                  <a:cubicBezTo>
                    <a:pt x="963" y="1"/>
                    <a:pt x="618" y="22"/>
                    <a:pt x="357" y="178"/>
                  </a:cubicBezTo>
                  <a:cubicBezTo>
                    <a:pt x="1" y="392"/>
                    <a:pt x="40" y="573"/>
                    <a:pt x="40" y="573"/>
                  </a:cubicBezTo>
                  <a:lnTo>
                    <a:pt x="1225" y="4"/>
                  </a:lnTo>
                  <a:cubicBezTo>
                    <a:pt x="1225" y="4"/>
                    <a:pt x="1188" y="1"/>
                    <a:pt x="112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9"/>
            <p:cNvSpPr/>
            <p:nvPr/>
          </p:nvSpPr>
          <p:spPr>
            <a:xfrm>
              <a:off x="4860062" y="3593088"/>
              <a:ext cx="411422" cy="485229"/>
            </a:xfrm>
            <a:custGeom>
              <a:avLst/>
              <a:gdLst/>
              <a:ahLst/>
              <a:cxnLst/>
              <a:rect l="l" t="t" r="r" b="b"/>
              <a:pathLst>
                <a:path w="4605" h="5408" fill="none" extrusionOk="0">
                  <a:moveTo>
                    <a:pt x="0" y="0"/>
                  </a:moveTo>
                  <a:lnTo>
                    <a:pt x="4604" y="65"/>
                  </a:lnTo>
                  <a:lnTo>
                    <a:pt x="4604" y="5407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9"/>
            <p:cNvSpPr/>
            <p:nvPr/>
          </p:nvSpPr>
          <p:spPr>
            <a:xfrm>
              <a:off x="4894192" y="3576758"/>
              <a:ext cx="396949" cy="487652"/>
            </a:xfrm>
            <a:custGeom>
              <a:avLst/>
              <a:gdLst/>
              <a:ahLst/>
              <a:cxnLst/>
              <a:rect l="l" t="t" r="r" b="b"/>
              <a:pathLst>
                <a:path w="4443" h="5435" fill="none" extrusionOk="0">
                  <a:moveTo>
                    <a:pt x="0" y="1"/>
                  </a:moveTo>
                  <a:lnTo>
                    <a:pt x="4442" y="1"/>
                  </a:lnTo>
                  <a:lnTo>
                    <a:pt x="4442" y="5434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9"/>
            <p:cNvSpPr/>
            <p:nvPr/>
          </p:nvSpPr>
          <p:spPr>
            <a:xfrm>
              <a:off x="4874447" y="4104348"/>
              <a:ext cx="86930" cy="66934"/>
            </a:xfrm>
            <a:custGeom>
              <a:avLst/>
              <a:gdLst/>
              <a:ahLst/>
              <a:cxnLst/>
              <a:rect l="l" t="t" r="r" b="b"/>
              <a:pathLst>
                <a:path w="973" h="746" extrusionOk="0">
                  <a:moveTo>
                    <a:pt x="1" y="1"/>
                  </a:moveTo>
                  <a:lnTo>
                    <a:pt x="1" y="746"/>
                  </a:lnTo>
                  <a:lnTo>
                    <a:pt x="487" y="519"/>
                  </a:lnTo>
                  <a:lnTo>
                    <a:pt x="972" y="746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9"/>
            <p:cNvSpPr/>
            <p:nvPr/>
          </p:nvSpPr>
          <p:spPr>
            <a:xfrm>
              <a:off x="4923050" y="3737188"/>
              <a:ext cx="240242" cy="241807"/>
            </a:xfrm>
            <a:custGeom>
              <a:avLst/>
              <a:gdLst/>
              <a:ahLst/>
              <a:cxnLst/>
              <a:rect l="l" t="t" r="r" b="b"/>
              <a:pathLst>
                <a:path w="2689" h="2695" extrusionOk="0">
                  <a:moveTo>
                    <a:pt x="1341" y="0"/>
                  </a:moveTo>
                  <a:cubicBezTo>
                    <a:pt x="603" y="0"/>
                    <a:pt x="1" y="602"/>
                    <a:pt x="1" y="1347"/>
                  </a:cubicBezTo>
                  <a:cubicBezTo>
                    <a:pt x="1" y="2085"/>
                    <a:pt x="603" y="2694"/>
                    <a:pt x="1341" y="2694"/>
                  </a:cubicBezTo>
                  <a:cubicBezTo>
                    <a:pt x="2086" y="2694"/>
                    <a:pt x="2688" y="2085"/>
                    <a:pt x="2688" y="1347"/>
                  </a:cubicBezTo>
                  <a:cubicBezTo>
                    <a:pt x="2688" y="602"/>
                    <a:pt x="2086" y="0"/>
                    <a:pt x="13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9"/>
            <p:cNvSpPr/>
            <p:nvPr/>
          </p:nvSpPr>
          <p:spPr>
            <a:xfrm>
              <a:off x="4951462" y="3861459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9"/>
            <p:cNvSpPr/>
            <p:nvPr/>
          </p:nvSpPr>
          <p:spPr>
            <a:xfrm>
              <a:off x="4951462" y="3861459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9"/>
            <p:cNvSpPr/>
            <p:nvPr/>
          </p:nvSpPr>
          <p:spPr>
            <a:xfrm>
              <a:off x="4951462" y="3894658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0"/>
                  </a:moveTo>
                  <a:lnTo>
                    <a:pt x="2021" y="0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9"/>
            <p:cNvSpPr/>
            <p:nvPr/>
          </p:nvSpPr>
          <p:spPr>
            <a:xfrm>
              <a:off x="4951462" y="3894658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0"/>
                  </a:moveTo>
                  <a:lnTo>
                    <a:pt x="202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9"/>
            <p:cNvSpPr/>
            <p:nvPr/>
          </p:nvSpPr>
          <p:spPr>
            <a:xfrm>
              <a:off x="4951462" y="3830683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9"/>
            <p:cNvSpPr/>
            <p:nvPr/>
          </p:nvSpPr>
          <p:spPr>
            <a:xfrm>
              <a:off x="4951462" y="3830683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9"/>
            <p:cNvSpPr/>
            <p:nvPr/>
          </p:nvSpPr>
          <p:spPr>
            <a:xfrm>
              <a:off x="3739398" y="3557976"/>
              <a:ext cx="445656" cy="446794"/>
            </a:xfrm>
            <a:custGeom>
              <a:avLst/>
              <a:gdLst/>
              <a:ahLst/>
              <a:cxnLst/>
              <a:rect l="l" t="t" r="r" b="b"/>
              <a:pathLst>
                <a:path w="5485" h="5499" extrusionOk="0">
                  <a:moveTo>
                    <a:pt x="2746" y="0"/>
                  </a:moveTo>
                  <a:cubicBezTo>
                    <a:pt x="2286" y="0"/>
                    <a:pt x="1859" y="111"/>
                    <a:pt x="1483" y="311"/>
                  </a:cubicBezTo>
                  <a:cubicBezTo>
                    <a:pt x="1334" y="389"/>
                    <a:pt x="1198" y="473"/>
                    <a:pt x="1069" y="570"/>
                  </a:cubicBezTo>
                  <a:cubicBezTo>
                    <a:pt x="414" y="1075"/>
                    <a:pt x="0" y="1865"/>
                    <a:pt x="0" y="2753"/>
                  </a:cubicBezTo>
                  <a:cubicBezTo>
                    <a:pt x="0" y="4268"/>
                    <a:pt x="1224" y="5498"/>
                    <a:pt x="2746" y="5498"/>
                  </a:cubicBezTo>
                  <a:cubicBezTo>
                    <a:pt x="3387" y="5498"/>
                    <a:pt x="3983" y="5278"/>
                    <a:pt x="4449" y="4909"/>
                  </a:cubicBezTo>
                  <a:cubicBezTo>
                    <a:pt x="4533" y="4844"/>
                    <a:pt x="4611" y="4773"/>
                    <a:pt x="4682" y="4702"/>
                  </a:cubicBezTo>
                  <a:cubicBezTo>
                    <a:pt x="5135" y="4255"/>
                    <a:pt x="5427" y="3653"/>
                    <a:pt x="5485" y="2986"/>
                  </a:cubicBezTo>
                  <a:lnTo>
                    <a:pt x="2746" y="2753"/>
                  </a:lnTo>
                  <a:lnTo>
                    <a:pt x="27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9"/>
            <p:cNvSpPr/>
            <p:nvPr/>
          </p:nvSpPr>
          <p:spPr>
            <a:xfrm>
              <a:off x="3738830" y="3557976"/>
              <a:ext cx="446225" cy="446794"/>
            </a:xfrm>
            <a:custGeom>
              <a:avLst/>
              <a:gdLst/>
              <a:ahLst/>
              <a:cxnLst/>
              <a:rect l="l" t="t" r="r" b="b"/>
              <a:pathLst>
                <a:path w="5492" h="5499" fill="none" extrusionOk="0">
                  <a:moveTo>
                    <a:pt x="5492" y="2986"/>
                  </a:moveTo>
                  <a:cubicBezTo>
                    <a:pt x="5375" y="4391"/>
                    <a:pt x="4190" y="5498"/>
                    <a:pt x="2753" y="5498"/>
                  </a:cubicBezTo>
                  <a:cubicBezTo>
                    <a:pt x="1231" y="5498"/>
                    <a:pt x="1" y="4268"/>
                    <a:pt x="1" y="2753"/>
                  </a:cubicBezTo>
                  <a:cubicBezTo>
                    <a:pt x="1" y="1231"/>
                    <a:pt x="1231" y="0"/>
                    <a:pt x="2753" y="0"/>
                  </a:cubicBezTo>
                  <a:lnTo>
                    <a:pt x="2753" y="2753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9"/>
            <p:cNvSpPr/>
            <p:nvPr/>
          </p:nvSpPr>
          <p:spPr>
            <a:xfrm>
              <a:off x="4011917" y="3677416"/>
              <a:ext cx="172169" cy="102700"/>
            </a:xfrm>
            <a:custGeom>
              <a:avLst/>
              <a:gdLst/>
              <a:ahLst/>
              <a:cxnLst/>
              <a:rect l="l" t="t" r="r" b="b"/>
              <a:pathLst>
                <a:path w="2119" h="1264" extrusionOk="0">
                  <a:moveTo>
                    <a:pt x="1891" y="0"/>
                  </a:moveTo>
                  <a:lnTo>
                    <a:pt x="0" y="1095"/>
                  </a:lnTo>
                  <a:lnTo>
                    <a:pt x="2112" y="1263"/>
                  </a:lnTo>
                  <a:cubicBezTo>
                    <a:pt x="2118" y="1205"/>
                    <a:pt x="2118" y="978"/>
                    <a:pt x="2118" y="926"/>
                  </a:cubicBezTo>
                  <a:cubicBezTo>
                    <a:pt x="2118" y="590"/>
                    <a:pt x="2034" y="279"/>
                    <a:pt x="189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9"/>
            <p:cNvSpPr/>
            <p:nvPr/>
          </p:nvSpPr>
          <p:spPr>
            <a:xfrm>
              <a:off x="3984535" y="3557976"/>
              <a:ext cx="159006" cy="191100"/>
            </a:xfrm>
            <a:custGeom>
              <a:avLst/>
              <a:gdLst/>
              <a:ahLst/>
              <a:cxnLst/>
              <a:rect l="l" t="t" r="r" b="b"/>
              <a:pathLst>
                <a:path w="1957" h="2352" extrusionOk="0">
                  <a:moveTo>
                    <a:pt x="98" y="0"/>
                  </a:moveTo>
                  <a:lnTo>
                    <a:pt x="1" y="2351"/>
                  </a:lnTo>
                  <a:lnTo>
                    <a:pt x="1" y="2351"/>
                  </a:lnTo>
                  <a:lnTo>
                    <a:pt x="1956" y="1075"/>
                  </a:lnTo>
                  <a:cubicBezTo>
                    <a:pt x="1626" y="441"/>
                    <a:pt x="868" y="0"/>
                    <a:pt x="9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9"/>
            <p:cNvSpPr/>
            <p:nvPr/>
          </p:nvSpPr>
          <p:spPr>
            <a:xfrm>
              <a:off x="3720646" y="1697604"/>
              <a:ext cx="65" cy="113056"/>
            </a:xfrm>
            <a:custGeom>
              <a:avLst/>
              <a:gdLst/>
              <a:ahLst/>
              <a:cxnLst/>
              <a:rect l="l" t="t" r="r" b="b"/>
              <a:pathLst>
                <a:path w="1" h="1756" fill="none" extrusionOk="0">
                  <a:moveTo>
                    <a:pt x="0" y="1756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9"/>
            <p:cNvSpPr/>
            <p:nvPr/>
          </p:nvSpPr>
          <p:spPr>
            <a:xfrm>
              <a:off x="3754439" y="1723487"/>
              <a:ext cx="57081" cy="98055"/>
            </a:xfrm>
            <a:custGeom>
              <a:avLst/>
              <a:gdLst/>
              <a:ahLst/>
              <a:cxnLst/>
              <a:rect l="l" t="t" r="r" b="b"/>
              <a:pathLst>
                <a:path w="875" h="1523" fill="none" extrusionOk="0">
                  <a:moveTo>
                    <a:pt x="0" y="1522"/>
                  </a:moveTo>
                  <a:lnTo>
                    <a:pt x="875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9"/>
            <p:cNvSpPr/>
            <p:nvPr/>
          </p:nvSpPr>
          <p:spPr>
            <a:xfrm>
              <a:off x="3622594" y="1723487"/>
              <a:ext cx="60930" cy="95930"/>
            </a:xfrm>
            <a:custGeom>
              <a:avLst/>
              <a:gdLst/>
              <a:ahLst/>
              <a:cxnLst/>
              <a:rect l="l" t="t" r="r" b="b"/>
              <a:pathLst>
                <a:path w="934" h="1490" fill="none" extrusionOk="0">
                  <a:moveTo>
                    <a:pt x="933" y="149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9"/>
            <p:cNvSpPr/>
            <p:nvPr/>
          </p:nvSpPr>
          <p:spPr>
            <a:xfrm>
              <a:off x="3555857" y="1791412"/>
              <a:ext cx="101441" cy="52601"/>
            </a:xfrm>
            <a:custGeom>
              <a:avLst/>
              <a:gdLst/>
              <a:ahLst/>
              <a:cxnLst/>
              <a:rect l="l" t="t" r="r" b="b"/>
              <a:pathLst>
                <a:path w="1555" h="817" fill="none" extrusionOk="0">
                  <a:moveTo>
                    <a:pt x="1555" y="817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9"/>
            <p:cNvSpPr/>
            <p:nvPr/>
          </p:nvSpPr>
          <p:spPr>
            <a:xfrm>
              <a:off x="3775119" y="1774350"/>
              <a:ext cx="92178" cy="67151"/>
            </a:xfrm>
            <a:custGeom>
              <a:avLst/>
              <a:gdLst/>
              <a:ahLst/>
              <a:cxnLst/>
              <a:rect l="l" t="t" r="r" b="b"/>
              <a:pathLst>
                <a:path w="1413" h="1043" fill="none" extrusionOk="0">
                  <a:moveTo>
                    <a:pt x="1" y="1043"/>
                  </a:moveTo>
                  <a:lnTo>
                    <a:pt x="1412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9"/>
            <p:cNvSpPr/>
            <p:nvPr/>
          </p:nvSpPr>
          <p:spPr>
            <a:xfrm>
              <a:off x="3463350" y="1871891"/>
              <a:ext cx="504076" cy="465357"/>
            </a:xfrm>
            <a:custGeom>
              <a:avLst/>
              <a:gdLst/>
              <a:ahLst/>
              <a:cxnLst/>
              <a:rect l="l" t="t" r="r" b="b"/>
              <a:pathLst>
                <a:path w="7727" h="7228" extrusionOk="0">
                  <a:moveTo>
                    <a:pt x="1" y="1"/>
                  </a:moveTo>
                  <a:lnTo>
                    <a:pt x="1" y="7228"/>
                  </a:lnTo>
                  <a:lnTo>
                    <a:pt x="7726" y="7228"/>
                  </a:lnTo>
                  <a:lnTo>
                    <a:pt x="7726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9"/>
            <p:cNvSpPr/>
            <p:nvPr/>
          </p:nvSpPr>
          <p:spPr>
            <a:xfrm>
              <a:off x="3683004" y="2182093"/>
              <a:ext cx="71042" cy="105137"/>
            </a:xfrm>
            <a:custGeom>
              <a:avLst/>
              <a:gdLst/>
              <a:ahLst/>
              <a:cxnLst/>
              <a:rect l="l" t="t" r="r" b="b"/>
              <a:pathLst>
                <a:path w="1089" h="1633" extrusionOk="0">
                  <a:moveTo>
                    <a:pt x="1" y="1"/>
                  </a:moveTo>
                  <a:lnTo>
                    <a:pt x="1" y="1633"/>
                  </a:lnTo>
                  <a:lnTo>
                    <a:pt x="1089" y="1633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9"/>
            <p:cNvSpPr/>
            <p:nvPr/>
          </p:nvSpPr>
          <p:spPr>
            <a:xfrm>
              <a:off x="3612939" y="1929837"/>
              <a:ext cx="211233" cy="290236"/>
            </a:xfrm>
            <a:custGeom>
              <a:avLst/>
              <a:gdLst/>
              <a:ahLst/>
              <a:cxnLst/>
              <a:rect l="l" t="t" r="r" b="b"/>
              <a:pathLst>
                <a:path w="3238" h="4508" extrusionOk="0">
                  <a:moveTo>
                    <a:pt x="1269" y="1"/>
                  </a:moveTo>
                  <a:cubicBezTo>
                    <a:pt x="570" y="1"/>
                    <a:pt x="0" y="564"/>
                    <a:pt x="0" y="1264"/>
                  </a:cubicBezTo>
                  <a:lnTo>
                    <a:pt x="0" y="3245"/>
                  </a:lnTo>
                  <a:cubicBezTo>
                    <a:pt x="0" y="3938"/>
                    <a:pt x="570" y="4508"/>
                    <a:pt x="1269" y="4508"/>
                  </a:cubicBezTo>
                  <a:lnTo>
                    <a:pt x="1975" y="4508"/>
                  </a:lnTo>
                  <a:cubicBezTo>
                    <a:pt x="2668" y="4508"/>
                    <a:pt x="3238" y="3938"/>
                    <a:pt x="3238" y="3245"/>
                  </a:cubicBezTo>
                  <a:lnTo>
                    <a:pt x="3238" y="1264"/>
                  </a:lnTo>
                  <a:cubicBezTo>
                    <a:pt x="3238" y="564"/>
                    <a:pt x="2668" y="1"/>
                    <a:pt x="197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9"/>
            <p:cNvSpPr/>
            <p:nvPr/>
          </p:nvSpPr>
          <p:spPr>
            <a:xfrm>
              <a:off x="3704141" y="2052874"/>
              <a:ext cx="28834" cy="70113"/>
            </a:xfrm>
            <a:custGeom>
              <a:avLst/>
              <a:gdLst/>
              <a:ahLst/>
              <a:cxnLst/>
              <a:rect l="l" t="t" r="r" b="b"/>
              <a:pathLst>
                <a:path w="442" h="1089" extrusionOk="0">
                  <a:moveTo>
                    <a:pt x="221" y="0"/>
                  </a:moveTo>
                  <a:cubicBezTo>
                    <a:pt x="98" y="0"/>
                    <a:pt x="1" y="97"/>
                    <a:pt x="1" y="220"/>
                  </a:cubicBezTo>
                  <a:lnTo>
                    <a:pt x="1" y="868"/>
                  </a:lnTo>
                  <a:cubicBezTo>
                    <a:pt x="1" y="991"/>
                    <a:pt x="104" y="1088"/>
                    <a:pt x="221" y="1088"/>
                  </a:cubicBezTo>
                  <a:cubicBezTo>
                    <a:pt x="344" y="1088"/>
                    <a:pt x="441" y="991"/>
                    <a:pt x="441" y="868"/>
                  </a:cubicBezTo>
                  <a:lnTo>
                    <a:pt x="441" y="220"/>
                  </a:lnTo>
                  <a:cubicBezTo>
                    <a:pt x="441" y="97"/>
                    <a:pt x="344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 w="292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9"/>
            <p:cNvSpPr/>
            <p:nvPr/>
          </p:nvSpPr>
          <p:spPr>
            <a:xfrm>
              <a:off x="3650907" y="2056609"/>
              <a:ext cx="27986" cy="28006"/>
            </a:xfrm>
            <a:custGeom>
              <a:avLst/>
              <a:gdLst/>
              <a:ahLst/>
              <a:cxnLst/>
              <a:rect l="l" t="t" r="r" b="b"/>
              <a:pathLst>
                <a:path w="429" h="435" extrusionOk="0">
                  <a:moveTo>
                    <a:pt x="215" y="0"/>
                  </a:moveTo>
                  <a:cubicBezTo>
                    <a:pt x="98" y="0"/>
                    <a:pt x="1" y="98"/>
                    <a:pt x="1" y="214"/>
                  </a:cubicBezTo>
                  <a:cubicBezTo>
                    <a:pt x="1" y="337"/>
                    <a:pt x="98" y="434"/>
                    <a:pt x="215" y="434"/>
                  </a:cubicBezTo>
                  <a:cubicBezTo>
                    <a:pt x="331" y="434"/>
                    <a:pt x="428" y="337"/>
                    <a:pt x="428" y="214"/>
                  </a:cubicBezTo>
                  <a:cubicBezTo>
                    <a:pt x="428" y="98"/>
                    <a:pt x="331" y="0"/>
                    <a:pt x="2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9"/>
            <p:cNvSpPr/>
            <p:nvPr/>
          </p:nvSpPr>
          <p:spPr>
            <a:xfrm>
              <a:off x="3758222" y="2056609"/>
              <a:ext cx="28377" cy="28006"/>
            </a:xfrm>
            <a:custGeom>
              <a:avLst/>
              <a:gdLst/>
              <a:ahLst/>
              <a:cxnLst/>
              <a:rect l="l" t="t" r="r" b="b"/>
              <a:pathLst>
                <a:path w="435" h="435" extrusionOk="0">
                  <a:moveTo>
                    <a:pt x="214" y="0"/>
                  </a:moveTo>
                  <a:cubicBezTo>
                    <a:pt x="98" y="0"/>
                    <a:pt x="1" y="98"/>
                    <a:pt x="1" y="214"/>
                  </a:cubicBezTo>
                  <a:cubicBezTo>
                    <a:pt x="1" y="337"/>
                    <a:pt x="98" y="434"/>
                    <a:pt x="214" y="434"/>
                  </a:cubicBezTo>
                  <a:cubicBezTo>
                    <a:pt x="337" y="434"/>
                    <a:pt x="435" y="337"/>
                    <a:pt x="435" y="214"/>
                  </a:cubicBezTo>
                  <a:cubicBezTo>
                    <a:pt x="435" y="98"/>
                    <a:pt x="337" y="0"/>
                    <a:pt x="2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9"/>
            <p:cNvSpPr/>
            <p:nvPr/>
          </p:nvSpPr>
          <p:spPr>
            <a:xfrm>
              <a:off x="3670348" y="2135801"/>
              <a:ext cx="96810" cy="47643"/>
            </a:xfrm>
            <a:custGeom>
              <a:avLst/>
              <a:gdLst/>
              <a:ahLst/>
              <a:cxnLst/>
              <a:rect l="l" t="t" r="r" b="b"/>
              <a:pathLst>
                <a:path w="1484" h="740" extrusionOk="0">
                  <a:moveTo>
                    <a:pt x="247" y="1"/>
                  </a:moveTo>
                  <a:cubicBezTo>
                    <a:pt x="98" y="1"/>
                    <a:pt x="1" y="150"/>
                    <a:pt x="53" y="279"/>
                  </a:cubicBezTo>
                  <a:cubicBezTo>
                    <a:pt x="163" y="551"/>
                    <a:pt x="428" y="739"/>
                    <a:pt x="739" y="739"/>
                  </a:cubicBezTo>
                  <a:cubicBezTo>
                    <a:pt x="1050" y="739"/>
                    <a:pt x="1315" y="551"/>
                    <a:pt x="1425" y="279"/>
                  </a:cubicBezTo>
                  <a:cubicBezTo>
                    <a:pt x="1484" y="150"/>
                    <a:pt x="1380" y="1"/>
                    <a:pt x="12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9"/>
            <p:cNvSpPr/>
            <p:nvPr/>
          </p:nvSpPr>
          <p:spPr>
            <a:xfrm>
              <a:off x="3580777" y="1979477"/>
              <a:ext cx="43577" cy="175957"/>
            </a:xfrm>
            <a:custGeom>
              <a:avLst/>
              <a:gdLst/>
              <a:ahLst/>
              <a:cxnLst/>
              <a:rect l="l" t="t" r="r" b="b"/>
              <a:pathLst>
                <a:path w="668" h="2733" extrusionOk="0">
                  <a:moveTo>
                    <a:pt x="668" y="0"/>
                  </a:moveTo>
                  <a:cubicBezTo>
                    <a:pt x="668" y="1"/>
                    <a:pt x="1" y="195"/>
                    <a:pt x="1" y="713"/>
                  </a:cubicBezTo>
                  <a:lnTo>
                    <a:pt x="1" y="2358"/>
                  </a:lnTo>
                  <a:cubicBezTo>
                    <a:pt x="1" y="2507"/>
                    <a:pt x="142" y="2732"/>
                    <a:pt x="366" y="2732"/>
                  </a:cubicBezTo>
                  <a:cubicBezTo>
                    <a:pt x="434" y="2732"/>
                    <a:pt x="509" y="2712"/>
                    <a:pt x="590" y="2662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9"/>
            <p:cNvSpPr/>
            <p:nvPr/>
          </p:nvSpPr>
          <p:spPr>
            <a:xfrm>
              <a:off x="3813609" y="1988619"/>
              <a:ext cx="42729" cy="166815"/>
            </a:xfrm>
            <a:custGeom>
              <a:avLst/>
              <a:gdLst/>
              <a:ahLst/>
              <a:cxnLst/>
              <a:rect l="l" t="t" r="r" b="b"/>
              <a:pathLst>
                <a:path w="655" h="2591" extrusionOk="0">
                  <a:moveTo>
                    <a:pt x="0" y="1"/>
                  </a:moveTo>
                  <a:lnTo>
                    <a:pt x="65" y="2520"/>
                  </a:lnTo>
                  <a:cubicBezTo>
                    <a:pt x="148" y="2570"/>
                    <a:pt x="224" y="2590"/>
                    <a:pt x="292" y="2590"/>
                  </a:cubicBezTo>
                  <a:cubicBezTo>
                    <a:pt x="517" y="2590"/>
                    <a:pt x="654" y="2366"/>
                    <a:pt x="654" y="2222"/>
                  </a:cubicBezTo>
                  <a:lnTo>
                    <a:pt x="654" y="577"/>
                  </a:lnTo>
                  <a:cubicBezTo>
                    <a:pt x="654" y="53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9"/>
            <p:cNvSpPr/>
            <p:nvPr/>
          </p:nvSpPr>
          <p:spPr>
            <a:xfrm>
              <a:off x="3623051" y="1911487"/>
              <a:ext cx="223954" cy="123936"/>
            </a:xfrm>
            <a:custGeom>
              <a:avLst/>
              <a:gdLst/>
              <a:ahLst/>
              <a:cxnLst/>
              <a:rect l="l" t="t" r="r" b="b"/>
              <a:pathLst>
                <a:path w="3433" h="1925" extrusionOk="0">
                  <a:moveTo>
                    <a:pt x="1464" y="1"/>
                  </a:moveTo>
                  <a:cubicBezTo>
                    <a:pt x="344" y="1"/>
                    <a:pt x="78" y="616"/>
                    <a:pt x="20" y="966"/>
                  </a:cubicBezTo>
                  <a:cubicBezTo>
                    <a:pt x="0" y="1102"/>
                    <a:pt x="65" y="1238"/>
                    <a:pt x="188" y="1296"/>
                  </a:cubicBezTo>
                  <a:cubicBezTo>
                    <a:pt x="583" y="1497"/>
                    <a:pt x="1581" y="1924"/>
                    <a:pt x="2798" y="1924"/>
                  </a:cubicBezTo>
                  <a:cubicBezTo>
                    <a:pt x="3174" y="1924"/>
                    <a:pt x="3433" y="1549"/>
                    <a:pt x="3303" y="1199"/>
                  </a:cubicBezTo>
                  <a:cubicBezTo>
                    <a:pt x="3109" y="661"/>
                    <a:pt x="2630" y="1"/>
                    <a:pt x="146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9"/>
            <p:cNvSpPr/>
            <p:nvPr/>
          </p:nvSpPr>
          <p:spPr>
            <a:xfrm>
              <a:off x="3580777" y="2235854"/>
              <a:ext cx="275553" cy="100952"/>
            </a:xfrm>
            <a:custGeom>
              <a:avLst/>
              <a:gdLst/>
              <a:ahLst/>
              <a:cxnLst/>
              <a:rect l="l" t="t" r="r" b="b"/>
              <a:pathLst>
                <a:path w="4224" h="1568" extrusionOk="0">
                  <a:moveTo>
                    <a:pt x="927" y="0"/>
                  </a:moveTo>
                  <a:cubicBezTo>
                    <a:pt x="415" y="0"/>
                    <a:pt x="1" y="414"/>
                    <a:pt x="1" y="926"/>
                  </a:cubicBezTo>
                  <a:lnTo>
                    <a:pt x="1" y="1567"/>
                  </a:lnTo>
                  <a:lnTo>
                    <a:pt x="4223" y="1567"/>
                  </a:lnTo>
                  <a:lnTo>
                    <a:pt x="4223" y="926"/>
                  </a:lnTo>
                  <a:cubicBezTo>
                    <a:pt x="4223" y="414"/>
                    <a:pt x="3809" y="0"/>
                    <a:pt x="3297" y="0"/>
                  </a:cubicBezTo>
                  <a:lnTo>
                    <a:pt x="2688" y="0"/>
                  </a:lnTo>
                  <a:cubicBezTo>
                    <a:pt x="2688" y="317"/>
                    <a:pt x="2429" y="576"/>
                    <a:pt x="2112" y="576"/>
                  </a:cubicBezTo>
                  <a:cubicBezTo>
                    <a:pt x="1795" y="576"/>
                    <a:pt x="1536" y="317"/>
                    <a:pt x="153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9"/>
            <p:cNvSpPr/>
            <p:nvPr/>
          </p:nvSpPr>
          <p:spPr>
            <a:xfrm>
              <a:off x="3295602" y="2774787"/>
              <a:ext cx="444089" cy="365014"/>
            </a:xfrm>
            <a:custGeom>
              <a:avLst/>
              <a:gdLst/>
              <a:ahLst/>
              <a:cxnLst/>
              <a:rect l="l" t="t" r="r" b="b"/>
              <a:pathLst>
                <a:path w="7999" h="6567" extrusionOk="0">
                  <a:moveTo>
                    <a:pt x="784" y="0"/>
                  </a:moveTo>
                  <a:cubicBezTo>
                    <a:pt x="350" y="0"/>
                    <a:pt x="1" y="369"/>
                    <a:pt x="1" y="822"/>
                  </a:cubicBezTo>
                  <a:lnTo>
                    <a:pt x="1" y="4248"/>
                  </a:lnTo>
                  <a:cubicBezTo>
                    <a:pt x="1" y="4701"/>
                    <a:pt x="350" y="5071"/>
                    <a:pt x="784" y="5071"/>
                  </a:cubicBezTo>
                  <a:lnTo>
                    <a:pt x="1950" y="5071"/>
                  </a:lnTo>
                  <a:lnTo>
                    <a:pt x="1950" y="6566"/>
                  </a:lnTo>
                  <a:lnTo>
                    <a:pt x="3446" y="5071"/>
                  </a:lnTo>
                  <a:lnTo>
                    <a:pt x="7215" y="5071"/>
                  </a:lnTo>
                  <a:cubicBezTo>
                    <a:pt x="7649" y="5071"/>
                    <a:pt x="7998" y="4701"/>
                    <a:pt x="7998" y="4248"/>
                  </a:cubicBezTo>
                  <a:lnTo>
                    <a:pt x="7998" y="822"/>
                  </a:lnTo>
                  <a:cubicBezTo>
                    <a:pt x="7998" y="369"/>
                    <a:pt x="7649" y="0"/>
                    <a:pt x="720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extrusionOk="0">
                  <a:moveTo>
                    <a:pt x="700" y="1"/>
                  </a:moveTo>
                  <a:cubicBezTo>
                    <a:pt x="312" y="1"/>
                    <a:pt x="1" y="331"/>
                    <a:pt x="1" y="733"/>
                  </a:cubicBezTo>
                  <a:lnTo>
                    <a:pt x="1" y="3796"/>
                  </a:lnTo>
                  <a:cubicBezTo>
                    <a:pt x="1" y="4204"/>
                    <a:pt x="312" y="4528"/>
                    <a:pt x="700" y="4528"/>
                  </a:cubicBezTo>
                  <a:lnTo>
                    <a:pt x="4061" y="4528"/>
                  </a:lnTo>
                  <a:lnTo>
                    <a:pt x="5402" y="5868"/>
                  </a:lnTo>
                  <a:lnTo>
                    <a:pt x="5402" y="4528"/>
                  </a:lnTo>
                  <a:lnTo>
                    <a:pt x="6438" y="4528"/>
                  </a:lnTo>
                  <a:cubicBezTo>
                    <a:pt x="6826" y="4528"/>
                    <a:pt x="7143" y="4204"/>
                    <a:pt x="7143" y="3796"/>
                  </a:cubicBezTo>
                  <a:lnTo>
                    <a:pt x="7143" y="733"/>
                  </a:lnTo>
                  <a:cubicBezTo>
                    <a:pt x="7143" y="331"/>
                    <a:pt x="6826" y="1"/>
                    <a:pt x="6438" y="1"/>
                  </a:cubicBezTo>
                  <a:close/>
                </a:path>
              </a:pathLst>
            </a:custGeom>
            <a:solidFill>
              <a:srgbClr val="F1CB30"/>
            </a:solidFill>
            <a:ln w="292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9"/>
            <p:cNvSpPr/>
            <p:nvPr/>
          </p:nvSpPr>
          <p:spPr>
            <a:xfrm>
              <a:off x="3365334" y="3157762"/>
              <a:ext cx="24872" cy="94325"/>
            </a:xfrm>
            <a:custGeom>
              <a:avLst/>
              <a:gdLst/>
              <a:ahLst/>
              <a:cxnLst/>
              <a:rect l="l" t="t" r="r" b="b"/>
              <a:pathLst>
                <a:path w="448" h="1697" fill="none" extrusionOk="0">
                  <a:moveTo>
                    <a:pt x="448" y="0"/>
                  </a:moveTo>
                  <a:lnTo>
                    <a:pt x="1" y="1697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9"/>
            <p:cNvSpPr/>
            <p:nvPr/>
          </p:nvSpPr>
          <p:spPr>
            <a:xfrm>
              <a:off x="3296712" y="3141198"/>
              <a:ext cx="68010" cy="70257"/>
            </a:xfrm>
            <a:custGeom>
              <a:avLst/>
              <a:gdLst/>
              <a:ahLst/>
              <a:cxnLst/>
              <a:rect l="l" t="t" r="r" b="b"/>
              <a:pathLst>
                <a:path w="1225" h="1264" fill="none" extrusionOk="0">
                  <a:moveTo>
                    <a:pt x="1224" y="0"/>
                  </a:moveTo>
                  <a:lnTo>
                    <a:pt x="0" y="1263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9"/>
            <p:cNvSpPr/>
            <p:nvPr/>
          </p:nvSpPr>
          <p:spPr>
            <a:xfrm>
              <a:off x="3422908" y="3158818"/>
              <a:ext cx="29147" cy="93268"/>
            </a:xfrm>
            <a:custGeom>
              <a:avLst/>
              <a:gdLst/>
              <a:ahLst/>
              <a:cxnLst/>
              <a:rect l="l" t="t" r="r" b="b"/>
              <a:pathLst>
                <a:path w="525" h="1678" fill="none" extrusionOk="0">
                  <a:moveTo>
                    <a:pt x="0" y="1"/>
                  </a:moveTo>
                  <a:lnTo>
                    <a:pt x="525" y="1678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9"/>
            <p:cNvSpPr/>
            <p:nvPr/>
          </p:nvSpPr>
          <p:spPr>
            <a:xfrm>
              <a:off x="3449835" y="3143700"/>
              <a:ext cx="71951" cy="65588"/>
            </a:xfrm>
            <a:custGeom>
              <a:avLst/>
              <a:gdLst/>
              <a:ahLst/>
              <a:cxnLst/>
              <a:rect l="l" t="t" r="r" b="b"/>
              <a:pathLst>
                <a:path w="1296" h="1180" fill="none" extrusionOk="0">
                  <a:moveTo>
                    <a:pt x="1" y="1"/>
                  </a:moveTo>
                  <a:lnTo>
                    <a:pt x="1296" y="1179"/>
                  </a:lnTo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9"/>
            <p:cNvSpPr/>
            <p:nvPr/>
          </p:nvSpPr>
          <p:spPr>
            <a:xfrm>
              <a:off x="3261457" y="3120299"/>
              <a:ext cx="90994" cy="36073"/>
            </a:xfrm>
            <a:custGeom>
              <a:avLst/>
              <a:gdLst/>
              <a:ahLst/>
              <a:cxnLst/>
              <a:rect l="l" t="t" r="r" b="b"/>
              <a:pathLst>
                <a:path w="1639" h="649" fill="none" extrusionOk="0">
                  <a:moveTo>
                    <a:pt x="1639" y="1"/>
                  </a:moveTo>
                  <a:lnTo>
                    <a:pt x="0" y="648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9"/>
            <p:cNvSpPr/>
            <p:nvPr/>
          </p:nvSpPr>
          <p:spPr>
            <a:xfrm>
              <a:off x="5572910" y="1837209"/>
              <a:ext cx="138495" cy="4204"/>
            </a:xfrm>
            <a:custGeom>
              <a:avLst/>
              <a:gdLst/>
              <a:ahLst/>
              <a:cxnLst/>
              <a:rect l="l" t="t" r="r" b="b"/>
              <a:pathLst>
                <a:path w="1756" h="53" fill="none" extrusionOk="0">
                  <a:moveTo>
                    <a:pt x="0" y="0"/>
                  </a:moveTo>
                  <a:lnTo>
                    <a:pt x="1755" y="52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9"/>
            <p:cNvSpPr/>
            <p:nvPr/>
          </p:nvSpPr>
          <p:spPr>
            <a:xfrm>
              <a:off x="5558082" y="1877740"/>
              <a:ext cx="118620" cy="72495"/>
            </a:xfrm>
            <a:custGeom>
              <a:avLst/>
              <a:gdLst/>
              <a:ahLst/>
              <a:cxnLst/>
              <a:rect l="l" t="t" r="r" b="b"/>
              <a:pathLst>
                <a:path w="1504" h="914" fill="none" extrusionOk="0">
                  <a:moveTo>
                    <a:pt x="1" y="1"/>
                  </a:moveTo>
                  <a:lnTo>
                    <a:pt x="1503" y="914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9"/>
            <p:cNvSpPr/>
            <p:nvPr/>
          </p:nvSpPr>
          <p:spPr>
            <a:xfrm>
              <a:off x="5563682" y="1721087"/>
              <a:ext cx="120118" cy="70433"/>
            </a:xfrm>
            <a:custGeom>
              <a:avLst/>
              <a:gdLst/>
              <a:ahLst/>
              <a:cxnLst/>
              <a:rect l="l" t="t" r="r" b="b"/>
              <a:pathLst>
                <a:path w="1523" h="888" fill="none" extrusionOk="0">
                  <a:moveTo>
                    <a:pt x="1" y="888"/>
                  </a:moveTo>
                  <a:lnTo>
                    <a:pt x="1523" y="1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9"/>
            <p:cNvSpPr/>
            <p:nvPr/>
          </p:nvSpPr>
          <p:spPr>
            <a:xfrm>
              <a:off x="5534105" y="1637407"/>
              <a:ext cx="68537" cy="121275"/>
            </a:xfrm>
            <a:custGeom>
              <a:avLst/>
              <a:gdLst/>
              <a:ahLst/>
              <a:cxnLst/>
              <a:rect l="l" t="t" r="r" b="b"/>
              <a:pathLst>
                <a:path w="869" h="1529" fill="none" extrusionOk="0">
                  <a:moveTo>
                    <a:pt x="0" y="1528"/>
                  </a:moveTo>
                  <a:lnTo>
                    <a:pt x="868" y="0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9"/>
            <p:cNvSpPr/>
            <p:nvPr/>
          </p:nvSpPr>
          <p:spPr>
            <a:xfrm>
              <a:off x="5533080" y="1901932"/>
              <a:ext cx="79264" cy="114612"/>
            </a:xfrm>
            <a:custGeom>
              <a:avLst/>
              <a:gdLst/>
              <a:ahLst/>
              <a:cxnLst/>
              <a:rect l="l" t="t" r="r" b="b"/>
              <a:pathLst>
                <a:path w="1005" h="1445" fill="none" extrusionOk="0">
                  <a:moveTo>
                    <a:pt x="0" y="0"/>
                  </a:moveTo>
                  <a:lnTo>
                    <a:pt x="1004" y="1444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9"/>
            <p:cNvSpPr/>
            <p:nvPr/>
          </p:nvSpPr>
          <p:spPr>
            <a:xfrm>
              <a:off x="5788503" y="2612027"/>
              <a:ext cx="670" cy="170721"/>
            </a:xfrm>
            <a:custGeom>
              <a:avLst/>
              <a:gdLst/>
              <a:ahLst/>
              <a:cxnLst/>
              <a:rect l="l" t="t" r="r" b="b"/>
              <a:pathLst>
                <a:path w="7" h="1762" fill="none" extrusionOk="0">
                  <a:moveTo>
                    <a:pt x="0" y="1762"/>
                  </a:moveTo>
                  <a:lnTo>
                    <a:pt x="6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9"/>
            <p:cNvSpPr/>
            <p:nvPr/>
          </p:nvSpPr>
          <p:spPr>
            <a:xfrm>
              <a:off x="5838088" y="2651559"/>
              <a:ext cx="83756" cy="147468"/>
            </a:xfrm>
            <a:custGeom>
              <a:avLst/>
              <a:gdLst/>
              <a:ahLst/>
              <a:cxnLst/>
              <a:rect l="l" t="t" r="r" b="b"/>
              <a:pathLst>
                <a:path w="875" h="1522" fill="none" extrusionOk="0">
                  <a:moveTo>
                    <a:pt x="0" y="1522"/>
                  </a:moveTo>
                  <a:lnTo>
                    <a:pt x="874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9"/>
            <p:cNvSpPr/>
            <p:nvPr/>
          </p:nvSpPr>
          <p:spPr>
            <a:xfrm>
              <a:off x="5645302" y="2650300"/>
              <a:ext cx="88063" cy="145045"/>
            </a:xfrm>
            <a:custGeom>
              <a:avLst/>
              <a:gdLst/>
              <a:ahLst/>
              <a:cxnLst/>
              <a:rect l="l" t="t" r="r" b="b"/>
              <a:pathLst>
                <a:path w="920" h="1497" fill="none" extrusionOk="0">
                  <a:moveTo>
                    <a:pt x="920" y="1496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9"/>
            <p:cNvSpPr/>
            <p:nvPr/>
          </p:nvSpPr>
          <p:spPr>
            <a:xfrm>
              <a:off x="5546037" y="2751940"/>
              <a:ext cx="148941" cy="80419"/>
            </a:xfrm>
            <a:custGeom>
              <a:avLst/>
              <a:gdLst/>
              <a:ahLst/>
              <a:cxnLst/>
              <a:rect l="l" t="t" r="r" b="b"/>
              <a:pathLst>
                <a:path w="1556" h="830" fill="none" extrusionOk="0">
                  <a:moveTo>
                    <a:pt x="1555" y="829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9"/>
            <p:cNvSpPr/>
            <p:nvPr/>
          </p:nvSpPr>
          <p:spPr>
            <a:xfrm>
              <a:off x="5867762" y="2728686"/>
              <a:ext cx="135923" cy="101154"/>
            </a:xfrm>
            <a:custGeom>
              <a:avLst/>
              <a:gdLst/>
              <a:ahLst/>
              <a:cxnLst/>
              <a:rect l="l" t="t" r="r" b="b"/>
              <a:pathLst>
                <a:path w="1420" h="1044" fill="none" extrusionOk="0">
                  <a:moveTo>
                    <a:pt x="1" y="1043"/>
                  </a:moveTo>
                  <a:lnTo>
                    <a:pt x="1419" y="1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9"/>
            <p:cNvSpPr/>
            <p:nvPr/>
          </p:nvSpPr>
          <p:spPr>
            <a:xfrm>
              <a:off x="5418376" y="3996856"/>
              <a:ext cx="157421" cy="3589"/>
            </a:xfrm>
            <a:custGeom>
              <a:avLst/>
              <a:gdLst/>
              <a:ahLst/>
              <a:cxnLst/>
              <a:rect l="l" t="t" r="r" b="b"/>
              <a:pathLst>
                <a:path w="1762" h="40" fill="none" extrusionOk="0">
                  <a:moveTo>
                    <a:pt x="0" y="40"/>
                  </a:moveTo>
                  <a:lnTo>
                    <a:pt x="1762" y="1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9"/>
            <p:cNvSpPr/>
            <p:nvPr/>
          </p:nvSpPr>
          <p:spPr>
            <a:xfrm>
              <a:off x="5404439" y="4046833"/>
              <a:ext cx="138392" cy="75099"/>
            </a:xfrm>
            <a:custGeom>
              <a:avLst/>
              <a:gdLst/>
              <a:ahLst/>
              <a:cxnLst/>
              <a:rect l="l" t="t" r="r" b="b"/>
              <a:pathLst>
                <a:path w="1549" h="837" fill="none" extrusionOk="0">
                  <a:moveTo>
                    <a:pt x="1" y="1"/>
                  </a:moveTo>
                  <a:lnTo>
                    <a:pt x="1548" y="836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9"/>
            <p:cNvSpPr/>
            <p:nvPr/>
          </p:nvSpPr>
          <p:spPr>
            <a:xfrm>
              <a:off x="5405600" y="3862625"/>
              <a:ext cx="132048" cy="86674"/>
            </a:xfrm>
            <a:custGeom>
              <a:avLst/>
              <a:gdLst/>
              <a:ahLst/>
              <a:cxnLst/>
              <a:rect l="l" t="t" r="r" b="b"/>
              <a:pathLst>
                <a:path w="1478" h="966" fill="none" extrusionOk="0">
                  <a:moveTo>
                    <a:pt x="1" y="966"/>
                  </a:moveTo>
                  <a:lnTo>
                    <a:pt x="1477" y="1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9"/>
            <p:cNvSpPr/>
            <p:nvPr/>
          </p:nvSpPr>
          <p:spPr>
            <a:xfrm>
              <a:off x="5370934" y="3772630"/>
              <a:ext cx="70045" cy="141226"/>
            </a:xfrm>
            <a:custGeom>
              <a:avLst/>
              <a:gdLst/>
              <a:ahLst/>
              <a:cxnLst/>
              <a:rect l="l" t="t" r="r" b="b"/>
              <a:pathLst>
                <a:path w="784" h="1574" fill="none" extrusionOk="0">
                  <a:moveTo>
                    <a:pt x="0" y="1574"/>
                  </a:moveTo>
                  <a:lnTo>
                    <a:pt x="784" y="0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9"/>
            <p:cNvSpPr/>
            <p:nvPr/>
          </p:nvSpPr>
          <p:spPr>
            <a:xfrm>
              <a:off x="5377278" y="4075905"/>
              <a:ext cx="96133" cy="124448"/>
            </a:xfrm>
            <a:custGeom>
              <a:avLst/>
              <a:gdLst/>
              <a:ahLst/>
              <a:cxnLst/>
              <a:rect l="l" t="t" r="r" b="b"/>
              <a:pathLst>
                <a:path w="1076" h="1387" fill="none" extrusionOk="0">
                  <a:moveTo>
                    <a:pt x="0" y="1"/>
                  </a:moveTo>
                  <a:lnTo>
                    <a:pt x="1075" y="1386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9"/>
            <p:cNvSpPr/>
            <p:nvPr/>
          </p:nvSpPr>
          <p:spPr>
            <a:xfrm>
              <a:off x="3741430" y="4042074"/>
              <a:ext cx="81169" cy="117406"/>
            </a:xfrm>
            <a:custGeom>
              <a:avLst/>
              <a:gdLst/>
              <a:ahLst/>
              <a:cxnLst/>
              <a:rect l="l" t="t" r="r" b="b"/>
              <a:pathLst>
                <a:path w="999" h="1445" fill="none" extrusionOk="0">
                  <a:moveTo>
                    <a:pt x="998" y="0"/>
                  </a:moveTo>
                  <a:lnTo>
                    <a:pt x="1" y="1444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9"/>
            <p:cNvSpPr/>
            <p:nvPr/>
          </p:nvSpPr>
          <p:spPr>
            <a:xfrm>
              <a:off x="3667247" y="4006810"/>
              <a:ext cx="128456" cy="62156"/>
            </a:xfrm>
            <a:custGeom>
              <a:avLst/>
              <a:gdLst/>
              <a:ahLst/>
              <a:cxnLst/>
              <a:rect l="l" t="t" r="r" b="b"/>
              <a:pathLst>
                <a:path w="1581" h="765" fill="none" extrusionOk="0">
                  <a:moveTo>
                    <a:pt x="1581" y="0"/>
                  </a:moveTo>
                  <a:lnTo>
                    <a:pt x="1" y="764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9"/>
            <p:cNvSpPr/>
            <p:nvPr/>
          </p:nvSpPr>
          <p:spPr>
            <a:xfrm>
              <a:off x="3860382" y="4059949"/>
              <a:ext cx="6906" cy="142675"/>
            </a:xfrm>
            <a:custGeom>
              <a:avLst/>
              <a:gdLst/>
              <a:ahLst/>
              <a:cxnLst/>
              <a:rect l="l" t="t" r="r" b="b"/>
              <a:pathLst>
                <a:path w="85" h="1756" fill="none" extrusionOk="0">
                  <a:moveTo>
                    <a:pt x="85" y="0"/>
                  </a:moveTo>
                  <a:lnTo>
                    <a:pt x="0" y="1755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9"/>
            <p:cNvSpPr/>
            <p:nvPr/>
          </p:nvSpPr>
          <p:spPr>
            <a:xfrm>
              <a:off x="3911409" y="4052555"/>
              <a:ext cx="66381" cy="126344"/>
            </a:xfrm>
            <a:custGeom>
              <a:avLst/>
              <a:gdLst/>
              <a:ahLst/>
              <a:cxnLst/>
              <a:rect l="l" t="t" r="r" b="b"/>
              <a:pathLst>
                <a:path w="817" h="1555" fill="none" extrusionOk="0">
                  <a:moveTo>
                    <a:pt x="1" y="1"/>
                  </a:moveTo>
                  <a:lnTo>
                    <a:pt x="817" y="1555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9"/>
            <p:cNvSpPr/>
            <p:nvPr/>
          </p:nvSpPr>
          <p:spPr>
            <a:xfrm>
              <a:off x="3646771" y="3971547"/>
              <a:ext cx="142675" cy="4794"/>
            </a:xfrm>
            <a:custGeom>
              <a:avLst/>
              <a:gdLst/>
              <a:ahLst/>
              <a:cxnLst/>
              <a:rect l="l" t="t" r="r" b="b"/>
              <a:pathLst>
                <a:path w="1756" h="59" fill="none" extrusionOk="0">
                  <a:moveTo>
                    <a:pt x="1755" y="0"/>
                  </a:moveTo>
                  <a:lnTo>
                    <a:pt x="0" y="59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9"/>
            <p:cNvSpPr/>
            <p:nvPr/>
          </p:nvSpPr>
          <p:spPr>
            <a:xfrm>
              <a:off x="3295602" y="2774787"/>
              <a:ext cx="444089" cy="365014"/>
            </a:xfrm>
            <a:custGeom>
              <a:avLst/>
              <a:gdLst/>
              <a:ahLst/>
              <a:cxnLst/>
              <a:rect l="l" t="t" r="r" b="b"/>
              <a:pathLst>
                <a:path w="7999" h="6567" fill="none" extrusionOk="0">
                  <a:moveTo>
                    <a:pt x="7208" y="0"/>
                  </a:moveTo>
                  <a:lnTo>
                    <a:pt x="784" y="0"/>
                  </a:lnTo>
                  <a:cubicBezTo>
                    <a:pt x="350" y="0"/>
                    <a:pt x="1" y="369"/>
                    <a:pt x="1" y="822"/>
                  </a:cubicBezTo>
                  <a:lnTo>
                    <a:pt x="1" y="4248"/>
                  </a:lnTo>
                  <a:cubicBezTo>
                    <a:pt x="1" y="4701"/>
                    <a:pt x="350" y="5071"/>
                    <a:pt x="784" y="5071"/>
                  </a:cubicBezTo>
                  <a:lnTo>
                    <a:pt x="1950" y="5071"/>
                  </a:lnTo>
                  <a:lnTo>
                    <a:pt x="1950" y="6566"/>
                  </a:lnTo>
                  <a:lnTo>
                    <a:pt x="3446" y="5071"/>
                  </a:lnTo>
                  <a:lnTo>
                    <a:pt x="7215" y="5071"/>
                  </a:lnTo>
                  <a:cubicBezTo>
                    <a:pt x="7649" y="5071"/>
                    <a:pt x="7998" y="4701"/>
                    <a:pt x="7998" y="4248"/>
                  </a:cubicBezTo>
                  <a:lnTo>
                    <a:pt x="7998" y="822"/>
                  </a:lnTo>
                  <a:cubicBezTo>
                    <a:pt x="7998" y="369"/>
                    <a:pt x="7649" y="0"/>
                    <a:pt x="72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extrusionOk="0">
                  <a:moveTo>
                    <a:pt x="700" y="1"/>
                  </a:moveTo>
                  <a:cubicBezTo>
                    <a:pt x="312" y="1"/>
                    <a:pt x="1" y="331"/>
                    <a:pt x="1" y="733"/>
                  </a:cubicBezTo>
                  <a:lnTo>
                    <a:pt x="1" y="3796"/>
                  </a:lnTo>
                  <a:cubicBezTo>
                    <a:pt x="1" y="4204"/>
                    <a:pt x="312" y="4528"/>
                    <a:pt x="700" y="4528"/>
                  </a:cubicBezTo>
                  <a:lnTo>
                    <a:pt x="4061" y="4528"/>
                  </a:lnTo>
                  <a:lnTo>
                    <a:pt x="5402" y="5868"/>
                  </a:lnTo>
                  <a:lnTo>
                    <a:pt x="5402" y="4528"/>
                  </a:lnTo>
                  <a:lnTo>
                    <a:pt x="6438" y="4528"/>
                  </a:lnTo>
                  <a:cubicBezTo>
                    <a:pt x="6826" y="4528"/>
                    <a:pt x="7143" y="4204"/>
                    <a:pt x="7143" y="3796"/>
                  </a:cubicBezTo>
                  <a:lnTo>
                    <a:pt x="7143" y="733"/>
                  </a:lnTo>
                  <a:cubicBezTo>
                    <a:pt x="7143" y="331"/>
                    <a:pt x="6826" y="1"/>
                    <a:pt x="6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fill="none" extrusionOk="0">
                  <a:moveTo>
                    <a:pt x="700" y="1"/>
                  </a:moveTo>
                  <a:lnTo>
                    <a:pt x="6438" y="1"/>
                  </a:lnTo>
                  <a:cubicBezTo>
                    <a:pt x="6826" y="1"/>
                    <a:pt x="7143" y="331"/>
                    <a:pt x="7143" y="733"/>
                  </a:cubicBezTo>
                  <a:lnTo>
                    <a:pt x="7143" y="3796"/>
                  </a:lnTo>
                  <a:cubicBezTo>
                    <a:pt x="7143" y="4204"/>
                    <a:pt x="6826" y="4528"/>
                    <a:pt x="6438" y="4528"/>
                  </a:cubicBezTo>
                  <a:lnTo>
                    <a:pt x="5402" y="4528"/>
                  </a:lnTo>
                  <a:lnTo>
                    <a:pt x="5402" y="5868"/>
                  </a:lnTo>
                  <a:lnTo>
                    <a:pt x="4061" y="4528"/>
                  </a:lnTo>
                  <a:lnTo>
                    <a:pt x="700" y="4528"/>
                  </a:lnTo>
                  <a:cubicBezTo>
                    <a:pt x="312" y="4528"/>
                    <a:pt x="1" y="4204"/>
                    <a:pt x="1" y="3796"/>
                  </a:cubicBezTo>
                  <a:lnTo>
                    <a:pt x="1" y="733"/>
                  </a:lnTo>
                  <a:cubicBezTo>
                    <a:pt x="1" y="331"/>
                    <a:pt x="312" y="1"/>
                    <a:pt x="70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9"/>
            <p:cNvSpPr/>
            <p:nvPr/>
          </p:nvSpPr>
          <p:spPr>
            <a:xfrm>
              <a:off x="3428293" y="2789906"/>
              <a:ext cx="308126" cy="56"/>
            </a:xfrm>
            <a:custGeom>
              <a:avLst/>
              <a:gdLst/>
              <a:ahLst/>
              <a:cxnLst/>
              <a:rect l="l" t="t" r="r" b="b"/>
              <a:pathLst>
                <a:path w="5550" h="1" fill="none" extrusionOk="0">
                  <a:moveTo>
                    <a:pt x="0" y="0"/>
                  </a:moveTo>
                  <a:lnTo>
                    <a:pt x="5550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9"/>
            <p:cNvSpPr/>
            <p:nvPr/>
          </p:nvSpPr>
          <p:spPr>
            <a:xfrm>
              <a:off x="3476429" y="2759279"/>
              <a:ext cx="249609" cy="56"/>
            </a:xfrm>
            <a:custGeom>
              <a:avLst/>
              <a:gdLst/>
              <a:ahLst/>
              <a:cxnLst/>
              <a:rect l="l" t="t" r="r" b="b"/>
              <a:pathLst>
                <a:path w="4496" h="1" fill="none" extrusionOk="0">
                  <a:moveTo>
                    <a:pt x="1" y="1"/>
                  </a:moveTo>
                  <a:lnTo>
                    <a:pt x="4495" y="1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9"/>
            <p:cNvSpPr/>
            <p:nvPr/>
          </p:nvSpPr>
          <p:spPr>
            <a:xfrm>
              <a:off x="3538666" y="2722204"/>
              <a:ext cx="187374" cy="56"/>
            </a:xfrm>
            <a:custGeom>
              <a:avLst/>
              <a:gdLst/>
              <a:ahLst/>
              <a:cxnLst/>
              <a:rect l="l" t="t" r="r" b="b"/>
              <a:pathLst>
                <a:path w="3375" h="1" fill="none" extrusionOk="0">
                  <a:moveTo>
                    <a:pt x="0" y="1"/>
                  </a:moveTo>
                  <a:lnTo>
                    <a:pt x="3374" y="1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9"/>
            <p:cNvSpPr/>
            <p:nvPr/>
          </p:nvSpPr>
          <p:spPr>
            <a:xfrm>
              <a:off x="3335318" y="3003737"/>
              <a:ext cx="308126" cy="56"/>
            </a:xfrm>
            <a:custGeom>
              <a:avLst/>
              <a:gdLst/>
              <a:ahLst/>
              <a:cxnLst/>
              <a:rect l="l" t="t" r="r" b="b"/>
              <a:pathLst>
                <a:path w="5550" h="1" fill="none" extrusionOk="0">
                  <a:moveTo>
                    <a:pt x="0" y="0"/>
                  </a:moveTo>
                  <a:lnTo>
                    <a:pt x="5550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9"/>
            <p:cNvSpPr/>
            <p:nvPr/>
          </p:nvSpPr>
          <p:spPr>
            <a:xfrm>
              <a:off x="3335318" y="2973110"/>
              <a:ext cx="249609" cy="56"/>
            </a:xfrm>
            <a:custGeom>
              <a:avLst/>
              <a:gdLst/>
              <a:ahLst/>
              <a:cxnLst/>
              <a:rect l="l" t="t" r="r" b="b"/>
              <a:pathLst>
                <a:path w="4496" h="1" fill="none" extrusionOk="0">
                  <a:moveTo>
                    <a:pt x="1" y="1"/>
                  </a:moveTo>
                  <a:lnTo>
                    <a:pt x="4495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9"/>
            <p:cNvSpPr/>
            <p:nvPr/>
          </p:nvSpPr>
          <p:spPr>
            <a:xfrm>
              <a:off x="3335318" y="2936036"/>
              <a:ext cx="187374" cy="56"/>
            </a:xfrm>
            <a:custGeom>
              <a:avLst/>
              <a:gdLst/>
              <a:ahLst/>
              <a:cxnLst/>
              <a:rect l="l" t="t" r="r" b="b"/>
              <a:pathLst>
                <a:path w="3375" h="1" fill="none" extrusionOk="0">
                  <a:moveTo>
                    <a:pt x="0" y="1"/>
                  </a:moveTo>
                  <a:lnTo>
                    <a:pt x="3374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oogle Shape;658;p19"/>
          <p:cNvGrpSpPr/>
          <p:nvPr/>
        </p:nvGrpSpPr>
        <p:grpSpPr>
          <a:xfrm>
            <a:off x="152402" y="1758000"/>
            <a:ext cx="3047998" cy="519312"/>
            <a:chOff x="4313664" y="1162063"/>
            <a:chExt cx="2463890" cy="519312"/>
          </a:xfrm>
        </p:grpSpPr>
        <p:sp>
          <p:nvSpPr>
            <p:cNvPr id="659" name="Google Shape;659;p19"/>
            <p:cNvSpPr/>
            <p:nvPr/>
          </p:nvSpPr>
          <p:spPr>
            <a:xfrm>
              <a:off x="4313664" y="1162063"/>
              <a:ext cx="431181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01</a:t>
              </a:r>
              <a:endParaRPr sz="2000" dirty="0">
                <a:solidFill>
                  <a:schemeClr val="accent1"/>
                </a:solidFill>
              </a:endParaRPr>
            </a:p>
          </p:txBody>
        </p:sp>
        <p:sp>
          <p:nvSpPr>
            <p:cNvPr id="660" name="Google Shape;660;p19"/>
            <p:cNvSpPr/>
            <p:nvPr/>
          </p:nvSpPr>
          <p:spPr>
            <a:xfrm>
              <a:off x="4910354" y="1162075"/>
              <a:ext cx="1867200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Припрема ученика;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BA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Достављање уводних информација.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1" name="Google Shape;661;p19"/>
            <p:cNvCxnSpPr>
              <a:stCxn id="659" idx="3"/>
              <a:endCxn id="660" idx="1"/>
            </p:cNvCxnSpPr>
            <p:nvPr/>
          </p:nvCxnSpPr>
          <p:spPr>
            <a:xfrm>
              <a:off x="4744844" y="1421713"/>
              <a:ext cx="165509" cy="12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" name="Google Shape;662;p19"/>
          <p:cNvGrpSpPr/>
          <p:nvPr/>
        </p:nvGrpSpPr>
        <p:grpSpPr>
          <a:xfrm>
            <a:off x="152401" y="2672406"/>
            <a:ext cx="3048000" cy="519312"/>
            <a:chOff x="4313663" y="1162063"/>
            <a:chExt cx="2776763" cy="519312"/>
          </a:xfrm>
        </p:grpSpPr>
        <p:sp>
          <p:nvSpPr>
            <p:cNvPr id="663" name="Google Shape;663;p19"/>
            <p:cNvSpPr/>
            <p:nvPr/>
          </p:nvSpPr>
          <p:spPr>
            <a:xfrm>
              <a:off x="4313663" y="1162063"/>
              <a:ext cx="485933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>
                  <a:solidFill>
                    <a:schemeClr val="accent3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02</a:t>
              </a:r>
              <a:endParaRPr sz="2000">
                <a:solidFill>
                  <a:schemeClr val="accent3"/>
                </a:solidFill>
              </a:endParaRPr>
            </a:p>
          </p:txBody>
        </p:sp>
        <p:sp>
          <p:nvSpPr>
            <p:cNvPr id="664" name="Google Shape;664;p19"/>
            <p:cNvSpPr/>
            <p:nvPr/>
          </p:nvSpPr>
          <p:spPr>
            <a:xfrm>
              <a:off x="4910354" y="1162075"/>
              <a:ext cx="21800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Консултације: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Рјешавање дилема ученика, додатна упутства за рад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5" name="Google Shape;665;p19"/>
            <p:cNvCxnSpPr>
              <a:stCxn id="663" idx="3"/>
              <a:endCxn id="664" idx="1"/>
            </p:cNvCxnSpPr>
            <p:nvPr/>
          </p:nvCxnSpPr>
          <p:spPr>
            <a:xfrm>
              <a:off x="4799596" y="1421713"/>
              <a:ext cx="110758" cy="12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" name="Google Shape;666;p19"/>
          <p:cNvGrpSpPr/>
          <p:nvPr/>
        </p:nvGrpSpPr>
        <p:grpSpPr>
          <a:xfrm>
            <a:off x="152402" y="3586813"/>
            <a:ext cx="3047998" cy="519312"/>
            <a:chOff x="4313664" y="1162063"/>
            <a:chExt cx="2463890" cy="519312"/>
          </a:xfrm>
        </p:grpSpPr>
        <p:sp>
          <p:nvSpPr>
            <p:cNvPr id="667" name="Google Shape;667;p19"/>
            <p:cNvSpPr/>
            <p:nvPr/>
          </p:nvSpPr>
          <p:spPr>
            <a:xfrm>
              <a:off x="4313664" y="1162063"/>
              <a:ext cx="431181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>
                  <a:solidFill>
                    <a:schemeClr val="accent2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03</a:t>
              </a:r>
              <a:endParaRPr sz="2000" dirty="0">
                <a:solidFill>
                  <a:schemeClr val="accent2"/>
                </a:solidFill>
              </a:endParaRPr>
            </a:p>
          </p:txBody>
        </p:sp>
        <p:sp>
          <p:nvSpPr>
            <p:cNvPr id="668" name="Google Shape;668;p19"/>
            <p:cNvSpPr/>
            <p:nvPr/>
          </p:nvSpPr>
          <p:spPr>
            <a:xfrm>
              <a:off x="4910354" y="1162075"/>
              <a:ext cx="1867200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Самостално учење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9" name="Google Shape;669;p19"/>
            <p:cNvCxnSpPr>
              <a:stCxn id="667" idx="3"/>
              <a:endCxn id="668" idx="1"/>
            </p:cNvCxnSpPr>
            <p:nvPr/>
          </p:nvCxnSpPr>
          <p:spPr>
            <a:xfrm>
              <a:off x="4744844" y="1421713"/>
              <a:ext cx="165509" cy="12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" name="Google Shape;670;p19"/>
          <p:cNvGrpSpPr/>
          <p:nvPr/>
        </p:nvGrpSpPr>
        <p:grpSpPr>
          <a:xfrm flipH="1">
            <a:off x="6019799" y="1758000"/>
            <a:ext cx="2971800" cy="519312"/>
            <a:chOff x="4313663" y="1162063"/>
            <a:chExt cx="2700563" cy="519312"/>
          </a:xfrm>
        </p:grpSpPr>
        <p:sp>
          <p:nvSpPr>
            <p:cNvPr id="671" name="Google Shape;671;p19"/>
            <p:cNvSpPr/>
            <p:nvPr/>
          </p:nvSpPr>
          <p:spPr>
            <a:xfrm>
              <a:off x="4313663" y="1162063"/>
              <a:ext cx="519300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 smtClean="0">
                  <a:solidFill>
                    <a:schemeClr val="accent5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</a:t>
              </a:r>
              <a:r>
                <a:rPr lang="sr-Cyrl-RS" sz="2000" dirty="0" smtClean="0">
                  <a:solidFill>
                    <a:schemeClr val="accent5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6</a:t>
              </a:r>
              <a:endParaRPr sz="2000" dirty="0">
                <a:solidFill>
                  <a:schemeClr val="accent5"/>
                </a:solidFill>
              </a:endParaRPr>
            </a:p>
          </p:txBody>
        </p:sp>
        <p:sp>
          <p:nvSpPr>
            <p:cNvPr id="672" name="Google Shape;672;p19"/>
            <p:cNvSpPr/>
            <p:nvPr/>
          </p:nvSpPr>
          <p:spPr>
            <a:xfrm>
              <a:off x="4910354" y="1162075"/>
              <a:ext cx="21038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Вредновање 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73" name="Google Shape;673;p19"/>
            <p:cNvCxnSpPr>
              <a:stCxn id="671" idx="3"/>
              <a:endCxn id="672" idx="1"/>
            </p:cNvCxnSpPr>
            <p:nvPr/>
          </p:nvCxnSpPr>
          <p:spPr>
            <a:xfrm>
              <a:off x="4832963" y="1421713"/>
              <a:ext cx="77391" cy="12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" name="Google Shape;674;p19"/>
          <p:cNvGrpSpPr/>
          <p:nvPr/>
        </p:nvGrpSpPr>
        <p:grpSpPr>
          <a:xfrm flipH="1">
            <a:off x="6019796" y="2672406"/>
            <a:ext cx="2971803" cy="519312"/>
            <a:chOff x="4313663" y="1162063"/>
            <a:chExt cx="2463892" cy="519312"/>
          </a:xfrm>
        </p:grpSpPr>
        <p:sp>
          <p:nvSpPr>
            <p:cNvPr id="675" name="Google Shape;675;p19"/>
            <p:cNvSpPr/>
            <p:nvPr/>
          </p:nvSpPr>
          <p:spPr>
            <a:xfrm>
              <a:off x="4313663" y="1162063"/>
              <a:ext cx="519300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>
                  <a:solidFill>
                    <a:schemeClr val="accent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05</a:t>
              </a:r>
              <a:endParaRPr sz="2000" dirty="0">
                <a:solidFill>
                  <a:schemeClr val="accent6"/>
                </a:solidFill>
              </a:endParaRPr>
            </a:p>
          </p:txBody>
        </p:sp>
        <p:sp>
          <p:nvSpPr>
            <p:cNvPr id="676" name="Google Shape;676;p19"/>
            <p:cNvSpPr/>
            <p:nvPr/>
          </p:nvSpPr>
          <p:spPr>
            <a:xfrm>
              <a:off x="4755900" y="1162075"/>
              <a:ext cx="2021655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Преглед радова и повратна информација сваком ученику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77" name="Google Shape;677;p19"/>
            <p:cNvCxnSpPr>
              <a:stCxn id="675" idx="3"/>
              <a:endCxn id="676" idx="1"/>
            </p:cNvCxnSpPr>
            <p:nvPr/>
          </p:nvCxnSpPr>
          <p:spPr>
            <a:xfrm flipH="1">
              <a:off x="4755900" y="1421713"/>
              <a:ext cx="77063" cy="12"/>
            </a:xfrm>
            <a:prstGeom prst="straightConnector1">
              <a:avLst/>
            </a:pr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" name="Google Shape;678;p19"/>
          <p:cNvGrpSpPr/>
          <p:nvPr/>
        </p:nvGrpSpPr>
        <p:grpSpPr>
          <a:xfrm flipH="1">
            <a:off x="6019799" y="3586813"/>
            <a:ext cx="2971799" cy="519312"/>
            <a:chOff x="4313664" y="1162063"/>
            <a:chExt cx="2700562" cy="519312"/>
          </a:xfrm>
        </p:grpSpPr>
        <p:sp>
          <p:nvSpPr>
            <p:cNvPr id="679" name="Google Shape;679;p19"/>
            <p:cNvSpPr/>
            <p:nvPr/>
          </p:nvSpPr>
          <p:spPr>
            <a:xfrm>
              <a:off x="4313664" y="1162063"/>
              <a:ext cx="484715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 smtClean="0">
                  <a:solidFill>
                    <a:schemeClr val="accent4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</a:t>
              </a:r>
              <a:r>
                <a:rPr lang="sr-Cyrl-RS" sz="2000" dirty="0" smtClean="0">
                  <a:solidFill>
                    <a:schemeClr val="accent4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000" dirty="0">
                <a:solidFill>
                  <a:schemeClr val="accent4"/>
                </a:solidFill>
              </a:endParaRPr>
            </a:p>
          </p:txBody>
        </p:sp>
        <p:sp>
          <p:nvSpPr>
            <p:cNvPr id="680" name="Google Shape;680;p19"/>
            <p:cNvSpPr/>
            <p:nvPr/>
          </p:nvSpPr>
          <p:spPr>
            <a:xfrm>
              <a:off x="4910354" y="1162075"/>
              <a:ext cx="21038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Достављање ученичких радова наставницима.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81" name="Google Shape;681;p19"/>
            <p:cNvCxnSpPr>
              <a:stCxn id="679" idx="3"/>
              <a:endCxn id="680" idx="1"/>
            </p:cNvCxnSpPr>
            <p:nvPr/>
          </p:nvCxnSpPr>
          <p:spPr>
            <a:xfrm>
              <a:off x="4798379" y="1421713"/>
              <a:ext cx="111975" cy="12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22"/>
          <p:cNvSpPr txBox="1">
            <a:spLocks noGrp="1"/>
          </p:cNvSpPr>
          <p:nvPr>
            <p:ph type="title"/>
          </p:nvPr>
        </p:nvSpPr>
        <p:spPr>
          <a:xfrm>
            <a:off x="311700" y="368824"/>
            <a:ext cx="8520600" cy="7551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Рад стручних и савјетодавних органа у школама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119" name="Google Shape;1119;p22"/>
          <p:cNvGrpSpPr/>
          <p:nvPr/>
        </p:nvGrpSpPr>
        <p:grpSpPr>
          <a:xfrm>
            <a:off x="560848" y="1333371"/>
            <a:ext cx="3651343" cy="3191364"/>
            <a:chOff x="2746320" y="1649702"/>
            <a:chExt cx="3651343" cy="3191364"/>
          </a:xfrm>
        </p:grpSpPr>
        <p:sp>
          <p:nvSpPr>
            <p:cNvPr id="1120" name="Google Shape;1120;p22"/>
            <p:cNvSpPr/>
            <p:nvPr/>
          </p:nvSpPr>
          <p:spPr>
            <a:xfrm>
              <a:off x="4217621" y="3420981"/>
              <a:ext cx="1007521" cy="561108"/>
            </a:xfrm>
            <a:custGeom>
              <a:avLst/>
              <a:gdLst/>
              <a:ahLst/>
              <a:cxnLst/>
              <a:rect l="l" t="t" r="r" b="b"/>
              <a:pathLst>
                <a:path w="38695" h="21550" extrusionOk="0">
                  <a:moveTo>
                    <a:pt x="18747" y="1"/>
                  </a:moveTo>
                  <a:cubicBezTo>
                    <a:pt x="18047" y="1"/>
                    <a:pt x="17346" y="34"/>
                    <a:pt x="16679" y="101"/>
                  </a:cubicBezTo>
                  <a:lnTo>
                    <a:pt x="16679" y="501"/>
                  </a:lnTo>
                  <a:cubicBezTo>
                    <a:pt x="17379" y="468"/>
                    <a:pt x="18080" y="434"/>
                    <a:pt x="18747" y="434"/>
                  </a:cubicBezTo>
                  <a:lnTo>
                    <a:pt x="18747" y="1"/>
                  </a:lnTo>
                  <a:close/>
                  <a:moveTo>
                    <a:pt x="21282" y="67"/>
                  </a:moveTo>
                  <a:lnTo>
                    <a:pt x="21249" y="468"/>
                  </a:lnTo>
                  <a:cubicBezTo>
                    <a:pt x="21949" y="501"/>
                    <a:pt x="22650" y="568"/>
                    <a:pt x="23317" y="634"/>
                  </a:cubicBezTo>
                  <a:lnTo>
                    <a:pt x="23350" y="234"/>
                  </a:lnTo>
                  <a:cubicBezTo>
                    <a:pt x="22683" y="167"/>
                    <a:pt x="21983" y="101"/>
                    <a:pt x="21282" y="67"/>
                  </a:cubicBezTo>
                  <a:close/>
                  <a:moveTo>
                    <a:pt x="14177" y="401"/>
                  </a:moveTo>
                  <a:cubicBezTo>
                    <a:pt x="13477" y="501"/>
                    <a:pt x="12776" y="634"/>
                    <a:pt x="12109" y="768"/>
                  </a:cubicBezTo>
                  <a:lnTo>
                    <a:pt x="12209" y="1201"/>
                  </a:lnTo>
                  <a:cubicBezTo>
                    <a:pt x="12843" y="1035"/>
                    <a:pt x="13543" y="901"/>
                    <a:pt x="14244" y="801"/>
                  </a:cubicBezTo>
                  <a:lnTo>
                    <a:pt x="14177" y="401"/>
                  </a:lnTo>
                  <a:close/>
                  <a:moveTo>
                    <a:pt x="25852" y="634"/>
                  </a:moveTo>
                  <a:lnTo>
                    <a:pt x="25785" y="1035"/>
                  </a:lnTo>
                  <a:cubicBezTo>
                    <a:pt x="26453" y="1168"/>
                    <a:pt x="27120" y="1335"/>
                    <a:pt x="27787" y="1502"/>
                  </a:cubicBezTo>
                  <a:lnTo>
                    <a:pt x="27887" y="1101"/>
                  </a:lnTo>
                  <a:cubicBezTo>
                    <a:pt x="27253" y="935"/>
                    <a:pt x="26553" y="768"/>
                    <a:pt x="25852" y="634"/>
                  </a:cubicBezTo>
                  <a:close/>
                  <a:moveTo>
                    <a:pt x="9674" y="1435"/>
                  </a:moveTo>
                  <a:cubicBezTo>
                    <a:pt x="8973" y="1668"/>
                    <a:pt x="8340" y="1902"/>
                    <a:pt x="7706" y="2169"/>
                  </a:cubicBezTo>
                  <a:lnTo>
                    <a:pt x="7873" y="2536"/>
                  </a:lnTo>
                  <a:cubicBezTo>
                    <a:pt x="8473" y="2302"/>
                    <a:pt x="9140" y="2069"/>
                    <a:pt x="9807" y="1835"/>
                  </a:cubicBezTo>
                  <a:lnTo>
                    <a:pt x="9674" y="1435"/>
                  </a:lnTo>
                  <a:close/>
                  <a:moveTo>
                    <a:pt x="30289" y="1869"/>
                  </a:moveTo>
                  <a:lnTo>
                    <a:pt x="30155" y="2269"/>
                  </a:lnTo>
                  <a:cubicBezTo>
                    <a:pt x="30822" y="2536"/>
                    <a:pt x="31456" y="2803"/>
                    <a:pt x="32057" y="3103"/>
                  </a:cubicBezTo>
                  <a:lnTo>
                    <a:pt x="32223" y="2736"/>
                  </a:lnTo>
                  <a:cubicBezTo>
                    <a:pt x="31623" y="2436"/>
                    <a:pt x="30956" y="2135"/>
                    <a:pt x="30289" y="1869"/>
                  </a:cubicBezTo>
                  <a:close/>
                  <a:moveTo>
                    <a:pt x="5438" y="3270"/>
                  </a:moveTo>
                  <a:cubicBezTo>
                    <a:pt x="4804" y="3636"/>
                    <a:pt x="4203" y="4037"/>
                    <a:pt x="3670" y="4437"/>
                  </a:cubicBezTo>
                  <a:lnTo>
                    <a:pt x="3937" y="4771"/>
                  </a:lnTo>
                  <a:cubicBezTo>
                    <a:pt x="4437" y="4370"/>
                    <a:pt x="5037" y="4003"/>
                    <a:pt x="5638" y="3636"/>
                  </a:cubicBezTo>
                  <a:lnTo>
                    <a:pt x="5438" y="3270"/>
                  </a:lnTo>
                  <a:close/>
                  <a:moveTo>
                    <a:pt x="34425" y="4003"/>
                  </a:moveTo>
                  <a:lnTo>
                    <a:pt x="34158" y="4337"/>
                  </a:lnTo>
                  <a:cubicBezTo>
                    <a:pt x="34759" y="4771"/>
                    <a:pt x="35292" y="5171"/>
                    <a:pt x="35759" y="5638"/>
                  </a:cubicBezTo>
                  <a:lnTo>
                    <a:pt x="36059" y="5338"/>
                  </a:lnTo>
                  <a:cubicBezTo>
                    <a:pt x="35559" y="4871"/>
                    <a:pt x="35025" y="4437"/>
                    <a:pt x="34425" y="4003"/>
                  </a:cubicBezTo>
                  <a:close/>
                  <a:moveTo>
                    <a:pt x="1835" y="6205"/>
                  </a:moveTo>
                  <a:cubicBezTo>
                    <a:pt x="1335" y="6772"/>
                    <a:pt x="968" y="7372"/>
                    <a:pt x="668" y="7973"/>
                  </a:cubicBezTo>
                  <a:lnTo>
                    <a:pt x="1034" y="8173"/>
                  </a:lnTo>
                  <a:cubicBezTo>
                    <a:pt x="1301" y="7573"/>
                    <a:pt x="1702" y="7006"/>
                    <a:pt x="2135" y="6472"/>
                  </a:cubicBezTo>
                  <a:lnTo>
                    <a:pt x="1835" y="6205"/>
                  </a:lnTo>
                  <a:close/>
                  <a:moveTo>
                    <a:pt x="37661" y="7306"/>
                  </a:moveTo>
                  <a:lnTo>
                    <a:pt x="37327" y="7506"/>
                  </a:lnTo>
                  <a:cubicBezTo>
                    <a:pt x="37661" y="8106"/>
                    <a:pt x="37927" y="8740"/>
                    <a:pt x="38094" y="9374"/>
                  </a:cubicBezTo>
                  <a:lnTo>
                    <a:pt x="38495" y="9274"/>
                  </a:lnTo>
                  <a:cubicBezTo>
                    <a:pt x="38328" y="8607"/>
                    <a:pt x="38061" y="7940"/>
                    <a:pt x="37661" y="7306"/>
                  </a:cubicBezTo>
                  <a:close/>
                  <a:moveTo>
                    <a:pt x="0" y="10475"/>
                  </a:moveTo>
                  <a:cubicBezTo>
                    <a:pt x="0" y="10575"/>
                    <a:pt x="0" y="10675"/>
                    <a:pt x="0" y="10775"/>
                  </a:cubicBezTo>
                  <a:cubicBezTo>
                    <a:pt x="0" y="11375"/>
                    <a:pt x="100" y="11976"/>
                    <a:pt x="267" y="12576"/>
                  </a:cubicBezTo>
                  <a:lnTo>
                    <a:pt x="668" y="12476"/>
                  </a:lnTo>
                  <a:cubicBezTo>
                    <a:pt x="501" y="11909"/>
                    <a:pt x="434" y="11342"/>
                    <a:pt x="434" y="10775"/>
                  </a:cubicBezTo>
                  <a:cubicBezTo>
                    <a:pt x="434" y="10675"/>
                    <a:pt x="434" y="10575"/>
                    <a:pt x="434" y="10475"/>
                  </a:cubicBezTo>
                  <a:close/>
                  <a:moveTo>
                    <a:pt x="38261" y="10775"/>
                  </a:moveTo>
                  <a:cubicBezTo>
                    <a:pt x="38261" y="11442"/>
                    <a:pt x="38161" y="12109"/>
                    <a:pt x="37927" y="12743"/>
                  </a:cubicBezTo>
                  <a:lnTo>
                    <a:pt x="38328" y="12876"/>
                  </a:lnTo>
                  <a:cubicBezTo>
                    <a:pt x="38561" y="12176"/>
                    <a:pt x="38695" y="11475"/>
                    <a:pt x="38695" y="10775"/>
                  </a:cubicBezTo>
                  <a:close/>
                  <a:moveTo>
                    <a:pt x="1768" y="14611"/>
                  </a:moveTo>
                  <a:lnTo>
                    <a:pt x="1435" y="14878"/>
                  </a:lnTo>
                  <a:cubicBezTo>
                    <a:pt x="1835" y="15412"/>
                    <a:pt x="2335" y="15945"/>
                    <a:pt x="2869" y="16446"/>
                  </a:cubicBezTo>
                  <a:lnTo>
                    <a:pt x="3136" y="16112"/>
                  </a:lnTo>
                  <a:cubicBezTo>
                    <a:pt x="2636" y="15645"/>
                    <a:pt x="2169" y="15145"/>
                    <a:pt x="1768" y="14611"/>
                  </a:cubicBezTo>
                  <a:close/>
                  <a:moveTo>
                    <a:pt x="36727" y="14844"/>
                  </a:moveTo>
                  <a:cubicBezTo>
                    <a:pt x="36360" y="15345"/>
                    <a:pt x="35859" y="15845"/>
                    <a:pt x="35326" y="16312"/>
                  </a:cubicBezTo>
                  <a:lnTo>
                    <a:pt x="35592" y="16646"/>
                  </a:lnTo>
                  <a:cubicBezTo>
                    <a:pt x="36160" y="16145"/>
                    <a:pt x="36660" y="15645"/>
                    <a:pt x="37060" y="15111"/>
                  </a:cubicBezTo>
                  <a:lnTo>
                    <a:pt x="36727" y="14844"/>
                  </a:lnTo>
                  <a:close/>
                  <a:moveTo>
                    <a:pt x="5104" y="17580"/>
                  </a:moveTo>
                  <a:lnTo>
                    <a:pt x="4904" y="17947"/>
                  </a:lnTo>
                  <a:cubicBezTo>
                    <a:pt x="5471" y="18314"/>
                    <a:pt x="6105" y="18647"/>
                    <a:pt x="6739" y="18947"/>
                  </a:cubicBezTo>
                  <a:lnTo>
                    <a:pt x="6939" y="18580"/>
                  </a:lnTo>
                  <a:cubicBezTo>
                    <a:pt x="6272" y="18280"/>
                    <a:pt x="5671" y="17947"/>
                    <a:pt x="5104" y="17580"/>
                  </a:cubicBezTo>
                  <a:close/>
                  <a:moveTo>
                    <a:pt x="33324" y="17747"/>
                  </a:moveTo>
                  <a:cubicBezTo>
                    <a:pt x="32757" y="18080"/>
                    <a:pt x="32123" y="18414"/>
                    <a:pt x="31490" y="18714"/>
                  </a:cubicBezTo>
                  <a:lnTo>
                    <a:pt x="31656" y="19081"/>
                  </a:lnTo>
                  <a:cubicBezTo>
                    <a:pt x="32323" y="18781"/>
                    <a:pt x="32957" y="18447"/>
                    <a:pt x="33524" y="18113"/>
                  </a:cubicBezTo>
                  <a:lnTo>
                    <a:pt x="33324" y="17747"/>
                  </a:lnTo>
                  <a:close/>
                  <a:moveTo>
                    <a:pt x="9240" y="19514"/>
                  </a:moveTo>
                  <a:lnTo>
                    <a:pt x="9074" y="19915"/>
                  </a:lnTo>
                  <a:cubicBezTo>
                    <a:pt x="9741" y="20148"/>
                    <a:pt x="10408" y="20348"/>
                    <a:pt x="11108" y="20515"/>
                  </a:cubicBezTo>
                  <a:lnTo>
                    <a:pt x="11208" y="20115"/>
                  </a:lnTo>
                  <a:cubicBezTo>
                    <a:pt x="10541" y="19948"/>
                    <a:pt x="9874" y="19748"/>
                    <a:pt x="9240" y="19514"/>
                  </a:cubicBezTo>
                  <a:close/>
                  <a:moveTo>
                    <a:pt x="29188" y="19615"/>
                  </a:moveTo>
                  <a:cubicBezTo>
                    <a:pt x="28554" y="19815"/>
                    <a:pt x="27887" y="20015"/>
                    <a:pt x="27186" y="20182"/>
                  </a:cubicBezTo>
                  <a:lnTo>
                    <a:pt x="27287" y="20615"/>
                  </a:lnTo>
                  <a:cubicBezTo>
                    <a:pt x="27987" y="20415"/>
                    <a:pt x="28688" y="20248"/>
                    <a:pt x="29321" y="20015"/>
                  </a:cubicBezTo>
                  <a:lnTo>
                    <a:pt x="29188" y="19615"/>
                  </a:lnTo>
                  <a:close/>
                  <a:moveTo>
                    <a:pt x="13643" y="20649"/>
                  </a:moveTo>
                  <a:lnTo>
                    <a:pt x="13543" y="21049"/>
                  </a:lnTo>
                  <a:cubicBezTo>
                    <a:pt x="14244" y="21182"/>
                    <a:pt x="14944" y="21282"/>
                    <a:pt x="15645" y="21349"/>
                  </a:cubicBezTo>
                  <a:lnTo>
                    <a:pt x="15678" y="20949"/>
                  </a:lnTo>
                  <a:cubicBezTo>
                    <a:pt x="14978" y="20849"/>
                    <a:pt x="14311" y="20749"/>
                    <a:pt x="13643" y="20649"/>
                  </a:cubicBezTo>
                  <a:close/>
                  <a:moveTo>
                    <a:pt x="24785" y="20715"/>
                  </a:moveTo>
                  <a:cubicBezTo>
                    <a:pt x="24084" y="20815"/>
                    <a:pt x="23417" y="20916"/>
                    <a:pt x="22717" y="20982"/>
                  </a:cubicBezTo>
                  <a:lnTo>
                    <a:pt x="22750" y="21383"/>
                  </a:lnTo>
                  <a:cubicBezTo>
                    <a:pt x="23450" y="21316"/>
                    <a:pt x="24151" y="21216"/>
                    <a:pt x="24851" y="21116"/>
                  </a:cubicBezTo>
                  <a:lnTo>
                    <a:pt x="24785" y="20715"/>
                  </a:lnTo>
                  <a:close/>
                  <a:moveTo>
                    <a:pt x="18147" y="21116"/>
                  </a:moveTo>
                  <a:lnTo>
                    <a:pt x="18147" y="21516"/>
                  </a:lnTo>
                  <a:cubicBezTo>
                    <a:pt x="18547" y="21549"/>
                    <a:pt x="18947" y="21549"/>
                    <a:pt x="19348" y="21549"/>
                  </a:cubicBezTo>
                  <a:lnTo>
                    <a:pt x="20248" y="21549"/>
                  </a:lnTo>
                  <a:lnTo>
                    <a:pt x="20248" y="21116"/>
                  </a:lnTo>
                  <a:cubicBezTo>
                    <a:pt x="19898" y="21132"/>
                    <a:pt x="19548" y="21141"/>
                    <a:pt x="19197" y="21141"/>
                  </a:cubicBezTo>
                  <a:cubicBezTo>
                    <a:pt x="18847" y="21141"/>
                    <a:pt x="18497" y="21132"/>
                    <a:pt x="18147" y="21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2"/>
            <p:cNvSpPr/>
            <p:nvPr/>
          </p:nvSpPr>
          <p:spPr>
            <a:xfrm>
              <a:off x="2991255" y="2726144"/>
              <a:ext cx="1006662" cy="561108"/>
            </a:xfrm>
            <a:custGeom>
              <a:avLst/>
              <a:gdLst/>
              <a:ahLst/>
              <a:cxnLst/>
              <a:rect l="l" t="t" r="r" b="b"/>
              <a:pathLst>
                <a:path w="38662" h="21550" extrusionOk="0">
                  <a:moveTo>
                    <a:pt x="18747" y="1"/>
                  </a:moveTo>
                  <a:cubicBezTo>
                    <a:pt x="18046" y="1"/>
                    <a:pt x="17346" y="34"/>
                    <a:pt x="16645" y="101"/>
                  </a:cubicBezTo>
                  <a:lnTo>
                    <a:pt x="16679" y="534"/>
                  </a:lnTo>
                  <a:cubicBezTo>
                    <a:pt x="17346" y="468"/>
                    <a:pt x="18046" y="434"/>
                    <a:pt x="18747" y="434"/>
                  </a:cubicBezTo>
                  <a:lnTo>
                    <a:pt x="18747" y="1"/>
                  </a:lnTo>
                  <a:close/>
                  <a:moveTo>
                    <a:pt x="21249" y="67"/>
                  </a:moveTo>
                  <a:lnTo>
                    <a:pt x="21249" y="468"/>
                  </a:lnTo>
                  <a:cubicBezTo>
                    <a:pt x="21916" y="501"/>
                    <a:pt x="22616" y="568"/>
                    <a:pt x="23317" y="635"/>
                  </a:cubicBezTo>
                  <a:lnTo>
                    <a:pt x="23350" y="234"/>
                  </a:lnTo>
                  <a:cubicBezTo>
                    <a:pt x="22650" y="168"/>
                    <a:pt x="21949" y="101"/>
                    <a:pt x="21249" y="67"/>
                  </a:cubicBezTo>
                  <a:close/>
                  <a:moveTo>
                    <a:pt x="14144" y="401"/>
                  </a:moveTo>
                  <a:cubicBezTo>
                    <a:pt x="13443" y="501"/>
                    <a:pt x="12776" y="635"/>
                    <a:pt x="12075" y="768"/>
                  </a:cubicBezTo>
                  <a:lnTo>
                    <a:pt x="12175" y="1202"/>
                  </a:lnTo>
                  <a:cubicBezTo>
                    <a:pt x="12843" y="1035"/>
                    <a:pt x="13510" y="901"/>
                    <a:pt x="14210" y="801"/>
                  </a:cubicBezTo>
                  <a:lnTo>
                    <a:pt x="14144" y="401"/>
                  </a:lnTo>
                  <a:close/>
                  <a:moveTo>
                    <a:pt x="25852" y="635"/>
                  </a:moveTo>
                  <a:lnTo>
                    <a:pt x="25752" y="1035"/>
                  </a:lnTo>
                  <a:cubicBezTo>
                    <a:pt x="26452" y="1168"/>
                    <a:pt x="27119" y="1335"/>
                    <a:pt x="27787" y="1502"/>
                  </a:cubicBezTo>
                  <a:lnTo>
                    <a:pt x="27887" y="1102"/>
                  </a:lnTo>
                  <a:cubicBezTo>
                    <a:pt x="27220" y="935"/>
                    <a:pt x="26519" y="768"/>
                    <a:pt x="25852" y="635"/>
                  </a:cubicBezTo>
                  <a:close/>
                  <a:moveTo>
                    <a:pt x="9640" y="1435"/>
                  </a:moveTo>
                  <a:cubicBezTo>
                    <a:pt x="8973" y="1669"/>
                    <a:pt x="8306" y="1902"/>
                    <a:pt x="7672" y="2169"/>
                  </a:cubicBezTo>
                  <a:lnTo>
                    <a:pt x="7839" y="2536"/>
                  </a:lnTo>
                  <a:cubicBezTo>
                    <a:pt x="8473" y="2302"/>
                    <a:pt x="9107" y="2069"/>
                    <a:pt x="9774" y="1835"/>
                  </a:cubicBezTo>
                  <a:lnTo>
                    <a:pt x="9640" y="1435"/>
                  </a:lnTo>
                  <a:close/>
                  <a:moveTo>
                    <a:pt x="30288" y="1902"/>
                  </a:moveTo>
                  <a:lnTo>
                    <a:pt x="30122" y="2269"/>
                  </a:lnTo>
                  <a:cubicBezTo>
                    <a:pt x="30789" y="2536"/>
                    <a:pt x="31423" y="2803"/>
                    <a:pt x="32023" y="3103"/>
                  </a:cubicBezTo>
                  <a:lnTo>
                    <a:pt x="32190" y="2736"/>
                  </a:lnTo>
                  <a:cubicBezTo>
                    <a:pt x="31589" y="2436"/>
                    <a:pt x="30956" y="2136"/>
                    <a:pt x="30288" y="1902"/>
                  </a:cubicBezTo>
                  <a:close/>
                  <a:moveTo>
                    <a:pt x="5404" y="3270"/>
                  </a:moveTo>
                  <a:cubicBezTo>
                    <a:pt x="4770" y="3637"/>
                    <a:pt x="4203" y="4037"/>
                    <a:pt x="3669" y="4437"/>
                  </a:cubicBezTo>
                  <a:lnTo>
                    <a:pt x="3903" y="4771"/>
                  </a:lnTo>
                  <a:cubicBezTo>
                    <a:pt x="4437" y="4371"/>
                    <a:pt x="5004" y="4004"/>
                    <a:pt x="5637" y="3637"/>
                  </a:cubicBezTo>
                  <a:lnTo>
                    <a:pt x="5404" y="3270"/>
                  </a:lnTo>
                  <a:close/>
                  <a:moveTo>
                    <a:pt x="34391" y="4004"/>
                  </a:moveTo>
                  <a:lnTo>
                    <a:pt x="34158" y="4337"/>
                  </a:lnTo>
                  <a:cubicBezTo>
                    <a:pt x="34725" y="4771"/>
                    <a:pt x="35292" y="5204"/>
                    <a:pt x="35759" y="5638"/>
                  </a:cubicBezTo>
                  <a:lnTo>
                    <a:pt x="36026" y="5338"/>
                  </a:lnTo>
                  <a:cubicBezTo>
                    <a:pt x="35559" y="4871"/>
                    <a:pt x="34992" y="4437"/>
                    <a:pt x="34391" y="4004"/>
                  </a:cubicBezTo>
                  <a:close/>
                  <a:moveTo>
                    <a:pt x="1801" y="6205"/>
                  </a:moveTo>
                  <a:cubicBezTo>
                    <a:pt x="1334" y="6772"/>
                    <a:pt x="934" y="7373"/>
                    <a:pt x="634" y="7973"/>
                  </a:cubicBezTo>
                  <a:lnTo>
                    <a:pt x="1034" y="8173"/>
                  </a:lnTo>
                  <a:cubicBezTo>
                    <a:pt x="1301" y="7573"/>
                    <a:pt x="1668" y="7006"/>
                    <a:pt x="2135" y="6472"/>
                  </a:cubicBezTo>
                  <a:lnTo>
                    <a:pt x="1801" y="6205"/>
                  </a:lnTo>
                  <a:close/>
                  <a:moveTo>
                    <a:pt x="37660" y="7306"/>
                  </a:moveTo>
                  <a:lnTo>
                    <a:pt x="37293" y="7506"/>
                  </a:lnTo>
                  <a:cubicBezTo>
                    <a:pt x="37660" y="8107"/>
                    <a:pt x="37927" y="8740"/>
                    <a:pt x="38094" y="9374"/>
                  </a:cubicBezTo>
                  <a:lnTo>
                    <a:pt x="38494" y="9274"/>
                  </a:lnTo>
                  <a:cubicBezTo>
                    <a:pt x="38327" y="8607"/>
                    <a:pt x="38027" y="7940"/>
                    <a:pt x="37660" y="7306"/>
                  </a:cubicBezTo>
                  <a:close/>
                  <a:moveTo>
                    <a:pt x="0" y="10475"/>
                  </a:moveTo>
                  <a:cubicBezTo>
                    <a:pt x="0" y="10575"/>
                    <a:pt x="0" y="10675"/>
                    <a:pt x="0" y="10775"/>
                  </a:cubicBezTo>
                  <a:cubicBezTo>
                    <a:pt x="0" y="11376"/>
                    <a:pt x="67" y="12009"/>
                    <a:pt x="267" y="12576"/>
                  </a:cubicBezTo>
                  <a:lnTo>
                    <a:pt x="667" y="12476"/>
                  </a:lnTo>
                  <a:cubicBezTo>
                    <a:pt x="500" y="11909"/>
                    <a:pt x="400" y="11342"/>
                    <a:pt x="400" y="10775"/>
                  </a:cubicBezTo>
                  <a:cubicBezTo>
                    <a:pt x="400" y="10675"/>
                    <a:pt x="400" y="10575"/>
                    <a:pt x="400" y="10475"/>
                  </a:cubicBezTo>
                  <a:close/>
                  <a:moveTo>
                    <a:pt x="38261" y="10775"/>
                  </a:moveTo>
                  <a:cubicBezTo>
                    <a:pt x="38261" y="11442"/>
                    <a:pt x="38127" y="12109"/>
                    <a:pt x="37927" y="12743"/>
                  </a:cubicBezTo>
                  <a:lnTo>
                    <a:pt x="38294" y="12877"/>
                  </a:lnTo>
                  <a:cubicBezTo>
                    <a:pt x="38561" y="12209"/>
                    <a:pt x="38661" y="11476"/>
                    <a:pt x="38661" y="10775"/>
                  </a:cubicBezTo>
                  <a:close/>
                  <a:moveTo>
                    <a:pt x="1768" y="14611"/>
                  </a:moveTo>
                  <a:lnTo>
                    <a:pt x="1434" y="14878"/>
                  </a:lnTo>
                  <a:cubicBezTo>
                    <a:pt x="1835" y="15412"/>
                    <a:pt x="2302" y="15946"/>
                    <a:pt x="2869" y="16446"/>
                  </a:cubicBezTo>
                  <a:lnTo>
                    <a:pt x="3136" y="16112"/>
                  </a:lnTo>
                  <a:cubicBezTo>
                    <a:pt x="2602" y="15645"/>
                    <a:pt x="2135" y="15145"/>
                    <a:pt x="1768" y="14611"/>
                  </a:cubicBezTo>
                  <a:close/>
                  <a:moveTo>
                    <a:pt x="36726" y="14845"/>
                  </a:moveTo>
                  <a:cubicBezTo>
                    <a:pt x="36326" y="15345"/>
                    <a:pt x="35859" y="15845"/>
                    <a:pt x="35292" y="16312"/>
                  </a:cubicBezTo>
                  <a:lnTo>
                    <a:pt x="35592" y="16646"/>
                  </a:lnTo>
                  <a:cubicBezTo>
                    <a:pt x="36126" y="16146"/>
                    <a:pt x="36626" y="15645"/>
                    <a:pt x="37060" y="15112"/>
                  </a:cubicBezTo>
                  <a:lnTo>
                    <a:pt x="36726" y="14845"/>
                  </a:lnTo>
                  <a:close/>
                  <a:moveTo>
                    <a:pt x="5104" y="17613"/>
                  </a:moveTo>
                  <a:lnTo>
                    <a:pt x="4870" y="17947"/>
                  </a:lnTo>
                  <a:cubicBezTo>
                    <a:pt x="5471" y="18314"/>
                    <a:pt x="6071" y="18647"/>
                    <a:pt x="6738" y="18948"/>
                  </a:cubicBezTo>
                  <a:lnTo>
                    <a:pt x="6905" y="18581"/>
                  </a:lnTo>
                  <a:cubicBezTo>
                    <a:pt x="6271" y="18281"/>
                    <a:pt x="5671" y="17947"/>
                    <a:pt x="5104" y="17613"/>
                  </a:cubicBezTo>
                  <a:close/>
                  <a:moveTo>
                    <a:pt x="33291" y="17747"/>
                  </a:moveTo>
                  <a:cubicBezTo>
                    <a:pt x="32723" y="18080"/>
                    <a:pt x="32123" y="18414"/>
                    <a:pt x="31489" y="18714"/>
                  </a:cubicBezTo>
                  <a:lnTo>
                    <a:pt x="31656" y="19081"/>
                  </a:lnTo>
                  <a:cubicBezTo>
                    <a:pt x="32323" y="18781"/>
                    <a:pt x="32924" y="18447"/>
                    <a:pt x="33524" y="18114"/>
                  </a:cubicBezTo>
                  <a:lnTo>
                    <a:pt x="33291" y="17747"/>
                  </a:lnTo>
                  <a:close/>
                  <a:moveTo>
                    <a:pt x="9207" y="19515"/>
                  </a:moveTo>
                  <a:lnTo>
                    <a:pt x="9073" y="19915"/>
                  </a:lnTo>
                  <a:cubicBezTo>
                    <a:pt x="9707" y="20149"/>
                    <a:pt x="10374" y="20349"/>
                    <a:pt x="11075" y="20515"/>
                  </a:cubicBezTo>
                  <a:lnTo>
                    <a:pt x="11175" y="20115"/>
                  </a:lnTo>
                  <a:cubicBezTo>
                    <a:pt x="10508" y="19948"/>
                    <a:pt x="9840" y="19748"/>
                    <a:pt x="9207" y="19515"/>
                  </a:cubicBezTo>
                  <a:close/>
                  <a:moveTo>
                    <a:pt x="29154" y="19615"/>
                  </a:moveTo>
                  <a:cubicBezTo>
                    <a:pt x="28520" y="19815"/>
                    <a:pt x="27853" y="20015"/>
                    <a:pt x="27186" y="20182"/>
                  </a:cubicBezTo>
                  <a:lnTo>
                    <a:pt x="27286" y="20616"/>
                  </a:lnTo>
                  <a:cubicBezTo>
                    <a:pt x="27987" y="20415"/>
                    <a:pt x="28654" y="20249"/>
                    <a:pt x="29288" y="20015"/>
                  </a:cubicBezTo>
                  <a:lnTo>
                    <a:pt x="29154" y="19615"/>
                  </a:lnTo>
                  <a:close/>
                  <a:moveTo>
                    <a:pt x="13610" y="20649"/>
                  </a:moveTo>
                  <a:lnTo>
                    <a:pt x="13543" y="21049"/>
                  </a:lnTo>
                  <a:cubicBezTo>
                    <a:pt x="14210" y="21183"/>
                    <a:pt x="14911" y="21283"/>
                    <a:pt x="15611" y="21349"/>
                  </a:cubicBezTo>
                  <a:lnTo>
                    <a:pt x="15645" y="20949"/>
                  </a:lnTo>
                  <a:cubicBezTo>
                    <a:pt x="14977" y="20849"/>
                    <a:pt x="14277" y="20749"/>
                    <a:pt x="13610" y="20649"/>
                  </a:cubicBezTo>
                  <a:close/>
                  <a:moveTo>
                    <a:pt x="24751" y="20716"/>
                  </a:moveTo>
                  <a:cubicBezTo>
                    <a:pt x="24084" y="20816"/>
                    <a:pt x="23383" y="20882"/>
                    <a:pt x="22683" y="20982"/>
                  </a:cubicBezTo>
                  <a:lnTo>
                    <a:pt x="22750" y="21383"/>
                  </a:lnTo>
                  <a:cubicBezTo>
                    <a:pt x="23450" y="21316"/>
                    <a:pt x="24151" y="21216"/>
                    <a:pt x="24818" y="21116"/>
                  </a:cubicBezTo>
                  <a:lnTo>
                    <a:pt x="24751" y="20716"/>
                  </a:lnTo>
                  <a:close/>
                  <a:moveTo>
                    <a:pt x="18146" y="21116"/>
                  </a:moveTo>
                  <a:lnTo>
                    <a:pt x="18146" y="21516"/>
                  </a:lnTo>
                  <a:cubicBezTo>
                    <a:pt x="18513" y="21550"/>
                    <a:pt x="18914" y="21550"/>
                    <a:pt x="19347" y="21550"/>
                  </a:cubicBezTo>
                  <a:lnTo>
                    <a:pt x="20215" y="21550"/>
                  </a:lnTo>
                  <a:lnTo>
                    <a:pt x="20215" y="21116"/>
                  </a:lnTo>
                  <a:cubicBezTo>
                    <a:pt x="19864" y="21133"/>
                    <a:pt x="19514" y="21141"/>
                    <a:pt x="19168" y="21141"/>
                  </a:cubicBezTo>
                  <a:cubicBezTo>
                    <a:pt x="18822" y="21141"/>
                    <a:pt x="18480" y="21133"/>
                    <a:pt x="18146" y="211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2"/>
            <p:cNvSpPr/>
            <p:nvPr/>
          </p:nvSpPr>
          <p:spPr>
            <a:xfrm>
              <a:off x="5390142" y="4083687"/>
              <a:ext cx="1007521" cy="561082"/>
            </a:xfrm>
            <a:custGeom>
              <a:avLst/>
              <a:gdLst/>
              <a:ahLst/>
              <a:cxnLst/>
              <a:rect l="l" t="t" r="r" b="b"/>
              <a:pathLst>
                <a:path w="38695" h="21549" extrusionOk="0">
                  <a:moveTo>
                    <a:pt x="18747" y="0"/>
                  </a:moveTo>
                  <a:cubicBezTo>
                    <a:pt x="18047" y="0"/>
                    <a:pt x="17346" y="33"/>
                    <a:pt x="16679" y="100"/>
                  </a:cubicBezTo>
                  <a:lnTo>
                    <a:pt x="16712" y="500"/>
                  </a:lnTo>
                  <a:cubicBezTo>
                    <a:pt x="17380" y="434"/>
                    <a:pt x="18080" y="434"/>
                    <a:pt x="18747" y="400"/>
                  </a:cubicBezTo>
                  <a:lnTo>
                    <a:pt x="18747" y="0"/>
                  </a:lnTo>
                  <a:close/>
                  <a:moveTo>
                    <a:pt x="21282" y="33"/>
                  </a:moveTo>
                  <a:lnTo>
                    <a:pt x="21249" y="467"/>
                  </a:lnTo>
                  <a:cubicBezTo>
                    <a:pt x="21950" y="500"/>
                    <a:pt x="22650" y="567"/>
                    <a:pt x="23317" y="634"/>
                  </a:cubicBezTo>
                  <a:lnTo>
                    <a:pt x="23351" y="234"/>
                  </a:lnTo>
                  <a:cubicBezTo>
                    <a:pt x="22683" y="134"/>
                    <a:pt x="21983" y="67"/>
                    <a:pt x="21282" y="33"/>
                  </a:cubicBezTo>
                  <a:close/>
                  <a:moveTo>
                    <a:pt x="14177" y="367"/>
                  </a:moveTo>
                  <a:cubicBezTo>
                    <a:pt x="13477" y="467"/>
                    <a:pt x="12776" y="601"/>
                    <a:pt x="12109" y="767"/>
                  </a:cubicBezTo>
                  <a:lnTo>
                    <a:pt x="12209" y="1168"/>
                  </a:lnTo>
                  <a:cubicBezTo>
                    <a:pt x="12843" y="1034"/>
                    <a:pt x="13544" y="901"/>
                    <a:pt x="14211" y="801"/>
                  </a:cubicBezTo>
                  <a:lnTo>
                    <a:pt x="14177" y="367"/>
                  </a:lnTo>
                  <a:close/>
                  <a:moveTo>
                    <a:pt x="25852" y="601"/>
                  </a:moveTo>
                  <a:lnTo>
                    <a:pt x="25786" y="1001"/>
                  </a:lnTo>
                  <a:cubicBezTo>
                    <a:pt x="26453" y="1168"/>
                    <a:pt x="27120" y="1301"/>
                    <a:pt x="27787" y="1501"/>
                  </a:cubicBezTo>
                  <a:lnTo>
                    <a:pt x="27887" y="1068"/>
                  </a:lnTo>
                  <a:cubicBezTo>
                    <a:pt x="27253" y="901"/>
                    <a:pt x="26553" y="734"/>
                    <a:pt x="25852" y="601"/>
                  </a:cubicBezTo>
                  <a:close/>
                  <a:moveTo>
                    <a:pt x="9674" y="1434"/>
                  </a:moveTo>
                  <a:cubicBezTo>
                    <a:pt x="8974" y="1635"/>
                    <a:pt x="8340" y="1901"/>
                    <a:pt x="7706" y="2135"/>
                  </a:cubicBezTo>
                  <a:lnTo>
                    <a:pt x="7873" y="2535"/>
                  </a:lnTo>
                  <a:cubicBezTo>
                    <a:pt x="8473" y="2268"/>
                    <a:pt x="9140" y="2035"/>
                    <a:pt x="9808" y="1801"/>
                  </a:cubicBezTo>
                  <a:lnTo>
                    <a:pt x="9674" y="1434"/>
                  </a:lnTo>
                  <a:close/>
                  <a:moveTo>
                    <a:pt x="30289" y="1868"/>
                  </a:moveTo>
                  <a:lnTo>
                    <a:pt x="30155" y="2268"/>
                  </a:lnTo>
                  <a:cubicBezTo>
                    <a:pt x="30823" y="2502"/>
                    <a:pt x="31456" y="2802"/>
                    <a:pt x="32057" y="3069"/>
                  </a:cubicBezTo>
                  <a:lnTo>
                    <a:pt x="32224" y="2702"/>
                  </a:lnTo>
                  <a:cubicBezTo>
                    <a:pt x="31623" y="2402"/>
                    <a:pt x="30956" y="2135"/>
                    <a:pt x="30289" y="1868"/>
                  </a:cubicBezTo>
                  <a:close/>
                  <a:moveTo>
                    <a:pt x="5438" y="3269"/>
                  </a:moveTo>
                  <a:cubicBezTo>
                    <a:pt x="4804" y="3636"/>
                    <a:pt x="4204" y="4036"/>
                    <a:pt x="3670" y="4437"/>
                  </a:cubicBezTo>
                  <a:lnTo>
                    <a:pt x="3937" y="4770"/>
                  </a:lnTo>
                  <a:cubicBezTo>
                    <a:pt x="4437" y="4370"/>
                    <a:pt x="5037" y="3970"/>
                    <a:pt x="5638" y="3636"/>
                  </a:cubicBezTo>
                  <a:lnTo>
                    <a:pt x="5438" y="3269"/>
                  </a:lnTo>
                  <a:close/>
                  <a:moveTo>
                    <a:pt x="34425" y="4003"/>
                  </a:moveTo>
                  <a:lnTo>
                    <a:pt x="34158" y="4337"/>
                  </a:lnTo>
                  <a:cubicBezTo>
                    <a:pt x="34759" y="4737"/>
                    <a:pt x="35292" y="5170"/>
                    <a:pt x="35759" y="5604"/>
                  </a:cubicBezTo>
                  <a:lnTo>
                    <a:pt x="36060" y="5304"/>
                  </a:lnTo>
                  <a:cubicBezTo>
                    <a:pt x="35559" y="4837"/>
                    <a:pt x="35026" y="4403"/>
                    <a:pt x="34425" y="4003"/>
                  </a:cubicBezTo>
                  <a:close/>
                  <a:moveTo>
                    <a:pt x="1835" y="6171"/>
                  </a:moveTo>
                  <a:cubicBezTo>
                    <a:pt x="1335" y="6738"/>
                    <a:pt x="968" y="7339"/>
                    <a:pt x="668" y="7972"/>
                  </a:cubicBezTo>
                  <a:lnTo>
                    <a:pt x="1035" y="8139"/>
                  </a:lnTo>
                  <a:cubicBezTo>
                    <a:pt x="1301" y="7572"/>
                    <a:pt x="1702" y="7005"/>
                    <a:pt x="2135" y="6438"/>
                  </a:cubicBezTo>
                  <a:lnTo>
                    <a:pt x="1835" y="6171"/>
                  </a:lnTo>
                  <a:close/>
                  <a:moveTo>
                    <a:pt x="37661" y="7272"/>
                  </a:moveTo>
                  <a:lnTo>
                    <a:pt x="37327" y="7505"/>
                  </a:lnTo>
                  <a:cubicBezTo>
                    <a:pt x="37661" y="8106"/>
                    <a:pt x="37928" y="8740"/>
                    <a:pt x="38094" y="9340"/>
                  </a:cubicBezTo>
                  <a:lnTo>
                    <a:pt x="38495" y="9240"/>
                  </a:lnTo>
                  <a:cubicBezTo>
                    <a:pt x="38328" y="8573"/>
                    <a:pt x="38061" y="7939"/>
                    <a:pt x="37661" y="7272"/>
                  </a:cubicBezTo>
                  <a:close/>
                  <a:moveTo>
                    <a:pt x="1" y="10441"/>
                  </a:moveTo>
                  <a:cubicBezTo>
                    <a:pt x="1" y="10541"/>
                    <a:pt x="1" y="10641"/>
                    <a:pt x="1" y="10774"/>
                  </a:cubicBezTo>
                  <a:cubicBezTo>
                    <a:pt x="1" y="11375"/>
                    <a:pt x="101" y="11975"/>
                    <a:pt x="267" y="12576"/>
                  </a:cubicBezTo>
                  <a:lnTo>
                    <a:pt x="668" y="12442"/>
                  </a:lnTo>
                  <a:cubicBezTo>
                    <a:pt x="501" y="11909"/>
                    <a:pt x="434" y="11342"/>
                    <a:pt x="434" y="10774"/>
                  </a:cubicBezTo>
                  <a:cubicBezTo>
                    <a:pt x="434" y="10674"/>
                    <a:pt x="434" y="10574"/>
                    <a:pt x="434" y="10474"/>
                  </a:cubicBezTo>
                  <a:lnTo>
                    <a:pt x="1" y="10441"/>
                  </a:lnTo>
                  <a:close/>
                  <a:moveTo>
                    <a:pt x="38261" y="10774"/>
                  </a:moveTo>
                  <a:cubicBezTo>
                    <a:pt x="38261" y="11408"/>
                    <a:pt x="38161" y="12075"/>
                    <a:pt x="37928" y="12743"/>
                  </a:cubicBezTo>
                  <a:lnTo>
                    <a:pt x="38328" y="12876"/>
                  </a:lnTo>
                  <a:cubicBezTo>
                    <a:pt x="38561" y="12175"/>
                    <a:pt x="38695" y="11475"/>
                    <a:pt x="38695" y="10774"/>
                  </a:cubicBezTo>
                  <a:close/>
                  <a:moveTo>
                    <a:pt x="1768" y="14611"/>
                  </a:moveTo>
                  <a:lnTo>
                    <a:pt x="1435" y="14844"/>
                  </a:lnTo>
                  <a:cubicBezTo>
                    <a:pt x="1835" y="15378"/>
                    <a:pt x="2302" y="15911"/>
                    <a:pt x="2869" y="16412"/>
                  </a:cubicBezTo>
                  <a:lnTo>
                    <a:pt x="3136" y="16112"/>
                  </a:lnTo>
                  <a:cubicBezTo>
                    <a:pt x="2636" y="15611"/>
                    <a:pt x="2169" y="15111"/>
                    <a:pt x="1768" y="14611"/>
                  </a:cubicBezTo>
                  <a:close/>
                  <a:moveTo>
                    <a:pt x="36727" y="14844"/>
                  </a:moveTo>
                  <a:cubicBezTo>
                    <a:pt x="36360" y="15344"/>
                    <a:pt x="35859" y="15845"/>
                    <a:pt x="35326" y="16312"/>
                  </a:cubicBezTo>
                  <a:lnTo>
                    <a:pt x="35593" y="16612"/>
                  </a:lnTo>
                  <a:cubicBezTo>
                    <a:pt x="36160" y="16145"/>
                    <a:pt x="36660" y="15611"/>
                    <a:pt x="37060" y="15078"/>
                  </a:cubicBezTo>
                  <a:lnTo>
                    <a:pt x="36727" y="14844"/>
                  </a:lnTo>
                  <a:close/>
                  <a:moveTo>
                    <a:pt x="5104" y="17579"/>
                  </a:moveTo>
                  <a:lnTo>
                    <a:pt x="4904" y="17946"/>
                  </a:lnTo>
                  <a:cubicBezTo>
                    <a:pt x="5471" y="18280"/>
                    <a:pt x="6105" y="18647"/>
                    <a:pt x="6739" y="18947"/>
                  </a:cubicBezTo>
                  <a:lnTo>
                    <a:pt x="6939" y="18580"/>
                  </a:lnTo>
                  <a:cubicBezTo>
                    <a:pt x="6272" y="18246"/>
                    <a:pt x="5671" y="17913"/>
                    <a:pt x="5104" y="17579"/>
                  </a:cubicBezTo>
                  <a:close/>
                  <a:moveTo>
                    <a:pt x="33324" y="17746"/>
                  </a:moveTo>
                  <a:cubicBezTo>
                    <a:pt x="32757" y="18080"/>
                    <a:pt x="32123" y="18413"/>
                    <a:pt x="31490" y="18680"/>
                  </a:cubicBezTo>
                  <a:lnTo>
                    <a:pt x="31656" y="19080"/>
                  </a:lnTo>
                  <a:cubicBezTo>
                    <a:pt x="32324" y="18780"/>
                    <a:pt x="32957" y="18447"/>
                    <a:pt x="33524" y="18080"/>
                  </a:cubicBezTo>
                  <a:lnTo>
                    <a:pt x="33324" y="17746"/>
                  </a:lnTo>
                  <a:close/>
                  <a:moveTo>
                    <a:pt x="9240" y="19514"/>
                  </a:moveTo>
                  <a:lnTo>
                    <a:pt x="9074" y="19914"/>
                  </a:lnTo>
                  <a:cubicBezTo>
                    <a:pt x="9741" y="20114"/>
                    <a:pt x="10408" y="20315"/>
                    <a:pt x="11108" y="20515"/>
                  </a:cubicBezTo>
                  <a:lnTo>
                    <a:pt x="11209" y="20114"/>
                  </a:lnTo>
                  <a:cubicBezTo>
                    <a:pt x="10541" y="19914"/>
                    <a:pt x="9874" y="19714"/>
                    <a:pt x="9240" y="19514"/>
                  </a:cubicBezTo>
                  <a:close/>
                  <a:moveTo>
                    <a:pt x="29188" y="19614"/>
                  </a:moveTo>
                  <a:cubicBezTo>
                    <a:pt x="28554" y="19814"/>
                    <a:pt x="27887" y="20014"/>
                    <a:pt x="27187" y="20181"/>
                  </a:cubicBezTo>
                  <a:lnTo>
                    <a:pt x="27287" y="20581"/>
                  </a:lnTo>
                  <a:cubicBezTo>
                    <a:pt x="27987" y="20415"/>
                    <a:pt x="28688" y="20215"/>
                    <a:pt x="29321" y="20014"/>
                  </a:cubicBezTo>
                  <a:lnTo>
                    <a:pt x="29188" y="19614"/>
                  </a:lnTo>
                  <a:close/>
                  <a:moveTo>
                    <a:pt x="13644" y="20648"/>
                  </a:moveTo>
                  <a:lnTo>
                    <a:pt x="13544" y="21048"/>
                  </a:lnTo>
                  <a:cubicBezTo>
                    <a:pt x="14244" y="21149"/>
                    <a:pt x="14945" y="21249"/>
                    <a:pt x="15645" y="21349"/>
                  </a:cubicBezTo>
                  <a:lnTo>
                    <a:pt x="15678" y="20915"/>
                  </a:lnTo>
                  <a:cubicBezTo>
                    <a:pt x="14978" y="20848"/>
                    <a:pt x="14311" y="20748"/>
                    <a:pt x="13644" y="20648"/>
                  </a:cubicBezTo>
                  <a:close/>
                  <a:moveTo>
                    <a:pt x="24785" y="20682"/>
                  </a:moveTo>
                  <a:cubicBezTo>
                    <a:pt x="24084" y="20782"/>
                    <a:pt x="23417" y="20882"/>
                    <a:pt x="22717" y="20948"/>
                  </a:cubicBezTo>
                  <a:lnTo>
                    <a:pt x="22750" y="21382"/>
                  </a:lnTo>
                  <a:cubicBezTo>
                    <a:pt x="23451" y="21282"/>
                    <a:pt x="24151" y="21215"/>
                    <a:pt x="24852" y="21082"/>
                  </a:cubicBezTo>
                  <a:lnTo>
                    <a:pt x="24785" y="20682"/>
                  </a:lnTo>
                  <a:close/>
                  <a:moveTo>
                    <a:pt x="18147" y="21082"/>
                  </a:moveTo>
                  <a:lnTo>
                    <a:pt x="18147" y="21515"/>
                  </a:lnTo>
                  <a:cubicBezTo>
                    <a:pt x="18547" y="21515"/>
                    <a:pt x="18947" y="21549"/>
                    <a:pt x="19348" y="21549"/>
                  </a:cubicBezTo>
                  <a:cubicBezTo>
                    <a:pt x="19648" y="21549"/>
                    <a:pt x="19948" y="21515"/>
                    <a:pt x="20248" y="21515"/>
                  </a:cubicBezTo>
                  <a:lnTo>
                    <a:pt x="20248" y="21115"/>
                  </a:lnTo>
                  <a:cubicBezTo>
                    <a:pt x="19548" y="21115"/>
                    <a:pt x="18847" y="21115"/>
                    <a:pt x="18147" y="2108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2"/>
            <p:cNvSpPr/>
            <p:nvPr/>
          </p:nvSpPr>
          <p:spPr>
            <a:xfrm>
              <a:off x="5064439" y="2921582"/>
              <a:ext cx="1007521" cy="561082"/>
            </a:xfrm>
            <a:custGeom>
              <a:avLst/>
              <a:gdLst/>
              <a:ahLst/>
              <a:cxnLst/>
              <a:rect l="l" t="t" r="r" b="b"/>
              <a:pathLst>
                <a:path w="38695" h="21549" extrusionOk="0">
                  <a:moveTo>
                    <a:pt x="18747" y="0"/>
                  </a:moveTo>
                  <a:cubicBezTo>
                    <a:pt x="18047" y="0"/>
                    <a:pt x="17346" y="33"/>
                    <a:pt x="16679" y="100"/>
                  </a:cubicBezTo>
                  <a:lnTo>
                    <a:pt x="16713" y="534"/>
                  </a:lnTo>
                  <a:cubicBezTo>
                    <a:pt x="17380" y="467"/>
                    <a:pt x="18080" y="434"/>
                    <a:pt x="18747" y="434"/>
                  </a:cubicBezTo>
                  <a:lnTo>
                    <a:pt x="18747" y="0"/>
                  </a:lnTo>
                  <a:close/>
                  <a:moveTo>
                    <a:pt x="21282" y="67"/>
                  </a:moveTo>
                  <a:lnTo>
                    <a:pt x="21249" y="467"/>
                  </a:lnTo>
                  <a:cubicBezTo>
                    <a:pt x="21950" y="500"/>
                    <a:pt x="22650" y="567"/>
                    <a:pt x="23317" y="634"/>
                  </a:cubicBezTo>
                  <a:lnTo>
                    <a:pt x="23351" y="234"/>
                  </a:lnTo>
                  <a:cubicBezTo>
                    <a:pt x="22683" y="167"/>
                    <a:pt x="21983" y="100"/>
                    <a:pt x="21282" y="67"/>
                  </a:cubicBezTo>
                  <a:close/>
                  <a:moveTo>
                    <a:pt x="14177" y="400"/>
                  </a:moveTo>
                  <a:cubicBezTo>
                    <a:pt x="13477" y="500"/>
                    <a:pt x="12776" y="634"/>
                    <a:pt x="12109" y="767"/>
                  </a:cubicBezTo>
                  <a:lnTo>
                    <a:pt x="12209" y="1201"/>
                  </a:lnTo>
                  <a:cubicBezTo>
                    <a:pt x="12843" y="1034"/>
                    <a:pt x="13544" y="901"/>
                    <a:pt x="14211" y="801"/>
                  </a:cubicBezTo>
                  <a:lnTo>
                    <a:pt x="14177" y="400"/>
                  </a:lnTo>
                  <a:close/>
                  <a:moveTo>
                    <a:pt x="25852" y="634"/>
                  </a:moveTo>
                  <a:lnTo>
                    <a:pt x="25786" y="1034"/>
                  </a:lnTo>
                  <a:cubicBezTo>
                    <a:pt x="26453" y="1168"/>
                    <a:pt x="27153" y="1334"/>
                    <a:pt x="27787" y="1501"/>
                  </a:cubicBezTo>
                  <a:lnTo>
                    <a:pt x="27887" y="1101"/>
                  </a:lnTo>
                  <a:cubicBezTo>
                    <a:pt x="27253" y="934"/>
                    <a:pt x="26553" y="767"/>
                    <a:pt x="25852" y="634"/>
                  </a:cubicBezTo>
                  <a:close/>
                  <a:moveTo>
                    <a:pt x="9674" y="1434"/>
                  </a:moveTo>
                  <a:cubicBezTo>
                    <a:pt x="8974" y="1668"/>
                    <a:pt x="8340" y="1901"/>
                    <a:pt x="7706" y="2168"/>
                  </a:cubicBezTo>
                  <a:lnTo>
                    <a:pt x="7873" y="2535"/>
                  </a:lnTo>
                  <a:cubicBezTo>
                    <a:pt x="8473" y="2302"/>
                    <a:pt x="9140" y="2068"/>
                    <a:pt x="9808" y="1835"/>
                  </a:cubicBezTo>
                  <a:lnTo>
                    <a:pt x="9674" y="1434"/>
                  </a:lnTo>
                  <a:close/>
                  <a:moveTo>
                    <a:pt x="30289" y="1901"/>
                  </a:moveTo>
                  <a:lnTo>
                    <a:pt x="30155" y="2268"/>
                  </a:lnTo>
                  <a:cubicBezTo>
                    <a:pt x="30789" y="2535"/>
                    <a:pt x="31456" y="2802"/>
                    <a:pt x="32023" y="3102"/>
                  </a:cubicBezTo>
                  <a:lnTo>
                    <a:pt x="32224" y="2735"/>
                  </a:lnTo>
                  <a:cubicBezTo>
                    <a:pt x="31623" y="2435"/>
                    <a:pt x="30956" y="2135"/>
                    <a:pt x="30289" y="1901"/>
                  </a:cubicBezTo>
                  <a:close/>
                  <a:moveTo>
                    <a:pt x="5438" y="3269"/>
                  </a:moveTo>
                  <a:cubicBezTo>
                    <a:pt x="4804" y="3636"/>
                    <a:pt x="4204" y="4036"/>
                    <a:pt x="3670" y="4437"/>
                  </a:cubicBezTo>
                  <a:lnTo>
                    <a:pt x="3937" y="4770"/>
                  </a:lnTo>
                  <a:cubicBezTo>
                    <a:pt x="4437" y="4370"/>
                    <a:pt x="5004" y="4003"/>
                    <a:pt x="5638" y="3636"/>
                  </a:cubicBezTo>
                  <a:lnTo>
                    <a:pt x="5438" y="3269"/>
                  </a:lnTo>
                  <a:close/>
                  <a:moveTo>
                    <a:pt x="34425" y="4003"/>
                  </a:moveTo>
                  <a:lnTo>
                    <a:pt x="34158" y="4337"/>
                  </a:lnTo>
                  <a:cubicBezTo>
                    <a:pt x="34759" y="4770"/>
                    <a:pt x="35292" y="5170"/>
                    <a:pt x="35759" y="5637"/>
                  </a:cubicBezTo>
                  <a:lnTo>
                    <a:pt x="36060" y="5337"/>
                  </a:lnTo>
                  <a:cubicBezTo>
                    <a:pt x="35559" y="4870"/>
                    <a:pt x="35026" y="4437"/>
                    <a:pt x="34425" y="4003"/>
                  </a:cubicBezTo>
                  <a:close/>
                  <a:moveTo>
                    <a:pt x="1835" y="6205"/>
                  </a:moveTo>
                  <a:cubicBezTo>
                    <a:pt x="1335" y="6772"/>
                    <a:pt x="968" y="7372"/>
                    <a:pt x="668" y="7973"/>
                  </a:cubicBezTo>
                  <a:lnTo>
                    <a:pt x="1035" y="8173"/>
                  </a:lnTo>
                  <a:cubicBezTo>
                    <a:pt x="1302" y="7572"/>
                    <a:pt x="1668" y="7005"/>
                    <a:pt x="2135" y="6471"/>
                  </a:cubicBezTo>
                  <a:lnTo>
                    <a:pt x="1835" y="6205"/>
                  </a:lnTo>
                  <a:close/>
                  <a:moveTo>
                    <a:pt x="37661" y="7305"/>
                  </a:moveTo>
                  <a:lnTo>
                    <a:pt x="37327" y="7506"/>
                  </a:lnTo>
                  <a:cubicBezTo>
                    <a:pt x="37661" y="8106"/>
                    <a:pt x="37928" y="8740"/>
                    <a:pt x="38094" y="9374"/>
                  </a:cubicBezTo>
                  <a:lnTo>
                    <a:pt x="38495" y="9273"/>
                  </a:lnTo>
                  <a:cubicBezTo>
                    <a:pt x="38328" y="8606"/>
                    <a:pt x="38061" y="7939"/>
                    <a:pt x="37661" y="7305"/>
                  </a:cubicBezTo>
                  <a:close/>
                  <a:moveTo>
                    <a:pt x="1" y="10474"/>
                  </a:moveTo>
                  <a:cubicBezTo>
                    <a:pt x="1" y="10574"/>
                    <a:pt x="1" y="10674"/>
                    <a:pt x="1" y="10775"/>
                  </a:cubicBezTo>
                  <a:cubicBezTo>
                    <a:pt x="1" y="11375"/>
                    <a:pt x="101" y="11975"/>
                    <a:pt x="267" y="12576"/>
                  </a:cubicBezTo>
                  <a:lnTo>
                    <a:pt x="668" y="12476"/>
                  </a:lnTo>
                  <a:cubicBezTo>
                    <a:pt x="501" y="11909"/>
                    <a:pt x="434" y="11342"/>
                    <a:pt x="434" y="10775"/>
                  </a:cubicBezTo>
                  <a:cubicBezTo>
                    <a:pt x="434" y="10674"/>
                    <a:pt x="434" y="10574"/>
                    <a:pt x="434" y="10474"/>
                  </a:cubicBezTo>
                  <a:close/>
                  <a:moveTo>
                    <a:pt x="38261" y="10775"/>
                  </a:moveTo>
                  <a:cubicBezTo>
                    <a:pt x="38261" y="11442"/>
                    <a:pt x="38161" y="12109"/>
                    <a:pt x="37928" y="12743"/>
                  </a:cubicBezTo>
                  <a:lnTo>
                    <a:pt x="38328" y="12876"/>
                  </a:lnTo>
                  <a:cubicBezTo>
                    <a:pt x="38561" y="12176"/>
                    <a:pt x="38695" y="11475"/>
                    <a:pt x="38695" y="10775"/>
                  </a:cubicBezTo>
                  <a:close/>
                  <a:moveTo>
                    <a:pt x="1769" y="14611"/>
                  </a:moveTo>
                  <a:lnTo>
                    <a:pt x="1435" y="14877"/>
                  </a:lnTo>
                  <a:cubicBezTo>
                    <a:pt x="1835" y="15411"/>
                    <a:pt x="2302" y="15945"/>
                    <a:pt x="2869" y="16445"/>
                  </a:cubicBezTo>
                  <a:lnTo>
                    <a:pt x="3136" y="16112"/>
                  </a:lnTo>
                  <a:cubicBezTo>
                    <a:pt x="2636" y="15645"/>
                    <a:pt x="2169" y="15144"/>
                    <a:pt x="1769" y="14611"/>
                  </a:cubicBezTo>
                  <a:close/>
                  <a:moveTo>
                    <a:pt x="36727" y="14844"/>
                  </a:moveTo>
                  <a:cubicBezTo>
                    <a:pt x="36360" y="15344"/>
                    <a:pt x="35860" y="15845"/>
                    <a:pt x="35326" y="16312"/>
                  </a:cubicBezTo>
                  <a:lnTo>
                    <a:pt x="35593" y="16645"/>
                  </a:lnTo>
                  <a:cubicBezTo>
                    <a:pt x="36160" y="16145"/>
                    <a:pt x="36660" y="15645"/>
                    <a:pt x="37060" y="15111"/>
                  </a:cubicBezTo>
                  <a:lnTo>
                    <a:pt x="36727" y="14844"/>
                  </a:lnTo>
                  <a:close/>
                  <a:moveTo>
                    <a:pt x="5104" y="17579"/>
                  </a:moveTo>
                  <a:lnTo>
                    <a:pt x="4904" y="17946"/>
                  </a:lnTo>
                  <a:cubicBezTo>
                    <a:pt x="5471" y="18313"/>
                    <a:pt x="6105" y="18647"/>
                    <a:pt x="6739" y="18947"/>
                  </a:cubicBezTo>
                  <a:lnTo>
                    <a:pt x="6939" y="18580"/>
                  </a:lnTo>
                  <a:cubicBezTo>
                    <a:pt x="6272" y="18280"/>
                    <a:pt x="5671" y="17946"/>
                    <a:pt x="5104" y="17579"/>
                  </a:cubicBezTo>
                  <a:close/>
                  <a:moveTo>
                    <a:pt x="33324" y="17746"/>
                  </a:moveTo>
                  <a:cubicBezTo>
                    <a:pt x="32757" y="18080"/>
                    <a:pt x="32124" y="18413"/>
                    <a:pt x="31490" y="18714"/>
                  </a:cubicBezTo>
                  <a:lnTo>
                    <a:pt x="31657" y="19080"/>
                  </a:lnTo>
                  <a:cubicBezTo>
                    <a:pt x="32324" y="18780"/>
                    <a:pt x="32957" y="18447"/>
                    <a:pt x="33525" y="18113"/>
                  </a:cubicBezTo>
                  <a:lnTo>
                    <a:pt x="33324" y="17746"/>
                  </a:lnTo>
                  <a:close/>
                  <a:moveTo>
                    <a:pt x="9241" y="19514"/>
                  </a:moveTo>
                  <a:lnTo>
                    <a:pt x="9074" y="19914"/>
                  </a:lnTo>
                  <a:cubicBezTo>
                    <a:pt x="9741" y="20148"/>
                    <a:pt x="10408" y="20348"/>
                    <a:pt x="11109" y="20515"/>
                  </a:cubicBezTo>
                  <a:lnTo>
                    <a:pt x="11209" y="20115"/>
                  </a:lnTo>
                  <a:cubicBezTo>
                    <a:pt x="10541" y="19948"/>
                    <a:pt x="9874" y="19748"/>
                    <a:pt x="9241" y="19514"/>
                  </a:cubicBezTo>
                  <a:close/>
                  <a:moveTo>
                    <a:pt x="29188" y="19614"/>
                  </a:moveTo>
                  <a:cubicBezTo>
                    <a:pt x="28554" y="19814"/>
                    <a:pt x="27887" y="20014"/>
                    <a:pt x="27187" y="20181"/>
                  </a:cubicBezTo>
                  <a:lnTo>
                    <a:pt x="27287" y="20615"/>
                  </a:lnTo>
                  <a:cubicBezTo>
                    <a:pt x="27987" y="20415"/>
                    <a:pt x="28688" y="20248"/>
                    <a:pt x="29322" y="20014"/>
                  </a:cubicBezTo>
                  <a:lnTo>
                    <a:pt x="29188" y="19614"/>
                  </a:lnTo>
                  <a:close/>
                  <a:moveTo>
                    <a:pt x="13644" y="20648"/>
                  </a:moveTo>
                  <a:lnTo>
                    <a:pt x="13544" y="21049"/>
                  </a:lnTo>
                  <a:cubicBezTo>
                    <a:pt x="14244" y="21182"/>
                    <a:pt x="14945" y="21282"/>
                    <a:pt x="15645" y="21349"/>
                  </a:cubicBezTo>
                  <a:lnTo>
                    <a:pt x="15678" y="20948"/>
                  </a:lnTo>
                  <a:cubicBezTo>
                    <a:pt x="14978" y="20848"/>
                    <a:pt x="14311" y="20748"/>
                    <a:pt x="13644" y="20648"/>
                  </a:cubicBezTo>
                  <a:close/>
                  <a:moveTo>
                    <a:pt x="24785" y="20715"/>
                  </a:moveTo>
                  <a:cubicBezTo>
                    <a:pt x="24084" y="20815"/>
                    <a:pt x="23417" y="20882"/>
                    <a:pt x="22717" y="20982"/>
                  </a:cubicBezTo>
                  <a:lnTo>
                    <a:pt x="22750" y="21382"/>
                  </a:lnTo>
                  <a:cubicBezTo>
                    <a:pt x="23451" y="21315"/>
                    <a:pt x="24151" y="21215"/>
                    <a:pt x="24852" y="21115"/>
                  </a:cubicBezTo>
                  <a:lnTo>
                    <a:pt x="24785" y="20715"/>
                  </a:lnTo>
                  <a:close/>
                  <a:moveTo>
                    <a:pt x="18147" y="21115"/>
                  </a:moveTo>
                  <a:lnTo>
                    <a:pt x="18147" y="21516"/>
                  </a:lnTo>
                  <a:cubicBezTo>
                    <a:pt x="18547" y="21549"/>
                    <a:pt x="18947" y="21549"/>
                    <a:pt x="19348" y="21549"/>
                  </a:cubicBezTo>
                  <a:lnTo>
                    <a:pt x="20248" y="21549"/>
                  </a:lnTo>
                  <a:lnTo>
                    <a:pt x="20248" y="21115"/>
                  </a:lnTo>
                  <a:cubicBezTo>
                    <a:pt x="19898" y="21132"/>
                    <a:pt x="19548" y="21140"/>
                    <a:pt x="19198" y="21140"/>
                  </a:cubicBezTo>
                  <a:cubicBezTo>
                    <a:pt x="18847" y="21140"/>
                    <a:pt x="18497" y="21132"/>
                    <a:pt x="18147" y="211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2"/>
            <p:cNvSpPr/>
            <p:nvPr/>
          </p:nvSpPr>
          <p:spPr>
            <a:xfrm>
              <a:off x="3935349" y="2226745"/>
              <a:ext cx="1007521" cy="561108"/>
            </a:xfrm>
            <a:custGeom>
              <a:avLst/>
              <a:gdLst/>
              <a:ahLst/>
              <a:cxnLst/>
              <a:rect l="l" t="t" r="r" b="b"/>
              <a:pathLst>
                <a:path w="38695" h="21550" extrusionOk="0">
                  <a:moveTo>
                    <a:pt x="18747" y="0"/>
                  </a:moveTo>
                  <a:cubicBezTo>
                    <a:pt x="18047" y="0"/>
                    <a:pt x="17346" y="34"/>
                    <a:pt x="16679" y="100"/>
                  </a:cubicBezTo>
                  <a:lnTo>
                    <a:pt x="16712" y="534"/>
                  </a:lnTo>
                  <a:cubicBezTo>
                    <a:pt x="17379" y="467"/>
                    <a:pt x="18080" y="434"/>
                    <a:pt x="18780" y="434"/>
                  </a:cubicBezTo>
                  <a:lnTo>
                    <a:pt x="18747" y="0"/>
                  </a:lnTo>
                  <a:close/>
                  <a:moveTo>
                    <a:pt x="21282" y="67"/>
                  </a:moveTo>
                  <a:lnTo>
                    <a:pt x="21249" y="467"/>
                  </a:lnTo>
                  <a:cubicBezTo>
                    <a:pt x="21949" y="501"/>
                    <a:pt x="22650" y="567"/>
                    <a:pt x="23317" y="634"/>
                  </a:cubicBezTo>
                  <a:lnTo>
                    <a:pt x="23350" y="234"/>
                  </a:lnTo>
                  <a:cubicBezTo>
                    <a:pt x="22683" y="167"/>
                    <a:pt x="21983" y="100"/>
                    <a:pt x="21282" y="67"/>
                  </a:cubicBezTo>
                  <a:close/>
                  <a:moveTo>
                    <a:pt x="14177" y="401"/>
                  </a:moveTo>
                  <a:cubicBezTo>
                    <a:pt x="13477" y="501"/>
                    <a:pt x="12776" y="634"/>
                    <a:pt x="12109" y="768"/>
                  </a:cubicBezTo>
                  <a:lnTo>
                    <a:pt x="12209" y="1201"/>
                  </a:lnTo>
                  <a:cubicBezTo>
                    <a:pt x="12843" y="1034"/>
                    <a:pt x="13543" y="901"/>
                    <a:pt x="14244" y="801"/>
                  </a:cubicBezTo>
                  <a:lnTo>
                    <a:pt x="14177" y="401"/>
                  </a:lnTo>
                  <a:close/>
                  <a:moveTo>
                    <a:pt x="25852" y="634"/>
                  </a:moveTo>
                  <a:lnTo>
                    <a:pt x="25785" y="1034"/>
                  </a:lnTo>
                  <a:cubicBezTo>
                    <a:pt x="26453" y="1168"/>
                    <a:pt x="27153" y="1335"/>
                    <a:pt x="27787" y="1501"/>
                  </a:cubicBezTo>
                  <a:lnTo>
                    <a:pt x="27887" y="1101"/>
                  </a:lnTo>
                  <a:cubicBezTo>
                    <a:pt x="27253" y="934"/>
                    <a:pt x="26553" y="768"/>
                    <a:pt x="25852" y="634"/>
                  </a:cubicBezTo>
                  <a:close/>
                  <a:moveTo>
                    <a:pt x="9674" y="1435"/>
                  </a:moveTo>
                  <a:cubicBezTo>
                    <a:pt x="8973" y="1668"/>
                    <a:pt x="8340" y="1902"/>
                    <a:pt x="7706" y="2169"/>
                  </a:cubicBezTo>
                  <a:lnTo>
                    <a:pt x="7873" y="2536"/>
                  </a:lnTo>
                  <a:cubicBezTo>
                    <a:pt x="8473" y="2302"/>
                    <a:pt x="9140" y="2069"/>
                    <a:pt x="9807" y="1835"/>
                  </a:cubicBezTo>
                  <a:lnTo>
                    <a:pt x="9674" y="1435"/>
                  </a:lnTo>
                  <a:close/>
                  <a:moveTo>
                    <a:pt x="30289" y="1902"/>
                  </a:moveTo>
                  <a:lnTo>
                    <a:pt x="30155" y="2269"/>
                  </a:lnTo>
                  <a:cubicBezTo>
                    <a:pt x="30789" y="2536"/>
                    <a:pt x="31456" y="2802"/>
                    <a:pt x="32023" y="3103"/>
                  </a:cubicBezTo>
                  <a:lnTo>
                    <a:pt x="32223" y="2736"/>
                  </a:lnTo>
                  <a:cubicBezTo>
                    <a:pt x="31623" y="2435"/>
                    <a:pt x="30956" y="2135"/>
                    <a:pt x="30289" y="1902"/>
                  </a:cubicBezTo>
                  <a:close/>
                  <a:moveTo>
                    <a:pt x="5438" y="3269"/>
                  </a:moveTo>
                  <a:cubicBezTo>
                    <a:pt x="4804" y="3636"/>
                    <a:pt x="4203" y="4037"/>
                    <a:pt x="3670" y="4437"/>
                  </a:cubicBezTo>
                  <a:lnTo>
                    <a:pt x="3936" y="4770"/>
                  </a:lnTo>
                  <a:cubicBezTo>
                    <a:pt x="4437" y="4370"/>
                    <a:pt x="5037" y="4003"/>
                    <a:pt x="5638" y="3636"/>
                  </a:cubicBezTo>
                  <a:lnTo>
                    <a:pt x="5438" y="3269"/>
                  </a:lnTo>
                  <a:close/>
                  <a:moveTo>
                    <a:pt x="34425" y="4003"/>
                  </a:moveTo>
                  <a:lnTo>
                    <a:pt x="34158" y="4337"/>
                  </a:lnTo>
                  <a:cubicBezTo>
                    <a:pt x="34758" y="4770"/>
                    <a:pt x="35292" y="5171"/>
                    <a:pt x="35759" y="5638"/>
                  </a:cubicBezTo>
                  <a:lnTo>
                    <a:pt x="36059" y="5338"/>
                  </a:lnTo>
                  <a:cubicBezTo>
                    <a:pt x="35559" y="4871"/>
                    <a:pt x="35025" y="4437"/>
                    <a:pt x="34425" y="4003"/>
                  </a:cubicBezTo>
                  <a:close/>
                  <a:moveTo>
                    <a:pt x="1835" y="6205"/>
                  </a:moveTo>
                  <a:cubicBezTo>
                    <a:pt x="1335" y="6772"/>
                    <a:pt x="968" y="7372"/>
                    <a:pt x="667" y="7973"/>
                  </a:cubicBezTo>
                  <a:lnTo>
                    <a:pt x="1034" y="8173"/>
                  </a:lnTo>
                  <a:cubicBezTo>
                    <a:pt x="1301" y="7572"/>
                    <a:pt x="1702" y="7005"/>
                    <a:pt x="2135" y="6472"/>
                  </a:cubicBezTo>
                  <a:lnTo>
                    <a:pt x="1835" y="6205"/>
                  </a:lnTo>
                  <a:close/>
                  <a:moveTo>
                    <a:pt x="37661" y="7306"/>
                  </a:moveTo>
                  <a:lnTo>
                    <a:pt x="37327" y="7506"/>
                  </a:lnTo>
                  <a:cubicBezTo>
                    <a:pt x="37661" y="8106"/>
                    <a:pt x="37927" y="8740"/>
                    <a:pt x="38094" y="9374"/>
                  </a:cubicBezTo>
                  <a:lnTo>
                    <a:pt x="38494" y="9274"/>
                  </a:lnTo>
                  <a:cubicBezTo>
                    <a:pt x="38328" y="8607"/>
                    <a:pt x="38061" y="7939"/>
                    <a:pt x="37661" y="7306"/>
                  </a:cubicBezTo>
                  <a:close/>
                  <a:moveTo>
                    <a:pt x="0" y="10475"/>
                  </a:moveTo>
                  <a:cubicBezTo>
                    <a:pt x="0" y="10575"/>
                    <a:pt x="0" y="10675"/>
                    <a:pt x="0" y="10775"/>
                  </a:cubicBezTo>
                  <a:cubicBezTo>
                    <a:pt x="0" y="11375"/>
                    <a:pt x="100" y="12009"/>
                    <a:pt x="267" y="12576"/>
                  </a:cubicBezTo>
                  <a:lnTo>
                    <a:pt x="667" y="12476"/>
                  </a:lnTo>
                  <a:cubicBezTo>
                    <a:pt x="501" y="11909"/>
                    <a:pt x="434" y="11342"/>
                    <a:pt x="434" y="10775"/>
                  </a:cubicBezTo>
                  <a:cubicBezTo>
                    <a:pt x="434" y="10675"/>
                    <a:pt x="434" y="10575"/>
                    <a:pt x="434" y="10475"/>
                  </a:cubicBezTo>
                  <a:close/>
                  <a:moveTo>
                    <a:pt x="38261" y="10775"/>
                  </a:moveTo>
                  <a:cubicBezTo>
                    <a:pt x="38261" y="11442"/>
                    <a:pt x="38161" y="12109"/>
                    <a:pt x="37927" y="12743"/>
                  </a:cubicBezTo>
                  <a:lnTo>
                    <a:pt x="38328" y="12876"/>
                  </a:lnTo>
                  <a:cubicBezTo>
                    <a:pt x="38561" y="12209"/>
                    <a:pt x="38695" y="11475"/>
                    <a:pt x="38695" y="10775"/>
                  </a:cubicBezTo>
                  <a:close/>
                  <a:moveTo>
                    <a:pt x="1768" y="14611"/>
                  </a:moveTo>
                  <a:lnTo>
                    <a:pt x="1435" y="14878"/>
                  </a:lnTo>
                  <a:cubicBezTo>
                    <a:pt x="1835" y="15411"/>
                    <a:pt x="2335" y="15945"/>
                    <a:pt x="2869" y="16445"/>
                  </a:cubicBezTo>
                  <a:lnTo>
                    <a:pt x="3136" y="16112"/>
                  </a:lnTo>
                  <a:cubicBezTo>
                    <a:pt x="2636" y="15645"/>
                    <a:pt x="2169" y="15145"/>
                    <a:pt x="1768" y="14611"/>
                  </a:cubicBezTo>
                  <a:close/>
                  <a:moveTo>
                    <a:pt x="36727" y="14844"/>
                  </a:moveTo>
                  <a:cubicBezTo>
                    <a:pt x="36360" y="15345"/>
                    <a:pt x="35859" y="15845"/>
                    <a:pt x="35326" y="16312"/>
                  </a:cubicBezTo>
                  <a:lnTo>
                    <a:pt x="35592" y="16646"/>
                  </a:lnTo>
                  <a:cubicBezTo>
                    <a:pt x="36159" y="16145"/>
                    <a:pt x="36660" y="15645"/>
                    <a:pt x="37060" y="15111"/>
                  </a:cubicBezTo>
                  <a:lnTo>
                    <a:pt x="36727" y="14844"/>
                  </a:lnTo>
                  <a:close/>
                  <a:moveTo>
                    <a:pt x="5104" y="17580"/>
                  </a:moveTo>
                  <a:lnTo>
                    <a:pt x="4904" y="17947"/>
                  </a:lnTo>
                  <a:cubicBezTo>
                    <a:pt x="5471" y="18313"/>
                    <a:pt x="6105" y="18647"/>
                    <a:pt x="6738" y="18947"/>
                  </a:cubicBezTo>
                  <a:lnTo>
                    <a:pt x="6939" y="18580"/>
                  </a:lnTo>
                  <a:cubicBezTo>
                    <a:pt x="6271" y="18280"/>
                    <a:pt x="5671" y="17947"/>
                    <a:pt x="5104" y="17580"/>
                  </a:cubicBezTo>
                  <a:close/>
                  <a:moveTo>
                    <a:pt x="33324" y="17746"/>
                  </a:moveTo>
                  <a:cubicBezTo>
                    <a:pt x="32757" y="18080"/>
                    <a:pt x="32123" y="18414"/>
                    <a:pt x="31489" y="18714"/>
                  </a:cubicBezTo>
                  <a:lnTo>
                    <a:pt x="31656" y="19081"/>
                  </a:lnTo>
                  <a:cubicBezTo>
                    <a:pt x="32323" y="18780"/>
                    <a:pt x="32957" y="18447"/>
                    <a:pt x="33524" y="18113"/>
                  </a:cubicBezTo>
                  <a:lnTo>
                    <a:pt x="33324" y="17746"/>
                  </a:lnTo>
                  <a:close/>
                  <a:moveTo>
                    <a:pt x="9207" y="19514"/>
                  </a:moveTo>
                  <a:lnTo>
                    <a:pt x="9073" y="19915"/>
                  </a:lnTo>
                  <a:cubicBezTo>
                    <a:pt x="9741" y="20148"/>
                    <a:pt x="10408" y="20348"/>
                    <a:pt x="11108" y="20515"/>
                  </a:cubicBezTo>
                  <a:lnTo>
                    <a:pt x="11208" y="20115"/>
                  </a:lnTo>
                  <a:cubicBezTo>
                    <a:pt x="10508" y="19948"/>
                    <a:pt x="9841" y="19748"/>
                    <a:pt x="9207" y="19514"/>
                  </a:cubicBezTo>
                  <a:close/>
                  <a:moveTo>
                    <a:pt x="29188" y="19614"/>
                  </a:moveTo>
                  <a:cubicBezTo>
                    <a:pt x="28554" y="19848"/>
                    <a:pt x="27887" y="20015"/>
                    <a:pt x="27186" y="20215"/>
                  </a:cubicBezTo>
                  <a:lnTo>
                    <a:pt x="27286" y="20615"/>
                  </a:lnTo>
                  <a:cubicBezTo>
                    <a:pt x="27987" y="20415"/>
                    <a:pt x="28687" y="20248"/>
                    <a:pt x="29321" y="20015"/>
                  </a:cubicBezTo>
                  <a:lnTo>
                    <a:pt x="29188" y="19614"/>
                  </a:lnTo>
                  <a:close/>
                  <a:moveTo>
                    <a:pt x="13643" y="20648"/>
                  </a:moveTo>
                  <a:lnTo>
                    <a:pt x="13543" y="21049"/>
                  </a:lnTo>
                  <a:cubicBezTo>
                    <a:pt x="14244" y="21182"/>
                    <a:pt x="14944" y="21282"/>
                    <a:pt x="15645" y="21349"/>
                  </a:cubicBezTo>
                  <a:lnTo>
                    <a:pt x="15678" y="20949"/>
                  </a:lnTo>
                  <a:cubicBezTo>
                    <a:pt x="14978" y="20849"/>
                    <a:pt x="14311" y="20749"/>
                    <a:pt x="13643" y="20648"/>
                  </a:cubicBezTo>
                  <a:close/>
                  <a:moveTo>
                    <a:pt x="24785" y="20682"/>
                  </a:moveTo>
                  <a:cubicBezTo>
                    <a:pt x="24084" y="20815"/>
                    <a:pt x="23417" y="20915"/>
                    <a:pt x="22717" y="20982"/>
                  </a:cubicBezTo>
                  <a:lnTo>
                    <a:pt x="22750" y="21382"/>
                  </a:lnTo>
                  <a:cubicBezTo>
                    <a:pt x="23450" y="21316"/>
                    <a:pt x="24151" y="21216"/>
                    <a:pt x="24851" y="21115"/>
                  </a:cubicBezTo>
                  <a:lnTo>
                    <a:pt x="24785" y="20682"/>
                  </a:lnTo>
                  <a:close/>
                  <a:moveTo>
                    <a:pt x="18147" y="21115"/>
                  </a:moveTo>
                  <a:lnTo>
                    <a:pt x="18147" y="21516"/>
                  </a:lnTo>
                  <a:cubicBezTo>
                    <a:pt x="18547" y="21549"/>
                    <a:pt x="18947" y="21549"/>
                    <a:pt x="19347" y="21549"/>
                  </a:cubicBezTo>
                  <a:lnTo>
                    <a:pt x="20248" y="21549"/>
                  </a:lnTo>
                  <a:lnTo>
                    <a:pt x="20248" y="21115"/>
                  </a:lnTo>
                  <a:cubicBezTo>
                    <a:pt x="19898" y="21132"/>
                    <a:pt x="19548" y="21140"/>
                    <a:pt x="19197" y="21140"/>
                  </a:cubicBezTo>
                  <a:cubicBezTo>
                    <a:pt x="18847" y="21140"/>
                    <a:pt x="18497" y="21132"/>
                    <a:pt x="18147" y="211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2"/>
            <p:cNvSpPr/>
            <p:nvPr/>
          </p:nvSpPr>
          <p:spPr>
            <a:xfrm>
              <a:off x="3373407" y="2925045"/>
              <a:ext cx="257094" cy="207597"/>
            </a:xfrm>
            <a:custGeom>
              <a:avLst/>
              <a:gdLst/>
              <a:ahLst/>
              <a:cxnLst/>
              <a:rect l="l" t="t" r="r" b="b"/>
              <a:pathLst>
                <a:path w="9874" h="7973" extrusionOk="0">
                  <a:moveTo>
                    <a:pt x="3503" y="1"/>
                  </a:moveTo>
                  <a:lnTo>
                    <a:pt x="3581" y="46"/>
                  </a:lnTo>
                  <a:lnTo>
                    <a:pt x="3581" y="46"/>
                  </a:lnTo>
                  <a:cubicBezTo>
                    <a:pt x="3556" y="29"/>
                    <a:pt x="3530" y="14"/>
                    <a:pt x="3503" y="1"/>
                  </a:cubicBezTo>
                  <a:close/>
                  <a:moveTo>
                    <a:pt x="3581" y="46"/>
                  </a:moveTo>
                  <a:cubicBezTo>
                    <a:pt x="3862" y="233"/>
                    <a:pt x="4003" y="611"/>
                    <a:pt x="4003" y="1101"/>
                  </a:cubicBezTo>
                  <a:cubicBezTo>
                    <a:pt x="4003" y="1435"/>
                    <a:pt x="3770" y="1835"/>
                    <a:pt x="3469" y="2035"/>
                  </a:cubicBezTo>
                  <a:lnTo>
                    <a:pt x="267" y="3870"/>
                  </a:lnTo>
                  <a:cubicBezTo>
                    <a:pt x="100" y="3970"/>
                    <a:pt x="0" y="4204"/>
                    <a:pt x="0" y="4370"/>
                  </a:cubicBezTo>
                  <a:cubicBezTo>
                    <a:pt x="0" y="4470"/>
                    <a:pt x="34" y="4537"/>
                    <a:pt x="67" y="4570"/>
                  </a:cubicBezTo>
                  <a:lnTo>
                    <a:pt x="5919" y="7962"/>
                  </a:lnTo>
                  <a:lnTo>
                    <a:pt x="5919" y="7962"/>
                  </a:lnTo>
                  <a:cubicBezTo>
                    <a:pt x="5865" y="7926"/>
                    <a:pt x="5838" y="7863"/>
                    <a:pt x="5838" y="7773"/>
                  </a:cubicBezTo>
                  <a:cubicBezTo>
                    <a:pt x="5838" y="7606"/>
                    <a:pt x="5971" y="7373"/>
                    <a:pt x="6138" y="7272"/>
                  </a:cubicBezTo>
                  <a:lnTo>
                    <a:pt x="9340" y="5438"/>
                  </a:lnTo>
                  <a:cubicBezTo>
                    <a:pt x="9640" y="5271"/>
                    <a:pt x="9874" y="4837"/>
                    <a:pt x="9874" y="4504"/>
                  </a:cubicBezTo>
                  <a:cubicBezTo>
                    <a:pt x="9874" y="3970"/>
                    <a:pt x="9707" y="3570"/>
                    <a:pt x="9374" y="3403"/>
                  </a:cubicBezTo>
                  <a:lnTo>
                    <a:pt x="3581" y="46"/>
                  </a:lnTo>
                  <a:close/>
                  <a:moveTo>
                    <a:pt x="5919" y="7962"/>
                  </a:moveTo>
                  <a:cubicBezTo>
                    <a:pt x="5925" y="7966"/>
                    <a:pt x="5931" y="7970"/>
                    <a:pt x="5938" y="7973"/>
                  </a:cubicBezTo>
                  <a:lnTo>
                    <a:pt x="5919" y="796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2"/>
            <p:cNvSpPr/>
            <p:nvPr/>
          </p:nvSpPr>
          <p:spPr>
            <a:xfrm>
              <a:off x="3356900" y="2844276"/>
              <a:ext cx="163307" cy="107717"/>
            </a:xfrm>
            <a:custGeom>
              <a:avLst/>
              <a:gdLst/>
              <a:ahLst/>
              <a:cxnLst/>
              <a:rect l="l" t="t" r="r" b="b"/>
              <a:pathLst>
                <a:path w="6272" h="4137" extrusionOk="0">
                  <a:moveTo>
                    <a:pt x="434" y="0"/>
                  </a:moveTo>
                  <a:lnTo>
                    <a:pt x="0" y="734"/>
                  </a:lnTo>
                  <a:lnTo>
                    <a:pt x="5871" y="4137"/>
                  </a:lnTo>
                  <a:lnTo>
                    <a:pt x="6272" y="3403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2"/>
            <p:cNvSpPr/>
            <p:nvPr/>
          </p:nvSpPr>
          <p:spPr>
            <a:xfrm>
              <a:off x="3368200" y="2844276"/>
              <a:ext cx="259698" cy="150288"/>
            </a:xfrm>
            <a:custGeom>
              <a:avLst/>
              <a:gdLst/>
              <a:ahLst/>
              <a:cxnLst/>
              <a:rect l="l" t="t" r="r" b="b"/>
              <a:pathLst>
                <a:path w="9974" h="5772" extrusionOk="0">
                  <a:moveTo>
                    <a:pt x="0" y="0"/>
                  </a:moveTo>
                  <a:lnTo>
                    <a:pt x="5838" y="3403"/>
                  </a:lnTo>
                  <a:lnTo>
                    <a:pt x="9974" y="5771"/>
                  </a:lnTo>
                  <a:lnTo>
                    <a:pt x="4136" y="2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2"/>
            <p:cNvSpPr/>
            <p:nvPr/>
          </p:nvSpPr>
          <p:spPr>
            <a:xfrm>
              <a:off x="3509766" y="2932856"/>
              <a:ext cx="132895" cy="200463"/>
            </a:xfrm>
            <a:custGeom>
              <a:avLst/>
              <a:gdLst/>
              <a:ahLst/>
              <a:cxnLst/>
              <a:rect l="l" t="t" r="r" b="b"/>
              <a:pathLst>
                <a:path w="5104" h="7699" extrusionOk="0">
                  <a:moveTo>
                    <a:pt x="401" y="1"/>
                  </a:moveTo>
                  <a:lnTo>
                    <a:pt x="0" y="735"/>
                  </a:lnTo>
                  <a:lnTo>
                    <a:pt x="4137" y="3103"/>
                  </a:lnTo>
                  <a:cubicBezTo>
                    <a:pt x="4470" y="3270"/>
                    <a:pt x="4637" y="3670"/>
                    <a:pt x="4637" y="4204"/>
                  </a:cubicBezTo>
                  <a:cubicBezTo>
                    <a:pt x="4637" y="4537"/>
                    <a:pt x="4403" y="4971"/>
                    <a:pt x="4103" y="5138"/>
                  </a:cubicBezTo>
                  <a:lnTo>
                    <a:pt x="901" y="6972"/>
                  </a:lnTo>
                  <a:cubicBezTo>
                    <a:pt x="734" y="7073"/>
                    <a:pt x="634" y="7306"/>
                    <a:pt x="634" y="7506"/>
                  </a:cubicBezTo>
                  <a:cubicBezTo>
                    <a:pt x="634" y="7630"/>
                    <a:pt x="707" y="7698"/>
                    <a:pt x="800" y="7698"/>
                  </a:cubicBezTo>
                  <a:cubicBezTo>
                    <a:pt x="832" y="7698"/>
                    <a:pt x="866" y="7690"/>
                    <a:pt x="901" y="7673"/>
                  </a:cubicBezTo>
                  <a:lnTo>
                    <a:pt x="4103" y="5805"/>
                  </a:lnTo>
                  <a:cubicBezTo>
                    <a:pt x="4737" y="5438"/>
                    <a:pt x="5104" y="4838"/>
                    <a:pt x="5104" y="4137"/>
                  </a:cubicBezTo>
                  <a:cubicBezTo>
                    <a:pt x="5104" y="3403"/>
                    <a:pt x="4604" y="2636"/>
                    <a:pt x="4170" y="2369"/>
                  </a:cubicBezTo>
                  <a:lnTo>
                    <a:pt x="4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2"/>
            <p:cNvSpPr/>
            <p:nvPr/>
          </p:nvSpPr>
          <p:spPr>
            <a:xfrm>
              <a:off x="3177111" y="2145560"/>
              <a:ext cx="35645" cy="12602"/>
            </a:xfrm>
            <a:custGeom>
              <a:avLst/>
              <a:gdLst/>
              <a:ahLst/>
              <a:cxnLst/>
              <a:rect l="l" t="t" r="r" b="b"/>
              <a:pathLst>
                <a:path w="1369" h="484" extrusionOk="0">
                  <a:moveTo>
                    <a:pt x="884" y="1"/>
                  </a:moveTo>
                  <a:cubicBezTo>
                    <a:pt x="780" y="1"/>
                    <a:pt x="684" y="27"/>
                    <a:pt x="601" y="83"/>
                  </a:cubicBezTo>
                  <a:lnTo>
                    <a:pt x="1" y="416"/>
                  </a:lnTo>
                  <a:cubicBezTo>
                    <a:pt x="88" y="373"/>
                    <a:pt x="194" y="348"/>
                    <a:pt x="311" y="348"/>
                  </a:cubicBezTo>
                  <a:cubicBezTo>
                    <a:pt x="463" y="348"/>
                    <a:pt x="632" y="389"/>
                    <a:pt x="801" y="483"/>
                  </a:cubicBezTo>
                  <a:lnTo>
                    <a:pt x="1368" y="150"/>
                  </a:lnTo>
                  <a:cubicBezTo>
                    <a:pt x="1193" y="52"/>
                    <a:pt x="1030" y="1"/>
                    <a:pt x="884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2"/>
            <p:cNvSpPr/>
            <p:nvPr/>
          </p:nvSpPr>
          <p:spPr>
            <a:xfrm>
              <a:off x="3202289" y="2183314"/>
              <a:ext cx="680100" cy="849447"/>
            </a:xfrm>
            <a:custGeom>
              <a:avLst/>
              <a:gdLst/>
              <a:ahLst/>
              <a:cxnLst/>
              <a:rect l="l" t="t" r="r" b="b"/>
              <a:pathLst>
                <a:path w="26120" h="32624" extrusionOk="0">
                  <a:moveTo>
                    <a:pt x="601" y="1"/>
                  </a:moveTo>
                  <a:lnTo>
                    <a:pt x="34" y="334"/>
                  </a:lnTo>
                  <a:lnTo>
                    <a:pt x="1" y="17847"/>
                  </a:lnTo>
                  <a:lnTo>
                    <a:pt x="25519" y="32624"/>
                  </a:lnTo>
                  <a:lnTo>
                    <a:pt x="26120" y="32257"/>
                  </a:lnTo>
                  <a:lnTo>
                    <a:pt x="568" y="17513"/>
                  </a:lnTo>
                  <a:lnTo>
                    <a:pt x="60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2"/>
            <p:cNvSpPr/>
            <p:nvPr/>
          </p:nvSpPr>
          <p:spPr>
            <a:xfrm>
              <a:off x="3890174" y="3083118"/>
              <a:ext cx="23486" cy="79935"/>
            </a:xfrm>
            <a:custGeom>
              <a:avLst/>
              <a:gdLst/>
              <a:ahLst/>
              <a:cxnLst/>
              <a:rect l="l" t="t" r="r" b="b"/>
              <a:pathLst>
                <a:path w="902" h="3070" extrusionOk="0">
                  <a:moveTo>
                    <a:pt x="901" y="1"/>
                  </a:moveTo>
                  <a:lnTo>
                    <a:pt x="301" y="334"/>
                  </a:lnTo>
                  <a:lnTo>
                    <a:pt x="301" y="2336"/>
                  </a:lnTo>
                  <a:cubicBezTo>
                    <a:pt x="301" y="2703"/>
                    <a:pt x="201" y="2936"/>
                    <a:pt x="1" y="3069"/>
                  </a:cubicBezTo>
                  <a:lnTo>
                    <a:pt x="568" y="2703"/>
                  </a:lnTo>
                  <a:cubicBezTo>
                    <a:pt x="768" y="2602"/>
                    <a:pt x="901" y="2369"/>
                    <a:pt x="901" y="2002"/>
                  </a:cubicBezTo>
                  <a:lnTo>
                    <a:pt x="9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2"/>
            <p:cNvSpPr/>
            <p:nvPr/>
          </p:nvSpPr>
          <p:spPr>
            <a:xfrm>
              <a:off x="3167555" y="2670554"/>
              <a:ext cx="730456" cy="499451"/>
            </a:xfrm>
            <a:custGeom>
              <a:avLst/>
              <a:gdLst/>
              <a:ahLst/>
              <a:cxnLst/>
              <a:rect l="l" t="t" r="r" b="b"/>
              <a:pathLst>
                <a:path w="28054" h="19182" extrusionOk="0">
                  <a:moveTo>
                    <a:pt x="28054" y="16179"/>
                  </a:moveTo>
                  <a:lnTo>
                    <a:pt x="1" y="1"/>
                  </a:lnTo>
                  <a:lnTo>
                    <a:pt x="1" y="2002"/>
                  </a:lnTo>
                  <a:cubicBezTo>
                    <a:pt x="1" y="2703"/>
                    <a:pt x="501" y="3570"/>
                    <a:pt x="1101" y="3904"/>
                  </a:cubicBezTo>
                  <a:lnTo>
                    <a:pt x="11042" y="9641"/>
                  </a:lnTo>
                  <a:lnTo>
                    <a:pt x="17079" y="13144"/>
                  </a:lnTo>
                  <a:lnTo>
                    <a:pt x="26953" y="18814"/>
                  </a:lnTo>
                  <a:cubicBezTo>
                    <a:pt x="27554" y="19181"/>
                    <a:pt x="28054" y="18914"/>
                    <a:pt x="28054" y="1818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2"/>
            <p:cNvSpPr/>
            <p:nvPr/>
          </p:nvSpPr>
          <p:spPr>
            <a:xfrm>
              <a:off x="3210985" y="2186777"/>
              <a:ext cx="666195" cy="839918"/>
            </a:xfrm>
            <a:custGeom>
              <a:avLst/>
              <a:gdLst/>
              <a:ahLst/>
              <a:cxnLst/>
              <a:rect l="l" t="t" r="r" b="b"/>
              <a:pathLst>
                <a:path w="25586" h="32258" extrusionOk="0">
                  <a:moveTo>
                    <a:pt x="34" y="1"/>
                  </a:moveTo>
                  <a:lnTo>
                    <a:pt x="0" y="17513"/>
                  </a:lnTo>
                  <a:lnTo>
                    <a:pt x="25552" y="32257"/>
                  </a:lnTo>
                  <a:lnTo>
                    <a:pt x="25585" y="14745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2"/>
            <p:cNvSpPr/>
            <p:nvPr/>
          </p:nvSpPr>
          <p:spPr>
            <a:xfrm>
              <a:off x="3866740" y="2567211"/>
              <a:ext cx="16508" cy="465551"/>
            </a:xfrm>
            <a:custGeom>
              <a:avLst/>
              <a:gdLst/>
              <a:ahLst/>
              <a:cxnLst/>
              <a:rect l="l" t="t" r="r" b="b"/>
              <a:pathLst>
                <a:path w="634" h="17880" extrusionOk="0">
                  <a:moveTo>
                    <a:pt x="634" y="0"/>
                  </a:moveTo>
                  <a:lnTo>
                    <a:pt x="67" y="334"/>
                  </a:lnTo>
                  <a:lnTo>
                    <a:pt x="0" y="17880"/>
                  </a:lnTo>
                  <a:lnTo>
                    <a:pt x="0" y="17880"/>
                  </a:lnTo>
                  <a:lnTo>
                    <a:pt x="601" y="17513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2"/>
            <p:cNvSpPr/>
            <p:nvPr/>
          </p:nvSpPr>
          <p:spPr>
            <a:xfrm>
              <a:off x="3203174" y="2183314"/>
              <a:ext cx="680073" cy="392593"/>
            </a:xfrm>
            <a:custGeom>
              <a:avLst/>
              <a:gdLst/>
              <a:ahLst/>
              <a:cxnLst/>
              <a:rect l="l" t="t" r="r" b="b"/>
              <a:pathLst>
                <a:path w="26119" h="15078" extrusionOk="0">
                  <a:moveTo>
                    <a:pt x="567" y="1"/>
                  </a:moveTo>
                  <a:lnTo>
                    <a:pt x="0" y="334"/>
                  </a:lnTo>
                  <a:lnTo>
                    <a:pt x="25552" y="15078"/>
                  </a:lnTo>
                  <a:lnTo>
                    <a:pt x="26119" y="14744"/>
                  </a:lnTo>
                  <a:lnTo>
                    <a:pt x="56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2"/>
            <p:cNvSpPr/>
            <p:nvPr/>
          </p:nvSpPr>
          <p:spPr>
            <a:xfrm>
              <a:off x="3177111" y="2145560"/>
              <a:ext cx="737408" cy="946281"/>
            </a:xfrm>
            <a:custGeom>
              <a:avLst/>
              <a:gdLst/>
              <a:ahLst/>
              <a:cxnLst/>
              <a:rect l="l" t="t" r="r" b="b"/>
              <a:pathLst>
                <a:path w="28321" h="36343" extrusionOk="0">
                  <a:moveTo>
                    <a:pt x="884" y="1"/>
                  </a:moveTo>
                  <a:cubicBezTo>
                    <a:pt x="780" y="1"/>
                    <a:pt x="684" y="27"/>
                    <a:pt x="601" y="83"/>
                  </a:cubicBezTo>
                  <a:lnTo>
                    <a:pt x="1" y="416"/>
                  </a:lnTo>
                  <a:cubicBezTo>
                    <a:pt x="88" y="373"/>
                    <a:pt x="194" y="348"/>
                    <a:pt x="311" y="348"/>
                  </a:cubicBezTo>
                  <a:cubicBezTo>
                    <a:pt x="463" y="348"/>
                    <a:pt x="632" y="389"/>
                    <a:pt x="801" y="483"/>
                  </a:cubicBezTo>
                  <a:lnTo>
                    <a:pt x="26620" y="15427"/>
                  </a:lnTo>
                  <a:cubicBezTo>
                    <a:pt x="27220" y="15761"/>
                    <a:pt x="27720" y="16595"/>
                    <a:pt x="27720" y="17329"/>
                  </a:cubicBezTo>
                  <a:lnTo>
                    <a:pt x="27687" y="34774"/>
                  </a:lnTo>
                  <a:lnTo>
                    <a:pt x="27687" y="36342"/>
                  </a:lnTo>
                  <a:lnTo>
                    <a:pt x="28287" y="36009"/>
                  </a:lnTo>
                  <a:lnTo>
                    <a:pt x="28287" y="34407"/>
                  </a:lnTo>
                  <a:lnTo>
                    <a:pt x="28321" y="16995"/>
                  </a:lnTo>
                  <a:cubicBezTo>
                    <a:pt x="28321" y="16328"/>
                    <a:pt x="27854" y="15427"/>
                    <a:pt x="27220" y="15060"/>
                  </a:cubicBezTo>
                  <a:lnTo>
                    <a:pt x="1368" y="150"/>
                  </a:lnTo>
                  <a:cubicBezTo>
                    <a:pt x="1193" y="52"/>
                    <a:pt x="1030" y="1"/>
                    <a:pt x="8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2"/>
            <p:cNvSpPr/>
            <p:nvPr/>
          </p:nvSpPr>
          <p:spPr>
            <a:xfrm>
              <a:off x="3167555" y="2154413"/>
              <a:ext cx="731341" cy="937428"/>
            </a:xfrm>
            <a:custGeom>
              <a:avLst/>
              <a:gdLst/>
              <a:ahLst/>
              <a:cxnLst/>
              <a:rect l="l" t="t" r="r" b="b"/>
              <a:pathLst>
                <a:path w="28088" h="36003" extrusionOk="0">
                  <a:moveTo>
                    <a:pt x="1368" y="1444"/>
                  </a:moveTo>
                  <a:lnTo>
                    <a:pt x="26920" y="16188"/>
                  </a:lnTo>
                  <a:lnTo>
                    <a:pt x="26853" y="33734"/>
                  </a:lnTo>
                  <a:lnTo>
                    <a:pt x="1335" y="18957"/>
                  </a:lnTo>
                  <a:lnTo>
                    <a:pt x="1368" y="1444"/>
                  </a:lnTo>
                  <a:close/>
                  <a:moveTo>
                    <a:pt x="682" y="0"/>
                  </a:moveTo>
                  <a:cubicBezTo>
                    <a:pt x="320" y="0"/>
                    <a:pt x="67" y="279"/>
                    <a:pt x="67" y="777"/>
                  </a:cubicBezTo>
                  <a:cubicBezTo>
                    <a:pt x="1" y="19824"/>
                    <a:pt x="1" y="19557"/>
                    <a:pt x="1" y="19824"/>
                  </a:cubicBezTo>
                  <a:lnTo>
                    <a:pt x="28054" y="36002"/>
                  </a:lnTo>
                  <a:lnTo>
                    <a:pt x="28054" y="34701"/>
                  </a:lnTo>
                  <a:lnTo>
                    <a:pt x="28054" y="34401"/>
                  </a:lnTo>
                  <a:lnTo>
                    <a:pt x="28087" y="16989"/>
                  </a:lnTo>
                  <a:cubicBezTo>
                    <a:pt x="28087" y="16288"/>
                    <a:pt x="27620" y="15421"/>
                    <a:pt x="26987" y="15054"/>
                  </a:cubicBezTo>
                  <a:lnTo>
                    <a:pt x="1168" y="143"/>
                  </a:lnTo>
                  <a:cubicBezTo>
                    <a:pt x="994" y="47"/>
                    <a:pt x="829" y="0"/>
                    <a:pt x="6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2"/>
            <p:cNvSpPr/>
            <p:nvPr/>
          </p:nvSpPr>
          <p:spPr>
            <a:xfrm>
              <a:off x="4567643" y="3586866"/>
              <a:ext cx="257120" cy="208482"/>
            </a:xfrm>
            <a:custGeom>
              <a:avLst/>
              <a:gdLst/>
              <a:ahLst/>
              <a:cxnLst/>
              <a:rect l="l" t="t" r="r" b="b"/>
              <a:pathLst>
                <a:path w="9875" h="8007" extrusionOk="0">
                  <a:moveTo>
                    <a:pt x="3503" y="1"/>
                  </a:moveTo>
                  <a:cubicBezTo>
                    <a:pt x="3836" y="201"/>
                    <a:pt x="4003" y="601"/>
                    <a:pt x="4003" y="1102"/>
                  </a:cubicBezTo>
                  <a:cubicBezTo>
                    <a:pt x="4003" y="1435"/>
                    <a:pt x="3770" y="1869"/>
                    <a:pt x="3469" y="2036"/>
                  </a:cubicBezTo>
                  <a:lnTo>
                    <a:pt x="267" y="3904"/>
                  </a:lnTo>
                  <a:cubicBezTo>
                    <a:pt x="100" y="3970"/>
                    <a:pt x="0" y="4204"/>
                    <a:pt x="0" y="4404"/>
                  </a:cubicBezTo>
                  <a:cubicBezTo>
                    <a:pt x="0" y="4504"/>
                    <a:pt x="34" y="4571"/>
                    <a:pt x="67" y="4604"/>
                  </a:cubicBezTo>
                  <a:lnTo>
                    <a:pt x="5919" y="7995"/>
                  </a:lnTo>
                  <a:lnTo>
                    <a:pt x="5919" y="7995"/>
                  </a:lnTo>
                  <a:cubicBezTo>
                    <a:pt x="5865" y="7959"/>
                    <a:pt x="5838" y="7896"/>
                    <a:pt x="5838" y="7806"/>
                  </a:cubicBezTo>
                  <a:cubicBezTo>
                    <a:pt x="5838" y="7606"/>
                    <a:pt x="5971" y="7373"/>
                    <a:pt x="6138" y="7306"/>
                  </a:cubicBezTo>
                  <a:lnTo>
                    <a:pt x="9340" y="5438"/>
                  </a:lnTo>
                  <a:cubicBezTo>
                    <a:pt x="9641" y="5271"/>
                    <a:pt x="9874" y="4871"/>
                    <a:pt x="9874" y="4504"/>
                  </a:cubicBezTo>
                  <a:cubicBezTo>
                    <a:pt x="9874" y="4004"/>
                    <a:pt x="9707" y="3603"/>
                    <a:pt x="9374" y="3403"/>
                  </a:cubicBezTo>
                  <a:lnTo>
                    <a:pt x="3503" y="1"/>
                  </a:lnTo>
                  <a:close/>
                  <a:moveTo>
                    <a:pt x="5919" y="7995"/>
                  </a:moveTo>
                  <a:cubicBezTo>
                    <a:pt x="5925" y="7999"/>
                    <a:pt x="5931" y="8003"/>
                    <a:pt x="5938" y="8006"/>
                  </a:cubicBezTo>
                  <a:lnTo>
                    <a:pt x="5919" y="799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2"/>
            <p:cNvSpPr/>
            <p:nvPr/>
          </p:nvSpPr>
          <p:spPr>
            <a:xfrm>
              <a:off x="4551136" y="3506957"/>
              <a:ext cx="163307" cy="106858"/>
            </a:xfrm>
            <a:custGeom>
              <a:avLst/>
              <a:gdLst/>
              <a:ahLst/>
              <a:cxnLst/>
              <a:rect l="l" t="t" r="r" b="b"/>
              <a:pathLst>
                <a:path w="6272" h="4104" extrusionOk="0">
                  <a:moveTo>
                    <a:pt x="434" y="1"/>
                  </a:moveTo>
                  <a:lnTo>
                    <a:pt x="1" y="701"/>
                  </a:lnTo>
                  <a:lnTo>
                    <a:pt x="5871" y="4104"/>
                  </a:lnTo>
                  <a:lnTo>
                    <a:pt x="6272" y="3403"/>
                  </a:lnTo>
                  <a:lnTo>
                    <a:pt x="434" y="1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2"/>
            <p:cNvSpPr/>
            <p:nvPr/>
          </p:nvSpPr>
          <p:spPr>
            <a:xfrm>
              <a:off x="4562436" y="3506957"/>
              <a:ext cx="259698" cy="150288"/>
            </a:xfrm>
            <a:custGeom>
              <a:avLst/>
              <a:gdLst/>
              <a:ahLst/>
              <a:cxnLst/>
              <a:rect l="l" t="t" r="r" b="b"/>
              <a:pathLst>
                <a:path w="9974" h="5772" extrusionOk="0">
                  <a:moveTo>
                    <a:pt x="0" y="1"/>
                  </a:moveTo>
                  <a:lnTo>
                    <a:pt x="5838" y="3403"/>
                  </a:lnTo>
                  <a:lnTo>
                    <a:pt x="9974" y="5772"/>
                  </a:lnTo>
                  <a:lnTo>
                    <a:pt x="4136" y="233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2"/>
            <p:cNvSpPr/>
            <p:nvPr/>
          </p:nvSpPr>
          <p:spPr>
            <a:xfrm>
              <a:off x="4704002" y="3595562"/>
              <a:ext cx="132921" cy="200124"/>
            </a:xfrm>
            <a:custGeom>
              <a:avLst/>
              <a:gdLst/>
              <a:ahLst/>
              <a:cxnLst/>
              <a:rect l="l" t="t" r="r" b="b"/>
              <a:pathLst>
                <a:path w="5105" h="7686" extrusionOk="0">
                  <a:moveTo>
                    <a:pt x="401" y="0"/>
                  </a:moveTo>
                  <a:lnTo>
                    <a:pt x="0" y="701"/>
                  </a:lnTo>
                  <a:lnTo>
                    <a:pt x="4137" y="3069"/>
                  </a:lnTo>
                  <a:cubicBezTo>
                    <a:pt x="4437" y="3269"/>
                    <a:pt x="4637" y="3670"/>
                    <a:pt x="4637" y="4170"/>
                  </a:cubicBezTo>
                  <a:cubicBezTo>
                    <a:pt x="4637" y="4537"/>
                    <a:pt x="4404" y="4937"/>
                    <a:pt x="4103" y="5104"/>
                  </a:cubicBezTo>
                  <a:lnTo>
                    <a:pt x="901" y="6972"/>
                  </a:lnTo>
                  <a:cubicBezTo>
                    <a:pt x="734" y="7072"/>
                    <a:pt x="634" y="7272"/>
                    <a:pt x="634" y="7472"/>
                  </a:cubicBezTo>
                  <a:cubicBezTo>
                    <a:pt x="634" y="7611"/>
                    <a:pt x="682" y="7685"/>
                    <a:pt x="766" y="7685"/>
                  </a:cubicBezTo>
                  <a:cubicBezTo>
                    <a:pt x="804" y="7685"/>
                    <a:pt x="849" y="7670"/>
                    <a:pt x="901" y="7639"/>
                  </a:cubicBezTo>
                  <a:lnTo>
                    <a:pt x="4103" y="5804"/>
                  </a:lnTo>
                  <a:cubicBezTo>
                    <a:pt x="4737" y="5438"/>
                    <a:pt x="5104" y="4837"/>
                    <a:pt x="5104" y="4103"/>
                  </a:cubicBezTo>
                  <a:cubicBezTo>
                    <a:pt x="5104" y="3403"/>
                    <a:pt x="4604" y="2602"/>
                    <a:pt x="4170" y="2369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2"/>
            <p:cNvSpPr/>
            <p:nvPr/>
          </p:nvSpPr>
          <p:spPr>
            <a:xfrm>
              <a:off x="4371347" y="2807824"/>
              <a:ext cx="35645" cy="13019"/>
            </a:xfrm>
            <a:custGeom>
              <a:avLst/>
              <a:gdLst/>
              <a:ahLst/>
              <a:cxnLst/>
              <a:rect l="l" t="t" r="r" b="b"/>
              <a:pathLst>
                <a:path w="1369" h="500" extrusionOk="0">
                  <a:moveTo>
                    <a:pt x="31" y="415"/>
                  </a:moveTo>
                  <a:cubicBezTo>
                    <a:pt x="21" y="420"/>
                    <a:pt x="10" y="426"/>
                    <a:pt x="1" y="433"/>
                  </a:cubicBezTo>
                  <a:lnTo>
                    <a:pt x="31" y="415"/>
                  </a:lnTo>
                  <a:close/>
                  <a:moveTo>
                    <a:pt x="882" y="0"/>
                  </a:moveTo>
                  <a:cubicBezTo>
                    <a:pt x="778" y="0"/>
                    <a:pt x="684" y="25"/>
                    <a:pt x="601" y="66"/>
                  </a:cubicBezTo>
                  <a:lnTo>
                    <a:pt x="31" y="415"/>
                  </a:lnTo>
                  <a:lnTo>
                    <a:pt x="31" y="415"/>
                  </a:lnTo>
                  <a:cubicBezTo>
                    <a:pt x="108" y="371"/>
                    <a:pt x="198" y="351"/>
                    <a:pt x="296" y="351"/>
                  </a:cubicBezTo>
                  <a:cubicBezTo>
                    <a:pt x="451" y="351"/>
                    <a:pt x="626" y="403"/>
                    <a:pt x="801" y="500"/>
                  </a:cubicBezTo>
                  <a:lnTo>
                    <a:pt x="1368" y="166"/>
                  </a:lnTo>
                  <a:cubicBezTo>
                    <a:pt x="1192" y="49"/>
                    <a:pt x="1028" y="0"/>
                    <a:pt x="882" y="0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2"/>
            <p:cNvSpPr/>
            <p:nvPr/>
          </p:nvSpPr>
          <p:spPr>
            <a:xfrm>
              <a:off x="4396525" y="2846021"/>
              <a:ext cx="680100" cy="848588"/>
            </a:xfrm>
            <a:custGeom>
              <a:avLst/>
              <a:gdLst/>
              <a:ahLst/>
              <a:cxnLst/>
              <a:rect l="l" t="t" r="r" b="b"/>
              <a:pathLst>
                <a:path w="26120" h="32591" extrusionOk="0">
                  <a:moveTo>
                    <a:pt x="601" y="0"/>
                  </a:moveTo>
                  <a:lnTo>
                    <a:pt x="34" y="334"/>
                  </a:lnTo>
                  <a:lnTo>
                    <a:pt x="1" y="17846"/>
                  </a:lnTo>
                  <a:lnTo>
                    <a:pt x="25519" y="32590"/>
                  </a:lnTo>
                  <a:lnTo>
                    <a:pt x="26120" y="32256"/>
                  </a:lnTo>
                  <a:lnTo>
                    <a:pt x="568" y="17513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2"/>
            <p:cNvSpPr/>
            <p:nvPr/>
          </p:nvSpPr>
          <p:spPr>
            <a:xfrm>
              <a:off x="5084410" y="3744940"/>
              <a:ext cx="23486" cy="79935"/>
            </a:xfrm>
            <a:custGeom>
              <a:avLst/>
              <a:gdLst/>
              <a:ahLst/>
              <a:cxnLst/>
              <a:rect l="l" t="t" r="r" b="b"/>
              <a:pathLst>
                <a:path w="902" h="3070" extrusionOk="0">
                  <a:moveTo>
                    <a:pt x="901" y="1"/>
                  </a:moveTo>
                  <a:lnTo>
                    <a:pt x="301" y="368"/>
                  </a:lnTo>
                  <a:lnTo>
                    <a:pt x="301" y="2369"/>
                  </a:lnTo>
                  <a:cubicBezTo>
                    <a:pt x="301" y="2703"/>
                    <a:pt x="168" y="2970"/>
                    <a:pt x="1" y="3070"/>
                  </a:cubicBezTo>
                  <a:lnTo>
                    <a:pt x="568" y="2736"/>
                  </a:lnTo>
                  <a:cubicBezTo>
                    <a:pt x="768" y="2603"/>
                    <a:pt x="901" y="2369"/>
                    <a:pt x="901" y="2036"/>
                  </a:cubicBezTo>
                  <a:lnTo>
                    <a:pt x="9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2"/>
            <p:cNvSpPr/>
            <p:nvPr/>
          </p:nvSpPr>
          <p:spPr>
            <a:xfrm>
              <a:off x="4361791" y="3332401"/>
              <a:ext cx="730482" cy="500285"/>
            </a:xfrm>
            <a:custGeom>
              <a:avLst/>
              <a:gdLst/>
              <a:ahLst/>
              <a:cxnLst/>
              <a:rect l="l" t="t" r="r" b="b"/>
              <a:pathLst>
                <a:path w="28055" h="19214" extrusionOk="0">
                  <a:moveTo>
                    <a:pt x="28054" y="16212"/>
                  </a:moveTo>
                  <a:lnTo>
                    <a:pt x="1" y="0"/>
                  </a:lnTo>
                  <a:lnTo>
                    <a:pt x="1" y="2002"/>
                  </a:lnTo>
                  <a:cubicBezTo>
                    <a:pt x="1" y="2735"/>
                    <a:pt x="501" y="3569"/>
                    <a:pt x="1101" y="3936"/>
                  </a:cubicBezTo>
                  <a:lnTo>
                    <a:pt x="11075" y="9674"/>
                  </a:lnTo>
                  <a:lnTo>
                    <a:pt x="17080" y="13143"/>
                  </a:lnTo>
                  <a:lnTo>
                    <a:pt x="26953" y="18847"/>
                  </a:lnTo>
                  <a:cubicBezTo>
                    <a:pt x="27554" y="19214"/>
                    <a:pt x="28054" y="18914"/>
                    <a:pt x="28054" y="1821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2"/>
            <p:cNvSpPr/>
            <p:nvPr/>
          </p:nvSpPr>
          <p:spPr>
            <a:xfrm>
              <a:off x="4405221" y="2848625"/>
              <a:ext cx="666195" cy="840751"/>
            </a:xfrm>
            <a:custGeom>
              <a:avLst/>
              <a:gdLst/>
              <a:ahLst/>
              <a:cxnLst/>
              <a:rect l="l" t="t" r="r" b="b"/>
              <a:pathLst>
                <a:path w="25586" h="32290" extrusionOk="0">
                  <a:moveTo>
                    <a:pt x="34" y="0"/>
                  </a:moveTo>
                  <a:lnTo>
                    <a:pt x="1" y="17546"/>
                  </a:lnTo>
                  <a:lnTo>
                    <a:pt x="25552" y="32290"/>
                  </a:lnTo>
                  <a:lnTo>
                    <a:pt x="25585" y="1474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2"/>
            <p:cNvSpPr/>
            <p:nvPr/>
          </p:nvSpPr>
          <p:spPr>
            <a:xfrm>
              <a:off x="5060976" y="3229892"/>
              <a:ext cx="16508" cy="464717"/>
            </a:xfrm>
            <a:custGeom>
              <a:avLst/>
              <a:gdLst/>
              <a:ahLst/>
              <a:cxnLst/>
              <a:rect l="l" t="t" r="r" b="b"/>
              <a:pathLst>
                <a:path w="634" h="17848" extrusionOk="0">
                  <a:moveTo>
                    <a:pt x="634" y="1"/>
                  </a:moveTo>
                  <a:lnTo>
                    <a:pt x="67" y="335"/>
                  </a:lnTo>
                  <a:lnTo>
                    <a:pt x="0" y="17847"/>
                  </a:lnTo>
                  <a:lnTo>
                    <a:pt x="601" y="17513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2"/>
            <p:cNvSpPr/>
            <p:nvPr/>
          </p:nvSpPr>
          <p:spPr>
            <a:xfrm>
              <a:off x="4397410" y="2846021"/>
              <a:ext cx="680073" cy="392593"/>
            </a:xfrm>
            <a:custGeom>
              <a:avLst/>
              <a:gdLst/>
              <a:ahLst/>
              <a:cxnLst/>
              <a:rect l="l" t="t" r="r" b="b"/>
              <a:pathLst>
                <a:path w="26119" h="15078" extrusionOk="0">
                  <a:moveTo>
                    <a:pt x="567" y="0"/>
                  </a:moveTo>
                  <a:lnTo>
                    <a:pt x="0" y="334"/>
                  </a:lnTo>
                  <a:lnTo>
                    <a:pt x="25552" y="15078"/>
                  </a:lnTo>
                  <a:lnTo>
                    <a:pt x="26119" y="14744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2"/>
            <p:cNvSpPr/>
            <p:nvPr/>
          </p:nvSpPr>
          <p:spPr>
            <a:xfrm>
              <a:off x="4371347" y="2807824"/>
              <a:ext cx="737408" cy="946697"/>
            </a:xfrm>
            <a:custGeom>
              <a:avLst/>
              <a:gdLst/>
              <a:ahLst/>
              <a:cxnLst/>
              <a:rect l="l" t="t" r="r" b="b"/>
              <a:pathLst>
                <a:path w="28321" h="36359" extrusionOk="0">
                  <a:moveTo>
                    <a:pt x="31" y="415"/>
                  </a:moveTo>
                  <a:cubicBezTo>
                    <a:pt x="21" y="420"/>
                    <a:pt x="10" y="426"/>
                    <a:pt x="1" y="433"/>
                  </a:cubicBezTo>
                  <a:lnTo>
                    <a:pt x="31" y="415"/>
                  </a:lnTo>
                  <a:close/>
                  <a:moveTo>
                    <a:pt x="882" y="0"/>
                  </a:moveTo>
                  <a:cubicBezTo>
                    <a:pt x="778" y="0"/>
                    <a:pt x="684" y="25"/>
                    <a:pt x="601" y="66"/>
                  </a:cubicBezTo>
                  <a:lnTo>
                    <a:pt x="31" y="415"/>
                  </a:lnTo>
                  <a:lnTo>
                    <a:pt x="31" y="415"/>
                  </a:lnTo>
                  <a:cubicBezTo>
                    <a:pt x="108" y="371"/>
                    <a:pt x="198" y="351"/>
                    <a:pt x="296" y="351"/>
                  </a:cubicBezTo>
                  <a:cubicBezTo>
                    <a:pt x="451" y="351"/>
                    <a:pt x="626" y="403"/>
                    <a:pt x="801" y="500"/>
                  </a:cubicBezTo>
                  <a:lnTo>
                    <a:pt x="26620" y="15410"/>
                  </a:lnTo>
                  <a:cubicBezTo>
                    <a:pt x="27220" y="15744"/>
                    <a:pt x="27720" y="16611"/>
                    <a:pt x="27720" y="17312"/>
                  </a:cubicBezTo>
                  <a:lnTo>
                    <a:pt x="27687" y="34758"/>
                  </a:lnTo>
                  <a:lnTo>
                    <a:pt x="27687" y="36359"/>
                  </a:lnTo>
                  <a:lnTo>
                    <a:pt x="28287" y="35992"/>
                  </a:lnTo>
                  <a:lnTo>
                    <a:pt x="28287" y="34424"/>
                  </a:lnTo>
                  <a:lnTo>
                    <a:pt x="28321" y="16978"/>
                  </a:lnTo>
                  <a:cubicBezTo>
                    <a:pt x="28321" y="16311"/>
                    <a:pt x="27854" y="15444"/>
                    <a:pt x="27220" y="15077"/>
                  </a:cubicBezTo>
                  <a:lnTo>
                    <a:pt x="1368" y="166"/>
                  </a:lnTo>
                  <a:cubicBezTo>
                    <a:pt x="1192" y="49"/>
                    <a:pt x="102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2"/>
            <p:cNvSpPr/>
            <p:nvPr/>
          </p:nvSpPr>
          <p:spPr>
            <a:xfrm>
              <a:off x="4361791" y="2816729"/>
              <a:ext cx="731341" cy="937793"/>
            </a:xfrm>
            <a:custGeom>
              <a:avLst/>
              <a:gdLst/>
              <a:ahLst/>
              <a:cxnLst/>
              <a:rect l="l" t="t" r="r" b="b"/>
              <a:pathLst>
                <a:path w="28088" h="36017" extrusionOk="0">
                  <a:moveTo>
                    <a:pt x="1368" y="1459"/>
                  </a:moveTo>
                  <a:lnTo>
                    <a:pt x="26920" y="16203"/>
                  </a:lnTo>
                  <a:lnTo>
                    <a:pt x="26853" y="33715"/>
                  </a:lnTo>
                  <a:lnTo>
                    <a:pt x="1335" y="18971"/>
                  </a:lnTo>
                  <a:lnTo>
                    <a:pt x="1368" y="1459"/>
                  </a:lnTo>
                  <a:close/>
                  <a:moveTo>
                    <a:pt x="678" y="0"/>
                  </a:moveTo>
                  <a:cubicBezTo>
                    <a:pt x="318" y="0"/>
                    <a:pt x="67" y="296"/>
                    <a:pt x="67" y="791"/>
                  </a:cubicBezTo>
                  <a:cubicBezTo>
                    <a:pt x="1" y="19805"/>
                    <a:pt x="1" y="19572"/>
                    <a:pt x="1" y="19805"/>
                  </a:cubicBezTo>
                  <a:lnTo>
                    <a:pt x="28054" y="36017"/>
                  </a:lnTo>
                  <a:lnTo>
                    <a:pt x="28054" y="34682"/>
                  </a:lnTo>
                  <a:lnTo>
                    <a:pt x="28054" y="34416"/>
                  </a:lnTo>
                  <a:lnTo>
                    <a:pt x="28087" y="16970"/>
                  </a:lnTo>
                  <a:cubicBezTo>
                    <a:pt x="28087" y="16269"/>
                    <a:pt x="27620" y="15435"/>
                    <a:pt x="26987" y="15068"/>
                  </a:cubicBezTo>
                  <a:lnTo>
                    <a:pt x="1168" y="158"/>
                  </a:lnTo>
                  <a:cubicBezTo>
                    <a:pt x="993" y="51"/>
                    <a:pt x="826" y="0"/>
                    <a:pt x="6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2"/>
            <p:cNvSpPr/>
            <p:nvPr/>
          </p:nvSpPr>
          <p:spPr>
            <a:xfrm>
              <a:off x="4241940" y="2436060"/>
              <a:ext cx="257120" cy="208482"/>
            </a:xfrm>
            <a:custGeom>
              <a:avLst/>
              <a:gdLst/>
              <a:ahLst/>
              <a:cxnLst/>
              <a:rect l="l" t="t" r="r" b="b"/>
              <a:pathLst>
                <a:path w="9875" h="8007" extrusionOk="0">
                  <a:moveTo>
                    <a:pt x="3503" y="0"/>
                  </a:moveTo>
                  <a:lnTo>
                    <a:pt x="3503" y="0"/>
                  </a:lnTo>
                  <a:cubicBezTo>
                    <a:pt x="3836" y="201"/>
                    <a:pt x="4003" y="601"/>
                    <a:pt x="4003" y="1101"/>
                  </a:cubicBezTo>
                  <a:cubicBezTo>
                    <a:pt x="4003" y="1435"/>
                    <a:pt x="3770" y="1868"/>
                    <a:pt x="3470" y="2035"/>
                  </a:cubicBezTo>
                  <a:lnTo>
                    <a:pt x="267" y="3903"/>
                  </a:lnTo>
                  <a:cubicBezTo>
                    <a:pt x="100" y="3970"/>
                    <a:pt x="0" y="4203"/>
                    <a:pt x="0" y="4404"/>
                  </a:cubicBezTo>
                  <a:cubicBezTo>
                    <a:pt x="0" y="4504"/>
                    <a:pt x="34" y="4570"/>
                    <a:pt x="67" y="4604"/>
                  </a:cubicBezTo>
                  <a:lnTo>
                    <a:pt x="5919" y="7995"/>
                  </a:lnTo>
                  <a:lnTo>
                    <a:pt x="5919" y="7995"/>
                  </a:lnTo>
                  <a:cubicBezTo>
                    <a:pt x="5865" y="7959"/>
                    <a:pt x="5838" y="7896"/>
                    <a:pt x="5838" y="7806"/>
                  </a:cubicBezTo>
                  <a:cubicBezTo>
                    <a:pt x="5838" y="7606"/>
                    <a:pt x="5971" y="7372"/>
                    <a:pt x="6138" y="7306"/>
                  </a:cubicBezTo>
                  <a:lnTo>
                    <a:pt x="9340" y="5438"/>
                  </a:lnTo>
                  <a:cubicBezTo>
                    <a:pt x="9641" y="5271"/>
                    <a:pt x="9874" y="4871"/>
                    <a:pt x="9874" y="4504"/>
                  </a:cubicBezTo>
                  <a:cubicBezTo>
                    <a:pt x="9874" y="4003"/>
                    <a:pt x="9707" y="3603"/>
                    <a:pt x="9374" y="3403"/>
                  </a:cubicBezTo>
                  <a:lnTo>
                    <a:pt x="3503" y="0"/>
                  </a:lnTo>
                  <a:close/>
                  <a:moveTo>
                    <a:pt x="5919" y="7995"/>
                  </a:moveTo>
                  <a:cubicBezTo>
                    <a:pt x="5925" y="7999"/>
                    <a:pt x="5931" y="8003"/>
                    <a:pt x="5938" y="8006"/>
                  </a:cubicBezTo>
                  <a:lnTo>
                    <a:pt x="5919" y="799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2"/>
            <p:cNvSpPr/>
            <p:nvPr/>
          </p:nvSpPr>
          <p:spPr>
            <a:xfrm>
              <a:off x="4225433" y="2356151"/>
              <a:ext cx="163307" cy="106858"/>
            </a:xfrm>
            <a:custGeom>
              <a:avLst/>
              <a:gdLst/>
              <a:ahLst/>
              <a:cxnLst/>
              <a:rect l="l" t="t" r="r" b="b"/>
              <a:pathLst>
                <a:path w="6272" h="4104" extrusionOk="0">
                  <a:moveTo>
                    <a:pt x="434" y="1"/>
                  </a:moveTo>
                  <a:lnTo>
                    <a:pt x="1" y="701"/>
                  </a:lnTo>
                  <a:lnTo>
                    <a:pt x="5871" y="4104"/>
                  </a:lnTo>
                  <a:lnTo>
                    <a:pt x="6272" y="3403"/>
                  </a:lnTo>
                  <a:lnTo>
                    <a:pt x="434" y="1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2"/>
            <p:cNvSpPr/>
            <p:nvPr/>
          </p:nvSpPr>
          <p:spPr>
            <a:xfrm>
              <a:off x="4236733" y="2356151"/>
              <a:ext cx="259724" cy="150288"/>
            </a:xfrm>
            <a:custGeom>
              <a:avLst/>
              <a:gdLst/>
              <a:ahLst/>
              <a:cxnLst/>
              <a:rect l="l" t="t" r="r" b="b"/>
              <a:pathLst>
                <a:path w="9975" h="5772" extrusionOk="0">
                  <a:moveTo>
                    <a:pt x="0" y="1"/>
                  </a:moveTo>
                  <a:lnTo>
                    <a:pt x="5838" y="3403"/>
                  </a:lnTo>
                  <a:lnTo>
                    <a:pt x="9974" y="5771"/>
                  </a:lnTo>
                  <a:lnTo>
                    <a:pt x="9974" y="5771"/>
                  </a:lnTo>
                  <a:lnTo>
                    <a:pt x="4137" y="233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2"/>
            <p:cNvSpPr/>
            <p:nvPr/>
          </p:nvSpPr>
          <p:spPr>
            <a:xfrm>
              <a:off x="4378299" y="2444757"/>
              <a:ext cx="132921" cy="200098"/>
            </a:xfrm>
            <a:custGeom>
              <a:avLst/>
              <a:gdLst/>
              <a:ahLst/>
              <a:cxnLst/>
              <a:rect l="l" t="t" r="r" b="b"/>
              <a:pathLst>
                <a:path w="5105" h="7685" extrusionOk="0">
                  <a:moveTo>
                    <a:pt x="401" y="0"/>
                  </a:moveTo>
                  <a:lnTo>
                    <a:pt x="0" y="701"/>
                  </a:lnTo>
                  <a:lnTo>
                    <a:pt x="4137" y="3069"/>
                  </a:lnTo>
                  <a:cubicBezTo>
                    <a:pt x="4470" y="3269"/>
                    <a:pt x="4637" y="3669"/>
                    <a:pt x="4637" y="4170"/>
                  </a:cubicBezTo>
                  <a:cubicBezTo>
                    <a:pt x="4637" y="4537"/>
                    <a:pt x="4404" y="4937"/>
                    <a:pt x="4103" y="5104"/>
                  </a:cubicBezTo>
                  <a:lnTo>
                    <a:pt x="901" y="6972"/>
                  </a:lnTo>
                  <a:cubicBezTo>
                    <a:pt x="734" y="7072"/>
                    <a:pt x="634" y="7272"/>
                    <a:pt x="634" y="7472"/>
                  </a:cubicBezTo>
                  <a:cubicBezTo>
                    <a:pt x="634" y="7610"/>
                    <a:pt x="698" y="7685"/>
                    <a:pt x="781" y="7685"/>
                  </a:cubicBezTo>
                  <a:cubicBezTo>
                    <a:pt x="818" y="7685"/>
                    <a:pt x="860" y="7670"/>
                    <a:pt x="901" y="7639"/>
                  </a:cubicBezTo>
                  <a:lnTo>
                    <a:pt x="4103" y="5804"/>
                  </a:lnTo>
                  <a:cubicBezTo>
                    <a:pt x="4737" y="5437"/>
                    <a:pt x="5104" y="4803"/>
                    <a:pt x="5104" y="4103"/>
                  </a:cubicBezTo>
                  <a:cubicBezTo>
                    <a:pt x="5104" y="3402"/>
                    <a:pt x="4604" y="2602"/>
                    <a:pt x="4170" y="2368"/>
                  </a:cubicBezTo>
                  <a:lnTo>
                    <a:pt x="4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2"/>
            <p:cNvSpPr/>
            <p:nvPr/>
          </p:nvSpPr>
          <p:spPr>
            <a:xfrm>
              <a:off x="4045644" y="1657018"/>
              <a:ext cx="35645" cy="13019"/>
            </a:xfrm>
            <a:custGeom>
              <a:avLst/>
              <a:gdLst/>
              <a:ahLst/>
              <a:cxnLst/>
              <a:rect l="l" t="t" r="r" b="b"/>
              <a:pathLst>
                <a:path w="1369" h="500" extrusionOk="0">
                  <a:moveTo>
                    <a:pt x="31" y="414"/>
                  </a:moveTo>
                  <a:cubicBezTo>
                    <a:pt x="21" y="420"/>
                    <a:pt x="11" y="426"/>
                    <a:pt x="1" y="433"/>
                  </a:cubicBezTo>
                  <a:lnTo>
                    <a:pt x="31" y="414"/>
                  </a:lnTo>
                  <a:close/>
                  <a:moveTo>
                    <a:pt x="882" y="0"/>
                  </a:moveTo>
                  <a:cubicBezTo>
                    <a:pt x="778" y="0"/>
                    <a:pt x="684" y="24"/>
                    <a:pt x="601" y="66"/>
                  </a:cubicBezTo>
                  <a:lnTo>
                    <a:pt x="31" y="414"/>
                  </a:lnTo>
                  <a:lnTo>
                    <a:pt x="31" y="414"/>
                  </a:lnTo>
                  <a:cubicBezTo>
                    <a:pt x="108" y="371"/>
                    <a:pt x="198" y="350"/>
                    <a:pt x="296" y="350"/>
                  </a:cubicBezTo>
                  <a:cubicBezTo>
                    <a:pt x="451" y="350"/>
                    <a:pt x="626" y="402"/>
                    <a:pt x="801" y="499"/>
                  </a:cubicBezTo>
                  <a:lnTo>
                    <a:pt x="1368" y="166"/>
                  </a:lnTo>
                  <a:cubicBezTo>
                    <a:pt x="1192" y="49"/>
                    <a:pt x="1028" y="0"/>
                    <a:pt x="882" y="0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2"/>
            <p:cNvSpPr/>
            <p:nvPr/>
          </p:nvSpPr>
          <p:spPr>
            <a:xfrm>
              <a:off x="4070848" y="1695189"/>
              <a:ext cx="680073" cy="848588"/>
            </a:xfrm>
            <a:custGeom>
              <a:avLst/>
              <a:gdLst/>
              <a:ahLst/>
              <a:cxnLst/>
              <a:rect l="l" t="t" r="r" b="b"/>
              <a:pathLst>
                <a:path w="26119" h="32591" extrusionOk="0">
                  <a:moveTo>
                    <a:pt x="600" y="1"/>
                  </a:moveTo>
                  <a:lnTo>
                    <a:pt x="33" y="334"/>
                  </a:lnTo>
                  <a:lnTo>
                    <a:pt x="0" y="17847"/>
                  </a:lnTo>
                  <a:lnTo>
                    <a:pt x="25518" y="32591"/>
                  </a:lnTo>
                  <a:lnTo>
                    <a:pt x="26119" y="32257"/>
                  </a:lnTo>
                  <a:lnTo>
                    <a:pt x="567" y="17513"/>
                  </a:lnTo>
                  <a:lnTo>
                    <a:pt x="6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2"/>
            <p:cNvSpPr/>
            <p:nvPr/>
          </p:nvSpPr>
          <p:spPr>
            <a:xfrm>
              <a:off x="4758707" y="2594134"/>
              <a:ext cx="23486" cy="79935"/>
            </a:xfrm>
            <a:custGeom>
              <a:avLst/>
              <a:gdLst/>
              <a:ahLst/>
              <a:cxnLst/>
              <a:rect l="l" t="t" r="r" b="b"/>
              <a:pathLst>
                <a:path w="902" h="3070" extrusionOk="0">
                  <a:moveTo>
                    <a:pt x="902" y="0"/>
                  </a:moveTo>
                  <a:lnTo>
                    <a:pt x="301" y="367"/>
                  </a:lnTo>
                  <a:lnTo>
                    <a:pt x="301" y="2369"/>
                  </a:lnTo>
                  <a:cubicBezTo>
                    <a:pt x="301" y="2702"/>
                    <a:pt x="168" y="2969"/>
                    <a:pt x="1" y="3069"/>
                  </a:cubicBezTo>
                  <a:lnTo>
                    <a:pt x="568" y="2736"/>
                  </a:lnTo>
                  <a:cubicBezTo>
                    <a:pt x="768" y="2602"/>
                    <a:pt x="902" y="2369"/>
                    <a:pt x="902" y="2035"/>
                  </a:cubicBezTo>
                  <a:lnTo>
                    <a:pt x="9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2"/>
            <p:cNvSpPr/>
            <p:nvPr/>
          </p:nvSpPr>
          <p:spPr>
            <a:xfrm>
              <a:off x="4036088" y="2181570"/>
              <a:ext cx="730482" cy="500311"/>
            </a:xfrm>
            <a:custGeom>
              <a:avLst/>
              <a:gdLst/>
              <a:ahLst/>
              <a:cxnLst/>
              <a:rect l="l" t="t" r="r" b="b"/>
              <a:pathLst>
                <a:path w="28055" h="19215" extrusionOk="0">
                  <a:moveTo>
                    <a:pt x="28054" y="16212"/>
                  </a:moveTo>
                  <a:lnTo>
                    <a:pt x="1" y="1"/>
                  </a:lnTo>
                  <a:lnTo>
                    <a:pt x="1" y="2002"/>
                  </a:lnTo>
                  <a:cubicBezTo>
                    <a:pt x="1" y="2703"/>
                    <a:pt x="501" y="3570"/>
                    <a:pt x="1102" y="3937"/>
                  </a:cubicBezTo>
                  <a:lnTo>
                    <a:pt x="11075" y="9674"/>
                  </a:lnTo>
                  <a:lnTo>
                    <a:pt x="17080" y="13144"/>
                  </a:lnTo>
                  <a:lnTo>
                    <a:pt x="26953" y="18848"/>
                  </a:lnTo>
                  <a:cubicBezTo>
                    <a:pt x="27554" y="19215"/>
                    <a:pt x="28054" y="18914"/>
                    <a:pt x="28054" y="182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2"/>
            <p:cNvSpPr/>
            <p:nvPr/>
          </p:nvSpPr>
          <p:spPr>
            <a:xfrm>
              <a:off x="4079518" y="1697793"/>
              <a:ext cx="666195" cy="840777"/>
            </a:xfrm>
            <a:custGeom>
              <a:avLst/>
              <a:gdLst/>
              <a:ahLst/>
              <a:cxnLst/>
              <a:rect l="l" t="t" r="r" b="b"/>
              <a:pathLst>
                <a:path w="25586" h="32291" extrusionOk="0">
                  <a:moveTo>
                    <a:pt x="34" y="1"/>
                  </a:moveTo>
                  <a:lnTo>
                    <a:pt x="1" y="17513"/>
                  </a:lnTo>
                  <a:lnTo>
                    <a:pt x="25552" y="32291"/>
                  </a:lnTo>
                  <a:lnTo>
                    <a:pt x="25586" y="14745"/>
                  </a:lnTo>
                  <a:lnTo>
                    <a:pt x="34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2"/>
            <p:cNvSpPr/>
            <p:nvPr/>
          </p:nvSpPr>
          <p:spPr>
            <a:xfrm>
              <a:off x="4735273" y="2079086"/>
              <a:ext cx="16534" cy="464691"/>
            </a:xfrm>
            <a:custGeom>
              <a:avLst/>
              <a:gdLst/>
              <a:ahLst/>
              <a:cxnLst/>
              <a:rect l="l" t="t" r="r" b="b"/>
              <a:pathLst>
                <a:path w="635" h="17847" extrusionOk="0">
                  <a:moveTo>
                    <a:pt x="634" y="1"/>
                  </a:moveTo>
                  <a:lnTo>
                    <a:pt x="67" y="334"/>
                  </a:lnTo>
                  <a:lnTo>
                    <a:pt x="0" y="17847"/>
                  </a:lnTo>
                  <a:lnTo>
                    <a:pt x="601" y="17513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2"/>
            <p:cNvSpPr/>
            <p:nvPr/>
          </p:nvSpPr>
          <p:spPr>
            <a:xfrm>
              <a:off x="4071707" y="1695189"/>
              <a:ext cx="680100" cy="392619"/>
            </a:xfrm>
            <a:custGeom>
              <a:avLst/>
              <a:gdLst/>
              <a:ahLst/>
              <a:cxnLst/>
              <a:rect l="l" t="t" r="r" b="b"/>
              <a:pathLst>
                <a:path w="26120" h="15079" extrusionOk="0">
                  <a:moveTo>
                    <a:pt x="567" y="1"/>
                  </a:moveTo>
                  <a:lnTo>
                    <a:pt x="0" y="334"/>
                  </a:lnTo>
                  <a:lnTo>
                    <a:pt x="25552" y="15078"/>
                  </a:lnTo>
                  <a:lnTo>
                    <a:pt x="26119" y="14745"/>
                  </a:lnTo>
                  <a:lnTo>
                    <a:pt x="567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2"/>
            <p:cNvSpPr/>
            <p:nvPr/>
          </p:nvSpPr>
          <p:spPr>
            <a:xfrm>
              <a:off x="4045644" y="1657018"/>
              <a:ext cx="737408" cy="946697"/>
            </a:xfrm>
            <a:custGeom>
              <a:avLst/>
              <a:gdLst/>
              <a:ahLst/>
              <a:cxnLst/>
              <a:rect l="l" t="t" r="r" b="b"/>
              <a:pathLst>
                <a:path w="28321" h="36359" extrusionOk="0">
                  <a:moveTo>
                    <a:pt x="31" y="414"/>
                  </a:moveTo>
                  <a:cubicBezTo>
                    <a:pt x="21" y="420"/>
                    <a:pt x="11" y="426"/>
                    <a:pt x="1" y="433"/>
                  </a:cubicBezTo>
                  <a:lnTo>
                    <a:pt x="31" y="414"/>
                  </a:lnTo>
                  <a:close/>
                  <a:moveTo>
                    <a:pt x="882" y="0"/>
                  </a:moveTo>
                  <a:cubicBezTo>
                    <a:pt x="778" y="0"/>
                    <a:pt x="684" y="24"/>
                    <a:pt x="601" y="66"/>
                  </a:cubicBezTo>
                  <a:lnTo>
                    <a:pt x="31" y="414"/>
                  </a:lnTo>
                  <a:lnTo>
                    <a:pt x="31" y="414"/>
                  </a:lnTo>
                  <a:cubicBezTo>
                    <a:pt x="108" y="371"/>
                    <a:pt x="198" y="350"/>
                    <a:pt x="296" y="350"/>
                  </a:cubicBezTo>
                  <a:cubicBezTo>
                    <a:pt x="451" y="350"/>
                    <a:pt x="626" y="402"/>
                    <a:pt x="801" y="499"/>
                  </a:cubicBezTo>
                  <a:lnTo>
                    <a:pt x="26620" y="15410"/>
                  </a:lnTo>
                  <a:cubicBezTo>
                    <a:pt x="27220" y="15744"/>
                    <a:pt x="27720" y="16611"/>
                    <a:pt x="27720" y="17311"/>
                  </a:cubicBezTo>
                  <a:lnTo>
                    <a:pt x="27687" y="34757"/>
                  </a:lnTo>
                  <a:lnTo>
                    <a:pt x="27687" y="36358"/>
                  </a:lnTo>
                  <a:lnTo>
                    <a:pt x="28288" y="35991"/>
                  </a:lnTo>
                  <a:lnTo>
                    <a:pt x="28288" y="34424"/>
                  </a:lnTo>
                  <a:lnTo>
                    <a:pt x="28321" y="16978"/>
                  </a:lnTo>
                  <a:cubicBezTo>
                    <a:pt x="28321" y="16344"/>
                    <a:pt x="27854" y="15443"/>
                    <a:pt x="27220" y="15076"/>
                  </a:cubicBezTo>
                  <a:lnTo>
                    <a:pt x="1368" y="166"/>
                  </a:lnTo>
                  <a:cubicBezTo>
                    <a:pt x="1192" y="49"/>
                    <a:pt x="1028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2"/>
            <p:cNvSpPr/>
            <p:nvPr/>
          </p:nvSpPr>
          <p:spPr>
            <a:xfrm>
              <a:off x="4036088" y="1665897"/>
              <a:ext cx="731341" cy="937819"/>
            </a:xfrm>
            <a:custGeom>
              <a:avLst/>
              <a:gdLst/>
              <a:ahLst/>
              <a:cxnLst/>
              <a:rect l="l" t="t" r="r" b="b"/>
              <a:pathLst>
                <a:path w="28088" h="36018" extrusionOk="0">
                  <a:moveTo>
                    <a:pt x="1368" y="1459"/>
                  </a:moveTo>
                  <a:lnTo>
                    <a:pt x="26920" y="16203"/>
                  </a:lnTo>
                  <a:lnTo>
                    <a:pt x="26853" y="33716"/>
                  </a:lnTo>
                  <a:lnTo>
                    <a:pt x="1335" y="18972"/>
                  </a:lnTo>
                  <a:lnTo>
                    <a:pt x="1368" y="1459"/>
                  </a:lnTo>
                  <a:close/>
                  <a:moveTo>
                    <a:pt x="678" y="1"/>
                  </a:moveTo>
                  <a:cubicBezTo>
                    <a:pt x="318" y="1"/>
                    <a:pt x="67" y="296"/>
                    <a:pt x="67" y="792"/>
                  </a:cubicBezTo>
                  <a:cubicBezTo>
                    <a:pt x="1" y="19806"/>
                    <a:pt x="1" y="19572"/>
                    <a:pt x="1" y="19806"/>
                  </a:cubicBezTo>
                  <a:lnTo>
                    <a:pt x="28054" y="36017"/>
                  </a:lnTo>
                  <a:lnTo>
                    <a:pt x="28054" y="34683"/>
                  </a:lnTo>
                  <a:lnTo>
                    <a:pt x="28054" y="34416"/>
                  </a:lnTo>
                  <a:lnTo>
                    <a:pt x="28087" y="16970"/>
                  </a:lnTo>
                  <a:cubicBezTo>
                    <a:pt x="28087" y="16270"/>
                    <a:pt x="27620" y="15403"/>
                    <a:pt x="26987" y="15069"/>
                  </a:cubicBezTo>
                  <a:lnTo>
                    <a:pt x="1168" y="158"/>
                  </a:lnTo>
                  <a:cubicBezTo>
                    <a:pt x="993" y="51"/>
                    <a:pt x="826" y="1"/>
                    <a:pt x="6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2"/>
            <p:cNvSpPr/>
            <p:nvPr/>
          </p:nvSpPr>
          <p:spPr>
            <a:xfrm>
              <a:off x="5381445" y="3142171"/>
              <a:ext cx="258006" cy="207623"/>
            </a:xfrm>
            <a:custGeom>
              <a:avLst/>
              <a:gdLst/>
              <a:ahLst/>
              <a:cxnLst/>
              <a:rect l="l" t="t" r="r" b="b"/>
              <a:pathLst>
                <a:path w="9909" h="7974" extrusionOk="0">
                  <a:moveTo>
                    <a:pt x="3537" y="1"/>
                  </a:moveTo>
                  <a:lnTo>
                    <a:pt x="3562" y="15"/>
                  </a:lnTo>
                  <a:lnTo>
                    <a:pt x="3562" y="15"/>
                  </a:lnTo>
                  <a:cubicBezTo>
                    <a:pt x="3554" y="10"/>
                    <a:pt x="3545" y="6"/>
                    <a:pt x="3537" y="1"/>
                  </a:cubicBezTo>
                  <a:close/>
                  <a:moveTo>
                    <a:pt x="3562" y="15"/>
                  </a:moveTo>
                  <a:lnTo>
                    <a:pt x="3562" y="15"/>
                  </a:lnTo>
                  <a:cubicBezTo>
                    <a:pt x="3848" y="190"/>
                    <a:pt x="4037" y="583"/>
                    <a:pt x="4037" y="1102"/>
                  </a:cubicBezTo>
                  <a:cubicBezTo>
                    <a:pt x="4037" y="1435"/>
                    <a:pt x="3804" y="1836"/>
                    <a:pt x="3503" y="2036"/>
                  </a:cubicBezTo>
                  <a:lnTo>
                    <a:pt x="301" y="3870"/>
                  </a:lnTo>
                  <a:cubicBezTo>
                    <a:pt x="134" y="3970"/>
                    <a:pt x="1" y="4204"/>
                    <a:pt x="1" y="4371"/>
                  </a:cubicBezTo>
                  <a:cubicBezTo>
                    <a:pt x="1" y="4471"/>
                    <a:pt x="34" y="4537"/>
                    <a:pt x="101" y="4571"/>
                  </a:cubicBezTo>
                  <a:lnTo>
                    <a:pt x="5939" y="7973"/>
                  </a:lnTo>
                  <a:cubicBezTo>
                    <a:pt x="5905" y="7940"/>
                    <a:pt x="5872" y="7873"/>
                    <a:pt x="5872" y="7773"/>
                  </a:cubicBezTo>
                  <a:cubicBezTo>
                    <a:pt x="5872" y="7606"/>
                    <a:pt x="6005" y="7373"/>
                    <a:pt x="6172" y="7273"/>
                  </a:cubicBezTo>
                  <a:lnTo>
                    <a:pt x="9341" y="5438"/>
                  </a:lnTo>
                  <a:cubicBezTo>
                    <a:pt x="9641" y="5271"/>
                    <a:pt x="9908" y="4838"/>
                    <a:pt x="9875" y="4504"/>
                  </a:cubicBezTo>
                  <a:cubicBezTo>
                    <a:pt x="9908" y="3970"/>
                    <a:pt x="9708" y="3570"/>
                    <a:pt x="9374" y="3403"/>
                  </a:cubicBezTo>
                  <a:lnTo>
                    <a:pt x="3562" y="1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2"/>
            <p:cNvSpPr/>
            <p:nvPr/>
          </p:nvSpPr>
          <p:spPr>
            <a:xfrm>
              <a:off x="5365823" y="3061403"/>
              <a:ext cx="163307" cy="107717"/>
            </a:xfrm>
            <a:custGeom>
              <a:avLst/>
              <a:gdLst/>
              <a:ahLst/>
              <a:cxnLst/>
              <a:rect l="l" t="t" r="r" b="b"/>
              <a:pathLst>
                <a:path w="6272" h="4137" extrusionOk="0">
                  <a:moveTo>
                    <a:pt x="401" y="1"/>
                  </a:moveTo>
                  <a:lnTo>
                    <a:pt x="1" y="734"/>
                  </a:lnTo>
                  <a:lnTo>
                    <a:pt x="5838" y="4137"/>
                  </a:lnTo>
                  <a:lnTo>
                    <a:pt x="6272" y="3403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2"/>
            <p:cNvSpPr/>
            <p:nvPr/>
          </p:nvSpPr>
          <p:spPr>
            <a:xfrm>
              <a:off x="5376238" y="3061403"/>
              <a:ext cx="260583" cy="150288"/>
            </a:xfrm>
            <a:custGeom>
              <a:avLst/>
              <a:gdLst/>
              <a:ahLst/>
              <a:cxnLst/>
              <a:rect l="l" t="t" r="r" b="b"/>
              <a:pathLst>
                <a:path w="10008" h="5772" extrusionOk="0">
                  <a:moveTo>
                    <a:pt x="1" y="1"/>
                  </a:moveTo>
                  <a:lnTo>
                    <a:pt x="5872" y="3403"/>
                  </a:lnTo>
                  <a:lnTo>
                    <a:pt x="10008" y="5771"/>
                  </a:lnTo>
                  <a:lnTo>
                    <a:pt x="4137" y="236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2"/>
            <p:cNvSpPr/>
            <p:nvPr/>
          </p:nvSpPr>
          <p:spPr>
            <a:xfrm>
              <a:off x="5517830" y="3150009"/>
              <a:ext cx="133781" cy="200437"/>
            </a:xfrm>
            <a:custGeom>
              <a:avLst/>
              <a:gdLst/>
              <a:ahLst/>
              <a:cxnLst/>
              <a:rect l="l" t="t" r="r" b="b"/>
              <a:pathLst>
                <a:path w="5138" h="7698" extrusionOk="0">
                  <a:moveTo>
                    <a:pt x="434" y="0"/>
                  </a:moveTo>
                  <a:lnTo>
                    <a:pt x="0" y="734"/>
                  </a:lnTo>
                  <a:lnTo>
                    <a:pt x="4136" y="3102"/>
                  </a:lnTo>
                  <a:cubicBezTo>
                    <a:pt x="4470" y="3269"/>
                    <a:pt x="4670" y="3669"/>
                    <a:pt x="4670" y="4203"/>
                  </a:cubicBezTo>
                  <a:cubicBezTo>
                    <a:pt x="4670" y="4537"/>
                    <a:pt x="4403" y="4970"/>
                    <a:pt x="4136" y="5137"/>
                  </a:cubicBezTo>
                  <a:lnTo>
                    <a:pt x="934" y="6972"/>
                  </a:lnTo>
                  <a:cubicBezTo>
                    <a:pt x="767" y="7072"/>
                    <a:pt x="634" y="7305"/>
                    <a:pt x="634" y="7505"/>
                  </a:cubicBezTo>
                  <a:cubicBezTo>
                    <a:pt x="634" y="7629"/>
                    <a:pt x="707" y="7698"/>
                    <a:pt x="813" y="7698"/>
                  </a:cubicBezTo>
                  <a:cubicBezTo>
                    <a:pt x="850" y="7698"/>
                    <a:pt x="891" y="7689"/>
                    <a:pt x="934" y="7672"/>
                  </a:cubicBezTo>
                  <a:lnTo>
                    <a:pt x="4136" y="5804"/>
                  </a:lnTo>
                  <a:cubicBezTo>
                    <a:pt x="4737" y="5471"/>
                    <a:pt x="5137" y="4837"/>
                    <a:pt x="5137" y="4136"/>
                  </a:cubicBezTo>
                  <a:cubicBezTo>
                    <a:pt x="5137" y="3436"/>
                    <a:pt x="4603" y="2635"/>
                    <a:pt x="4170" y="2368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2"/>
            <p:cNvSpPr/>
            <p:nvPr/>
          </p:nvSpPr>
          <p:spPr>
            <a:xfrm>
              <a:off x="5186034" y="2362687"/>
              <a:ext cx="35645" cy="12602"/>
            </a:xfrm>
            <a:custGeom>
              <a:avLst/>
              <a:gdLst/>
              <a:ahLst/>
              <a:cxnLst/>
              <a:rect l="l" t="t" r="r" b="b"/>
              <a:pathLst>
                <a:path w="1369" h="484" extrusionOk="0">
                  <a:moveTo>
                    <a:pt x="863" y="1"/>
                  </a:moveTo>
                  <a:cubicBezTo>
                    <a:pt x="752" y="1"/>
                    <a:pt x="651" y="27"/>
                    <a:pt x="568" y="83"/>
                  </a:cubicBezTo>
                  <a:lnTo>
                    <a:pt x="1" y="417"/>
                  </a:lnTo>
                  <a:cubicBezTo>
                    <a:pt x="88" y="373"/>
                    <a:pt x="188" y="348"/>
                    <a:pt x="298" y="348"/>
                  </a:cubicBezTo>
                  <a:cubicBezTo>
                    <a:pt x="440" y="348"/>
                    <a:pt x="599" y="389"/>
                    <a:pt x="768" y="483"/>
                  </a:cubicBezTo>
                  <a:lnTo>
                    <a:pt x="1368" y="150"/>
                  </a:lnTo>
                  <a:cubicBezTo>
                    <a:pt x="1193" y="53"/>
                    <a:pt x="1018" y="1"/>
                    <a:pt x="863" y="1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2"/>
            <p:cNvSpPr/>
            <p:nvPr/>
          </p:nvSpPr>
          <p:spPr>
            <a:xfrm>
              <a:off x="5210353" y="2400441"/>
              <a:ext cx="680100" cy="849473"/>
            </a:xfrm>
            <a:custGeom>
              <a:avLst/>
              <a:gdLst/>
              <a:ahLst/>
              <a:cxnLst/>
              <a:rect l="l" t="t" r="r" b="b"/>
              <a:pathLst>
                <a:path w="26120" h="32625" extrusionOk="0">
                  <a:moveTo>
                    <a:pt x="634" y="1"/>
                  </a:moveTo>
                  <a:lnTo>
                    <a:pt x="34" y="334"/>
                  </a:lnTo>
                  <a:lnTo>
                    <a:pt x="1" y="17847"/>
                  </a:lnTo>
                  <a:lnTo>
                    <a:pt x="25552" y="32624"/>
                  </a:lnTo>
                  <a:lnTo>
                    <a:pt x="26119" y="32257"/>
                  </a:lnTo>
                  <a:lnTo>
                    <a:pt x="601" y="17513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2"/>
            <p:cNvSpPr/>
            <p:nvPr/>
          </p:nvSpPr>
          <p:spPr>
            <a:xfrm>
              <a:off x="5898238" y="3300245"/>
              <a:ext cx="23486" cy="79935"/>
            </a:xfrm>
            <a:custGeom>
              <a:avLst/>
              <a:gdLst/>
              <a:ahLst/>
              <a:cxnLst/>
              <a:rect l="l" t="t" r="r" b="b"/>
              <a:pathLst>
                <a:path w="902" h="3070" extrusionOk="0">
                  <a:moveTo>
                    <a:pt x="901" y="1"/>
                  </a:moveTo>
                  <a:lnTo>
                    <a:pt x="301" y="334"/>
                  </a:lnTo>
                  <a:lnTo>
                    <a:pt x="334" y="2359"/>
                  </a:lnTo>
                  <a:lnTo>
                    <a:pt x="334" y="2359"/>
                  </a:lnTo>
                  <a:cubicBezTo>
                    <a:pt x="328" y="2713"/>
                    <a:pt x="196" y="2939"/>
                    <a:pt x="0" y="3070"/>
                  </a:cubicBezTo>
                  <a:lnTo>
                    <a:pt x="601" y="2703"/>
                  </a:lnTo>
                  <a:cubicBezTo>
                    <a:pt x="801" y="2603"/>
                    <a:pt x="901" y="2369"/>
                    <a:pt x="901" y="2002"/>
                  </a:cubicBezTo>
                  <a:lnTo>
                    <a:pt x="90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2"/>
            <p:cNvSpPr/>
            <p:nvPr/>
          </p:nvSpPr>
          <p:spPr>
            <a:xfrm>
              <a:off x="5176478" y="2887707"/>
              <a:ext cx="730482" cy="499425"/>
            </a:xfrm>
            <a:custGeom>
              <a:avLst/>
              <a:gdLst/>
              <a:ahLst/>
              <a:cxnLst/>
              <a:rect l="l" t="t" r="r" b="b"/>
              <a:pathLst>
                <a:path w="28055" h="19181" extrusionOk="0">
                  <a:moveTo>
                    <a:pt x="28054" y="16178"/>
                  </a:moveTo>
                  <a:lnTo>
                    <a:pt x="1" y="0"/>
                  </a:lnTo>
                  <a:lnTo>
                    <a:pt x="1" y="2002"/>
                  </a:lnTo>
                  <a:cubicBezTo>
                    <a:pt x="1" y="2702"/>
                    <a:pt x="468" y="3569"/>
                    <a:pt x="1101" y="3903"/>
                  </a:cubicBezTo>
                  <a:lnTo>
                    <a:pt x="11042" y="9640"/>
                  </a:lnTo>
                  <a:lnTo>
                    <a:pt x="17046" y="13143"/>
                  </a:lnTo>
                  <a:lnTo>
                    <a:pt x="26953" y="18814"/>
                  </a:lnTo>
                  <a:cubicBezTo>
                    <a:pt x="27554" y="19181"/>
                    <a:pt x="28054" y="18914"/>
                    <a:pt x="28054" y="1818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2"/>
            <p:cNvSpPr/>
            <p:nvPr/>
          </p:nvSpPr>
          <p:spPr>
            <a:xfrm>
              <a:off x="5219050" y="2403930"/>
              <a:ext cx="666195" cy="839892"/>
            </a:xfrm>
            <a:custGeom>
              <a:avLst/>
              <a:gdLst/>
              <a:ahLst/>
              <a:cxnLst/>
              <a:rect l="l" t="t" r="r" b="b"/>
              <a:pathLst>
                <a:path w="25586" h="32257" extrusionOk="0">
                  <a:moveTo>
                    <a:pt x="67" y="0"/>
                  </a:moveTo>
                  <a:lnTo>
                    <a:pt x="0" y="17513"/>
                  </a:lnTo>
                  <a:lnTo>
                    <a:pt x="25552" y="32257"/>
                  </a:lnTo>
                  <a:lnTo>
                    <a:pt x="25585" y="1474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2"/>
            <p:cNvSpPr/>
            <p:nvPr/>
          </p:nvSpPr>
          <p:spPr>
            <a:xfrm>
              <a:off x="5875663" y="2784338"/>
              <a:ext cx="16508" cy="465577"/>
            </a:xfrm>
            <a:custGeom>
              <a:avLst/>
              <a:gdLst/>
              <a:ahLst/>
              <a:cxnLst/>
              <a:rect l="l" t="t" r="r" b="b"/>
              <a:pathLst>
                <a:path w="634" h="17881" extrusionOk="0">
                  <a:moveTo>
                    <a:pt x="634" y="1"/>
                  </a:moveTo>
                  <a:lnTo>
                    <a:pt x="34" y="334"/>
                  </a:lnTo>
                  <a:lnTo>
                    <a:pt x="0" y="17880"/>
                  </a:lnTo>
                  <a:lnTo>
                    <a:pt x="567" y="17513"/>
                  </a:lnTo>
                  <a:lnTo>
                    <a:pt x="634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2"/>
            <p:cNvSpPr/>
            <p:nvPr/>
          </p:nvSpPr>
          <p:spPr>
            <a:xfrm>
              <a:off x="5211212" y="2400441"/>
              <a:ext cx="680959" cy="392619"/>
            </a:xfrm>
            <a:custGeom>
              <a:avLst/>
              <a:gdLst/>
              <a:ahLst/>
              <a:cxnLst/>
              <a:rect l="l" t="t" r="r" b="b"/>
              <a:pathLst>
                <a:path w="26153" h="15079" extrusionOk="0">
                  <a:moveTo>
                    <a:pt x="601" y="1"/>
                  </a:moveTo>
                  <a:lnTo>
                    <a:pt x="1" y="334"/>
                  </a:lnTo>
                  <a:lnTo>
                    <a:pt x="25553" y="15078"/>
                  </a:lnTo>
                  <a:lnTo>
                    <a:pt x="26153" y="14745"/>
                  </a:lnTo>
                  <a:lnTo>
                    <a:pt x="601" y="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2"/>
            <p:cNvSpPr/>
            <p:nvPr/>
          </p:nvSpPr>
          <p:spPr>
            <a:xfrm>
              <a:off x="5186034" y="2362687"/>
              <a:ext cx="736549" cy="946281"/>
            </a:xfrm>
            <a:custGeom>
              <a:avLst/>
              <a:gdLst/>
              <a:ahLst/>
              <a:cxnLst/>
              <a:rect l="l" t="t" r="r" b="b"/>
              <a:pathLst>
                <a:path w="28288" h="36343" extrusionOk="0">
                  <a:moveTo>
                    <a:pt x="863" y="1"/>
                  </a:moveTo>
                  <a:cubicBezTo>
                    <a:pt x="752" y="1"/>
                    <a:pt x="651" y="27"/>
                    <a:pt x="568" y="83"/>
                  </a:cubicBezTo>
                  <a:lnTo>
                    <a:pt x="1" y="417"/>
                  </a:lnTo>
                  <a:cubicBezTo>
                    <a:pt x="88" y="373"/>
                    <a:pt x="188" y="348"/>
                    <a:pt x="298" y="348"/>
                  </a:cubicBezTo>
                  <a:cubicBezTo>
                    <a:pt x="440" y="348"/>
                    <a:pt x="599" y="389"/>
                    <a:pt x="768" y="483"/>
                  </a:cubicBezTo>
                  <a:lnTo>
                    <a:pt x="26620" y="15427"/>
                  </a:lnTo>
                  <a:cubicBezTo>
                    <a:pt x="27187" y="15761"/>
                    <a:pt x="27720" y="16595"/>
                    <a:pt x="27720" y="17329"/>
                  </a:cubicBezTo>
                  <a:lnTo>
                    <a:pt x="27687" y="34775"/>
                  </a:lnTo>
                  <a:lnTo>
                    <a:pt x="27687" y="36342"/>
                  </a:lnTo>
                  <a:lnTo>
                    <a:pt x="28254" y="36009"/>
                  </a:lnTo>
                  <a:lnTo>
                    <a:pt x="28254" y="34408"/>
                  </a:lnTo>
                  <a:lnTo>
                    <a:pt x="28287" y="16995"/>
                  </a:lnTo>
                  <a:cubicBezTo>
                    <a:pt x="28287" y="16328"/>
                    <a:pt x="27820" y="15427"/>
                    <a:pt x="27187" y="15061"/>
                  </a:cubicBezTo>
                  <a:lnTo>
                    <a:pt x="1368" y="150"/>
                  </a:lnTo>
                  <a:cubicBezTo>
                    <a:pt x="1193" y="53"/>
                    <a:pt x="1018" y="1"/>
                    <a:pt x="8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2"/>
            <p:cNvSpPr/>
            <p:nvPr/>
          </p:nvSpPr>
          <p:spPr>
            <a:xfrm>
              <a:off x="5176478" y="2371540"/>
              <a:ext cx="731341" cy="937428"/>
            </a:xfrm>
            <a:custGeom>
              <a:avLst/>
              <a:gdLst/>
              <a:ahLst/>
              <a:cxnLst/>
              <a:rect l="l" t="t" r="r" b="b"/>
              <a:pathLst>
                <a:path w="28088" h="36003" extrusionOk="0">
                  <a:moveTo>
                    <a:pt x="1335" y="1444"/>
                  </a:moveTo>
                  <a:lnTo>
                    <a:pt x="26887" y="16188"/>
                  </a:lnTo>
                  <a:lnTo>
                    <a:pt x="26853" y="33734"/>
                  </a:lnTo>
                  <a:lnTo>
                    <a:pt x="1302" y="18957"/>
                  </a:lnTo>
                  <a:lnTo>
                    <a:pt x="1335" y="1444"/>
                  </a:lnTo>
                  <a:close/>
                  <a:moveTo>
                    <a:pt x="648" y="1"/>
                  </a:moveTo>
                  <a:cubicBezTo>
                    <a:pt x="287" y="1"/>
                    <a:pt x="34" y="279"/>
                    <a:pt x="34" y="777"/>
                  </a:cubicBezTo>
                  <a:cubicBezTo>
                    <a:pt x="1" y="19824"/>
                    <a:pt x="1" y="19557"/>
                    <a:pt x="1" y="19824"/>
                  </a:cubicBezTo>
                  <a:lnTo>
                    <a:pt x="28054" y="36002"/>
                  </a:lnTo>
                  <a:lnTo>
                    <a:pt x="28054" y="34702"/>
                  </a:lnTo>
                  <a:lnTo>
                    <a:pt x="28054" y="34401"/>
                  </a:lnTo>
                  <a:lnTo>
                    <a:pt x="28087" y="16989"/>
                  </a:lnTo>
                  <a:cubicBezTo>
                    <a:pt x="28087" y="16288"/>
                    <a:pt x="27587" y="15421"/>
                    <a:pt x="26987" y="15054"/>
                  </a:cubicBezTo>
                  <a:lnTo>
                    <a:pt x="1135" y="143"/>
                  </a:lnTo>
                  <a:cubicBezTo>
                    <a:pt x="961" y="47"/>
                    <a:pt x="796" y="1"/>
                    <a:pt x="6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2"/>
            <p:cNvSpPr/>
            <p:nvPr/>
          </p:nvSpPr>
          <p:spPr>
            <a:xfrm>
              <a:off x="5750579" y="4293003"/>
              <a:ext cx="257980" cy="207597"/>
            </a:xfrm>
            <a:custGeom>
              <a:avLst/>
              <a:gdLst/>
              <a:ahLst/>
              <a:cxnLst/>
              <a:rect l="l" t="t" r="r" b="b"/>
              <a:pathLst>
                <a:path w="9908" h="7973" extrusionOk="0">
                  <a:moveTo>
                    <a:pt x="3537" y="0"/>
                  </a:moveTo>
                  <a:lnTo>
                    <a:pt x="3562" y="15"/>
                  </a:lnTo>
                  <a:lnTo>
                    <a:pt x="3562" y="15"/>
                  </a:lnTo>
                  <a:cubicBezTo>
                    <a:pt x="3553" y="10"/>
                    <a:pt x="3545" y="5"/>
                    <a:pt x="3537" y="0"/>
                  </a:cubicBezTo>
                  <a:close/>
                  <a:moveTo>
                    <a:pt x="3562" y="15"/>
                  </a:moveTo>
                  <a:cubicBezTo>
                    <a:pt x="3848" y="190"/>
                    <a:pt x="4037" y="582"/>
                    <a:pt x="4037" y="1101"/>
                  </a:cubicBezTo>
                  <a:cubicBezTo>
                    <a:pt x="4037" y="1435"/>
                    <a:pt x="3803" y="1835"/>
                    <a:pt x="3503" y="2035"/>
                  </a:cubicBezTo>
                  <a:lnTo>
                    <a:pt x="301" y="3870"/>
                  </a:lnTo>
                  <a:cubicBezTo>
                    <a:pt x="134" y="3970"/>
                    <a:pt x="1" y="4203"/>
                    <a:pt x="1" y="4370"/>
                  </a:cubicBezTo>
                  <a:cubicBezTo>
                    <a:pt x="1" y="4470"/>
                    <a:pt x="34" y="4537"/>
                    <a:pt x="101" y="4570"/>
                  </a:cubicBezTo>
                  <a:lnTo>
                    <a:pt x="5938" y="7973"/>
                  </a:lnTo>
                  <a:cubicBezTo>
                    <a:pt x="5905" y="7939"/>
                    <a:pt x="5872" y="7872"/>
                    <a:pt x="5872" y="7772"/>
                  </a:cubicBezTo>
                  <a:cubicBezTo>
                    <a:pt x="5872" y="7606"/>
                    <a:pt x="6005" y="7372"/>
                    <a:pt x="6172" y="7272"/>
                  </a:cubicBezTo>
                  <a:lnTo>
                    <a:pt x="9341" y="5437"/>
                  </a:lnTo>
                  <a:cubicBezTo>
                    <a:pt x="9641" y="5271"/>
                    <a:pt x="9908" y="4837"/>
                    <a:pt x="9874" y="4503"/>
                  </a:cubicBezTo>
                  <a:cubicBezTo>
                    <a:pt x="9908" y="3970"/>
                    <a:pt x="9708" y="3569"/>
                    <a:pt x="9374" y="3403"/>
                  </a:cubicBezTo>
                  <a:lnTo>
                    <a:pt x="3562" y="1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2"/>
            <p:cNvSpPr/>
            <p:nvPr/>
          </p:nvSpPr>
          <p:spPr>
            <a:xfrm>
              <a:off x="5734957" y="4212208"/>
              <a:ext cx="163307" cy="107743"/>
            </a:xfrm>
            <a:custGeom>
              <a:avLst/>
              <a:gdLst/>
              <a:ahLst/>
              <a:cxnLst/>
              <a:rect l="l" t="t" r="r" b="b"/>
              <a:pathLst>
                <a:path w="6272" h="4138" extrusionOk="0">
                  <a:moveTo>
                    <a:pt x="401" y="1"/>
                  </a:moveTo>
                  <a:lnTo>
                    <a:pt x="0" y="735"/>
                  </a:lnTo>
                  <a:lnTo>
                    <a:pt x="5838" y="4137"/>
                  </a:lnTo>
                  <a:lnTo>
                    <a:pt x="6271" y="3403"/>
                  </a:lnTo>
                  <a:lnTo>
                    <a:pt x="401" y="1"/>
                  </a:lnTo>
                  <a:close/>
                </a:path>
              </a:pathLst>
            </a:custGeom>
            <a:solidFill>
              <a:srgbClr val="2125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2"/>
            <p:cNvSpPr/>
            <p:nvPr/>
          </p:nvSpPr>
          <p:spPr>
            <a:xfrm>
              <a:off x="5745372" y="4212208"/>
              <a:ext cx="260583" cy="150288"/>
            </a:xfrm>
            <a:custGeom>
              <a:avLst/>
              <a:gdLst/>
              <a:ahLst/>
              <a:cxnLst/>
              <a:rect l="l" t="t" r="r" b="b"/>
              <a:pathLst>
                <a:path w="10008" h="5772" extrusionOk="0">
                  <a:moveTo>
                    <a:pt x="1" y="1"/>
                  </a:moveTo>
                  <a:lnTo>
                    <a:pt x="5871" y="3403"/>
                  </a:lnTo>
                  <a:lnTo>
                    <a:pt x="10008" y="5772"/>
                  </a:lnTo>
                  <a:lnTo>
                    <a:pt x="4137" y="2369"/>
                  </a:lnTo>
                  <a:lnTo>
                    <a:pt x="1" y="1"/>
                  </a:lnTo>
                  <a:close/>
                  <a:moveTo>
                    <a:pt x="10008" y="5772"/>
                  </a:moveTo>
                  <a:lnTo>
                    <a:pt x="10008" y="5772"/>
                  </a:lnTo>
                  <a:lnTo>
                    <a:pt x="10008" y="5772"/>
                  </a:lnTo>
                  <a:close/>
                </a:path>
              </a:pathLst>
            </a:custGeom>
            <a:solidFill>
              <a:srgbClr val="1C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2"/>
            <p:cNvSpPr/>
            <p:nvPr/>
          </p:nvSpPr>
          <p:spPr>
            <a:xfrm>
              <a:off x="5886937" y="4300814"/>
              <a:ext cx="133781" cy="200463"/>
            </a:xfrm>
            <a:custGeom>
              <a:avLst/>
              <a:gdLst/>
              <a:ahLst/>
              <a:cxnLst/>
              <a:rect l="l" t="t" r="r" b="b"/>
              <a:pathLst>
                <a:path w="5138" h="7699" extrusionOk="0">
                  <a:moveTo>
                    <a:pt x="434" y="0"/>
                  </a:moveTo>
                  <a:lnTo>
                    <a:pt x="1" y="734"/>
                  </a:lnTo>
                  <a:lnTo>
                    <a:pt x="4137" y="3103"/>
                  </a:lnTo>
                  <a:cubicBezTo>
                    <a:pt x="4471" y="3269"/>
                    <a:pt x="4671" y="3670"/>
                    <a:pt x="4671" y="4203"/>
                  </a:cubicBezTo>
                  <a:cubicBezTo>
                    <a:pt x="4671" y="4537"/>
                    <a:pt x="4404" y="4971"/>
                    <a:pt x="4137" y="5137"/>
                  </a:cubicBezTo>
                  <a:lnTo>
                    <a:pt x="935" y="6972"/>
                  </a:lnTo>
                  <a:cubicBezTo>
                    <a:pt x="768" y="7072"/>
                    <a:pt x="635" y="7306"/>
                    <a:pt x="635" y="7506"/>
                  </a:cubicBezTo>
                  <a:cubicBezTo>
                    <a:pt x="635" y="7629"/>
                    <a:pt x="708" y="7698"/>
                    <a:pt x="814" y="7698"/>
                  </a:cubicBezTo>
                  <a:cubicBezTo>
                    <a:pt x="851" y="7698"/>
                    <a:pt x="892" y="7690"/>
                    <a:pt x="935" y="7673"/>
                  </a:cubicBezTo>
                  <a:lnTo>
                    <a:pt x="4137" y="5805"/>
                  </a:lnTo>
                  <a:cubicBezTo>
                    <a:pt x="4738" y="5471"/>
                    <a:pt x="5138" y="4837"/>
                    <a:pt x="5138" y="4137"/>
                  </a:cubicBezTo>
                  <a:cubicBezTo>
                    <a:pt x="5138" y="3436"/>
                    <a:pt x="4604" y="2636"/>
                    <a:pt x="4170" y="2369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2"/>
            <p:cNvSpPr/>
            <p:nvPr/>
          </p:nvSpPr>
          <p:spPr>
            <a:xfrm>
              <a:off x="5555168" y="3513518"/>
              <a:ext cx="35645" cy="12576"/>
            </a:xfrm>
            <a:custGeom>
              <a:avLst/>
              <a:gdLst/>
              <a:ahLst/>
              <a:cxnLst/>
              <a:rect l="l" t="t" r="r" b="b"/>
              <a:pathLst>
                <a:path w="1369" h="483" extrusionOk="0">
                  <a:moveTo>
                    <a:pt x="863" y="0"/>
                  </a:moveTo>
                  <a:cubicBezTo>
                    <a:pt x="752" y="0"/>
                    <a:pt x="651" y="27"/>
                    <a:pt x="567" y="82"/>
                  </a:cubicBezTo>
                  <a:lnTo>
                    <a:pt x="0" y="416"/>
                  </a:lnTo>
                  <a:cubicBezTo>
                    <a:pt x="88" y="372"/>
                    <a:pt x="188" y="348"/>
                    <a:pt x="298" y="348"/>
                  </a:cubicBezTo>
                  <a:cubicBezTo>
                    <a:pt x="440" y="348"/>
                    <a:pt x="598" y="389"/>
                    <a:pt x="768" y="483"/>
                  </a:cubicBezTo>
                  <a:lnTo>
                    <a:pt x="1368" y="149"/>
                  </a:lnTo>
                  <a:cubicBezTo>
                    <a:pt x="1193" y="52"/>
                    <a:pt x="1018" y="0"/>
                    <a:pt x="863" y="0"/>
                  </a:cubicBezTo>
                  <a:close/>
                </a:path>
              </a:pathLst>
            </a:custGeom>
            <a:solidFill>
              <a:srgbClr val="696E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2"/>
            <p:cNvSpPr/>
            <p:nvPr/>
          </p:nvSpPr>
          <p:spPr>
            <a:xfrm>
              <a:off x="5579487" y="3551273"/>
              <a:ext cx="680100" cy="849447"/>
            </a:xfrm>
            <a:custGeom>
              <a:avLst/>
              <a:gdLst/>
              <a:ahLst/>
              <a:cxnLst/>
              <a:rect l="l" t="t" r="r" b="b"/>
              <a:pathLst>
                <a:path w="26120" h="32624" extrusionOk="0">
                  <a:moveTo>
                    <a:pt x="634" y="0"/>
                  </a:moveTo>
                  <a:lnTo>
                    <a:pt x="34" y="334"/>
                  </a:lnTo>
                  <a:lnTo>
                    <a:pt x="0" y="17846"/>
                  </a:lnTo>
                  <a:lnTo>
                    <a:pt x="25552" y="32623"/>
                  </a:lnTo>
                  <a:lnTo>
                    <a:pt x="26119" y="32257"/>
                  </a:lnTo>
                  <a:lnTo>
                    <a:pt x="601" y="17513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2"/>
            <p:cNvSpPr/>
            <p:nvPr/>
          </p:nvSpPr>
          <p:spPr>
            <a:xfrm>
              <a:off x="6267371" y="4451077"/>
              <a:ext cx="23460" cy="79935"/>
            </a:xfrm>
            <a:custGeom>
              <a:avLst/>
              <a:gdLst/>
              <a:ahLst/>
              <a:cxnLst/>
              <a:rect l="l" t="t" r="r" b="b"/>
              <a:pathLst>
                <a:path w="901" h="3070" extrusionOk="0">
                  <a:moveTo>
                    <a:pt x="901" y="0"/>
                  </a:moveTo>
                  <a:lnTo>
                    <a:pt x="300" y="334"/>
                  </a:lnTo>
                  <a:lnTo>
                    <a:pt x="334" y="2358"/>
                  </a:lnTo>
                  <a:lnTo>
                    <a:pt x="334" y="2358"/>
                  </a:lnTo>
                  <a:cubicBezTo>
                    <a:pt x="328" y="2712"/>
                    <a:pt x="196" y="2938"/>
                    <a:pt x="0" y="3069"/>
                  </a:cubicBezTo>
                  <a:lnTo>
                    <a:pt x="601" y="2702"/>
                  </a:lnTo>
                  <a:cubicBezTo>
                    <a:pt x="801" y="2602"/>
                    <a:pt x="901" y="2369"/>
                    <a:pt x="901" y="2002"/>
                  </a:cubicBezTo>
                  <a:lnTo>
                    <a:pt x="9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2"/>
            <p:cNvSpPr/>
            <p:nvPr/>
          </p:nvSpPr>
          <p:spPr>
            <a:xfrm>
              <a:off x="5545612" y="4038512"/>
              <a:ext cx="730456" cy="499425"/>
            </a:xfrm>
            <a:custGeom>
              <a:avLst/>
              <a:gdLst/>
              <a:ahLst/>
              <a:cxnLst/>
              <a:rect l="l" t="t" r="r" b="b"/>
              <a:pathLst>
                <a:path w="28054" h="19181" extrusionOk="0">
                  <a:moveTo>
                    <a:pt x="28054" y="16179"/>
                  </a:moveTo>
                  <a:lnTo>
                    <a:pt x="0" y="1"/>
                  </a:lnTo>
                  <a:lnTo>
                    <a:pt x="0" y="2002"/>
                  </a:lnTo>
                  <a:cubicBezTo>
                    <a:pt x="0" y="2702"/>
                    <a:pt x="467" y="3570"/>
                    <a:pt x="1101" y="3903"/>
                  </a:cubicBezTo>
                  <a:lnTo>
                    <a:pt x="11042" y="9641"/>
                  </a:lnTo>
                  <a:lnTo>
                    <a:pt x="17046" y="13143"/>
                  </a:lnTo>
                  <a:lnTo>
                    <a:pt x="26953" y="18814"/>
                  </a:lnTo>
                  <a:cubicBezTo>
                    <a:pt x="27553" y="19181"/>
                    <a:pt x="28054" y="18914"/>
                    <a:pt x="28054" y="1818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2"/>
            <p:cNvSpPr/>
            <p:nvPr/>
          </p:nvSpPr>
          <p:spPr>
            <a:xfrm>
              <a:off x="5588157" y="3554736"/>
              <a:ext cx="666195" cy="839892"/>
            </a:xfrm>
            <a:custGeom>
              <a:avLst/>
              <a:gdLst/>
              <a:ahLst/>
              <a:cxnLst/>
              <a:rect l="l" t="t" r="r" b="b"/>
              <a:pathLst>
                <a:path w="25586" h="32257" extrusionOk="0">
                  <a:moveTo>
                    <a:pt x="68" y="1"/>
                  </a:moveTo>
                  <a:lnTo>
                    <a:pt x="1" y="17513"/>
                  </a:lnTo>
                  <a:lnTo>
                    <a:pt x="25553" y="32257"/>
                  </a:lnTo>
                  <a:lnTo>
                    <a:pt x="25586" y="14744"/>
                  </a:lnTo>
                  <a:lnTo>
                    <a:pt x="6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2"/>
            <p:cNvSpPr/>
            <p:nvPr/>
          </p:nvSpPr>
          <p:spPr>
            <a:xfrm>
              <a:off x="6244771" y="3935143"/>
              <a:ext cx="16534" cy="465577"/>
            </a:xfrm>
            <a:custGeom>
              <a:avLst/>
              <a:gdLst/>
              <a:ahLst/>
              <a:cxnLst/>
              <a:rect l="l" t="t" r="r" b="b"/>
              <a:pathLst>
                <a:path w="635" h="17881" extrusionOk="0">
                  <a:moveTo>
                    <a:pt x="635" y="1"/>
                  </a:moveTo>
                  <a:lnTo>
                    <a:pt x="34" y="335"/>
                  </a:lnTo>
                  <a:lnTo>
                    <a:pt x="1" y="17880"/>
                  </a:lnTo>
                  <a:lnTo>
                    <a:pt x="568" y="17514"/>
                  </a:lnTo>
                  <a:lnTo>
                    <a:pt x="635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2"/>
            <p:cNvSpPr/>
            <p:nvPr/>
          </p:nvSpPr>
          <p:spPr>
            <a:xfrm>
              <a:off x="5580346" y="3551273"/>
              <a:ext cx="680959" cy="392593"/>
            </a:xfrm>
            <a:custGeom>
              <a:avLst/>
              <a:gdLst/>
              <a:ahLst/>
              <a:cxnLst/>
              <a:rect l="l" t="t" r="r" b="b"/>
              <a:pathLst>
                <a:path w="26153" h="15078" extrusionOk="0">
                  <a:moveTo>
                    <a:pt x="601" y="0"/>
                  </a:moveTo>
                  <a:lnTo>
                    <a:pt x="1" y="334"/>
                  </a:lnTo>
                  <a:lnTo>
                    <a:pt x="25552" y="15078"/>
                  </a:lnTo>
                  <a:lnTo>
                    <a:pt x="26153" y="14744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2"/>
            <p:cNvSpPr/>
            <p:nvPr/>
          </p:nvSpPr>
          <p:spPr>
            <a:xfrm>
              <a:off x="5555168" y="3513518"/>
              <a:ext cx="736549" cy="946255"/>
            </a:xfrm>
            <a:custGeom>
              <a:avLst/>
              <a:gdLst/>
              <a:ahLst/>
              <a:cxnLst/>
              <a:rect l="l" t="t" r="r" b="b"/>
              <a:pathLst>
                <a:path w="28288" h="36342" extrusionOk="0">
                  <a:moveTo>
                    <a:pt x="863" y="0"/>
                  </a:moveTo>
                  <a:cubicBezTo>
                    <a:pt x="752" y="0"/>
                    <a:pt x="651" y="27"/>
                    <a:pt x="567" y="82"/>
                  </a:cubicBezTo>
                  <a:lnTo>
                    <a:pt x="0" y="416"/>
                  </a:lnTo>
                  <a:cubicBezTo>
                    <a:pt x="88" y="372"/>
                    <a:pt x="188" y="348"/>
                    <a:pt x="298" y="348"/>
                  </a:cubicBezTo>
                  <a:cubicBezTo>
                    <a:pt x="440" y="348"/>
                    <a:pt x="598" y="389"/>
                    <a:pt x="768" y="483"/>
                  </a:cubicBezTo>
                  <a:lnTo>
                    <a:pt x="26619" y="15427"/>
                  </a:lnTo>
                  <a:cubicBezTo>
                    <a:pt x="27186" y="15760"/>
                    <a:pt x="27720" y="16594"/>
                    <a:pt x="27720" y="17328"/>
                  </a:cubicBezTo>
                  <a:lnTo>
                    <a:pt x="27687" y="34741"/>
                  </a:lnTo>
                  <a:lnTo>
                    <a:pt x="27687" y="36342"/>
                  </a:lnTo>
                  <a:lnTo>
                    <a:pt x="28254" y="36008"/>
                  </a:lnTo>
                  <a:lnTo>
                    <a:pt x="28254" y="34407"/>
                  </a:lnTo>
                  <a:lnTo>
                    <a:pt x="28287" y="16961"/>
                  </a:lnTo>
                  <a:cubicBezTo>
                    <a:pt x="28287" y="16327"/>
                    <a:pt x="27820" y="15427"/>
                    <a:pt x="27186" y="15060"/>
                  </a:cubicBezTo>
                  <a:lnTo>
                    <a:pt x="1368" y="149"/>
                  </a:lnTo>
                  <a:cubicBezTo>
                    <a:pt x="1193" y="52"/>
                    <a:pt x="1018" y="0"/>
                    <a:pt x="8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2"/>
            <p:cNvSpPr/>
            <p:nvPr/>
          </p:nvSpPr>
          <p:spPr>
            <a:xfrm>
              <a:off x="5545612" y="3522345"/>
              <a:ext cx="731341" cy="937428"/>
            </a:xfrm>
            <a:custGeom>
              <a:avLst/>
              <a:gdLst/>
              <a:ahLst/>
              <a:cxnLst/>
              <a:rect l="l" t="t" r="r" b="b"/>
              <a:pathLst>
                <a:path w="28088" h="36003" extrusionOk="0">
                  <a:moveTo>
                    <a:pt x="1335" y="1445"/>
                  </a:moveTo>
                  <a:lnTo>
                    <a:pt x="26886" y="16189"/>
                  </a:lnTo>
                  <a:lnTo>
                    <a:pt x="26853" y="33734"/>
                  </a:lnTo>
                  <a:lnTo>
                    <a:pt x="1301" y="18957"/>
                  </a:lnTo>
                  <a:lnTo>
                    <a:pt x="1335" y="1445"/>
                  </a:lnTo>
                  <a:close/>
                  <a:moveTo>
                    <a:pt x="648" y="1"/>
                  </a:moveTo>
                  <a:cubicBezTo>
                    <a:pt x="286" y="1"/>
                    <a:pt x="34" y="280"/>
                    <a:pt x="34" y="778"/>
                  </a:cubicBezTo>
                  <a:cubicBezTo>
                    <a:pt x="0" y="19825"/>
                    <a:pt x="0" y="19558"/>
                    <a:pt x="0" y="19825"/>
                  </a:cubicBezTo>
                  <a:lnTo>
                    <a:pt x="28054" y="36003"/>
                  </a:lnTo>
                  <a:lnTo>
                    <a:pt x="28054" y="34702"/>
                  </a:lnTo>
                  <a:lnTo>
                    <a:pt x="28054" y="34402"/>
                  </a:lnTo>
                  <a:lnTo>
                    <a:pt x="28087" y="16989"/>
                  </a:lnTo>
                  <a:cubicBezTo>
                    <a:pt x="28087" y="16289"/>
                    <a:pt x="27587" y="15421"/>
                    <a:pt x="26986" y="15054"/>
                  </a:cubicBezTo>
                  <a:lnTo>
                    <a:pt x="1135" y="144"/>
                  </a:lnTo>
                  <a:cubicBezTo>
                    <a:pt x="961" y="47"/>
                    <a:pt x="795" y="1"/>
                    <a:pt x="6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2"/>
            <p:cNvSpPr/>
            <p:nvPr/>
          </p:nvSpPr>
          <p:spPr>
            <a:xfrm>
              <a:off x="4497290" y="1649702"/>
              <a:ext cx="369160" cy="515907"/>
            </a:xfrm>
            <a:custGeom>
              <a:avLst/>
              <a:gdLst/>
              <a:ahLst/>
              <a:cxnLst/>
              <a:rect l="l" t="t" r="r" b="b"/>
              <a:pathLst>
                <a:path w="14178" h="19814" extrusionOk="0">
                  <a:moveTo>
                    <a:pt x="1857" y="0"/>
                  </a:moveTo>
                  <a:cubicBezTo>
                    <a:pt x="1798" y="0"/>
                    <a:pt x="1747" y="17"/>
                    <a:pt x="1702" y="47"/>
                  </a:cubicBezTo>
                  <a:lnTo>
                    <a:pt x="1602" y="47"/>
                  </a:lnTo>
                  <a:cubicBezTo>
                    <a:pt x="1602" y="47"/>
                    <a:pt x="1568" y="80"/>
                    <a:pt x="1568" y="80"/>
                  </a:cubicBezTo>
                  <a:lnTo>
                    <a:pt x="1501" y="80"/>
                  </a:lnTo>
                  <a:cubicBezTo>
                    <a:pt x="1468" y="113"/>
                    <a:pt x="1468" y="113"/>
                    <a:pt x="1435" y="113"/>
                  </a:cubicBezTo>
                  <a:lnTo>
                    <a:pt x="1401" y="113"/>
                  </a:lnTo>
                  <a:cubicBezTo>
                    <a:pt x="1401" y="113"/>
                    <a:pt x="1368" y="113"/>
                    <a:pt x="1368" y="147"/>
                  </a:cubicBezTo>
                  <a:lnTo>
                    <a:pt x="1268" y="147"/>
                  </a:lnTo>
                  <a:cubicBezTo>
                    <a:pt x="1268" y="147"/>
                    <a:pt x="1235" y="180"/>
                    <a:pt x="1235" y="180"/>
                  </a:cubicBezTo>
                  <a:lnTo>
                    <a:pt x="1168" y="180"/>
                  </a:lnTo>
                  <a:cubicBezTo>
                    <a:pt x="1135" y="213"/>
                    <a:pt x="1135" y="213"/>
                    <a:pt x="1101" y="213"/>
                  </a:cubicBezTo>
                  <a:lnTo>
                    <a:pt x="1068" y="213"/>
                  </a:lnTo>
                  <a:cubicBezTo>
                    <a:pt x="1068" y="213"/>
                    <a:pt x="1034" y="213"/>
                    <a:pt x="1034" y="247"/>
                  </a:cubicBezTo>
                  <a:lnTo>
                    <a:pt x="934" y="247"/>
                  </a:lnTo>
                  <a:cubicBezTo>
                    <a:pt x="934" y="247"/>
                    <a:pt x="901" y="280"/>
                    <a:pt x="901" y="280"/>
                  </a:cubicBezTo>
                  <a:lnTo>
                    <a:pt x="834" y="280"/>
                  </a:lnTo>
                  <a:cubicBezTo>
                    <a:pt x="801" y="313"/>
                    <a:pt x="801" y="313"/>
                    <a:pt x="768" y="313"/>
                  </a:cubicBezTo>
                  <a:lnTo>
                    <a:pt x="734" y="313"/>
                  </a:lnTo>
                  <a:cubicBezTo>
                    <a:pt x="734" y="313"/>
                    <a:pt x="701" y="313"/>
                    <a:pt x="701" y="347"/>
                  </a:cubicBezTo>
                  <a:lnTo>
                    <a:pt x="601" y="347"/>
                  </a:lnTo>
                  <a:cubicBezTo>
                    <a:pt x="601" y="347"/>
                    <a:pt x="567" y="380"/>
                    <a:pt x="567" y="380"/>
                  </a:cubicBezTo>
                  <a:lnTo>
                    <a:pt x="501" y="380"/>
                  </a:lnTo>
                  <a:cubicBezTo>
                    <a:pt x="467" y="413"/>
                    <a:pt x="467" y="413"/>
                    <a:pt x="434" y="413"/>
                  </a:cubicBezTo>
                  <a:cubicBezTo>
                    <a:pt x="167" y="480"/>
                    <a:pt x="0" y="847"/>
                    <a:pt x="0" y="1381"/>
                  </a:cubicBezTo>
                  <a:lnTo>
                    <a:pt x="0" y="11621"/>
                  </a:lnTo>
                  <a:cubicBezTo>
                    <a:pt x="0" y="12389"/>
                    <a:pt x="367" y="13223"/>
                    <a:pt x="801" y="13489"/>
                  </a:cubicBezTo>
                  <a:lnTo>
                    <a:pt x="2402" y="14457"/>
                  </a:lnTo>
                  <a:lnTo>
                    <a:pt x="2402" y="17592"/>
                  </a:lnTo>
                  <a:lnTo>
                    <a:pt x="2435" y="17559"/>
                  </a:lnTo>
                  <a:lnTo>
                    <a:pt x="2502" y="17526"/>
                  </a:lnTo>
                  <a:lnTo>
                    <a:pt x="2502" y="17559"/>
                  </a:lnTo>
                  <a:lnTo>
                    <a:pt x="2536" y="17526"/>
                  </a:lnTo>
                  <a:lnTo>
                    <a:pt x="2569" y="17492"/>
                  </a:lnTo>
                  <a:lnTo>
                    <a:pt x="2569" y="17526"/>
                  </a:lnTo>
                  <a:lnTo>
                    <a:pt x="2602" y="17492"/>
                  </a:lnTo>
                  <a:lnTo>
                    <a:pt x="2669" y="17459"/>
                  </a:lnTo>
                  <a:lnTo>
                    <a:pt x="2669" y="17492"/>
                  </a:lnTo>
                  <a:lnTo>
                    <a:pt x="2702" y="17459"/>
                  </a:lnTo>
                  <a:lnTo>
                    <a:pt x="2736" y="17426"/>
                  </a:lnTo>
                  <a:lnTo>
                    <a:pt x="2736" y="17459"/>
                  </a:lnTo>
                  <a:lnTo>
                    <a:pt x="2769" y="17426"/>
                  </a:lnTo>
                  <a:lnTo>
                    <a:pt x="2836" y="17392"/>
                  </a:lnTo>
                  <a:lnTo>
                    <a:pt x="2836" y="17426"/>
                  </a:lnTo>
                  <a:lnTo>
                    <a:pt x="2869" y="17392"/>
                  </a:lnTo>
                  <a:lnTo>
                    <a:pt x="2902" y="17359"/>
                  </a:lnTo>
                  <a:lnTo>
                    <a:pt x="2902" y="17392"/>
                  </a:lnTo>
                  <a:lnTo>
                    <a:pt x="2936" y="17359"/>
                  </a:lnTo>
                  <a:lnTo>
                    <a:pt x="3003" y="17326"/>
                  </a:lnTo>
                  <a:lnTo>
                    <a:pt x="3003" y="17359"/>
                  </a:lnTo>
                  <a:lnTo>
                    <a:pt x="3036" y="17326"/>
                  </a:lnTo>
                  <a:lnTo>
                    <a:pt x="3069" y="17292"/>
                  </a:lnTo>
                  <a:lnTo>
                    <a:pt x="3069" y="17326"/>
                  </a:lnTo>
                  <a:lnTo>
                    <a:pt x="3103" y="17292"/>
                  </a:lnTo>
                  <a:lnTo>
                    <a:pt x="3169" y="17259"/>
                  </a:lnTo>
                  <a:lnTo>
                    <a:pt x="3169" y="17292"/>
                  </a:lnTo>
                  <a:lnTo>
                    <a:pt x="3203" y="17259"/>
                  </a:lnTo>
                  <a:lnTo>
                    <a:pt x="3236" y="17225"/>
                  </a:lnTo>
                  <a:lnTo>
                    <a:pt x="3236" y="17259"/>
                  </a:lnTo>
                  <a:lnTo>
                    <a:pt x="3269" y="17225"/>
                  </a:lnTo>
                  <a:lnTo>
                    <a:pt x="3336" y="17192"/>
                  </a:lnTo>
                  <a:lnTo>
                    <a:pt x="3336" y="17225"/>
                  </a:lnTo>
                  <a:lnTo>
                    <a:pt x="3369" y="17192"/>
                  </a:lnTo>
                  <a:lnTo>
                    <a:pt x="3403" y="17159"/>
                  </a:lnTo>
                  <a:lnTo>
                    <a:pt x="3403" y="17192"/>
                  </a:lnTo>
                  <a:lnTo>
                    <a:pt x="3436" y="17159"/>
                  </a:lnTo>
                  <a:lnTo>
                    <a:pt x="3503" y="17125"/>
                  </a:lnTo>
                  <a:lnTo>
                    <a:pt x="3503" y="17159"/>
                  </a:lnTo>
                  <a:lnTo>
                    <a:pt x="3536" y="17125"/>
                  </a:lnTo>
                  <a:lnTo>
                    <a:pt x="3570" y="17092"/>
                  </a:lnTo>
                  <a:lnTo>
                    <a:pt x="3570" y="17125"/>
                  </a:lnTo>
                  <a:lnTo>
                    <a:pt x="3603" y="17092"/>
                  </a:lnTo>
                  <a:lnTo>
                    <a:pt x="3670" y="17059"/>
                  </a:lnTo>
                  <a:lnTo>
                    <a:pt x="3670" y="17092"/>
                  </a:lnTo>
                  <a:lnTo>
                    <a:pt x="3703" y="17059"/>
                  </a:lnTo>
                  <a:lnTo>
                    <a:pt x="5037" y="15891"/>
                  </a:lnTo>
                  <a:lnTo>
                    <a:pt x="12376" y="19727"/>
                  </a:lnTo>
                  <a:cubicBezTo>
                    <a:pt x="12482" y="19791"/>
                    <a:pt x="12574" y="19814"/>
                    <a:pt x="12653" y="19814"/>
                  </a:cubicBezTo>
                  <a:cubicBezTo>
                    <a:pt x="12698" y="19814"/>
                    <a:pt x="12740" y="19806"/>
                    <a:pt x="12776" y="19794"/>
                  </a:cubicBezTo>
                  <a:lnTo>
                    <a:pt x="12843" y="19794"/>
                  </a:lnTo>
                  <a:cubicBezTo>
                    <a:pt x="12843" y="19761"/>
                    <a:pt x="12876" y="19761"/>
                    <a:pt x="12876" y="19761"/>
                  </a:cubicBezTo>
                  <a:cubicBezTo>
                    <a:pt x="13677" y="19427"/>
                    <a:pt x="14177" y="19460"/>
                    <a:pt x="14177" y="18426"/>
                  </a:cubicBezTo>
                  <a:lnTo>
                    <a:pt x="14177" y="8152"/>
                  </a:lnTo>
                  <a:cubicBezTo>
                    <a:pt x="14177" y="7519"/>
                    <a:pt x="13810" y="6685"/>
                    <a:pt x="13377" y="6418"/>
                  </a:cubicBezTo>
                  <a:lnTo>
                    <a:pt x="2102" y="80"/>
                  </a:lnTo>
                  <a:cubicBezTo>
                    <a:pt x="2010" y="25"/>
                    <a:pt x="1928" y="0"/>
                    <a:pt x="1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2"/>
            <p:cNvSpPr/>
            <p:nvPr/>
          </p:nvSpPr>
          <p:spPr>
            <a:xfrm>
              <a:off x="4498149" y="1660898"/>
              <a:ext cx="343096" cy="508096"/>
            </a:xfrm>
            <a:custGeom>
              <a:avLst/>
              <a:gdLst/>
              <a:ahLst/>
              <a:cxnLst/>
              <a:rect l="l" t="t" r="r" b="b"/>
              <a:pathLst>
                <a:path w="13177" h="19514" extrusionOk="0">
                  <a:moveTo>
                    <a:pt x="540" y="1"/>
                  </a:moveTo>
                  <a:cubicBezTo>
                    <a:pt x="230" y="1"/>
                    <a:pt x="1" y="378"/>
                    <a:pt x="1" y="984"/>
                  </a:cubicBezTo>
                  <a:lnTo>
                    <a:pt x="1" y="11225"/>
                  </a:lnTo>
                  <a:cubicBezTo>
                    <a:pt x="1" y="11992"/>
                    <a:pt x="368" y="12826"/>
                    <a:pt x="801" y="13093"/>
                  </a:cubicBezTo>
                  <a:lnTo>
                    <a:pt x="2402" y="14060"/>
                  </a:lnTo>
                  <a:lnTo>
                    <a:pt x="2402" y="17196"/>
                  </a:lnTo>
                  <a:lnTo>
                    <a:pt x="4504" y="15294"/>
                  </a:lnTo>
                  <a:lnTo>
                    <a:pt x="12343" y="19431"/>
                  </a:lnTo>
                  <a:cubicBezTo>
                    <a:pt x="12441" y="19487"/>
                    <a:pt x="12535" y="19513"/>
                    <a:pt x="12621" y="19513"/>
                  </a:cubicBezTo>
                  <a:cubicBezTo>
                    <a:pt x="12948" y="19513"/>
                    <a:pt x="13177" y="19136"/>
                    <a:pt x="13177" y="18530"/>
                  </a:cubicBezTo>
                  <a:lnTo>
                    <a:pt x="13177" y="8289"/>
                  </a:lnTo>
                  <a:cubicBezTo>
                    <a:pt x="13177" y="7489"/>
                    <a:pt x="12810" y="6655"/>
                    <a:pt x="12343" y="6421"/>
                  </a:cubicBezTo>
                  <a:lnTo>
                    <a:pt x="801" y="84"/>
                  </a:lnTo>
                  <a:cubicBezTo>
                    <a:pt x="710" y="28"/>
                    <a:pt x="622" y="1"/>
                    <a:pt x="5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2"/>
            <p:cNvSpPr/>
            <p:nvPr/>
          </p:nvSpPr>
          <p:spPr>
            <a:xfrm>
              <a:off x="4587614" y="1865761"/>
              <a:ext cx="21741" cy="39837"/>
            </a:xfrm>
            <a:custGeom>
              <a:avLst/>
              <a:gdLst/>
              <a:ahLst/>
              <a:cxnLst/>
              <a:rect l="l" t="t" r="r" b="b"/>
              <a:pathLst>
                <a:path w="835" h="1530" extrusionOk="0">
                  <a:moveTo>
                    <a:pt x="256" y="0"/>
                  </a:moveTo>
                  <a:cubicBezTo>
                    <a:pt x="101" y="0"/>
                    <a:pt x="1" y="210"/>
                    <a:pt x="1" y="521"/>
                  </a:cubicBezTo>
                  <a:cubicBezTo>
                    <a:pt x="1" y="922"/>
                    <a:pt x="167" y="1355"/>
                    <a:pt x="401" y="1489"/>
                  </a:cubicBezTo>
                  <a:cubicBezTo>
                    <a:pt x="450" y="1517"/>
                    <a:pt x="497" y="1530"/>
                    <a:pt x="541" y="1530"/>
                  </a:cubicBezTo>
                  <a:cubicBezTo>
                    <a:pt x="709" y="1530"/>
                    <a:pt x="834" y="1339"/>
                    <a:pt x="834" y="1022"/>
                  </a:cubicBezTo>
                  <a:cubicBezTo>
                    <a:pt x="834" y="622"/>
                    <a:pt x="634" y="188"/>
                    <a:pt x="401" y="54"/>
                  </a:cubicBezTo>
                  <a:cubicBezTo>
                    <a:pt x="349" y="17"/>
                    <a:pt x="300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2"/>
            <p:cNvSpPr/>
            <p:nvPr/>
          </p:nvSpPr>
          <p:spPr>
            <a:xfrm>
              <a:off x="4652760" y="1904323"/>
              <a:ext cx="21741" cy="40280"/>
            </a:xfrm>
            <a:custGeom>
              <a:avLst/>
              <a:gdLst/>
              <a:ahLst/>
              <a:cxnLst/>
              <a:rect l="l" t="t" r="r" b="b"/>
              <a:pathLst>
                <a:path w="835" h="1547" extrusionOk="0">
                  <a:moveTo>
                    <a:pt x="264" y="0"/>
                  </a:moveTo>
                  <a:cubicBezTo>
                    <a:pt x="105" y="0"/>
                    <a:pt x="0" y="191"/>
                    <a:pt x="0" y="508"/>
                  </a:cubicBezTo>
                  <a:cubicBezTo>
                    <a:pt x="0" y="942"/>
                    <a:pt x="167" y="1375"/>
                    <a:pt x="401" y="1509"/>
                  </a:cubicBezTo>
                  <a:cubicBezTo>
                    <a:pt x="445" y="1535"/>
                    <a:pt x="489" y="1547"/>
                    <a:pt x="530" y="1547"/>
                  </a:cubicBezTo>
                  <a:cubicBezTo>
                    <a:pt x="704" y="1547"/>
                    <a:pt x="834" y="1332"/>
                    <a:pt x="834" y="1009"/>
                  </a:cubicBezTo>
                  <a:cubicBezTo>
                    <a:pt x="834" y="608"/>
                    <a:pt x="634" y="175"/>
                    <a:pt x="401" y="41"/>
                  </a:cubicBezTo>
                  <a:cubicBezTo>
                    <a:pt x="352" y="13"/>
                    <a:pt x="306" y="0"/>
                    <a:pt x="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2"/>
            <p:cNvSpPr/>
            <p:nvPr/>
          </p:nvSpPr>
          <p:spPr>
            <a:xfrm>
              <a:off x="4717906" y="1943040"/>
              <a:ext cx="21741" cy="39863"/>
            </a:xfrm>
            <a:custGeom>
              <a:avLst/>
              <a:gdLst/>
              <a:ahLst/>
              <a:cxnLst/>
              <a:rect l="l" t="t" r="r" b="b"/>
              <a:pathLst>
                <a:path w="835" h="1531" extrusionOk="0">
                  <a:moveTo>
                    <a:pt x="284" y="1"/>
                  </a:moveTo>
                  <a:cubicBezTo>
                    <a:pt x="121" y="1"/>
                    <a:pt x="0" y="211"/>
                    <a:pt x="0" y="522"/>
                  </a:cubicBezTo>
                  <a:cubicBezTo>
                    <a:pt x="0" y="923"/>
                    <a:pt x="200" y="1356"/>
                    <a:pt x="434" y="1490"/>
                  </a:cubicBezTo>
                  <a:cubicBezTo>
                    <a:pt x="482" y="1517"/>
                    <a:pt x="528" y="1531"/>
                    <a:pt x="570" y="1531"/>
                  </a:cubicBezTo>
                  <a:cubicBezTo>
                    <a:pt x="730" y="1531"/>
                    <a:pt x="834" y="1339"/>
                    <a:pt x="834" y="1023"/>
                  </a:cubicBezTo>
                  <a:cubicBezTo>
                    <a:pt x="834" y="622"/>
                    <a:pt x="634" y="189"/>
                    <a:pt x="434" y="55"/>
                  </a:cubicBezTo>
                  <a:cubicBezTo>
                    <a:pt x="382" y="18"/>
                    <a:pt x="331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2"/>
            <p:cNvSpPr/>
            <p:nvPr/>
          </p:nvSpPr>
          <p:spPr>
            <a:xfrm>
              <a:off x="5582950" y="2263744"/>
              <a:ext cx="369160" cy="517235"/>
            </a:xfrm>
            <a:custGeom>
              <a:avLst/>
              <a:gdLst/>
              <a:ahLst/>
              <a:cxnLst/>
              <a:rect l="l" t="t" r="r" b="b"/>
              <a:pathLst>
                <a:path w="14178" h="19865" extrusionOk="0">
                  <a:moveTo>
                    <a:pt x="1857" y="1"/>
                  </a:moveTo>
                  <a:cubicBezTo>
                    <a:pt x="1799" y="1"/>
                    <a:pt x="1747" y="17"/>
                    <a:pt x="1702" y="47"/>
                  </a:cubicBezTo>
                  <a:lnTo>
                    <a:pt x="1602" y="47"/>
                  </a:lnTo>
                  <a:cubicBezTo>
                    <a:pt x="1602" y="47"/>
                    <a:pt x="1569" y="80"/>
                    <a:pt x="1569" y="80"/>
                  </a:cubicBezTo>
                  <a:lnTo>
                    <a:pt x="1502" y="80"/>
                  </a:lnTo>
                  <a:cubicBezTo>
                    <a:pt x="1469" y="114"/>
                    <a:pt x="1469" y="114"/>
                    <a:pt x="1435" y="114"/>
                  </a:cubicBezTo>
                  <a:lnTo>
                    <a:pt x="1402" y="114"/>
                  </a:lnTo>
                  <a:cubicBezTo>
                    <a:pt x="1402" y="114"/>
                    <a:pt x="1368" y="114"/>
                    <a:pt x="1368" y="147"/>
                  </a:cubicBezTo>
                  <a:lnTo>
                    <a:pt x="1268" y="147"/>
                  </a:lnTo>
                  <a:cubicBezTo>
                    <a:pt x="1268" y="147"/>
                    <a:pt x="1235" y="181"/>
                    <a:pt x="1235" y="181"/>
                  </a:cubicBezTo>
                  <a:lnTo>
                    <a:pt x="1168" y="181"/>
                  </a:lnTo>
                  <a:cubicBezTo>
                    <a:pt x="1135" y="214"/>
                    <a:pt x="1135" y="214"/>
                    <a:pt x="1102" y="214"/>
                  </a:cubicBezTo>
                  <a:lnTo>
                    <a:pt x="1068" y="214"/>
                  </a:lnTo>
                  <a:cubicBezTo>
                    <a:pt x="1068" y="214"/>
                    <a:pt x="1035" y="214"/>
                    <a:pt x="1035" y="247"/>
                  </a:cubicBezTo>
                  <a:lnTo>
                    <a:pt x="935" y="247"/>
                  </a:lnTo>
                  <a:cubicBezTo>
                    <a:pt x="935" y="247"/>
                    <a:pt x="901" y="281"/>
                    <a:pt x="901" y="281"/>
                  </a:cubicBezTo>
                  <a:lnTo>
                    <a:pt x="835" y="281"/>
                  </a:lnTo>
                  <a:cubicBezTo>
                    <a:pt x="801" y="314"/>
                    <a:pt x="801" y="314"/>
                    <a:pt x="768" y="314"/>
                  </a:cubicBezTo>
                  <a:lnTo>
                    <a:pt x="735" y="314"/>
                  </a:lnTo>
                  <a:cubicBezTo>
                    <a:pt x="735" y="314"/>
                    <a:pt x="701" y="314"/>
                    <a:pt x="701" y="347"/>
                  </a:cubicBezTo>
                  <a:lnTo>
                    <a:pt x="601" y="347"/>
                  </a:lnTo>
                  <a:cubicBezTo>
                    <a:pt x="601" y="347"/>
                    <a:pt x="568" y="381"/>
                    <a:pt x="568" y="381"/>
                  </a:cubicBezTo>
                  <a:lnTo>
                    <a:pt x="501" y="381"/>
                  </a:lnTo>
                  <a:cubicBezTo>
                    <a:pt x="468" y="414"/>
                    <a:pt x="468" y="414"/>
                    <a:pt x="434" y="414"/>
                  </a:cubicBezTo>
                  <a:cubicBezTo>
                    <a:pt x="168" y="481"/>
                    <a:pt x="1" y="848"/>
                    <a:pt x="1" y="1381"/>
                  </a:cubicBezTo>
                  <a:lnTo>
                    <a:pt x="1" y="11622"/>
                  </a:lnTo>
                  <a:cubicBezTo>
                    <a:pt x="1" y="12389"/>
                    <a:pt x="368" y="13223"/>
                    <a:pt x="801" y="13490"/>
                  </a:cubicBezTo>
                  <a:lnTo>
                    <a:pt x="2403" y="14457"/>
                  </a:lnTo>
                  <a:lnTo>
                    <a:pt x="2403" y="17593"/>
                  </a:lnTo>
                  <a:lnTo>
                    <a:pt x="2436" y="17560"/>
                  </a:lnTo>
                  <a:lnTo>
                    <a:pt x="2503" y="17526"/>
                  </a:lnTo>
                  <a:lnTo>
                    <a:pt x="2503" y="17560"/>
                  </a:lnTo>
                  <a:lnTo>
                    <a:pt x="2536" y="17526"/>
                  </a:lnTo>
                  <a:lnTo>
                    <a:pt x="2569" y="17493"/>
                  </a:lnTo>
                  <a:lnTo>
                    <a:pt x="2569" y="17526"/>
                  </a:lnTo>
                  <a:lnTo>
                    <a:pt x="2603" y="17493"/>
                  </a:lnTo>
                  <a:lnTo>
                    <a:pt x="2669" y="17460"/>
                  </a:lnTo>
                  <a:lnTo>
                    <a:pt x="2669" y="17493"/>
                  </a:lnTo>
                  <a:lnTo>
                    <a:pt x="2703" y="17460"/>
                  </a:lnTo>
                  <a:lnTo>
                    <a:pt x="2703" y="17526"/>
                  </a:lnTo>
                  <a:lnTo>
                    <a:pt x="2736" y="17460"/>
                  </a:lnTo>
                  <a:lnTo>
                    <a:pt x="2736" y="17493"/>
                  </a:lnTo>
                  <a:lnTo>
                    <a:pt x="2769" y="17460"/>
                  </a:lnTo>
                  <a:lnTo>
                    <a:pt x="2769" y="17493"/>
                  </a:lnTo>
                  <a:lnTo>
                    <a:pt x="2836" y="17426"/>
                  </a:lnTo>
                  <a:lnTo>
                    <a:pt x="2836" y="17460"/>
                  </a:lnTo>
                  <a:lnTo>
                    <a:pt x="2870" y="17426"/>
                  </a:lnTo>
                  <a:lnTo>
                    <a:pt x="2870" y="17460"/>
                  </a:lnTo>
                  <a:lnTo>
                    <a:pt x="2903" y="17393"/>
                  </a:lnTo>
                  <a:lnTo>
                    <a:pt x="2903" y="17426"/>
                  </a:lnTo>
                  <a:lnTo>
                    <a:pt x="2936" y="17393"/>
                  </a:lnTo>
                  <a:lnTo>
                    <a:pt x="2936" y="17426"/>
                  </a:lnTo>
                  <a:lnTo>
                    <a:pt x="3003" y="17359"/>
                  </a:lnTo>
                  <a:lnTo>
                    <a:pt x="3003" y="17393"/>
                  </a:lnTo>
                  <a:lnTo>
                    <a:pt x="3036" y="17359"/>
                  </a:lnTo>
                  <a:lnTo>
                    <a:pt x="3036" y="17393"/>
                  </a:lnTo>
                  <a:lnTo>
                    <a:pt x="3070" y="17326"/>
                  </a:lnTo>
                  <a:lnTo>
                    <a:pt x="3070" y="17359"/>
                  </a:lnTo>
                  <a:lnTo>
                    <a:pt x="3103" y="17326"/>
                  </a:lnTo>
                  <a:lnTo>
                    <a:pt x="3103" y="17359"/>
                  </a:lnTo>
                  <a:lnTo>
                    <a:pt x="3170" y="17293"/>
                  </a:lnTo>
                  <a:lnTo>
                    <a:pt x="3170" y="17326"/>
                  </a:lnTo>
                  <a:lnTo>
                    <a:pt x="3203" y="17293"/>
                  </a:lnTo>
                  <a:lnTo>
                    <a:pt x="3203" y="17326"/>
                  </a:lnTo>
                  <a:lnTo>
                    <a:pt x="3236" y="17259"/>
                  </a:lnTo>
                  <a:lnTo>
                    <a:pt x="3236" y="17293"/>
                  </a:lnTo>
                  <a:lnTo>
                    <a:pt x="3270" y="17259"/>
                  </a:lnTo>
                  <a:lnTo>
                    <a:pt x="3270" y="17293"/>
                  </a:lnTo>
                  <a:lnTo>
                    <a:pt x="3337" y="17226"/>
                  </a:lnTo>
                  <a:lnTo>
                    <a:pt x="3337" y="17259"/>
                  </a:lnTo>
                  <a:lnTo>
                    <a:pt x="3370" y="17226"/>
                  </a:lnTo>
                  <a:lnTo>
                    <a:pt x="3370" y="17259"/>
                  </a:lnTo>
                  <a:lnTo>
                    <a:pt x="3403" y="17193"/>
                  </a:lnTo>
                  <a:lnTo>
                    <a:pt x="3403" y="17226"/>
                  </a:lnTo>
                  <a:lnTo>
                    <a:pt x="3437" y="17193"/>
                  </a:lnTo>
                  <a:lnTo>
                    <a:pt x="3437" y="17226"/>
                  </a:lnTo>
                  <a:lnTo>
                    <a:pt x="3503" y="17159"/>
                  </a:lnTo>
                  <a:lnTo>
                    <a:pt x="3503" y="17193"/>
                  </a:lnTo>
                  <a:lnTo>
                    <a:pt x="3537" y="17159"/>
                  </a:lnTo>
                  <a:lnTo>
                    <a:pt x="3537" y="17193"/>
                  </a:lnTo>
                  <a:lnTo>
                    <a:pt x="3570" y="17126"/>
                  </a:lnTo>
                  <a:lnTo>
                    <a:pt x="3570" y="17159"/>
                  </a:lnTo>
                  <a:lnTo>
                    <a:pt x="3603" y="17126"/>
                  </a:lnTo>
                  <a:lnTo>
                    <a:pt x="3603" y="17159"/>
                  </a:lnTo>
                  <a:lnTo>
                    <a:pt x="3670" y="17093"/>
                  </a:lnTo>
                  <a:lnTo>
                    <a:pt x="3670" y="17126"/>
                  </a:lnTo>
                  <a:lnTo>
                    <a:pt x="3703" y="17093"/>
                  </a:lnTo>
                  <a:lnTo>
                    <a:pt x="3703" y="17126"/>
                  </a:lnTo>
                  <a:lnTo>
                    <a:pt x="5038" y="15925"/>
                  </a:lnTo>
                  <a:lnTo>
                    <a:pt x="12410" y="19795"/>
                  </a:lnTo>
                  <a:cubicBezTo>
                    <a:pt x="12492" y="19836"/>
                    <a:pt x="12575" y="19864"/>
                    <a:pt x="12657" y="19864"/>
                  </a:cubicBezTo>
                  <a:cubicBezTo>
                    <a:pt x="12708" y="19864"/>
                    <a:pt x="12759" y="19853"/>
                    <a:pt x="12810" y="19828"/>
                  </a:cubicBezTo>
                  <a:lnTo>
                    <a:pt x="12877" y="19828"/>
                  </a:lnTo>
                  <a:cubicBezTo>
                    <a:pt x="13677" y="19494"/>
                    <a:pt x="14178" y="19494"/>
                    <a:pt x="14178" y="18460"/>
                  </a:cubicBezTo>
                  <a:lnTo>
                    <a:pt x="14178" y="8220"/>
                  </a:lnTo>
                  <a:cubicBezTo>
                    <a:pt x="14178" y="7519"/>
                    <a:pt x="13811" y="6685"/>
                    <a:pt x="13377" y="6418"/>
                  </a:cubicBezTo>
                  <a:lnTo>
                    <a:pt x="2102" y="80"/>
                  </a:lnTo>
                  <a:cubicBezTo>
                    <a:pt x="2011" y="25"/>
                    <a:pt x="1929" y="1"/>
                    <a:pt x="18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2"/>
            <p:cNvSpPr/>
            <p:nvPr/>
          </p:nvSpPr>
          <p:spPr>
            <a:xfrm>
              <a:off x="5583835" y="2274966"/>
              <a:ext cx="343096" cy="508070"/>
            </a:xfrm>
            <a:custGeom>
              <a:avLst/>
              <a:gdLst/>
              <a:ahLst/>
              <a:cxnLst/>
              <a:rect l="l" t="t" r="r" b="b"/>
              <a:pathLst>
                <a:path w="13177" h="19513" extrusionOk="0">
                  <a:moveTo>
                    <a:pt x="539" y="0"/>
                  </a:moveTo>
                  <a:cubicBezTo>
                    <a:pt x="229" y="0"/>
                    <a:pt x="0" y="378"/>
                    <a:pt x="0" y="984"/>
                  </a:cubicBezTo>
                  <a:lnTo>
                    <a:pt x="0" y="11224"/>
                  </a:lnTo>
                  <a:cubicBezTo>
                    <a:pt x="0" y="11992"/>
                    <a:pt x="367" y="12826"/>
                    <a:pt x="801" y="13092"/>
                  </a:cubicBezTo>
                  <a:lnTo>
                    <a:pt x="2402" y="14060"/>
                  </a:lnTo>
                  <a:lnTo>
                    <a:pt x="2402" y="17195"/>
                  </a:lnTo>
                  <a:lnTo>
                    <a:pt x="4503" y="15294"/>
                  </a:lnTo>
                  <a:lnTo>
                    <a:pt x="12376" y="19430"/>
                  </a:lnTo>
                  <a:cubicBezTo>
                    <a:pt x="12467" y="19486"/>
                    <a:pt x="12555" y="19513"/>
                    <a:pt x="12637" y="19513"/>
                  </a:cubicBezTo>
                  <a:cubicBezTo>
                    <a:pt x="12947" y="19513"/>
                    <a:pt x="13176" y="19136"/>
                    <a:pt x="13176" y="18530"/>
                  </a:cubicBezTo>
                  <a:lnTo>
                    <a:pt x="13176" y="8289"/>
                  </a:lnTo>
                  <a:cubicBezTo>
                    <a:pt x="13176" y="7522"/>
                    <a:pt x="12809" y="6688"/>
                    <a:pt x="12376" y="6421"/>
                  </a:cubicBezTo>
                  <a:lnTo>
                    <a:pt x="801" y="83"/>
                  </a:lnTo>
                  <a:cubicBezTo>
                    <a:pt x="710" y="27"/>
                    <a:pt x="622" y="0"/>
                    <a:pt x="5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2"/>
            <p:cNvSpPr/>
            <p:nvPr/>
          </p:nvSpPr>
          <p:spPr>
            <a:xfrm>
              <a:off x="5673274" y="2479803"/>
              <a:ext cx="21741" cy="39863"/>
            </a:xfrm>
            <a:custGeom>
              <a:avLst/>
              <a:gdLst/>
              <a:ahLst/>
              <a:cxnLst/>
              <a:rect l="l" t="t" r="r" b="b"/>
              <a:pathLst>
                <a:path w="835" h="1531" extrusionOk="0">
                  <a:moveTo>
                    <a:pt x="256" y="1"/>
                  </a:moveTo>
                  <a:cubicBezTo>
                    <a:pt x="102" y="1"/>
                    <a:pt x="1" y="211"/>
                    <a:pt x="1" y="522"/>
                  </a:cubicBezTo>
                  <a:cubicBezTo>
                    <a:pt x="1" y="922"/>
                    <a:pt x="168" y="1356"/>
                    <a:pt x="401" y="1489"/>
                  </a:cubicBezTo>
                  <a:cubicBezTo>
                    <a:pt x="450" y="1517"/>
                    <a:pt x="497" y="1531"/>
                    <a:pt x="542" y="1531"/>
                  </a:cubicBezTo>
                  <a:cubicBezTo>
                    <a:pt x="710" y="1531"/>
                    <a:pt x="835" y="1339"/>
                    <a:pt x="835" y="1022"/>
                  </a:cubicBezTo>
                  <a:cubicBezTo>
                    <a:pt x="835" y="622"/>
                    <a:pt x="635" y="188"/>
                    <a:pt x="401" y="55"/>
                  </a:cubicBezTo>
                  <a:cubicBezTo>
                    <a:pt x="349" y="18"/>
                    <a:pt x="301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2"/>
            <p:cNvSpPr/>
            <p:nvPr/>
          </p:nvSpPr>
          <p:spPr>
            <a:xfrm>
              <a:off x="5738420" y="2518365"/>
              <a:ext cx="21741" cy="40306"/>
            </a:xfrm>
            <a:custGeom>
              <a:avLst/>
              <a:gdLst/>
              <a:ahLst/>
              <a:cxnLst/>
              <a:rect l="l" t="t" r="r" b="b"/>
              <a:pathLst>
                <a:path w="835" h="1548" extrusionOk="0">
                  <a:moveTo>
                    <a:pt x="294" y="1"/>
                  </a:moveTo>
                  <a:cubicBezTo>
                    <a:pt x="126" y="1"/>
                    <a:pt x="1" y="192"/>
                    <a:pt x="1" y="509"/>
                  </a:cubicBezTo>
                  <a:cubicBezTo>
                    <a:pt x="1" y="942"/>
                    <a:pt x="201" y="1376"/>
                    <a:pt x="434" y="1509"/>
                  </a:cubicBezTo>
                  <a:cubicBezTo>
                    <a:pt x="479" y="1535"/>
                    <a:pt x="522" y="1547"/>
                    <a:pt x="561" y="1547"/>
                  </a:cubicBezTo>
                  <a:cubicBezTo>
                    <a:pt x="726" y="1547"/>
                    <a:pt x="835" y="1333"/>
                    <a:pt x="835" y="1009"/>
                  </a:cubicBezTo>
                  <a:cubicBezTo>
                    <a:pt x="835" y="609"/>
                    <a:pt x="635" y="175"/>
                    <a:pt x="434" y="42"/>
                  </a:cubicBezTo>
                  <a:cubicBezTo>
                    <a:pt x="386" y="14"/>
                    <a:pt x="338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2"/>
            <p:cNvSpPr/>
            <p:nvPr/>
          </p:nvSpPr>
          <p:spPr>
            <a:xfrm>
              <a:off x="5803565" y="2556666"/>
              <a:ext cx="21741" cy="40306"/>
            </a:xfrm>
            <a:custGeom>
              <a:avLst/>
              <a:gdLst/>
              <a:ahLst/>
              <a:cxnLst/>
              <a:rect l="l" t="t" r="r" b="b"/>
              <a:pathLst>
                <a:path w="835" h="1548" extrusionOk="0">
                  <a:moveTo>
                    <a:pt x="305" y="1"/>
                  </a:moveTo>
                  <a:cubicBezTo>
                    <a:pt x="131" y="1"/>
                    <a:pt x="1" y="215"/>
                    <a:pt x="1" y="539"/>
                  </a:cubicBezTo>
                  <a:cubicBezTo>
                    <a:pt x="1" y="939"/>
                    <a:pt x="201" y="1373"/>
                    <a:pt x="434" y="1506"/>
                  </a:cubicBezTo>
                  <a:cubicBezTo>
                    <a:pt x="483" y="1534"/>
                    <a:pt x="529" y="1547"/>
                    <a:pt x="571" y="1547"/>
                  </a:cubicBezTo>
                  <a:cubicBezTo>
                    <a:pt x="730" y="1547"/>
                    <a:pt x="834" y="1356"/>
                    <a:pt x="834" y="1039"/>
                  </a:cubicBezTo>
                  <a:cubicBezTo>
                    <a:pt x="834" y="639"/>
                    <a:pt x="668" y="205"/>
                    <a:pt x="434" y="38"/>
                  </a:cubicBezTo>
                  <a:cubicBezTo>
                    <a:pt x="389" y="13"/>
                    <a:pt x="346" y="1"/>
                    <a:pt x="3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2"/>
            <p:cNvSpPr/>
            <p:nvPr/>
          </p:nvSpPr>
          <p:spPr>
            <a:xfrm>
              <a:off x="3401189" y="1995636"/>
              <a:ext cx="369160" cy="517834"/>
            </a:xfrm>
            <a:custGeom>
              <a:avLst/>
              <a:gdLst/>
              <a:ahLst/>
              <a:cxnLst/>
              <a:rect l="l" t="t" r="r" b="b"/>
              <a:pathLst>
                <a:path w="14178" h="19888" extrusionOk="0">
                  <a:moveTo>
                    <a:pt x="1821" y="0"/>
                  </a:moveTo>
                  <a:cubicBezTo>
                    <a:pt x="1770" y="0"/>
                    <a:pt x="1719" y="11"/>
                    <a:pt x="1669" y="37"/>
                  </a:cubicBezTo>
                  <a:lnTo>
                    <a:pt x="1635" y="37"/>
                  </a:lnTo>
                  <a:cubicBezTo>
                    <a:pt x="1635" y="37"/>
                    <a:pt x="1602" y="37"/>
                    <a:pt x="1602" y="70"/>
                  </a:cubicBezTo>
                  <a:lnTo>
                    <a:pt x="1502" y="70"/>
                  </a:lnTo>
                  <a:cubicBezTo>
                    <a:pt x="1502" y="70"/>
                    <a:pt x="1502" y="103"/>
                    <a:pt x="1468" y="103"/>
                  </a:cubicBezTo>
                  <a:lnTo>
                    <a:pt x="1402" y="103"/>
                  </a:lnTo>
                  <a:cubicBezTo>
                    <a:pt x="1368" y="137"/>
                    <a:pt x="1368" y="137"/>
                    <a:pt x="1335" y="137"/>
                  </a:cubicBezTo>
                  <a:lnTo>
                    <a:pt x="1302" y="137"/>
                  </a:lnTo>
                  <a:cubicBezTo>
                    <a:pt x="1302" y="137"/>
                    <a:pt x="1268" y="137"/>
                    <a:pt x="1268" y="170"/>
                  </a:cubicBezTo>
                  <a:lnTo>
                    <a:pt x="1168" y="170"/>
                  </a:lnTo>
                  <a:cubicBezTo>
                    <a:pt x="1168" y="170"/>
                    <a:pt x="1168" y="203"/>
                    <a:pt x="1135" y="203"/>
                  </a:cubicBezTo>
                  <a:lnTo>
                    <a:pt x="1068" y="203"/>
                  </a:lnTo>
                  <a:cubicBezTo>
                    <a:pt x="1035" y="237"/>
                    <a:pt x="1035" y="237"/>
                    <a:pt x="1001" y="237"/>
                  </a:cubicBezTo>
                  <a:lnTo>
                    <a:pt x="968" y="237"/>
                  </a:lnTo>
                  <a:cubicBezTo>
                    <a:pt x="968" y="237"/>
                    <a:pt x="935" y="237"/>
                    <a:pt x="935" y="270"/>
                  </a:cubicBezTo>
                  <a:lnTo>
                    <a:pt x="835" y="270"/>
                  </a:lnTo>
                  <a:cubicBezTo>
                    <a:pt x="835" y="270"/>
                    <a:pt x="835" y="304"/>
                    <a:pt x="801" y="304"/>
                  </a:cubicBezTo>
                  <a:lnTo>
                    <a:pt x="735" y="304"/>
                  </a:lnTo>
                  <a:cubicBezTo>
                    <a:pt x="701" y="337"/>
                    <a:pt x="701" y="337"/>
                    <a:pt x="668" y="337"/>
                  </a:cubicBezTo>
                  <a:lnTo>
                    <a:pt x="634" y="337"/>
                  </a:lnTo>
                  <a:cubicBezTo>
                    <a:pt x="634" y="337"/>
                    <a:pt x="601" y="337"/>
                    <a:pt x="601" y="370"/>
                  </a:cubicBezTo>
                  <a:lnTo>
                    <a:pt x="501" y="370"/>
                  </a:lnTo>
                  <a:cubicBezTo>
                    <a:pt x="501" y="370"/>
                    <a:pt x="501" y="404"/>
                    <a:pt x="468" y="404"/>
                  </a:cubicBezTo>
                  <a:lnTo>
                    <a:pt x="434" y="404"/>
                  </a:lnTo>
                  <a:cubicBezTo>
                    <a:pt x="167" y="470"/>
                    <a:pt x="1" y="837"/>
                    <a:pt x="1" y="1371"/>
                  </a:cubicBezTo>
                  <a:lnTo>
                    <a:pt x="1" y="11645"/>
                  </a:lnTo>
                  <a:cubicBezTo>
                    <a:pt x="1" y="12379"/>
                    <a:pt x="334" y="13213"/>
                    <a:pt x="801" y="13480"/>
                  </a:cubicBezTo>
                  <a:lnTo>
                    <a:pt x="2402" y="14447"/>
                  </a:lnTo>
                  <a:lnTo>
                    <a:pt x="2402" y="17583"/>
                  </a:lnTo>
                  <a:lnTo>
                    <a:pt x="2436" y="17549"/>
                  </a:lnTo>
                  <a:lnTo>
                    <a:pt x="2469" y="17516"/>
                  </a:lnTo>
                  <a:lnTo>
                    <a:pt x="2469" y="17549"/>
                  </a:lnTo>
                  <a:lnTo>
                    <a:pt x="2536" y="17516"/>
                  </a:lnTo>
                  <a:lnTo>
                    <a:pt x="2569" y="17483"/>
                  </a:lnTo>
                  <a:lnTo>
                    <a:pt x="2569" y="17516"/>
                  </a:lnTo>
                  <a:lnTo>
                    <a:pt x="2603" y="17483"/>
                  </a:lnTo>
                  <a:lnTo>
                    <a:pt x="2636" y="17449"/>
                  </a:lnTo>
                  <a:lnTo>
                    <a:pt x="2636" y="17483"/>
                  </a:lnTo>
                  <a:lnTo>
                    <a:pt x="2703" y="17449"/>
                  </a:lnTo>
                  <a:lnTo>
                    <a:pt x="2736" y="17416"/>
                  </a:lnTo>
                  <a:lnTo>
                    <a:pt x="2736" y="17449"/>
                  </a:lnTo>
                  <a:lnTo>
                    <a:pt x="2769" y="17416"/>
                  </a:lnTo>
                  <a:lnTo>
                    <a:pt x="2803" y="17382"/>
                  </a:lnTo>
                  <a:lnTo>
                    <a:pt x="2803" y="17416"/>
                  </a:lnTo>
                  <a:lnTo>
                    <a:pt x="2869" y="17382"/>
                  </a:lnTo>
                  <a:lnTo>
                    <a:pt x="2903" y="17349"/>
                  </a:lnTo>
                  <a:lnTo>
                    <a:pt x="2903" y="17382"/>
                  </a:lnTo>
                  <a:lnTo>
                    <a:pt x="2936" y="17349"/>
                  </a:lnTo>
                  <a:lnTo>
                    <a:pt x="2936" y="17382"/>
                  </a:lnTo>
                  <a:lnTo>
                    <a:pt x="2969" y="17316"/>
                  </a:lnTo>
                  <a:lnTo>
                    <a:pt x="2969" y="17349"/>
                  </a:lnTo>
                  <a:lnTo>
                    <a:pt x="3036" y="17316"/>
                  </a:lnTo>
                  <a:lnTo>
                    <a:pt x="3036" y="17349"/>
                  </a:lnTo>
                  <a:lnTo>
                    <a:pt x="3070" y="17282"/>
                  </a:lnTo>
                  <a:lnTo>
                    <a:pt x="3070" y="17382"/>
                  </a:lnTo>
                  <a:lnTo>
                    <a:pt x="3103" y="17349"/>
                  </a:lnTo>
                  <a:lnTo>
                    <a:pt x="3103" y="17382"/>
                  </a:lnTo>
                  <a:lnTo>
                    <a:pt x="3136" y="17316"/>
                  </a:lnTo>
                  <a:lnTo>
                    <a:pt x="3136" y="17349"/>
                  </a:lnTo>
                  <a:lnTo>
                    <a:pt x="3203" y="17316"/>
                  </a:lnTo>
                  <a:lnTo>
                    <a:pt x="3203" y="17349"/>
                  </a:lnTo>
                  <a:lnTo>
                    <a:pt x="3236" y="17282"/>
                  </a:lnTo>
                  <a:lnTo>
                    <a:pt x="3236" y="17316"/>
                  </a:lnTo>
                  <a:lnTo>
                    <a:pt x="3270" y="17282"/>
                  </a:lnTo>
                  <a:lnTo>
                    <a:pt x="3270" y="17316"/>
                  </a:lnTo>
                  <a:lnTo>
                    <a:pt x="3303" y="17249"/>
                  </a:lnTo>
                  <a:lnTo>
                    <a:pt x="3303" y="17282"/>
                  </a:lnTo>
                  <a:lnTo>
                    <a:pt x="3370" y="17249"/>
                  </a:lnTo>
                  <a:lnTo>
                    <a:pt x="3370" y="17282"/>
                  </a:lnTo>
                  <a:lnTo>
                    <a:pt x="3403" y="17216"/>
                  </a:lnTo>
                  <a:lnTo>
                    <a:pt x="3403" y="17249"/>
                  </a:lnTo>
                  <a:lnTo>
                    <a:pt x="3436" y="17216"/>
                  </a:lnTo>
                  <a:lnTo>
                    <a:pt x="3436" y="17249"/>
                  </a:lnTo>
                  <a:lnTo>
                    <a:pt x="3470" y="17182"/>
                  </a:lnTo>
                  <a:lnTo>
                    <a:pt x="3470" y="17216"/>
                  </a:lnTo>
                  <a:lnTo>
                    <a:pt x="3537" y="17182"/>
                  </a:lnTo>
                  <a:lnTo>
                    <a:pt x="3537" y="17216"/>
                  </a:lnTo>
                  <a:lnTo>
                    <a:pt x="3570" y="17182"/>
                  </a:lnTo>
                  <a:lnTo>
                    <a:pt x="3603" y="17149"/>
                  </a:lnTo>
                  <a:lnTo>
                    <a:pt x="3603" y="17182"/>
                  </a:lnTo>
                  <a:lnTo>
                    <a:pt x="3637" y="17149"/>
                  </a:lnTo>
                  <a:lnTo>
                    <a:pt x="3703" y="17116"/>
                  </a:lnTo>
                  <a:lnTo>
                    <a:pt x="3703" y="17149"/>
                  </a:lnTo>
                  <a:lnTo>
                    <a:pt x="5004" y="15948"/>
                  </a:lnTo>
                  <a:lnTo>
                    <a:pt x="12376" y="19818"/>
                  </a:lnTo>
                  <a:cubicBezTo>
                    <a:pt x="12479" y="19859"/>
                    <a:pt x="12570" y="19887"/>
                    <a:pt x="12647" y="19887"/>
                  </a:cubicBezTo>
                  <a:cubicBezTo>
                    <a:pt x="12695" y="19887"/>
                    <a:pt x="12738" y="19876"/>
                    <a:pt x="12776" y="19851"/>
                  </a:cubicBezTo>
                  <a:lnTo>
                    <a:pt x="12877" y="19851"/>
                  </a:lnTo>
                  <a:cubicBezTo>
                    <a:pt x="13677" y="19517"/>
                    <a:pt x="14177" y="19517"/>
                    <a:pt x="14177" y="18483"/>
                  </a:cubicBezTo>
                  <a:lnTo>
                    <a:pt x="14177" y="8243"/>
                  </a:lnTo>
                  <a:cubicBezTo>
                    <a:pt x="14144" y="7509"/>
                    <a:pt x="13811" y="6675"/>
                    <a:pt x="13344" y="6408"/>
                  </a:cubicBezTo>
                  <a:lnTo>
                    <a:pt x="2069" y="70"/>
                  </a:lnTo>
                  <a:cubicBezTo>
                    <a:pt x="1986" y="29"/>
                    <a:pt x="1904" y="0"/>
                    <a:pt x="18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2"/>
            <p:cNvSpPr/>
            <p:nvPr/>
          </p:nvSpPr>
          <p:spPr>
            <a:xfrm>
              <a:off x="3402075" y="2006598"/>
              <a:ext cx="342211" cy="508070"/>
            </a:xfrm>
            <a:custGeom>
              <a:avLst/>
              <a:gdLst/>
              <a:ahLst/>
              <a:cxnLst/>
              <a:rect l="l" t="t" r="r" b="b"/>
              <a:pathLst>
                <a:path w="13143" h="19513" extrusionOk="0">
                  <a:moveTo>
                    <a:pt x="539" y="0"/>
                  </a:moveTo>
                  <a:cubicBezTo>
                    <a:pt x="229" y="0"/>
                    <a:pt x="0" y="377"/>
                    <a:pt x="0" y="983"/>
                  </a:cubicBezTo>
                  <a:lnTo>
                    <a:pt x="0" y="11224"/>
                  </a:lnTo>
                  <a:cubicBezTo>
                    <a:pt x="0" y="11991"/>
                    <a:pt x="367" y="12825"/>
                    <a:pt x="801" y="13092"/>
                  </a:cubicBezTo>
                  <a:lnTo>
                    <a:pt x="2402" y="14059"/>
                  </a:lnTo>
                  <a:lnTo>
                    <a:pt x="2402" y="17195"/>
                  </a:lnTo>
                  <a:lnTo>
                    <a:pt x="4503" y="15294"/>
                  </a:lnTo>
                  <a:lnTo>
                    <a:pt x="12342" y="19430"/>
                  </a:lnTo>
                  <a:cubicBezTo>
                    <a:pt x="12440" y="19486"/>
                    <a:pt x="12532" y="19513"/>
                    <a:pt x="12617" y="19513"/>
                  </a:cubicBezTo>
                  <a:cubicBezTo>
                    <a:pt x="12935" y="19513"/>
                    <a:pt x="13143" y="19135"/>
                    <a:pt x="13143" y="18529"/>
                  </a:cubicBezTo>
                  <a:lnTo>
                    <a:pt x="13143" y="8289"/>
                  </a:lnTo>
                  <a:cubicBezTo>
                    <a:pt x="13143" y="7521"/>
                    <a:pt x="12776" y="6687"/>
                    <a:pt x="12342" y="6421"/>
                  </a:cubicBezTo>
                  <a:lnTo>
                    <a:pt x="801" y="83"/>
                  </a:lnTo>
                  <a:cubicBezTo>
                    <a:pt x="710" y="27"/>
                    <a:pt x="621" y="0"/>
                    <a:pt x="5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2"/>
            <p:cNvSpPr/>
            <p:nvPr/>
          </p:nvSpPr>
          <p:spPr>
            <a:xfrm>
              <a:off x="3490654" y="2211773"/>
              <a:ext cx="22601" cy="39525"/>
            </a:xfrm>
            <a:custGeom>
              <a:avLst/>
              <a:gdLst/>
              <a:ahLst/>
              <a:cxnLst/>
              <a:rect l="l" t="t" r="r" b="b"/>
              <a:pathLst>
                <a:path w="868" h="1518" extrusionOk="0">
                  <a:moveTo>
                    <a:pt x="294" y="0"/>
                  </a:moveTo>
                  <a:cubicBezTo>
                    <a:pt x="126" y="0"/>
                    <a:pt x="0" y="192"/>
                    <a:pt x="0" y="509"/>
                  </a:cubicBezTo>
                  <a:cubicBezTo>
                    <a:pt x="0" y="909"/>
                    <a:pt x="201" y="1343"/>
                    <a:pt x="434" y="1476"/>
                  </a:cubicBezTo>
                  <a:cubicBezTo>
                    <a:pt x="483" y="1504"/>
                    <a:pt x="530" y="1517"/>
                    <a:pt x="574" y="1517"/>
                  </a:cubicBezTo>
                  <a:cubicBezTo>
                    <a:pt x="742" y="1517"/>
                    <a:pt x="868" y="1326"/>
                    <a:pt x="868" y="1009"/>
                  </a:cubicBezTo>
                  <a:cubicBezTo>
                    <a:pt x="868" y="609"/>
                    <a:pt x="668" y="175"/>
                    <a:pt x="434" y="42"/>
                  </a:cubicBezTo>
                  <a:cubicBezTo>
                    <a:pt x="385" y="14"/>
                    <a:pt x="338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2"/>
            <p:cNvSpPr/>
            <p:nvPr/>
          </p:nvSpPr>
          <p:spPr>
            <a:xfrm>
              <a:off x="3555800" y="2249996"/>
              <a:ext cx="22601" cy="40384"/>
            </a:xfrm>
            <a:custGeom>
              <a:avLst/>
              <a:gdLst/>
              <a:ahLst/>
              <a:cxnLst/>
              <a:rect l="l" t="t" r="r" b="b"/>
              <a:pathLst>
                <a:path w="868" h="1551" extrusionOk="0">
                  <a:moveTo>
                    <a:pt x="295" y="0"/>
                  </a:moveTo>
                  <a:cubicBezTo>
                    <a:pt x="126" y="0"/>
                    <a:pt x="0" y="198"/>
                    <a:pt x="0" y="542"/>
                  </a:cubicBezTo>
                  <a:cubicBezTo>
                    <a:pt x="0" y="942"/>
                    <a:pt x="200" y="1376"/>
                    <a:pt x="434" y="1509"/>
                  </a:cubicBezTo>
                  <a:cubicBezTo>
                    <a:pt x="483" y="1537"/>
                    <a:pt x="530" y="1550"/>
                    <a:pt x="574" y="1550"/>
                  </a:cubicBezTo>
                  <a:cubicBezTo>
                    <a:pt x="742" y="1550"/>
                    <a:pt x="868" y="1359"/>
                    <a:pt x="868" y="1042"/>
                  </a:cubicBezTo>
                  <a:cubicBezTo>
                    <a:pt x="868" y="642"/>
                    <a:pt x="667" y="175"/>
                    <a:pt x="434" y="41"/>
                  </a:cubicBezTo>
                  <a:cubicBezTo>
                    <a:pt x="386" y="14"/>
                    <a:pt x="339" y="0"/>
                    <a:pt x="2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2"/>
            <p:cNvSpPr/>
            <p:nvPr/>
          </p:nvSpPr>
          <p:spPr>
            <a:xfrm>
              <a:off x="3621805" y="2289079"/>
              <a:ext cx="21741" cy="39499"/>
            </a:xfrm>
            <a:custGeom>
              <a:avLst/>
              <a:gdLst/>
              <a:ahLst/>
              <a:cxnLst/>
              <a:rect l="l" t="t" r="r" b="b"/>
              <a:pathLst>
                <a:path w="835" h="1517" extrusionOk="0">
                  <a:moveTo>
                    <a:pt x="264" y="0"/>
                  </a:moveTo>
                  <a:cubicBezTo>
                    <a:pt x="105" y="0"/>
                    <a:pt x="0" y="192"/>
                    <a:pt x="0" y="508"/>
                  </a:cubicBezTo>
                  <a:cubicBezTo>
                    <a:pt x="0" y="909"/>
                    <a:pt x="167" y="1342"/>
                    <a:pt x="401" y="1476"/>
                  </a:cubicBezTo>
                  <a:cubicBezTo>
                    <a:pt x="449" y="1504"/>
                    <a:pt x="497" y="1517"/>
                    <a:pt x="541" y="1517"/>
                  </a:cubicBezTo>
                  <a:cubicBezTo>
                    <a:pt x="709" y="1517"/>
                    <a:pt x="834" y="1326"/>
                    <a:pt x="834" y="1009"/>
                  </a:cubicBezTo>
                  <a:cubicBezTo>
                    <a:pt x="834" y="609"/>
                    <a:pt x="634" y="175"/>
                    <a:pt x="401" y="41"/>
                  </a:cubicBezTo>
                  <a:cubicBezTo>
                    <a:pt x="352" y="14"/>
                    <a:pt x="306" y="0"/>
                    <a:pt x="2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2"/>
            <p:cNvSpPr/>
            <p:nvPr/>
          </p:nvSpPr>
          <p:spPr>
            <a:xfrm>
              <a:off x="4573710" y="2636185"/>
              <a:ext cx="369160" cy="517834"/>
            </a:xfrm>
            <a:custGeom>
              <a:avLst/>
              <a:gdLst/>
              <a:ahLst/>
              <a:cxnLst/>
              <a:rect l="l" t="t" r="r" b="b"/>
              <a:pathLst>
                <a:path w="14178" h="19888" extrusionOk="0">
                  <a:moveTo>
                    <a:pt x="1815" y="0"/>
                  </a:moveTo>
                  <a:cubicBezTo>
                    <a:pt x="1766" y="0"/>
                    <a:pt x="1718" y="8"/>
                    <a:pt x="1669" y="20"/>
                  </a:cubicBezTo>
                  <a:cubicBezTo>
                    <a:pt x="1669" y="20"/>
                    <a:pt x="1669" y="53"/>
                    <a:pt x="1635" y="53"/>
                  </a:cubicBezTo>
                  <a:lnTo>
                    <a:pt x="1569" y="53"/>
                  </a:lnTo>
                  <a:cubicBezTo>
                    <a:pt x="1535" y="87"/>
                    <a:pt x="1535" y="87"/>
                    <a:pt x="1502" y="87"/>
                  </a:cubicBezTo>
                  <a:lnTo>
                    <a:pt x="1469" y="87"/>
                  </a:lnTo>
                  <a:cubicBezTo>
                    <a:pt x="1469" y="87"/>
                    <a:pt x="1435" y="87"/>
                    <a:pt x="1435" y="120"/>
                  </a:cubicBezTo>
                  <a:lnTo>
                    <a:pt x="1335" y="120"/>
                  </a:lnTo>
                  <a:cubicBezTo>
                    <a:pt x="1335" y="120"/>
                    <a:pt x="1335" y="153"/>
                    <a:pt x="1302" y="153"/>
                  </a:cubicBezTo>
                  <a:lnTo>
                    <a:pt x="1235" y="153"/>
                  </a:lnTo>
                  <a:cubicBezTo>
                    <a:pt x="1202" y="187"/>
                    <a:pt x="1202" y="187"/>
                    <a:pt x="1168" y="187"/>
                  </a:cubicBezTo>
                  <a:lnTo>
                    <a:pt x="1135" y="187"/>
                  </a:lnTo>
                  <a:cubicBezTo>
                    <a:pt x="1135" y="187"/>
                    <a:pt x="1102" y="187"/>
                    <a:pt x="1102" y="220"/>
                  </a:cubicBezTo>
                  <a:lnTo>
                    <a:pt x="1002" y="220"/>
                  </a:lnTo>
                  <a:cubicBezTo>
                    <a:pt x="1002" y="220"/>
                    <a:pt x="1002" y="253"/>
                    <a:pt x="968" y="253"/>
                  </a:cubicBezTo>
                  <a:lnTo>
                    <a:pt x="901" y="253"/>
                  </a:lnTo>
                  <a:cubicBezTo>
                    <a:pt x="868" y="287"/>
                    <a:pt x="868" y="287"/>
                    <a:pt x="835" y="287"/>
                  </a:cubicBezTo>
                  <a:lnTo>
                    <a:pt x="801" y="287"/>
                  </a:lnTo>
                  <a:cubicBezTo>
                    <a:pt x="801" y="287"/>
                    <a:pt x="768" y="287"/>
                    <a:pt x="768" y="320"/>
                  </a:cubicBezTo>
                  <a:lnTo>
                    <a:pt x="668" y="320"/>
                  </a:lnTo>
                  <a:cubicBezTo>
                    <a:pt x="668" y="320"/>
                    <a:pt x="668" y="354"/>
                    <a:pt x="635" y="354"/>
                  </a:cubicBezTo>
                  <a:lnTo>
                    <a:pt x="568" y="354"/>
                  </a:lnTo>
                  <a:cubicBezTo>
                    <a:pt x="535" y="387"/>
                    <a:pt x="535" y="387"/>
                    <a:pt x="501" y="387"/>
                  </a:cubicBezTo>
                  <a:lnTo>
                    <a:pt x="468" y="387"/>
                  </a:lnTo>
                  <a:cubicBezTo>
                    <a:pt x="468" y="387"/>
                    <a:pt x="434" y="387"/>
                    <a:pt x="434" y="420"/>
                  </a:cubicBezTo>
                  <a:cubicBezTo>
                    <a:pt x="168" y="487"/>
                    <a:pt x="1" y="854"/>
                    <a:pt x="1" y="1388"/>
                  </a:cubicBezTo>
                  <a:lnTo>
                    <a:pt x="1" y="11628"/>
                  </a:lnTo>
                  <a:cubicBezTo>
                    <a:pt x="1" y="12395"/>
                    <a:pt x="334" y="13229"/>
                    <a:pt x="801" y="13496"/>
                  </a:cubicBezTo>
                  <a:lnTo>
                    <a:pt x="2403" y="14430"/>
                  </a:lnTo>
                  <a:lnTo>
                    <a:pt x="2403" y="17566"/>
                  </a:lnTo>
                  <a:lnTo>
                    <a:pt x="2436" y="17533"/>
                  </a:lnTo>
                  <a:lnTo>
                    <a:pt x="2436" y="17566"/>
                  </a:lnTo>
                  <a:lnTo>
                    <a:pt x="2469" y="17533"/>
                  </a:lnTo>
                  <a:lnTo>
                    <a:pt x="2536" y="17499"/>
                  </a:lnTo>
                  <a:lnTo>
                    <a:pt x="2536" y="17533"/>
                  </a:lnTo>
                  <a:lnTo>
                    <a:pt x="2569" y="17499"/>
                  </a:lnTo>
                  <a:lnTo>
                    <a:pt x="2603" y="17466"/>
                  </a:lnTo>
                  <a:lnTo>
                    <a:pt x="2603" y="17499"/>
                  </a:lnTo>
                  <a:lnTo>
                    <a:pt x="2636" y="17466"/>
                  </a:lnTo>
                  <a:lnTo>
                    <a:pt x="2703" y="17432"/>
                  </a:lnTo>
                  <a:lnTo>
                    <a:pt x="2703" y="17466"/>
                  </a:lnTo>
                  <a:lnTo>
                    <a:pt x="2736" y="17432"/>
                  </a:lnTo>
                  <a:lnTo>
                    <a:pt x="2769" y="17399"/>
                  </a:lnTo>
                  <a:lnTo>
                    <a:pt x="2769" y="17432"/>
                  </a:lnTo>
                  <a:lnTo>
                    <a:pt x="2803" y="17399"/>
                  </a:lnTo>
                  <a:lnTo>
                    <a:pt x="2870" y="17366"/>
                  </a:lnTo>
                  <a:lnTo>
                    <a:pt x="2870" y="17399"/>
                  </a:lnTo>
                  <a:lnTo>
                    <a:pt x="2903" y="17366"/>
                  </a:lnTo>
                  <a:lnTo>
                    <a:pt x="2936" y="17332"/>
                  </a:lnTo>
                  <a:lnTo>
                    <a:pt x="2936" y="17366"/>
                  </a:lnTo>
                  <a:lnTo>
                    <a:pt x="2970" y="17332"/>
                  </a:lnTo>
                  <a:lnTo>
                    <a:pt x="2970" y="17366"/>
                  </a:lnTo>
                  <a:lnTo>
                    <a:pt x="3036" y="17299"/>
                  </a:lnTo>
                  <a:lnTo>
                    <a:pt x="3036" y="17332"/>
                  </a:lnTo>
                  <a:lnTo>
                    <a:pt x="3070" y="17299"/>
                  </a:lnTo>
                  <a:lnTo>
                    <a:pt x="3070" y="17399"/>
                  </a:lnTo>
                  <a:lnTo>
                    <a:pt x="3103" y="17332"/>
                  </a:lnTo>
                  <a:lnTo>
                    <a:pt x="3103" y="17366"/>
                  </a:lnTo>
                  <a:lnTo>
                    <a:pt x="3136" y="17332"/>
                  </a:lnTo>
                  <a:lnTo>
                    <a:pt x="3136" y="17366"/>
                  </a:lnTo>
                  <a:lnTo>
                    <a:pt x="3203" y="17299"/>
                  </a:lnTo>
                  <a:lnTo>
                    <a:pt x="3203" y="17332"/>
                  </a:lnTo>
                  <a:lnTo>
                    <a:pt x="3236" y="17299"/>
                  </a:lnTo>
                  <a:lnTo>
                    <a:pt x="3236" y="17332"/>
                  </a:lnTo>
                  <a:lnTo>
                    <a:pt x="3270" y="17266"/>
                  </a:lnTo>
                  <a:lnTo>
                    <a:pt x="3270" y="17299"/>
                  </a:lnTo>
                  <a:lnTo>
                    <a:pt x="3303" y="17266"/>
                  </a:lnTo>
                  <a:lnTo>
                    <a:pt x="3303" y="17299"/>
                  </a:lnTo>
                  <a:lnTo>
                    <a:pt x="3370" y="17232"/>
                  </a:lnTo>
                  <a:lnTo>
                    <a:pt x="3370" y="17266"/>
                  </a:lnTo>
                  <a:lnTo>
                    <a:pt x="3403" y="17232"/>
                  </a:lnTo>
                  <a:lnTo>
                    <a:pt x="3403" y="17266"/>
                  </a:lnTo>
                  <a:lnTo>
                    <a:pt x="3437" y="17199"/>
                  </a:lnTo>
                  <a:lnTo>
                    <a:pt x="3437" y="17232"/>
                  </a:lnTo>
                  <a:lnTo>
                    <a:pt x="3470" y="17199"/>
                  </a:lnTo>
                  <a:lnTo>
                    <a:pt x="3470" y="17232"/>
                  </a:lnTo>
                  <a:lnTo>
                    <a:pt x="3537" y="17199"/>
                  </a:lnTo>
                  <a:lnTo>
                    <a:pt x="3570" y="17166"/>
                  </a:lnTo>
                  <a:lnTo>
                    <a:pt x="3570" y="17199"/>
                  </a:lnTo>
                  <a:lnTo>
                    <a:pt x="3603" y="17166"/>
                  </a:lnTo>
                  <a:lnTo>
                    <a:pt x="3637" y="17132"/>
                  </a:lnTo>
                  <a:lnTo>
                    <a:pt x="3637" y="17166"/>
                  </a:lnTo>
                  <a:lnTo>
                    <a:pt x="3703" y="17132"/>
                  </a:lnTo>
                  <a:lnTo>
                    <a:pt x="5004" y="15965"/>
                  </a:lnTo>
                  <a:lnTo>
                    <a:pt x="12376" y="19801"/>
                  </a:lnTo>
                  <a:cubicBezTo>
                    <a:pt x="12482" y="19864"/>
                    <a:pt x="12574" y="19887"/>
                    <a:pt x="12653" y="19887"/>
                  </a:cubicBezTo>
                  <a:cubicBezTo>
                    <a:pt x="12699" y="19887"/>
                    <a:pt x="12740" y="19880"/>
                    <a:pt x="12777" y="19868"/>
                  </a:cubicBezTo>
                  <a:cubicBezTo>
                    <a:pt x="12810" y="19868"/>
                    <a:pt x="12810" y="19868"/>
                    <a:pt x="12810" y="19834"/>
                  </a:cubicBezTo>
                  <a:lnTo>
                    <a:pt x="12877" y="19834"/>
                  </a:lnTo>
                  <a:cubicBezTo>
                    <a:pt x="13677" y="19501"/>
                    <a:pt x="14178" y="19534"/>
                    <a:pt x="14178" y="18500"/>
                  </a:cubicBezTo>
                  <a:lnTo>
                    <a:pt x="14178" y="8226"/>
                  </a:lnTo>
                  <a:cubicBezTo>
                    <a:pt x="14144" y="7525"/>
                    <a:pt x="13811" y="6691"/>
                    <a:pt x="13344" y="6425"/>
                  </a:cubicBezTo>
                  <a:lnTo>
                    <a:pt x="2069" y="87"/>
                  </a:lnTo>
                  <a:cubicBezTo>
                    <a:pt x="1984" y="23"/>
                    <a:pt x="1900" y="0"/>
                    <a:pt x="18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2"/>
            <p:cNvSpPr/>
            <p:nvPr/>
          </p:nvSpPr>
          <p:spPr>
            <a:xfrm>
              <a:off x="4574595" y="2646782"/>
              <a:ext cx="342211" cy="508877"/>
            </a:xfrm>
            <a:custGeom>
              <a:avLst/>
              <a:gdLst/>
              <a:ahLst/>
              <a:cxnLst/>
              <a:rect l="l" t="t" r="r" b="b"/>
              <a:pathLst>
                <a:path w="13143" h="19544" extrusionOk="0">
                  <a:moveTo>
                    <a:pt x="550" y="1"/>
                  </a:moveTo>
                  <a:cubicBezTo>
                    <a:pt x="234" y="1"/>
                    <a:pt x="0" y="401"/>
                    <a:pt x="0" y="1014"/>
                  </a:cubicBezTo>
                  <a:lnTo>
                    <a:pt x="0" y="11255"/>
                  </a:lnTo>
                  <a:cubicBezTo>
                    <a:pt x="0" y="12022"/>
                    <a:pt x="367" y="12856"/>
                    <a:pt x="801" y="13123"/>
                  </a:cubicBezTo>
                  <a:lnTo>
                    <a:pt x="2402" y="14057"/>
                  </a:lnTo>
                  <a:lnTo>
                    <a:pt x="2402" y="17192"/>
                  </a:lnTo>
                  <a:lnTo>
                    <a:pt x="4503" y="15324"/>
                  </a:lnTo>
                  <a:lnTo>
                    <a:pt x="12342" y="19461"/>
                  </a:lnTo>
                  <a:cubicBezTo>
                    <a:pt x="12440" y="19517"/>
                    <a:pt x="12533" y="19543"/>
                    <a:pt x="12617" y="19543"/>
                  </a:cubicBezTo>
                  <a:cubicBezTo>
                    <a:pt x="12935" y="19543"/>
                    <a:pt x="13143" y="19166"/>
                    <a:pt x="13143" y="18560"/>
                  </a:cubicBezTo>
                  <a:lnTo>
                    <a:pt x="13143" y="8286"/>
                  </a:lnTo>
                  <a:cubicBezTo>
                    <a:pt x="13143" y="7519"/>
                    <a:pt x="12776" y="6685"/>
                    <a:pt x="12342" y="6418"/>
                  </a:cubicBezTo>
                  <a:lnTo>
                    <a:pt x="801" y="80"/>
                  </a:lnTo>
                  <a:cubicBezTo>
                    <a:pt x="714" y="26"/>
                    <a:pt x="629" y="1"/>
                    <a:pt x="55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2"/>
            <p:cNvSpPr/>
            <p:nvPr/>
          </p:nvSpPr>
          <p:spPr>
            <a:xfrm>
              <a:off x="4663175" y="2851983"/>
              <a:ext cx="22601" cy="40280"/>
            </a:xfrm>
            <a:custGeom>
              <a:avLst/>
              <a:gdLst/>
              <a:ahLst/>
              <a:cxnLst/>
              <a:rect l="l" t="t" r="r" b="b"/>
              <a:pathLst>
                <a:path w="868" h="1547" extrusionOk="0">
                  <a:moveTo>
                    <a:pt x="305" y="0"/>
                  </a:moveTo>
                  <a:cubicBezTo>
                    <a:pt x="131" y="0"/>
                    <a:pt x="1" y="215"/>
                    <a:pt x="1" y="538"/>
                  </a:cubicBezTo>
                  <a:cubicBezTo>
                    <a:pt x="1" y="939"/>
                    <a:pt x="201" y="1372"/>
                    <a:pt x="434" y="1506"/>
                  </a:cubicBezTo>
                  <a:cubicBezTo>
                    <a:pt x="483" y="1533"/>
                    <a:pt x="530" y="1547"/>
                    <a:pt x="575" y="1547"/>
                  </a:cubicBezTo>
                  <a:cubicBezTo>
                    <a:pt x="743" y="1547"/>
                    <a:pt x="868" y="1355"/>
                    <a:pt x="868" y="1039"/>
                  </a:cubicBezTo>
                  <a:cubicBezTo>
                    <a:pt x="868" y="638"/>
                    <a:pt x="668" y="171"/>
                    <a:pt x="434" y="38"/>
                  </a:cubicBezTo>
                  <a:cubicBezTo>
                    <a:pt x="389" y="12"/>
                    <a:pt x="346" y="0"/>
                    <a:pt x="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2"/>
            <p:cNvSpPr/>
            <p:nvPr/>
          </p:nvSpPr>
          <p:spPr>
            <a:xfrm>
              <a:off x="4728321" y="2890962"/>
              <a:ext cx="22601" cy="39525"/>
            </a:xfrm>
            <a:custGeom>
              <a:avLst/>
              <a:gdLst/>
              <a:ahLst/>
              <a:cxnLst/>
              <a:rect l="l" t="t" r="r" b="b"/>
              <a:pathLst>
                <a:path w="868" h="1518" extrusionOk="0">
                  <a:moveTo>
                    <a:pt x="294" y="1"/>
                  </a:moveTo>
                  <a:cubicBezTo>
                    <a:pt x="126" y="1"/>
                    <a:pt x="0" y="192"/>
                    <a:pt x="0" y="509"/>
                  </a:cubicBezTo>
                  <a:cubicBezTo>
                    <a:pt x="0" y="909"/>
                    <a:pt x="201" y="1343"/>
                    <a:pt x="434" y="1476"/>
                  </a:cubicBezTo>
                  <a:cubicBezTo>
                    <a:pt x="483" y="1504"/>
                    <a:pt x="530" y="1518"/>
                    <a:pt x="574" y="1518"/>
                  </a:cubicBezTo>
                  <a:cubicBezTo>
                    <a:pt x="742" y="1518"/>
                    <a:pt x="868" y="1326"/>
                    <a:pt x="868" y="1009"/>
                  </a:cubicBezTo>
                  <a:cubicBezTo>
                    <a:pt x="868" y="609"/>
                    <a:pt x="668" y="175"/>
                    <a:pt x="434" y="42"/>
                  </a:cubicBezTo>
                  <a:cubicBezTo>
                    <a:pt x="385" y="14"/>
                    <a:pt x="338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2"/>
            <p:cNvSpPr/>
            <p:nvPr/>
          </p:nvSpPr>
          <p:spPr>
            <a:xfrm>
              <a:off x="4794326" y="2929289"/>
              <a:ext cx="21741" cy="40280"/>
            </a:xfrm>
            <a:custGeom>
              <a:avLst/>
              <a:gdLst/>
              <a:ahLst/>
              <a:cxnLst/>
              <a:rect l="l" t="t" r="r" b="b"/>
              <a:pathLst>
                <a:path w="835" h="1547" extrusionOk="0">
                  <a:moveTo>
                    <a:pt x="275" y="0"/>
                  </a:moveTo>
                  <a:cubicBezTo>
                    <a:pt x="109" y="0"/>
                    <a:pt x="1" y="215"/>
                    <a:pt x="1" y="538"/>
                  </a:cubicBezTo>
                  <a:cubicBezTo>
                    <a:pt x="1" y="938"/>
                    <a:pt x="167" y="1372"/>
                    <a:pt x="401" y="1505"/>
                  </a:cubicBezTo>
                  <a:cubicBezTo>
                    <a:pt x="450" y="1533"/>
                    <a:pt x="497" y="1547"/>
                    <a:pt x="541" y="1547"/>
                  </a:cubicBezTo>
                  <a:cubicBezTo>
                    <a:pt x="709" y="1547"/>
                    <a:pt x="834" y="1355"/>
                    <a:pt x="834" y="1038"/>
                  </a:cubicBezTo>
                  <a:cubicBezTo>
                    <a:pt x="834" y="638"/>
                    <a:pt x="634" y="171"/>
                    <a:pt x="401" y="38"/>
                  </a:cubicBezTo>
                  <a:cubicBezTo>
                    <a:pt x="356" y="12"/>
                    <a:pt x="314" y="0"/>
                    <a:pt x="2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2"/>
            <p:cNvSpPr/>
            <p:nvPr/>
          </p:nvSpPr>
          <p:spPr>
            <a:xfrm>
              <a:off x="5821818" y="3295012"/>
              <a:ext cx="369134" cy="517365"/>
            </a:xfrm>
            <a:custGeom>
              <a:avLst/>
              <a:gdLst/>
              <a:ahLst/>
              <a:cxnLst/>
              <a:rect l="l" t="t" r="r" b="b"/>
              <a:pathLst>
                <a:path w="14177" h="19870" extrusionOk="0">
                  <a:moveTo>
                    <a:pt x="1820" y="0"/>
                  </a:moveTo>
                  <a:cubicBezTo>
                    <a:pt x="1776" y="0"/>
                    <a:pt x="1737" y="11"/>
                    <a:pt x="1701" y="35"/>
                  </a:cubicBezTo>
                  <a:lnTo>
                    <a:pt x="1668" y="35"/>
                  </a:lnTo>
                  <a:cubicBezTo>
                    <a:pt x="1635" y="35"/>
                    <a:pt x="1635" y="68"/>
                    <a:pt x="1601" y="68"/>
                  </a:cubicBezTo>
                  <a:lnTo>
                    <a:pt x="1534" y="68"/>
                  </a:lnTo>
                  <a:cubicBezTo>
                    <a:pt x="1501" y="102"/>
                    <a:pt x="1501" y="102"/>
                    <a:pt x="1501" y="102"/>
                  </a:cubicBezTo>
                  <a:lnTo>
                    <a:pt x="1434" y="102"/>
                  </a:lnTo>
                  <a:cubicBezTo>
                    <a:pt x="1434" y="102"/>
                    <a:pt x="1401" y="102"/>
                    <a:pt x="1401" y="135"/>
                  </a:cubicBezTo>
                  <a:lnTo>
                    <a:pt x="1334" y="135"/>
                  </a:lnTo>
                  <a:cubicBezTo>
                    <a:pt x="1301" y="135"/>
                    <a:pt x="1301" y="169"/>
                    <a:pt x="1268" y="169"/>
                  </a:cubicBezTo>
                  <a:lnTo>
                    <a:pt x="1201" y="169"/>
                  </a:lnTo>
                  <a:cubicBezTo>
                    <a:pt x="1168" y="202"/>
                    <a:pt x="1168" y="202"/>
                    <a:pt x="1168" y="202"/>
                  </a:cubicBezTo>
                  <a:lnTo>
                    <a:pt x="1101" y="202"/>
                  </a:lnTo>
                  <a:cubicBezTo>
                    <a:pt x="1101" y="202"/>
                    <a:pt x="1067" y="202"/>
                    <a:pt x="1067" y="235"/>
                  </a:cubicBezTo>
                  <a:lnTo>
                    <a:pt x="1001" y="235"/>
                  </a:lnTo>
                  <a:cubicBezTo>
                    <a:pt x="967" y="235"/>
                    <a:pt x="967" y="269"/>
                    <a:pt x="934" y="269"/>
                  </a:cubicBezTo>
                  <a:lnTo>
                    <a:pt x="867" y="269"/>
                  </a:lnTo>
                  <a:cubicBezTo>
                    <a:pt x="834" y="302"/>
                    <a:pt x="834" y="302"/>
                    <a:pt x="834" y="302"/>
                  </a:cubicBezTo>
                  <a:lnTo>
                    <a:pt x="767" y="302"/>
                  </a:lnTo>
                  <a:cubicBezTo>
                    <a:pt x="767" y="302"/>
                    <a:pt x="734" y="302"/>
                    <a:pt x="734" y="335"/>
                  </a:cubicBezTo>
                  <a:lnTo>
                    <a:pt x="667" y="335"/>
                  </a:lnTo>
                  <a:cubicBezTo>
                    <a:pt x="634" y="335"/>
                    <a:pt x="634" y="369"/>
                    <a:pt x="600" y="369"/>
                  </a:cubicBezTo>
                  <a:lnTo>
                    <a:pt x="534" y="369"/>
                  </a:lnTo>
                  <a:cubicBezTo>
                    <a:pt x="500" y="402"/>
                    <a:pt x="500" y="402"/>
                    <a:pt x="500" y="402"/>
                  </a:cubicBezTo>
                  <a:lnTo>
                    <a:pt x="434" y="402"/>
                  </a:lnTo>
                  <a:cubicBezTo>
                    <a:pt x="167" y="469"/>
                    <a:pt x="0" y="836"/>
                    <a:pt x="0" y="1369"/>
                  </a:cubicBezTo>
                  <a:lnTo>
                    <a:pt x="0" y="11643"/>
                  </a:lnTo>
                  <a:cubicBezTo>
                    <a:pt x="0" y="12411"/>
                    <a:pt x="367" y="13245"/>
                    <a:pt x="801" y="13511"/>
                  </a:cubicBezTo>
                  <a:lnTo>
                    <a:pt x="2402" y="14445"/>
                  </a:lnTo>
                  <a:lnTo>
                    <a:pt x="2402" y="17581"/>
                  </a:lnTo>
                  <a:lnTo>
                    <a:pt x="2435" y="17548"/>
                  </a:lnTo>
                  <a:lnTo>
                    <a:pt x="2435" y="17581"/>
                  </a:lnTo>
                  <a:lnTo>
                    <a:pt x="2502" y="17514"/>
                  </a:lnTo>
                  <a:lnTo>
                    <a:pt x="2502" y="17548"/>
                  </a:lnTo>
                  <a:lnTo>
                    <a:pt x="2535" y="17514"/>
                  </a:lnTo>
                  <a:lnTo>
                    <a:pt x="2535" y="17548"/>
                  </a:lnTo>
                  <a:lnTo>
                    <a:pt x="2569" y="17481"/>
                  </a:lnTo>
                  <a:lnTo>
                    <a:pt x="2569" y="17514"/>
                  </a:lnTo>
                  <a:lnTo>
                    <a:pt x="2602" y="17481"/>
                  </a:lnTo>
                  <a:lnTo>
                    <a:pt x="2602" y="17514"/>
                  </a:lnTo>
                  <a:lnTo>
                    <a:pt x="2669" y="17448"/>
                  </a:lnTo>
                  <a:lnTo>
                    <a:pt x="2669" y="17481"/>
                  </a:lnTo>
                  <a:lnTo>
                    <a:pt x="2702" y="17448"/>
                  </a:lnTo>
                  <a:lnTo>
                    <a:pt x="2702" y="17514"/>
                  </a:lnTo>
                  <a:lnTo>
                    <a:pt x="2735" y="17481"/>
                  </a:lnTo>
                  <a:lnTo>
                    <a:pt x="2735" y="17514"/>
                  </a:lnTo>
                  <a:lnTo>
                    <a:pt x="2769" y="17448"/>
                  </a:lnTo>
                  <a:lnTo>
                    <a:pt x="2769" y="17481"/>
                  </a:lnTo>
                  <a:lnTo>
                    <a:pt x="2835" y="17448"/>
                  </a:lnTo>
                  <a:lnTo>
                    <a:pt x="2835" y="17481"/>
                  </a:lnTo>
                  <a:lnTo>
                    <a:pt x="2869" y="17414"/>
                  </a:lnTo>
                  <a:lnTo>
                    <a:pt x="2869" y="17448"/>
                  </a:lnTo>
                  <a:lnTo>
                    <a:pt x="2902" y="17414"/>
                  </a:lnTo>
                  <a:lnTo>
                    <a:pt x="2902" y="17448"/>
                  </a:lnTo>
                  <a:lnTo>
                    <a:pt x="2935" y="17381"/>
                  </a:lnTo>
                  <a:lnTo>
                    <a:pt x="2935" y="17414"/>
                  </a:lnTo>
                  <a:lnTo>
                    <a:pt x="3002" y="17381"/>
                  </a:lnTo>
                  <a:lnTo>
                    <a:pt x="3002" y="17414"/>
                  </a:lnTo>
                  <a:lnTo>
                    <a:pt x="3036" y="17347"/>
                  </a:lnTo>
                  <a:lnTo>
                    <a:pt x="3036" y="17381"/>
                  </a:lnTo>
                  <a:lnTo>
                    <a:pt x="3069" y="17347"/>
                  </a:lnTo>
                  <a:lnTo>
                    <a:pt x="3069" y="17381"/>
                  </a:lnTo>
                  <a:lnTo>
                    <a:pt x="3102" y="17347"/>
                  </a:lnTo>
                  <a:lnTo>
                    <a:pt x="3169" y="17314"/>
                  </a:lnTo>
                  <a:lnTo>
                    <a:pt x="3169" y="17347"/>
                  </a:lnTo>
                  <a:lnTo>
                    <a:pt x="3202" y="17314"/>
                  </a:lnTo>
                  <a:lnTo>
                    <a:pt x="3236" y="17281"/>
                  </a:lnTo>
                  <a:lnTo>
                    <a:pt x="3236" y="17314"/>
                  </a:lnTo>
                  <a:lnTo>
                    <a:pt x="3269" y="17281"/>
                  </a:lnTo>
                  <a:lnTo>
                    <a:pt x="3336" y="17247"/>
                  </a:lnTo>
                  <a:lnTo>
                    <a:pt x="3336" y="17281"/>
                  </a:lnTo>
                  <a:lnTo>
                    <a:pt x="3369" y="17247"/>
                  </a:lnTo>
                  <a:lnTo>
                    <a:pt x="3402" y="17214"/>
                  </a:lnTo>
                  <a:lnTo>
                    <a:pt x="3402" y="17247"/>
                  </a:lnTo>
                  <a:lnTo>
                    <a:pt x="3436" y="17214"/>
                  </a:lnTo>
                  <a:lnTo>
                    <a:pt x="3503" y="17181"/>
                  </a:lnTo>
                  <a:lnTo>
                    <a:pt x="3503" y="17214"/>
                  </a:lnTo>
                  <a:lnTo>
                    <a:pt x="3536" y="17181"/>
                  </a:lnTo>
                  <a:lnTo>
                    <a:pt x="3569" y="17147"/>
                  </a:lnTo>
                  <a:lnTo>
                    <a:pt x="3569" y="17181"/>
                  </a:lnTo>
                  <a:lnTo>
                    <a:pt x="3603" y="17147"/>
                  </a:lnTo>
                  <a:lnTo>
                    <a:pt x="3669" y="17114"/>
                  </a:lnTo>
                  <a:lnTo>
                    <a:pt x="3669" y="17147"/>
                  </a:lnTo>
                  <a:lnTo>
                    <a:pt x="3703" y="17114"/>
                  </a:lnTo>
                  <a:lnTo>
                    <a:pt x="5037" y="15946"/>
                  </a:lnTo>
                  <a:lnTo>
                    <a:pt x="12409" y="19783"/>
                  </a:lnTo>
                  <a:cubicBezTo>
                    <a:pt x="12494" y="19846"/>
                    <a:pt x="12578" y="19869"/>
                    <a:pt x="12663" y="19869"/>
                  </a:cubicBezTo>
                  <a:cubicBezTo>
                    <a:pt x="12712" y="19869"/>
                    <a:pt x="12760" y="19861"/>
                    <a:pt x="12809" y="19849"/>
                  </a:cubicBezTo>
                  <a:cubicBezTo>
                    <a:pt x="12809" y="19849"/>
                    <a:pt x="12843" y="19849"/>
                    <a:pt x="12843" y="19816"/>
                  </a:cubicBezTo>
                  <a:lnTo>
                    <a:pt x="12876" y="19816"/>
                  </a:lnTo>
                  <a:cubicBezTo>
                    <a:pt x="13676" y="19482"/>
                    <a:pt x="14177" y="19516"/>
                    <a:pt x="14177" y="18482"/>
                  </a:cubicBezTo>
                  <a:lnTo>
                    <a:pt x="14177" y="8208"/>
                  </a:lnTo>
                  <a:cubicBezTo>
                    <a:pt x="14177" y="7507"/>
                    <a:pt x="13810" y="6673"/>
                    <a:pt x="13376" y="6406"/>
                  </a:cubicBezTo>
                  <a:lnTo>
                    <a:pt x="2102" y="102"/>
                  </a:lnTo>
                  <a:cubicBezTo>
                    <a:pt x="1994" y="37"/>
                    <a:pt x="1900" y="0"/>
                    <a:pt x="18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2"/>
            <p:cNvSpPr/>
            <p:nvPr/>
          </p:nvSpPr>
          <p:spPr>
            <a:xfrm>
              <a:off x="5822677" y="3305921"/>
              <a:ext cx="343096" cy="508851"/>
            </a:xfrm>
            <a:custGeom>
              <a:avLst/>
              <a:gdLst/>
              <a:ahLst/>
              <a:cxnLst/>
              <a:rect l="l" t="t" r="r" b="b"/>
              <a:pathLst>
                <a:path w="13177" h="19543" extrusionOk="0">
                  <a:moveTo>
                    <a:pt x="540" y="0"/>
                  </a:moveTo>
                  <a:cubicBezTo>
                    <a:pt x="229" y="0"/>
                    <a:pt x="0" y="378"/>
                    <a:pt x="0" y="984"/>
                  </a:cubicBezTo>
                  <a:lnTo>
                    <a:pt x="0" y="11258"/>
                  </a:lnTo>
                  <a:cubicBezTo>
                    <a:pt x="0" y="12025"/>
                    <a:pt x="367" y="12859"/>
                    <a:pt x="801" y="13126"/>
                  </a:cubicBezTo>
                  <a:lnTo>
                    <a:pt x="2402" y="14060"/>
                  </a:lnTo>
                  <a:lnTo>
                    <a:pt x="2402" y="17195"/>
                  </a:lnTo>
                  <a:lnTo>
                    <a:pt x="4504" y="15294"/>
                  </a:lnTo>
                  <a:lnTo>
                    <a:pt x="12376" y="19464"/>
                  </a:lnTo>
                  <a:cubicBezTo>
                    <a:pt x="12463" y="19517"/>
                    <a:pt x="12548" y="19543"/>
                    <a:pt x="12627" y="19543"/>
                  </a:cubicBezTo>
                  <a:cubicBezTo>
                    <a:pt x="12942" y="19543"/>
                    <a:pt x="13176" y="19143"/>
                    <a:pt x="13176" y="18530"/>
                  </a:cubicBezTo>
                  <a:lnTo>
                    <a:pt x="13176" y="8289"/>
                  </a:lnTo>
                  <a:cubicBezTo>
                    <a:pt x="13176" y="7522"/>
                    <a:pt x="12810" y="6688"/>
                    <a:pt x="12376" y="6421"/>
                  </a:cubicBezTo>
                  <a:lnTo>
                    <a:pt x="801" y="83"/>
                  </a:lnTo>
                  <a:cubicBezTo>
                    <a:pt x="710" y="27"/>
                    <a:pt x="622" y="0"/>
                    <a:pt x="54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2"/>
            <p:cNvSpPr/>
            <p:nvPr/>
          </p:nvSpPr>
          <p:spPr>
            <a:xfrm>
              <a:off x="5912142" y="3511097"/>
              <a:ext cx="21741" cy="40306"/>
            </a:xfrm>
            <a:custGeom>
              <a:avLst/>
              <a:gdLst/>
              <a:ahLst/>
              <a:cxnLst/>
              <a:rect l="l" t="t" r="r" b="b"/>
              <a:pathLst>
                <a:path w="835" h="1548" extrusionOk="0">
                  <a:moveTo>
                    <a:pt x="264" y="1"/>
                  </a:moveTo>
                  <a:cubicBezTo>
                    <a:pt x="105" y="1"/>
                    <a:pt x="0" y="192"/>
                    <a:pt x="0" y="509"/>
                  </a:cubicBezTo>
                  <a:cubicBezTo>
                    <a:pt x="0" y="909"/>
                    <a:pt x="167" y="1376"/>
                    <a:pt x="400" y="1510"/>
                  </a:cubicBezTo>
                  <a:cubicBezTo>
                    <a:pt x="445" y="1535"/>
                    <a:pt x="489" y="1547"/>
                    <a:pt x="530" y="1547"/>
                  </a:cubicBezTo>
                  <a:cubicBezTo>
                    <a:pt x="703" y="1547"/>
                    <a:pt x="834" y="1333"/>
                    <a:pt x="834" y="1009"/>
                  </a:cubicBezTo>
                  <a:cubicBezTo>
                    <a:pt x="834" y="609"/>
                    <a:pt x="634" y="175"/>
                    <a:pt x="400" y="42"/>
                  </a:cubicBezTo>
                  <a:cubicBezTo>
                    <a:pt x="352" y="14"/>
                    <a:pt x="306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2"/>
            <p:cNvSpPr/>
            <p:nvPr/>
          </p:nvSpPr>
          <p:spPr>
            <a:xfrm>
              <a:off x="5977262" y="3549841"/>
              <a:ext cx="21741" cy="39863"/>
            </a:xfrm>
            <a:custGeom>
              <a:avLst/>
              <a:gdLst/>
              <a:ahLst/>
              <a:cxnLst/>
              <a:rect l="l" t="t" r="r" b="b"/>
              <a:pathLst>
                <a:path w="835" h="1531" extrusionOk="0">
                  <a:moveTo>
                    <a:pt x="285" y="1"/>
                  </a:moveTo>
                  <a:cubicBezTo>
                    <a:pt x="122" y="1"/>
                    <a:pt x="1" y="211"/>
                    <a:pt x="1" y="522"/>
                  </a:cubicBezTo>
                  <a:cubicBezTo>
                    <a:pt x="1" y="922"/>
                    <a:pt x="201" y="1356"/>
                    <a:pt x="435" y="1489"/>
                  </a:cubicBezTo>
                  <a:cubicBezTo>
                    <a:pt x="483" y="1517"/>
                    <a:pt x="529" y="1531"/>
                    <a:pt x="571" y="1531"/>
                  </a:cubicBezTo>
                  <a:cubicBezTo>
                    <a:pt x="730" y="1531"/>
                    <a:pt x="835" y="1339"/>
                    <a:pt x="835" y="1022"/>
                  </a:cubicBezTo>
                  <a:cubicBezTo>
                    <a:pt x="835" y="622"/>
                    <a:pt x="635" y="189"/>
                    <a:pt x="435" y="55"/>
                  </a:cubicBezTo>
                  <a:cubicBezTo>
                    <a:pt x="383" y="18"/>
                    <a:pt x="332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2"/>
            <p:cNvSpPr/>
            <p:nvPr/>
          </p:nvSpPr>
          <p:spPr>
            <a:xfrm>
              <a:off x="6042407" y="3588402"/>
              <a:ext cx="21741" cy="40306"/>
            </a:xfrm>
            <a:custGeom>
              <a:avLst/>
              <a:gdLst/>
              <a:ahLst/>
              <a:cxnLst/>
              <a:rect l="l" t="t" r="r" b="b"/>
              <a:pathLst>
                <a:path w="835" h="1548" extrusionOk="0">
                  <a:moveTo>
                    <a:pt x="294" y="1"/>
                  </a:moveTo>
                  <a:cubicBezTo>
                    <a:pt x="126" y="1"/>
                    <a:pt x="1" y="192"/>
                    <a:pt x="1" y="509"/>
                  </a:cubicBezTo>
                  <a:cubicBezTo>
                    <a:pt x="1" y="909"/>
                    <a:pt x="201" y="1343"/>
                    <a:pt x="434" y="1510"/>
                  </a:cubicBezTo>
                  <a:cubicBezTo>
                    <a:pt x="479" y="1535"/>
                    <a:pt x="522" y="1547"/>
                    <a:pt x="561" y="1547"/>
                  </a:cubicBezTo>
                  <a:cubicBezTo>
                    <a:pt x="726" y="1547"/>
                    <a:pt x="835" y="1333"/>
                    <a:pt x="835" y="1009"/>
                  </a:cubicBezTo>
                  <a:cubicBezTo>
                    <a:pt x="835" y="609"/>
                    <a:pt x="668" y="175"/>
                    <a:pt x="434" y="42"/>
                  </a:cubicBezTo>
                  <a:cubicBezTo>
                    <a:pt x="386" y="14"/>
                    <a:pt x="338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2"/>
            <p:cNvSpPr/>
            <p:nvPr/>
          </p:nvSpPr>
          <p:spPr>
            <a:xfrm>
              <a:off x="3391634" y="2626264"/>
              <a:ext cx="200671" cy="185908"/>
            </a:xfrm>
            <a:custGeom>
              <a:avLst/>
              <a:gdLst/>
              <a:ahLst/>
              <a:cxnLst/>
              <a:rect l="l" t="t" r="r" b="b"/>
              <a:pathLst>
                <a:path w="7707" h="7140" extrusionOk="0">
                  <a:moveTo>
                    <a:pt x="3103" y="1"/>
                  </a:moveTo>
                  <a:cubicBezTo>
                    <a:pt x="1402" y="1"/>
                    <a:pt x="868" y="201"/>
                    <a:pt x="668" y="334"/>
                  </a:cubicBezTo>
                  <a:cubicBezTo>
                    <a:pt x="368" y="501"/>
                    <a:pt x="201" y="1735"/>
                    <a:pt x="1" y="2769"/>
                  </a:cubicBezTo>
                  <a:lnTo>
                    <a:pt x="3870" y="4938"/>
                  </a:lnTo>
                  <a:lnTo>
                    <a:pt x="7706" y="7139"/>
                  </a:lnTo>
                  <a:cubicBezTo>
                    <a:pt x="7539" y="5938"/>
                    <a:pt x="7339" y="4504"/>
                    <a:pt x="7039" y="3970"/>
                  </a:cubicBezTo>
                  <a:cubicBezTo>
                    <a:pt x="6839" y="3637"/>
                    <a:pt x="6339" y="2836"/>
                    <a:pt x="4637" y="901"/>
                  </a:cubicBezTo>
                  <a:close/>
                </a:path>
              </a:pathLst>
            </a:custGeom>
            <a:solidFill>
              <a:srgbClr val="F5D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2"/>
            <p:cNvSpPr/>
            <p:nvPr/>
          </p:nvSpPr>
          <p:spPr>
            <a:xfrm>
              <a:off x="3391634" y="2626264"/>
              <a:ext cx="200671" cy="185908"/>
            </a:xfrm>
            <a:custGeom>
              <a:avLst/>
              <a:gdLst/>
              <a:ahLst/>
              <a:cxnLst/>
              <a:rect l="l" t="t" r="r" b="b"/>
              <a:pathLst>
                <a:path w="7707" h="7140" extrusionOk="0">
                  <a:moveTo>
                    <a:pt x="3103" y="1"/>
                  </a:moveTo>
                  <a:cubicBezTo>
                    <a:pt x="1402" y="1"/>
                    <a:pt x="868" y="201"/>
                    <a:pt x="668" y="334"/>
                  </a:cubicBezTo>
                  <a:cubicBezTo>
                    <a:pt x="368" y="501"/>
                    <a:pt x="201" y="1735"/>
                    <a:pt x="1" y="2769"/>
                  </a:cubicBezTo>
                  <a:lnTo>
                    <a:pt x="3870" y="4938"/>
                  </a:lnTo>
                  <a:lnTo>
                    <a:pt x="7706" y="7139"/>
                  </a:lnTo>
                  <a:cubicBezTo>
                    <a:pt x="7539" y="5938"/>
                    <a:pt x="7339" y="4504"/>
                    <a:pt x="7039" y="3970"/>
                  </a:cubicBezTo>
                  <a:cubicBezTo>
                    <a:pt x="6839" y="3637"/>
                    <a:pt x="6339" y="2836"/>
                    <a:pt x="4637" y="90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2"/>
            <p:cNvSpPr/>
            <p:nvPr/>
          </p:nvSpPr>
          <p:spPr>
            <a:xfrm>
              <a:off x="3470683" y="2541148"/>
              <a:ext cx="43457" cy="134666"/>
            </a:xfrm>
            <a:custGeom>
              <a:avLst/>
              <a:gdLst/>
              <a:ahLst/>
              <a:cxnLst/>
              <a:rect l="l" t="t" r="r" b="b"/>
              <a:pathLst>
                <a:path w="1669" h="5172" extrusionOk="0">
                  <a:moveTo>
                    <a:pt x="0" y="1335"/>
                  </a:moveTo>
                  <a:lnTo>
                    <a:pt x="0" y="2936"/>
                  </a:lnTo>
                  <a:lnTo>
                    <a:pt x="0" y="3770"/>
                  </a:lnTo>
                  <a:cubicBezTo>
                    <a:pt x="467" y="4704"/>
                    <a:pt x="1201" y="5171"/>
                    <a:pt x="1668" y="4704"/>
                  </a:cubicBezTo>
                  <a:lnTo>
                    <a:pt x="1668" y="3903"/>
                  </a:lnTo>
                  <a:lnTo>
                    <a:pt x="1668" y="2269"/>
                  </a:lnTo>
                  <a:cubicBezTo>
                    <a:pt x="1668" y="935"/>
                    <a:pt x="0" y="1"/>
                    <a:pt x="0" y="13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2"/>
            <p:cNvSpPr/>
            <p:nvPr/>
          </p:nvSpPr>
          <p:spPr>
            <a:xfrm>
              <a:off x="3442016" y="2522036"/>
              <a:ext cx="18252" cy="35645"/>
            </a:xfrm>
            <a:custGeom>
              <a:avLst/>
              <a:gdLst/>
              <a:ahLst/>
              <a:cxnLst/>
              <a:rect l="l" t="t" r="r" b="b"/>
              <a:pathLst>
                <a:path w="701" h="1369" extrusionOk="0">
                  <a:moveTo>
                    <a:pt x="201" y="1"/>
                  </a:moveTo>
                  <a:cubicBezTo>
                    <a:pt x="367" y="34"/>
                    <a:pt x="534" y="334"/>
                    <a:pt x="634" y="735"/>
                  </a:cubicBezTo>
                  <a:cubicBezTo>
                    <a:pt x="701" y="1102"/>
                    <a:pt x="668" y="1368"/>
                    <a:pt x="501" y="1368"/>
                  </a:cubicBezTo>
                  <a:cubicBezTo>
                    <a:pt x="367" y="1335"/>
                    <a:pt x="167" y="1035"/>
                    <a:pt x="101" y="635"/>
                  </a:cubicBezTo>
                  <a:cubicBezTo>
                    <a:pt x="0" y="268"/>
                    <a:pt x="67" y="1"/>
                    <a:pt x="2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2"/>
            <p:cNvSpPr/>
            <p:nvPr/>
          </p:nvSpPr>
          <p:spPr>
            <a:xfrm>
              <a:off x="3523670" y="2569815"/>
              <a:ext cx="18252" cy="33901"/>
            </a:xfrm>
            <a:custGeom>
              <a:avLst/>
              <a:gdLst/>
              <a:ahLst/>
              <a:cxnLst/>
              <a:rect l="l" t="t" r="r" b="b"/>
              <a:pathLst>
                <a:path w="701" h="1302" extrusionOk="0">
                  <a:moveTo>
                    <a:pt x="500" y="134"/>
                  </a:moveTo>
                  <a:cubicBezTo>
                    <a:pt x="367" y="0"/>
                    <a:pt x="200" y="101"/>
                    <a:pt x="100" y="367"/>
                  </a:cubicBezTo>
                  <a:cubicBezTo>
                    <a:pt x="0" y="668"/>
                    <a:pt x="67" y="1001"/>
                    <a:pt x="200" y="1135"/>
                  </a:cubicBezTo>
                  <a:cubicBezTo>
                    <a:pt x="367" y="1301"/>
                    <a:pt x="534" y="1168"/>
                    <a:pt x="634" y="901"/>
                  </a:cubicBezTo>
                  <a:cubicBezTo>
                    <a:pt x="701" y="634"/>
                    <a:pt x="667" y="267"/>
                    <a:pt x="500" y="1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2"/>
            <p:cNvSpPr/>
            <p:nvPr/>
          </p:nvSpPr>
          <p:spPr>
            <a:xfrm>
              <a:off x="3461987" y="2656676"/>
              <a:ext cx="57361" cy="111180"/>
            </a:xfrm>
            <a:custGeom>
              <a:avLst/>
              <a:gdLst/>
              <a:ahLst/>
              <a:cxnLst/>
              <a:rect l="l" t="t" r="r" b="b"/>
              <a:pathLst>
                <a:path w="2203" h="4270" extrusionOk="0">
                  <a:moveTo>
                    <a:pt x="1168" y="334"/>
                  </a:moveTo>
                  <a:cubicBezTo>
                    <a:pt x="1168" y="334"/>
                    <a:pt x="1" y="0"/>
                    <a:pt x="1" y="100"/>
                  </a:cubicBezTo>
                  <a:cubicBezTo>
                    <a:pt x="1" y="200"/>
                    <a:pt x="468" y="3369"/>
                    <a:pt x="468" y="3369"/>
                  </a:cubicBezTo>
                  <a:lnTo>
                    <a:pt x="2002" y="4270"/>
                  </a:lnTo>
                  <a:lnTo>
                    <a:pt x="2202" y="13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2"/>
            <p:cNvSpPr/>
            <p:nvPr/>
          </p:nvSpPr>
          <p:spPr>
            <a:xfrm>
              <a:off x="3442875" y="2626264"/>
              <a:ext cx="37390" cy="121621"/>
            </a:xfrm>
            <a:custGeom>
              <a:avLst/>
              <a:gdLst/>
              <a:ahLst/>
              <a:cxnLst/>
              <a:rect l="l" t="t" r="r" b="b"/>
              <a:pathLst>
                <a:path w="1436" h="4671" extrusionOk="0">
                  <a:moveTo>
                    <a:pt x="1068" y="1"/>
                  </a:moveTo>
                  <a:lnTo>
                    <a:pt x="1068" y="468"/>
                  </a:lnTo>
                  <a:lnTo>
                    <a:pt x="1435" y="4671"/>
                  </a:lnTo>
                  <a:lnTo>
                    <a:pt x="801" y="4337"/>
                  </a:lnTo>
                  <a:lnTo>
                    <a:pt x="134" y="2169"/>
                  </a:lnTo>
                  <a:lnTo>
                    <a:pt x="801" y="1969"/>
                  </a:lnTo>
                  <a:lnTo>
                    <a:pt x="1" y="1035"/>
                  </a:lnTo>
                  <a:lnTo>
                    <a:pt x="73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2"/>
            <p:cNvSpPr/>
            <p:nvPr/>
          </p:nvSpPr>
          <p:spPr>
            <a:xfrm>
              <a:off x="3504558" y="2650583"/>
              <a:ext cx="37364" cy="120762"/>
            </a:xfrm>
            <a:custGeom>
              <a:avLst/>
              <a:gdLst/>
              <a:ahLst/>
              <a:cxnLst/>
              <a:rect l="l" t="t" r="r" b="b"/>
              <a:pathLst>
                <a:path w="1435" h="4638" extrusionOk="0">
                  <a:moveTo>
                    <a:pt x="367" y="1"/>
                  </a:moveTo>
                  <a:lnTo>
                    <a:pt x="367" y="501"/>
                  </a:lnTo>
                  <a:lnTo>
                    <a:pt x="0" y="4270"/>
                  </a:lnTo>
                  <a:lnTo>
                    <a:pt x="601" y="4637"/>
                  </a:lnTo>
                  <a:lnTo>
                    <a:pt x="1301" y="3236"/>
                  </a:lnTo>
                  <a:lnTo>
                    <a:pt x="634" y="2302"/>
                  </a:lnTo>
                  <a:lnTo>
                    <a:pt x="1435" y="2302"/>
                  </a:lnTo>
                  <a:lnTo>
                    <a:pt x="801" y="50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2"/>
            <p:cNvSpPr/>
            <p:nvPr/>
          </p:nvSpPr>
          <p:spPr>
            <a:xfrm>
              <a:off x="3482843" y="2664487"/>
              <a:ext cx="18252" cy="26090"/>
            </a:xfrm>
            <a:custGeom>
              <a:avLst/>
              <a:gdLst/>
              <a:ahLst/>
              <a:cxnLst/>
              <a:rect l="l" t="t" r="r" b="b"/>
              <a:pathLst>
                <a:path w="701" h="1002" extrusionOk="0">
                  <a:moveTo>
                    <a:pt x="0" y="301"/>
                  </a:moveTo>
                  <a:lnTo>
                    <a:pt x="200" y="834"/>
                  </a:lnTo>
                  <a:cubicBezTo>
                    <a:pt x="300" y="868"/>
                    <a:pt x="401" y="934"/>
                    <a:pt x="501" y="1001"/>
                  </a:cubicBezTo>
                  <a:lnTo>
                    <a:pt x="701" y="701"/>
                  </a:lnTo>
                  <a:lnTo>
                    <a:pt x="3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2"/>
            <p:cNvSpPr/>
            <p:nvPr/>
          </p:nvSpPr>
          <p:spPr>
            <a:xfrm>
              <a:off x="3481098" y="2686203"/>
              <a:ext cx="22601" cy="75587"/>
            </a:xfrm>
            <a:custGeom>
              <a:avLst/>
              <a:gdLst/>
              <a:ahLst/>
              <a:cxnLst/>
              <a:rect l="l" t="t" r="r" b="b"/>
              <a:pathLst>
                <a:path w="868" h="2903" extrusionOk="0">
                  <a:moveTo>
                    <a:pt x="267" y="0"/>
                  </a:moveTo>
                  <a:lnTo>
                    <a:pt x="1" y="2402"/>
                  </a:lnTo>
                  <a:lnTo>
                    <a:pt x="868" y="2902"/>
                  </a:lnTo>
                  <a:lnTo>
                    <a:pt x="568" y="1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2"/>
            <p:cNvSpPr/>
            <p:nvPr/>
          </p:nvSpPr>
          <p:spPr>
            <a:xfrm>
              <a:off x="3468939" y="2617594"/>
              <a:ext cx="23486" cy="60824"/>
            </a:xfrm>
            <a:custGeom>
              <a:avLst/>
              <a:gdLst/>
              <a:ahLst/>
              <a:cxnLst/>
              <a:rect l="l" t="t" r="r" b="b"/>
              <a:pathLst>
                <a:path w="902" h="2336" extrusionOk="0">
                  <a:moveTo>
                    <a:pt x="67" y="0"/>
                  </a:moveTo>
                  <a:lnTo>
                    <a:pt x="1" y="334"/>
                  </a:lnTo>
                  <a:lnTo>
                    <a:pt x="201" y="2335"/>
                  </a:lnTo>
                  <a:lnTo>
                    <a:pt x="901" y="183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2"/>
            <p:cNvSpPr/>
            <p:nvPr/>
          </p:nvSpPr>
          <p:spPr>
            <a:xfrm>
              <a:off x="3470683" y="2606294"/>
              <a:ext cx="43457" cy="33693"/>
            </a:xfrm>
            <a:custGeom>
              <a:avLst/>
              <a:gdLst/>
              <a:ahLst/>
              <a:cxnLst/>
              <a:rect l="l" t="t" r="r" b="b"/>
              <a:pathLst>
                <a:path w="1669" h="1294" extrusionOk="0">
                  <a:moveTo>
                    <a:pt x="0" y="0"/>
                  </a:moveTo>
                  <a:lnTo>
                    <a:pt x="0" y="67"/>
                  </a:lnTo>
                  <a:cubicBezTo>
                    <a:pt x="0" y="67"/>
                    <a:pt x="434" y="968"/>
                    <a:pt x="834" y="1201"/>
                  </a:cubicBezTo>
                  <a:cubicBezTo>
                    <a:pt x="934" y="1268"/>
                    <a:pt x="1036" y="1293"/>
                    <a:pt x="1133" y="1293"/>
                  </a:cubicBezTo>
                  <a:cubicBezTo>
                    <a:pt x="1424" y="1293"/>
                    <a:pt x="1668" y="1068"/>
                    <a:pt x="1668" y="1068"/>
                  </a:cubicBezTo>
                  <a:lnTo>
                    <a:pt x="1668" y="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2"/>
            <p:cNvSpPr/>
            <p:nvPr/>
          </p:nvSpPr>
          <p:spPr>
            <a:xfrm>
              <a:off x="3426394" y="2436060"/>
              <a:ext cx="132036" cy="201530"/>
            </a:xfrm>
            <a:custGeom>
              <a:avLst/>
              <a:gdLst/>
              <a:ahLst/>
              <a:cxnLst/>
              <a:rect l="l" t="t" r="r" b="b"/>
              <a:pathLst>
                <a:path w="5071" h="7740" extrusionOk="0">
                  <a:moveTo>
                    <a:pt x="2535" y="1468"/>
                  </a:moveTo>
                  <a:cubicBezTo>
                    <a:pt x="0" y="0"/>
                    <a:pt x="967" y="5071"/>
                    <a:pt x="1134" y="5504"/>
                  </a:cubicBezTo>
                  <a:cubicBezTo>
                    <a:pt x="1301" y="5971"/>
                    <a:pt x="2135" y="7272"/>
                    <a:pt x="2535" y="7506"/>
                  </a:cubicBezTo>
                  <a:cubicBezTo>
                    <a:pt x="2935" y="7739"/>
                    <a:pt x="3736" y="7372"/>
                    <a:pt x="3936" y="7106"/>
                  </a:cubicBezTo>
                  <a:cubicBezTo>
                    <a:pt x="4103" y="6839"/>
                    <a:pt x="5070" y="2903"/>
                    <a:pt x="2535" y="14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2"/>
            <p:cNvSpPr/>
            <p:nvPr/>
          </p:nvSpPr>
          <p:spPr>
            <a:xfrm>
              <a:off x="3442016" y="2458973"/>
              <a:ext cx="103369" cy="140394"/>
            </a:xfrm>
            <a:custGeom>
              <a:avLst/>
              <a:gdLst/>
              <a:ahLst/>
              <a:cxnLst/>
              <a:rect l="l" t="t" r="r" b="b"/>
              <a:pathLst>
                <a:path w="3970" h="5392" extrusionOk="0">
                  <a:moveTo>
                    <a:pt x="1735" y="1422"/>
                  </a:moveTo>
                  <a:cubicBezTo>
                    <a:pt x="1768" y="1422"/>
                    <a:pt x="1768" y="1455"/>
                    <a:pt x="1802" y="1455"/>
                  </a:cubicBezTo>
                  <a:lnTo>
                    <a:pt x="1768" y="1455"/>
                  </a:lnTo>
                  <a:lnTo>
                    <a:pt x="1735" y="1422"/>
                  </a:lnTo>
                  <a:close/>
                  <a:moveTo>
                    <a:pt x="1084" y="1"/>
                  </a:moveTo>
                  <a:cubicBezTo>
                    <a:pt x="831" y="1"/>
                    <a:pt x="623" y="78"/>
                    <a:pt x="501" y="221"/>
                  </a:cubicBezTo>
                  <a:cubicBezTo>
                    <a:pt x="0" y="855"/>
                    <a:pt x="167" y="2356"/>
                    <a:pt x="301" y="3457"/>
                  </a:cubicBezTo>
                  <a:cubicBezTo>
                    <a:pt x="301" y="3490"/>
                    <a:pt x="301" y="3524"/>
                    <a:pt x="301" y="3524"/>
                  </a:cubicBezTo>
                  <a:cubicBezTo>
                    <a:pt x="301" y="3524"/>
                    <a:pt x="315" y="3538"/>
                    <a:pt x="335" y="3538"/>
                  </a:cubicBezTo>
                  <a:cubicBezTo>
                    <a:pt x="345" y="3538"/>
                    <a:pt x="356" y="3535"/>
                    <a:pt x="367" y="3524"/>
                  </a:cubicBezTo>
                  <a:cubicBezTo>
                    <a:pt x="367" y="3424"/>
                    <a:pt x="367" y="3257"/>
                    <a:pt x="367" y="3257"/>
                  </a:cubicBezTo>
                  <a:cubicBezTo>
                    <a:pt x="334" y="3090"/>
                    <a:pt x="334" y="2957"/>
                    <a:pt x="301" y="2790"/>
                  </a:cubicBezTo>
                  <a:cubicBezTo>
                    <a:pt x="367" y="2189"/>
                    <a:pt x="634" y="2189"/>
                    <a:pt x="734" y="1489"/>
                  </a:cubicBezTo>
                  <a:cubicBezTo>
                    <a:pt x="768" y="1455"/>
                    <a:pt x="801" y="1422"/>
                    <a:pt x="834" y="1389"/>
                  </a:cubicBezTo>
                  <a:cubicBezTo>
                    <a:pt x="868" y="1322"/>
                    <a:pt x="901" y="1289"/>
                    <a:pt x="934" y="1289"/>
                  </a:cubicBezTo>
                  <a:cubicBezTo>
                    <a:pt x="968" y="1255"/>
                    <a:pt x="968" y="1255"/>
                    <a:pt x="1001" y="1255"/>
                  </a:cubicBezTo>
                  <a:cubicBezTo>
                    <a:pt x="1468" y="1289"/>
                    <a:pt x="1935" y="1822"/>
                    <a:pt x="2369" y="2323"/>
                  </a:cubicBezTo>
                  <a:cubicBezTo>
                    <a:pt x="2536" y="2490"/>
                    <a:pt x="2736" y="2690"/>
                    <a:pt x="2903" y="2790"/>
                  </a:cubicBezTo>
                  <a:cubicBezTo>
                    <a:pt x="2929" y="2799"/>
                    <a:pt x="2951" y="2803"/>
                    <a:pt x="2970" y="2803"/>
                  </a:cubicBezTo>
                  <a:cubicBezTo>
                    <a:pt x="3020" y="2803"/>
                    <a:pt x="3045" y="2772"/>
                    <a:pt x="3069" y="2723"/>
                  </a:cubicBezTo>
                  <a:cubicBezTo>
                    <a:pt x="3269" y="3624"/>
                    <a:pt x="3436" y="4124"/>
                    <a:pt x="3536" y="4758"/>
                  </a:cubicBezTo>
                  <a:cubicBezTo>
                    <a:pt x="3536" y="4858"/>
                    <a:pt x="3503" y="4958"/>
                    <a:pt x="3503" y="5058"/>
                  </a:cubicBezTo>
                  <a:cubicBezTo>
                    <a:pt x="3503" y="5058"/>
                    <a:pt x="3503" y="5225"/>
                    <a:pt x="3503" y="5325"/>
                  </a:cubicBezTo>
                  <a:cubicBezTo>
                    <a:pt x="3503" y="5325"/>
                    <a:pt x="3503" y="5325"/>
                    <a:pt x="3503" y="5358"/>
                  </a:cubicBezTo>
                  <a:cubicBezTo>
                    <a:pt x="3503" y="5358"/>
                    <a:pt x="3536" y="5392"/>
                    <a:pt x="3570" y="5392"/>
                  </a:cubicBezTo>
                  <a:cubicBezTo>
                    <a:pt x="3570" y="5358"/>
                    <a:pt x="3570" y="5358"/>
                    <a:pt x="3570" y="5358"/>
                  </a:cubicBezTo>
                  <a:cubicBezTo>
                    <a:pt x="3570" y="5325"/>
                    <a:pt x="3570" y="5292"/>
                    <a:pt x="3570" y="5258"/>
                  </a:cubicBezTo>
                  <a:cubicBezTo>
                    <a:pt x="3603" y="5191"/>
                    <a:pt x="3603" y="5158"/>
                    <a:pt x="3603" y="5091"/>
                  </a:cubicBezTo>
                  <a:cubicBezTo>
                    <a:pt x="3736" y="4524"/>
                    <a:pt x="3970" y="2123"/>
                    <a:pt x="3069" y="1322"/>
                  </a:cubicBezTo>
                  <a:cubicBezTo>
                    <a:pt x="2468" y="397"/>
                    <a:pt x="1658" y="1"/>
                    <a:pt x="10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2"/>
            <p:cNvSpPr/>
            <p:nvPr/>
          </p:nvSpPr>
          <p:spPr>
            <a:xfrm>
              <a:off x="3492399" y="2642772"/>
              <a:ext cx="22601" cy="56475"/>
            </a:xfrm>
            <a:custGeom>
              <a:avLst/>
              <a:gdLst/>
              <a:ahLst/>
              <a:cxnLst/>
              <a:rect l="l" t="t" r="r" b="b"/>
              <a:pathLst>
                <a:path w="868" h="2169" extrusionOk="0">
                  <a:moveTo>
                    <a:pt x="834" y="0"/>
                  </a:moveTo>
                  <a:lnTo>
                    <a:pt x="867" y="367"/>
                  </a:lnTo>
                  <a:lnTo>
                    <a:pt x="701" y="2169"/>
                  </a:lnTo>
                  <a:lnTo>
                    <a:pt x="0" y="8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2"/>
            <p:cNvSpPr/>
            <p:nvPr/>
          </p:nvSpPr>
          <p:spPr>
            <a:xfrm>
              <a:off x="3470683" y="2616709"/>
              <a:ext cx="43457" cy="48664"/>
            </a:xfrm>
            <a:custGeom>
              <a:avLst/>
              <a:gdLst/>
              <a:ahLst/>
              <a:cxnLst/>
              <a:rect l="l" t="t" r="r" b="b"/>
              <a:pathLst>
                <a:path w="1669" h="1869" extrusionOk="0">
                  <a:moveTo>
                    <a:pt x="0" y="1"/>
                  </a:moveTo>
                  <a:lnTo>
                    <a:pt x="0" y="34"/>
                  </a:lnTo>
                  <a:lnTo>
                    <a:pt x="834" y="1869"/>
                  </a:lnTo>
                  <a:lnTo>
                    <a:pt x="1668" y="1001"/>
                  </a:lnTo>
                  <a:lnTo>
                    <a:pt x="1668" y="968"/>
                  </a:lnTo>
                  <a:lnTo>
                    <a:pt x="834" y="18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2"/>
            <p:cNvSpPr/>
            <p:nvPr/>
          </p:nvSpPr>
          <p:spPr>
            <a:xfrm>
              <a:off x="3488051" y="2686203"/>
              <a:ext cx="8697" cy="4374"/>
            </a:xfrm>
            <a:custGeom>
              <a:avLst/>
              <a:gdLst/>
              <a:ahLst/>
              <a:cxnLst/>
              <a:rect l="l" t="t" r="r" b="b"/>
              <a:pathLst>
                <a:path w="334" h="168" extrusionOk="0">
                  <a:moveTo>
                    <a:pt x="0" y="0"/>
                  </a:moveTo>
                  <a:lnTo>
                    <a:pt x="301" y="167"/>
                  </a:lnTo>
                  <a:lnTo>
                    <a:pt x="334" y="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2"/>
            <p:cNvSpPr/>
            <p:nvPr/>
          </p:nvSpPr>
          <p:spPr>
            <a:xfrm>
              <a:off x="4645808" y="3306338"/>
              <a:ext cx="200645" cy="186767"/>
            </a:xfrm>
            <a:custGeom>
              <a:avLst/>
              <a:gdLst/>
              <a:ahLst/>
              <a:cxnLst/>
              <a:rect l="l" t="t" r="r" b="b"/>
              <a:pathLst>
                <a:path w="7706" h="7173" extrusionOk="0">
                  <a:moveTo>
                    <a:pt x="3103" y="34"/>
                  </a:moveTo>
                  <a:cubicBezTo>
                    <a:pt x="1401" y="0"/>
                    <a:pt x="868" y="234"/>
                    <a:pt x="668" y="367"/>
                  </a:cubicBezTo>
                  <a:cubicBezTo>
                    <a:pt x="367" y="534"/>
                    <a:pt x="201" y="1768"/>
                    <a:pt x="0" y="2769"/>
                  </a:cubicBezTo>
                  <a:lnTo>
                    <a:pt x="3870" y="4971"/>
                  </a:lnTo>
                  <a:lnTo>
                    <a:pt x="7706" y="7172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6"/>
                    <a:pt x="6338" y="2869"/>
                    <a:pt x="4637" y="934"/>
                  </a:cubicBezTo>
                  <a:close/>
                </a:path>
              </a:pathLst>
            </a:custGeom>
            <a:solidFill>
              <a:srgbClr val="F5D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2"/>
            <p:cNvSpPr/>
            <p:nvPr/>
          </p:nvSpPr>
          <p:spPr>
            <a:xfrm>
              <a:off x="4645808" y="3306338"/>
              <a:ext cx="200645" cy="186767"/>
            </a:xfrm>
            <a:custGeom>
              <a:avLst/>
              <a:gdLst/>
              <a:ahLst/>
              <a:cxnLst/>
              <a:rect l="l" t="t" r="r" b="b"/>
              <a:pathLst>
                <a:path w="7706" h="7173" extrusionOk="0">
                  <a:moveTo>
                    <a:pt x="3103" y="34"/>
                  </a:moveTo>
                  <a:cubicBezTo>
                    <a:pt x="1401" y="0"/>
                    <a:pt x="868" y="234"/>
                    <a:pt x="668" y="367"/>
                  </a:cubicBezTo>
                  <a:cubicBezTo>
                    <a:pt x="367" y="534"/>
                    <a:pt x="201" y="1768"/>
                    <a:pt x="0" y="2769"/>
                  </a:cubicBezTo>
                  <a:lnTo>
                    <a:pt x="3870" y="4971"/>
                  </a:lnTo>
                  <a:lnTo>
                    <a:pt x="7706" y="7172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6"/>
                    <a:pt x="6338" y="2869"/>
                    <a:pt x="4637" y="93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2"/>
            <p:cNvSpPr/>
            <p:nvPr/>
          </p:nvSpPr>
          <p:spPr>
            <a:xfrm>
              <a:off x="4724832" y="3222080"/>
              <a:ext cx="43457" cy="133781"/>
            </a:xfrm>
            <a:custGeom>
              <a:avLst/>
              <a:gdLst/>
              <a:ahLst/>
              <a:cxnLst/>
              <a:rect l="l" t="t" r="r" b="b"/>
              <a:pathLst>
                <a:path w="1669" h="5138" extrusionOk="0">
                  <a:moveTo>
                    <a:pt x="1" y="1302"/>
                  </a:moveTo>
                  <a:lnTo>
                    <a:pt x="1" y="2936"/>
                  </a:lnTo>
                  <a:lnTo>
                    <a:pt x="1" y="3737"/>
                  </a:lnTo>
                  <a:cubicBezTo>
                    <a:pt x="468" y="4704"/>
                    <a:pt x="1202" y="5138"/>
                    <a:pt x="1635" y="4671"/>
                  </a:cubicBezTo>
                  <a:lnTo>
                    <a:pt x="1635" y="3870"/>
                  </a:lnTo>
                  <a:lnTo>
                    <a:pt x="1635" y="2236"/>
                  </a:lnTo>
                  <a:cubicBezTo>
                    <a:pt x="1669" y="935"/>
                    <a:pt x="1" y="1"/>
                    <a:pt x="1" y="13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2"/>
            <p:cNvSpPr/>
            <p:nvPr/>
          </p:nvSpPr>
          <p:spPr>
            <a:xfrm>
              <a:off x="4696191" y="3202110"/>
              <a:ext cx="18252" cy="36505"/>
            </a:xfrm>
            <a:custGeom>
              <a:avLst/>
              <a:gdLst/>
              <a:ahLst/>
              <a:cxnLst/>
              <a:rect l="l" t="t" r="r" b="b"/>
              <a:pathLst>
                <a:path w="701" h="1402" extrusionOk="0">
                  <a:moveTo>
                    <a:pt x="200" y="34"/>
                  </a:moveTo>
                  <a:cubicBezTo>
                    <a:pt x="334" y="67"/>
                    <a:pt x="534" y="367"/>
                    <a:pt x="601" y="734"/>
                  </a:cubicBezTo>
                  <a:cubicBezTo>
                    <a:pt x="701" y="1101"/>
                    <a:pt x="634" y="1402"/>
                    <a:pt x="501" y="1368"/>
                  </a:cubicBezTo>
                  <a:cubicBezTo>
                    <a:pt x="367" y="1368"/>
                    <a:pt x="167" y="1035"/>
                    <a:pt x="100" y="668"/>
                  </a:cubicBezTo>
                  <a:cubicBezTo>
                    <a:pt x="0" y="301"/>
                    <a:pt x="67" y="1"/>
                    <a:pt x="20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2"/>
            <p:cNvSpPr/>
            <p:nvPr/>
          </p:nvSpPr>
          <p:spPr>
            <a:xfrm>
              <a:off x="4777818" y="3249889"/>
              <a:ext cx="18278" cy="33901"/>
            </a:xfrm>
            <a:custGeom>
              <a:avLst/>
              <a:gdLst/>
              <a:ahLst/>
              <a:cxnLst/>
              <a:rect l="l" t="t" r="r" b="b"/>
              <a:pathLst>
                <a:path w="702" h="1302" extrusionOk="0">
                  <a:moveTo>
                    <a:pt x="501" y="167"/>
                  </a:moveTo>
                  <a:cubicBezTo>
                    <a:pt x="368" y="0"/>
                    <a:pt x="168" y="134"/>
                    <a:pt x="101" y="400"/>
                  </a:cubicBezTo>
                  <a:cubicBezTo>
                    <a:pt x="1" y="667"/>
                    <a:pt x="67" y="1034"/>
                    <a:pt x="201" y="1168"/>
                  </a:cubicBezTo>
                  <a:cubicBezTo>
                    <a:pt x="368" y="1301"/>
                    <a:pt x="534" y="1201"/>
                    <a:pt x="635" y="934"/>
                  </a:cubicBezTo>
                  <a:cubicBezTo>
                    <a:pt x="701" y="634"/>
                    <a:pt x="668" y="300"/>
                    <a:pt x="501" y="1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2"/>
            <p:cNvSpPr/>
            <p:nvPr/>
          </p:nvSpPr>
          <p:spPr>
            <a:xfrm>
              <a:off x="4716161" y="3337609"/>
              <a:ext cx="57335" cy="110321"/>
            </a:xfrm>
            <a:custGeom>
              <a:avLst/>
              <a:gdLst/>
              <a:ahLst/>
              <a:cxnLst/>
              <a:rect l="l" t="t" r="r" b="b"/>
              <a:pathLst>
                <a:path w="2202" h="4237" extrusionOk="0">
                  <a:moveTo>
                    <a:pt x="1168" y="300"/>
                  </a:moveTo>
                  <a:cubicBezTo>
                    <a:pt x="1168" y="300"/>
                    <a:pt x="0" y="0"/>
                    <a:pt x="0" y="100"/>
                  </a:cubicBezTo>
                  <a:cubicBezTo>
                    <a:pt x="0" y="200"/>
                    <a:pt x="434" y="3369"/>
                    <a:pt x="434" y="3369"/>
                  </a:cubicBezTo>
                  <a:lnTo>
                    <a:pt x="2002" y="4237"/>
                  </a:lnTo>
                  <a:lnTo>
                    <a:pt x="2202" y="133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2"/>
            <p:cNvSpPr/>
            <p:nvPr/>
          </p:nvSpPr>
          <p:spPr>
            <a:xfrm>
              <a:off x="4736991" y="3345420"/>
              <a:ext cx="18278" cy="25204"/>
            </a:xfrm>
            <a:custGeom>
              <a:avLst/>
              <a:gdLst/>
              <a:ahLst/>
              <a:cxnLst/>
              <a:rect l="l" t="t" r="r" b="b"/>
              <a:pathLst>
                <a:path w="702" h="968" extrusionOk="0">
                  <a:moveTo>
                    <a:pt x="1" y="301"/>
                  </a:moveTo>
                  <a:lnTo>
                    <a:pt x="201" y="801"/>
                  </a:lnTo>
                  <a:cubicBezTo>
                    <a:pt x="301" y="868"/>
                    <a:pt x="401" y="934"/>
                    <a:pt x="501" y="968"/>
                  </a:cubicBezTo>
                  <a:lnTo>
                    <a:pt x="701" y="701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2"/>
            <p:cNvSpPr/>
            <p:nvPr/>
          </p:nvSpPr>
          <p:spPr>
            <a:xfrm>
              <a:off x="4735273" y="3366276"/>
              <a:ext cx="22601" cy="75587"/>
            </a:xfrm>
            <a:custGeom>
              <a:avLst/>
              <a:gdLst/>
              <a:ahLst/>
              <a:cxnLst/>
              <a:rect l="l" t="t" r="r" b="b"/>
              <a:pathLst>
                <a:path w="868" h="2903" extrusionOk="0">
                  <a:moveTo>
                    <a:pt x="267" y="0"/>
                  </a:moveTo>
                  <a:lnTo>
                    <a:pt x="0" y="2402"/>
                  </a:lnTo>
                  <a:lnTo>
                    <a:pt x="868" y="2902"/>
                  </a:lnTo>
                  <a:lnTo>
                    <a:pt x="567" y="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2"/>
            <p:cNvSpPr/>
            <p:nvPr/>
          </p:nvSpPr>
          <p:spPr>
            <a:xfrm>
              <a:off x="4723113" y="3298527"/>
              <a:ext cx="23460" cy="60824"/>
            </a:xfrm>
            <a:custGeom>
              <a:avLst/>
              <a:gdLst/>
              <a:ahLst/>
              <a:cxnLst/>
              <a:rect l="l" t="t" r="r" b="b"/>
              <a:pathLst>
                <a:path w="901" h="2336" extrusionOk="0">
                  <a:moveTo>
                    <a:pt x="67" y="0"/>
                  </a:moveTo>
                  <a:lnTo>
                    <a:pt x="0" y="334"/>
                  </a:lnTo>
                  <a:lnTo>
                    <a:pt x="200" y="2335"/>
                  </a:lnTo>
                  <a:lnTo>
                    <a:pt x="901" y="18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2"/>
            <p:cNvSpPr/>
            <p:nvPr/>
          </p:nvSpPr>
          <p:spPr>
            <a:xfrm>
              <a:off x="4724832" y="3287226"/>
              <a:ext cx="43457" cy="33562"/>
            </a:xfrm>
            <a:custGeom>
              <a:avLst/>
              <a:gdLst/>
              <a:ahLst/>
              <a:cxnLst/>
              <a:rect l="l" t="t" r="r" b="b"/>
              <a:pathLst>
                <a:path w="1669" h="1289" extrusionOk="0">
                  <a:moveTo>
                    <a:pt x="1" y="1"/>
                  </a:moveTo>
                  <a:lnTo>
                    <a:pt x="1" y="67"/>
                  </a:lnTo>
                  <a:cubicBezTo>
                    <a:pt x="1" y="67"/>
                    <a:pt x="435" y="935"/>
                    <a:pt x="835" y="1201"/>
                  </a:cubicBezTo>
                  <a:cubicBezTo>
                    <a:pt x="929" y="1264"/>
                    <a:pt x="1025" y="1288"/>
                    <a:pt x="1117" y="1288"/>
                  </a:cubicBezTo>
                  <a:cubicBezTo>
                    <a:pt x="1415" y="1288"/>
                    <a:pt x="1669" y="1035"/>
                    <a:pt x="1669" y="1035"/>
                  </a:cubicBezTo>
                  <a:lnTo>
                    <a:pt x="1669" y="9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2"/>
            <p:cNvSpPr/>
            <p:nvPr/>
          </p:nvSpPr>
          <p:spPr>
            <a:xfrm>
              <a:off x="4679683" y="3116993"/>
              <a:ext cx="132921" cy="201530"/>
            </a:xfrm>
            <a:custGeom>
              <a:avLst/>
              <a:gdLst/>
              <a:ahLst/>
              <a:cxnLst/>
              <a:rect l="l" t="t" r="r" b="b"/>
              <a:pathLst>
                <a:path w="5105" h="7740" extrusionOk="0">
                  <a:moveTo>
                    <a:pt x="2569" y="1435"/>
                  </a:moveTo>
                  <a:cubicBezTo>
                    <a:pt x="0" y="1"/>
                    <a:pt x="1001" y="5037"/>
                    <a:pt x="1168" y="5471"/>
                  </a:cubicBezTo>
                  <a:cubicBezTo>
                    <a:pt x="1335" y="5971"/>
                    <a:pt x="2169" y="7272"/>
                    <a:pt x="2569" y="7506"/>
                  </a:cubicBezTo>
                  <a:cubicBezTo>
                    <a:pt x="2969" y="7739"/>
                    <a:pt x="3770" y="7372"/>
                    <a:pt x="3970" y="7072"/>
                  </a:cubicBezTo>
                  <a:cubicBezTo>
                    <a:pt x="4137" y="6839"/>
                    <a:pt x="5104" y="2903"/>
                    <a:pt x="2569" y="14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2"/>
            <p:cNvSpPr/>
            <p:nvPr/>
          </p:nvSpPr>
          <p:spPr>
            <a:xfrm>
              <a:off x="4696191" y="3139359"/>
              <a:ext cx="103369" cy="140082"/>
            </a:xfrm>
            <a:custGeom>
              <a:avLst/>
              <a:gdLst/>
              <a:ahLst/>
              <a:cxnLst/>
              <a:rect l="l" t="t" r="r" b="b"/>
              <a:pathLst>
                <a:path w="3970" h="5380" extrusionOk="0">
                  <a:moveTo>
                    <a:pt x="1103" y="0"/>
                  </a:moveTo>
                  <a:cubicBezTo>
                    <a:pt x="841" y="0"/>
                    <a:pt x="626" y="85"/>
                    <a:pt x="501" y="242"/>
                  </a:cubicBezTo>
                  <a:cubicBezTo>
                    <a:pt x="0" y="876"/>
                    <a:pt x="167" y="2344"/>
                    <a:pt x="267" y="3445"/>
                  </a:cubicBezTo>
                  <a:cubicBezTo>
                    <a:pt x="267" y="3445"/>
                    <a:pt x="300" y="3478"/>
                    <a:pt x="300" y="3478"/>
                  </a:cubicBezTo>
                  <a:cubicBezTo>
                    <a:pt x="300" y="3478"/>
                    <a:pt x="300" y="3511"/>
                    <a:pt x="300" y="3545"/>
                  </a:cubicBezTo>
                  <a:lnTo>
                    <a:pt x="367" y="3545"/>
                  </a:lnTo>
                  <a:cubicBezTo>
                    <a:pt x="367" y="3445"/>
                    <a:pt x="367" y="3278"/>
                    <a:pt x="367" y="3244"/>
                  </a:cubicBezTo>
                  <a:cubicBezTo>
                    <a:pt x="334" y="3111"/>
                    <a:pt x="334" y="2944"/>
                    <a:pt x="300" y="2811"/>
                  </a:cubicBezTo>
                  <a:cubicBezTo>
                    <a:pt x="367" y="2210"/>
                    <a:pt x="634" y="2210"/>
                    <a:pt x="734" y="1477"/>
                  </a:cubicBezTo>
                  <a:cubicBezTo>
                    <a:pt x="767" y="1443"/>
                    <a:pt x="801" y="1410"/>
                    <a:pt x="834" y="1376"/>
                  </a:cubicBezTo>
                  <a:cubicBezTo>
                    <a:pt x="867" y="1343"/>
                    <a:pt x="901" y="1310"/>
                    <a:pt x="934" y="1276"/>
                  </a:cubicBezTo>
                  <a:lnTo>
                    <a:pt x="1001" y="1276"/>
                  </a:lnTo>
                  <a:cubicBezTo>
                    <a:pt x="1468" y="1310"/>
                    <a:pt x="1935" y="1843"/>
                    <a:pt x="2369" y="2310"/>
                  </a:cubicBezTo>
                  <a:cubicBezTo>
                    <a:pt x="2535" y="2511"/>
                    <a:pt x="2735" y="2711"/>
                    <a:pt x="2902" y="2777"/>
                  </a:cubicBezTo>
                  <a:cubicBezTo>
                    <a:pt x="2938" y="2801"/>
                    <a:pt x="2965" y="2812"/>
                    <a:pt x="2986" y="2812"/>
                  </a:cubicBezTo>
                  <a:cubicBezTo>
                    <a:pt x="3026" y="2812"/>
                    <a:pt x="3048" y="2775"/>
                    <a:pt x="3069" y="2711"/>
                  </a:cubicBezTo>
                  <a:cubicBezTo>
                    <a:pt x="3269" y="3645"/>
                    <a:pt x="3436" y="4112"/>
                    <a:pt x="3536" y="4779"/>
                  </a:cubicBezTo>
                  <a:cubicBezTo>
                    <a:pt x="3536" y="4846"/>
                    <a:pt x="3503" y="4946"/>
                    <a:pt x="3503" y="5046"/>
                  </a:cubicBezTo>
                  <a:cubicBezTo>
                    <a:pt x="3503" y="5046"/>
                    <a:pt x="3503" y="5246"/>
                    <a:pt x="3503" y="5346"/>
                  </a:cubicBezTo>
                  <a:cubicBezTo>
                    <a:pt x="3503" y="5346"/>
                    <a:pt x="3536" y="5379"/>
                    <a:pt x="3569" y="5379"/>
                  </a:cubicBezTo>
                  <a:cubicBezTo>
                    <a:pt x="3569" y="5379"/>
                    <a:pt x="3569" y="5346"/>
                    <a:pt x="3569" y="5346"/>
                  </a:cubicBezTo>
                  <a:cubicBezTo>
                    <a:pt x="3569" y="5313"/>
                    <a:pt x="3569" y="5279"/>
                    <a:pt x="3603" y="5246"/>
                  </a:cubicBezTo>
                  <a:cubicBezTo>
                    <a:pt x="3603" y="5213"/>
                    <a:pt x="3603" y="5146"/>
                    <a:pt x="3603" y="5079"/>
                  </a:cubicBezTo>
                  <a:cubicBezTo>
                    <a:pt x="3736" y="4545"/>
                    <a:pt x="3970" y="2144"/>
                    <a:pt x="3069" y="1343"/>
                  </a:cubicBezTo>
                  <a:cubicBezTo>
                    <a:pt x="2474" y="405"/>
                    <a:pt x="1675" y="0"/>
                    <a:pt x="11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2"/>
            <p:cNvSpPr/>
            <p:nvPr/>
          </p:nvSpPr>
          <p:spPr>
            <a:xfrm>
              <a:off x="4746547" y="3322846"/>
              <a:ext cx="22627" cy="57335"/>
            </a:xfrm>
            <a:custGeom>
              <a:avLst/>
              <a:gdLst/>
              <a:ahLst/>
              <a:cxnLst/>
              <a:rect l="l" t="t" r="r" b="b"/>
              <a:pathLst>
                <a:path w="869" h="2202" extrusionOk="0">
                  <a:moveTo>
                    <a:pt x="835" y="0"/>
                  </a:moveTo>
                  <a:lnTo>
                    <a:pt x="868" y="400"/>
                  </a:lnTo>
                  <a:lnTo>
                    <a:pt x="701" y="2202"/>
                  </a:lnTo>
                  <a:lnTo>
                    <a:pt x="1" y="8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2"/>
            <p:cNvSpPr/>
            <p:nvPr/>
          </p:nvSpPr>
          <p:spPr>
            <a:xfrm>
              <a:off x="4724832" y="3297641"/>
              <a:ext cx="43457" cy="47805"/>
            </a:xfrm>
            <a:custGeom>
              <a:avLst/>
              <a:gdLst/>
              <a:ahLst/>
              <a:cxnLst/>
              <a:rect l="l" t="t" r="r" b="b"/>
              <a:pathLst>
                <a:path w="1669" h="1836" extrusionOk="0">
                  <a:moveTo>
                    <a:pt x="1" y="1"/>
                  </a:moveTo>
                  <a:lnTo>
                    <a:pt x="1" y="34"/>
                  </a:lnTo>
                  <a:lnTo>
                    <a:pt x="835" y="1835"/>
                  </a:lnTo>
                  <a:lnTo>
                    <a:pt x="1669" y="968"/>
                  </a:lnTo>
                  <a:lnTo>
                    <a:pt x="1669" y="935"/>
                  </a:lnTo>
                  <a:lnTo>
                    <a:pt x="835" y="180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2"/>
            <p:cNvSpPr/>
            <p:nvPr/>
          </p:nvSpPr>
          <p:spPr>
            <a:xfrm>
              <a:off x="4742225" y="3366276"/>
              <a:ext cx="7837" cy="5234"/>
            </a:xfrm>
            <a:custGeom>
              <a:avLst/>
              <a:gdLst/>
              <a:ahLst/>
              <a:cxnLst/>
              <a:rect l="l" t="t" r="r" b="b"/>
              <a:pathLst>
                <a:path w="301" h="201" extrusionOk="0">
                  <a:moveTo>
                    <a:pt x="0" y="0"/>
                  </a:moveTo>
                  <a:lnTo>
                    <a:pt x="300" y="200"/>
                  </a:lnTo>
                  <a:lnTo>
                    <a:pt x="300" y="20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2"/>
            <p:cNvSpPr/>
            <p:nvPr/>
          </p:nvSpPr>
          <p:spPr>
            <a:xfrm>
              <a:off x="4705746" y="3231636"/>
              <a:ext cx="86002" cy="86497"/>
            </a:xfrm>
            <a:custGeom>
              <a:avLst/>
              <a:gdLst/>
              <a:ahLst/>
              <a:cxnLst/>
              <a:rect l="l" t="t" r="r" b="b"/>
              <a:pathLst>
                <a:path w="3303" h="3322" extrusionOk="0">
                  <a:moveTo>
                    <a:pt x="0" y="1"/>
                  </a:moveTo>
                  <a:lnTo>
                    <a:pt x="33" y="1068"/>
                  </a:lnTo>
                  <a:cubicBezTo>
                    <a:pt x="33" y="1068"/>
                    <a:pt x="934" y="3136"/>
                    <a:pt x="1635" y="3303"/>
                  </a:cubicBezTo>
                  <a:cubicBezTo>
                    <a:pt x="1701" y="3316"/>
                    <a:pt x="1768" y="3321"/>
                    <a:pt x="1833" y="3321"/>
                  </a:cubicBezTo>
                  <a:cubicBezTo>
                    <a:pt x="2456" y="3321"/>
                    <a:pt x="3002" y="2803"/>
                    <a:pt x="3002" y="2803"/>
                  </a:cubicBezTo>
                  <a:cubicBezTo>
                    <a:pt x="3002" y="2803"/>
                    <a:pt x="3302" y="1068"/>
                    <a:pt x="3302" y="1068"/>
                  </a:cubicBezTo>
                  <a:cubicBezTo>
                    <a:pt x="3302" y="1066"/>
                    <a:pt x="3302" y="1064"/>
                    <a:pt x="3300" y="1064"/>
                  </a:cubicBezTo>
                  <a:cubicBezTo>
                    <a:pt x="3283" y="1064"/>
                    <a:pt x="3169" y="1235"/>
                    <a:pt x="3169" y="1235"/>
                  </a:cubicBezTo>
                  <a:lnTo>
                    <a:pt x="2402" y="1902"/>
                  </a:lnTo>
                  <a:cubicBezTo>
                    <a:pt x="2402" y="1902"/>
                    <a:pt x="2268" y="1468"/>
                    <a:pt x="2102" y="1268"/>
                  </a:cubicBezTo>
                  <a:cubicBezTo>
                    <a:pt x="2035" y="1168"/>
                    <a:pt x="1801" y="1035"/>
                    <a:pt x="1568" y="935"/>
                  </a:cubicBezTo>
                  <a:cubicBezTo>
                    <a:pt x="1468" y="879"/>
                    <a:pt x="1364" y="853"/>
                    <a:pt x="1264" y="853"/>
                  </a:cubicBezTo>
                  <a:cubicBezTo>
                    <a:pt x="1064" y="853"/>
                    <a:pt x="879" y="957"/>
                    <a:pt x="767" y="1135"/>
                  </a:cubicBezTo>
                  <a:lnTo>
                    <a:pt x="667" y="13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2"/>
            <p:cNvSpPr/>
            <p:nvPr/>
          </p:nvSpPr>
          <p:spPr>
            <a:xfrm>
              <a:off x="5818329" y="4011590"/>
              <a:ext cx="200671" cy="186767"/>
            </a:xfrm>
            <a:custGeom>
              <a:avLst/>
              <a:gdLst/>
              <a:ahLst/>
              <a:cxnLst/>
              <a:rect l="l" t="t" r="r" b="b"/>
              <a:pathLst>
                <a:path w="7707" h="7173" extrusionOk="0">
                  <a:moveTo>
                    <a:pt x="3103" y="34"/>
                  </a:moveTo>
                  <a:cubicBezTo>
                    <a:pt x="1402" y="0"/>
                    <a:pt x="868" y="234"/>
                    <a:pt x="668" y="334"/>
                  </a:cubicBezTo>
                  <a:cubicBezTo>
                    <a:pt x="368" y="534"/>
                    <a:pt x="201" y="1735"/>
                    <a:pt x="1" y="2769"/>
                  </a:cubicBezTo>
                  <a:lnTo>
                    <a:pt x="3870" y="4971"/>
                  </a:lnTo>
                  <a:lnTo>
                    <a:pt x="7706" y="7172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6"/>
                    <a:pt x="6338" y="2869"/>
                    <a:pt x="4637" y="934"/>
                  </a:cubicBezTo>
                  <a:close/>
                </a:path>
              </a:pathLst>
            </a:custGeom>
            <a:solidFill>
              <a:srgbClr val="F5D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2"/>
            <p:cNvSpPr/>
            <p:nvPr/>
          </p:nvSpPr>
          <p:spPr>
            <a:xfrm>
              <a:off x="5818329" y="4011590"/>
              <a:ext cx="200671" cy="186767"/>
            </a:xfrm>
            <a:custGeom>
              <a:avLst/>
              <a:gdLst/>
              <a:ahLst/>
              <a:cxnLst/>
              <a:rect l="l" t="t" r="r" b="b"/>
              <a:pathLst>
                <a:path w="7707" h="7173" extrusionOk="0">
                  <a:moveTo>
                    <a:pt x="3103" y="34"/>
                  </a:moveTo>
                  <a:cubicBezTo>
                    <a:pt x="1402" y="0"/>
                    <a:pt x="868" y="234"/>
                    <a:pt x="668" y="334"/>
                  </a:cubicBezTo>
                  <a:cubicBezTo>
                    <a:pt x="368" y="534"/>
                    <a:pt x="201" y="1735"/>
                    <a:pt x="1" y="2769"/>
                  </a:cubicBezTo>
                  <a:lnTo>
                    <a:pt x="3870" y="4971"/>
                  </a:lnTo>
                  <a:lnTo>
                    <a:pt x="7706" y="7172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6"/>
                    <a:pt x="6338" y="2869"/>
                    <a:pt x="4637" y="93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2"/>
            <p:cNvSpPr/>
            <p:nvPr/>
          </p:nvSpPr>
          <p:spPr>
            <a:xfrm>
              <a:off x="5897378" y="3927332"/>
              <a:ext cx="42571" cy="133781"/>
            </a:xfrm>
            <a:custGeom>
              <a:avLst/>
              <a:gdLst/>
              <a:ahLst/>
              <a:cxnLst/>
              <a:rect l="l" t="t" r="r" b="b"/>
              <a:pathLst>
                <a:path w="1635" h="5138" extrusionOk="0">
                  <a:moveTo>
                    <a:pt x="0" y="1302"/>
                  </a:moveTo>
                  <a:lnTo>
                    <a:pt x="0" y="2936"/>
                  </a:lnTo>
                  <a:lnTo>
                    <a:pt x="0" y="3737"/>
                  </a:lnTo>
                  <a:cubicBezTo>
                    <a:pt x="434" y="4704"/>
                    <a:pt x="1201" y="5138"/>
                    <a:pt x="1635" y="4671"/>
                  </a:cubicBezTo>
                  <a:lnTo>
                    <a:pt x="1635" y="3870"/>
                  </a:lnTo>
                  <a:lnTo>
                    <a:pt x="1635" y="2236"/>
                  </a:lnTo>
                  <a:cubicBezTo>
                    <a:pt x="1635" y="935"/>
                    <a:pt x="0" y="1"/>
                    <a:pt x="0" y="130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2"/>
            <p:cNvSpPr/>
            <p:nvPr/>
          </p:nvSpPr>
          <p:spPr>
            <a:xfrm>
              <a:off x="5868711" y="3907361"/>
              <a:ext cx="18252" cy="36505"/>
            </a:xfrm>
            <a:custGeom>
              <a:avLst/>
              <a:gdLst/>
              <a:ahLst/>
              <a:cxnLst/>
              <a:rect l="l" t="t" r="r" b="b"/>
              <a:pathLst>
                <a:path w="701" h="1402" extrusionOk="0">
                  <a:moveTo>
                    <a:pt x="200" y="34"/>
                  </a:moveTo>
                  <a:cubicBezTo>
                    <a:pt x="334" y="34"/>
                    <a:pt x="534" y="367"/>
                    <a:pt x="601" y="734"/>
                  </a:cubicBezTo>
                  <a:cubicBezTo>
                    <a:pt x="701" y="1101"/>
                    <a:pt x="634" y="1402"/>
                    <a:pt x="501" y="1368"/>
                  </a:cubicBezTo>
                  <a:cubicBezTo>
                    <a:pt x="367" y="1335"/>
                    <a:pt x="167" y="1035"/>
                    <a:pt x="100" y="668"/>
                  </a:cubicBezTo>
                  <a:cubicBezTo>
                    <a:pt x="0" y="301"/>
                    <a:pt x="67" y="1"/>
                    <a:pt x="200" y="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2"/>
            <p:cNvSpPr/>
            <p:nvPr/>
          </p:nvSpPr>
          <p:spPr>
            <a:xfrm>
              <a:off x="5950339" y="3955140"/>
              <a:ext cx="18278" cy="33901"/>
            </a:xfrm>
            <a:custGeom>
              <a:avLst/>
              <a:gdLst/>
              <a:ahLst/>
              <a:cxnLst/>
              <a:rect l="l" t="t" r="r" b="b"/>
              <a:pathLst>
                <a:path w="702" h="1302" extrusionOk="0">
                  <a:moveTo>
                    <a:pt x="501" y="167"/>
                  </a:moveTo>
                  <a:cubicBezTo>
                    <a:pt x="368" y="0"/>
                    <a:pt x="168" y="134"/>
                    <a:pt x="101" y="401"/>
                  </a:cubicBezTo>
                  <a:cubicBezTo>
                    <a:pt x="1" y="667"/>
                    <a:pt x="68" y="1034"/>
                    <a:pt x="201" y="1168"/>
                  </a:cubicBezTo>
                  <a:cubicBezTo>
                    <a:pt x="334" y="1301"/>
                    <a:pt x="535" y="1201"/>
                    <a:pt x="601" y="934"/>
                  </a:cubicBezTo>
                  <a:cubicBezTo>
                    <a:pt x="701" y="634"/>
                    <a:pt x="635" y="300"/>
                    <a:pt x="501" y="16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2"/>
            <p:cNvSpPr/>
            <p:nvPr/>
          </p:nvSpPr>
          <p:spPr>
            <a:xfrm>
              <a:off x="5888682" y="4042861"/>
              <a:ext cx="56475" cy="110321"/>
            </a:xfrm>
            <a:custGeom>
              <a:avLst/>
              <a:gdLst/>
              <a:ahLst/>
              <a:cxnLst/>
              <a:rect l="l" t="t" r="r" b="b"/>
              <a:pathLst>
                <a:path w="2169" h="4237" extrusionOk="0">
                  <a:moveTo>
                    <a:pt x="1168" y="301"/>
                  </a:moveTo>
                  <a:cubicBezTo>
                    <a:pt x="1168" y="301"/>
                    <a:pt x="1" y="0"/>
                    <a:pt x="1" y="100"/>
                  </a:cubicBezTo>
                  <a:cubicBezTo>
                    <a:pt x="1" y="167"/>
                    <a:pt x="434" y="3369"/>
                    <a:pt x="434" y="3369"/>
                  </a:cubicBezTo>
                  <a:lnTo>
                    <a:pt x="2002" y="4237"/>
                  </a:lnTo>
                  <a:lnTo>
                    <a:pt x="2169" y="133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2"/>
            <p:cNvSpPr/>
            <p:nvPr/>
          </p:nvSpPr>
          <p:spPr>
            <a:xfrm>
              <a:off x="5868711" y="4012449"/>
              <a:ext cx="38249" cy="121621"/>
            </a:xfrm>
            <a:custGeom>
              <a:avLst/>
              <a:gdLst/>
              <a:ahLst/>
              <a:cxnLst/>
              <a:rect l="l" t="t" r="r" b="b"/>
              <a:pathLst>
                <a:path w="1469" h="4671" extrusionOk="0">
                  <a:moveTo>
                    <a:pt x="1101" y="1"/>
                  </a:moveTo>
                  <a:lnTo>
                    <a:pt x="1101" y="468"/>
                  </a:lnTo>
                  <a:lnTo>
                    <a:pt x="1468" y="4671"/>
                  </a:lnTo>
                  <a:lnTo>
                    <a:pt x="834" y="4304"/>
                  </a:lnTo>
                  <a:lnTo>
                    <a:pt x="167" y="2136"/>
                  </a:lnTo>
                  <a:lnTo>
                    <a:pt x="801" y="1969"/>
                  </a:lnTo>
                  <a:lnTo>
                    <a:pt x="0" y="1035"/>
                  </a:lnTo>
                  <a:lnTo>
                    <a:pt x="73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2"/>
            <p:cNvSpPr/>
            <p:nvPr/>
          </p:nvSpPr>
          <p:spPr>
            <a:xfrm>
              <a:off x="5930368" y="4036768"/>
              <a:ext cx="38249" cy="119903"/>
            </a:xfrm>
            <a:custGeom>
              <a:avLst/>
              <a:gdLst/>
              <a:ahLst/>
              <a:cxnLst/>
              <a:rect l="l" t="t" r="r" b="b"/>
              <a:pathLst>
                <a:path w="1469" h="4605" extrusionOk="0">
                  <a:moveTo>
                    <a:pt x="368" y="1"/>
                  </a:moveTo>
                  <a:lnTo>
                    <a:pt x="368" y="468"/>
                  </a:lnTo>
                  <a:lnTo>
                    <a:pt x="1" y="4271"/>
                  </a:lnTo>
                  <a:lnTo>
                    <a:pt x="634" y="4604"/>
                  </a:lnTo>
                  <a:lnTo>
                    <a:pt x="1302" y="3236"/>
                  </a:lnTo>
                  <a:lnTo>
                    <a:pt x="668" y="2302"/>
                  </a:lnTo>
                  <a:lnTo>
                    <a:pt x="1468" y="2269"/>
                  </a:lnTo>
                  <a:lnTo>
                    <a:pt x="801" y="50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2"/>
            <p:cNvSpPr/>
            <p:nvPr/>
          </p:nvSpPr>
          <p:spPr>
            <a:xfrm>
              <a:off x="5909538" y="4050672"/>
              <a:ext cx="18252" cy="25204"/>
            </a:xfrm>
            <a:custGeom>
              <a:avLst/>
              <a:gdLst/>
              <a:ahLst/>
              <a:cxnLst/>
              <a:rect l="l" t="t" r="r" b="b"/>
              <a:pathLst>
                <a:path w="701" h="968" extrusionOk="0">
                  <a:moveTo>
                    <a:pt x="0" y="301"/>
                  </a:moveTo>
                  <a:lnTo>
                    <a:pt x="200" y="801"/>
                  </a:lnTo>
                  <a:cubicBezTo>
                    <a:pt x="300" y="868"/>
                    <a:pt x="400" y="935"/>
                    <a:pt x="500" y="968"/>
                  </a:cubicBezTo>
                  <a:lnTo>
                    <a:pt x="701" y="701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2"/>
            <p:cNvSpPr/>
            <p:nvPr/>
          </p:nvSpPr>
          <p:spPr>
            <a:xfrm>
              <a:off x="5906934" y="4071528"/>
              <a:ext cx="23460" cy="75587"/>
            </a:xfrm>
            <a:custGeom>
              <a:avLst/>
              <a:gdLst/>
              <a:ahLst/>
              <a:cxnLst/>
              <a:rect l="l" t="t" r="r" b="b"/>
              <a:pathLst>
                <a:path w="901" h="2903" extrusionOk="0">
                  <a:moveTo>
                    <a:pt x="300" y="0"/>
                  </a:moveTo>
                  <a:lnTo>
                    <a:pt x="0" y="2402"/>
                  </a:lnTo>
                  <a:lnTo>
                    <a:pt x="901" y="2902"/>
                  </a:lnTo>
                  <a:lnTo>
                    <a:pt x="600" y="16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2"/>
            <p:cNvSpPr/>
            <p:nvPr/>
          </p:nvSpPr>
          <p:spPr>
            <a:xfrm>
              <a:off x="5895634" y="4003778"/>
              <a:ext cx="23486" cy="60824"/>
            </a:xfrm>
            <a:custGeom>
              <a:avLst/>
              <a:gdLst/>
              <a:ahLst/>
              <a:cxnLst/>
              <a:rect l="l" t="t" r="r" b="b"/>
              <a:pathLst>
                <a:path w="902" h="2336" extrusionOk="0">
                  <a:moveTo>
                    <a:pt x="67" y="0"/>
                  </a:moveTo>
                  <a:lnTo>
                    <a:pt x="0" y="334"/>
                  </a:lnTo>
                  <a:lnTo>
                    <a:pt x="201" y="2335"/>
                  </a:lnTo>
                  <a:lnTo>
                    <a:pt x="901" y="18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2"/>
            <p:cNvSpPr/>
            <p:nvPr/>
          </p:nvSpPr>
          <p:spPr>
            <a:xfrm>
              <a:off x="5897378" y="3991619"/>
              <a:ext cx="42571" cy="34057"/>
            </a:xfrm>
            <a:custGeom>
              <a:avLst/>
              <a:gdLst/>
              <a:ahLst/>
              <a:cxnLst/>
              <a:rect l="l" t="t" r="r" b="b"/>
              <a:pathLst>
                <a:path w="1635" h="1308" extrusionOk="0">
                  <a:moveTo>
                    <a:pt x="0" y="0"/>
                  </a:moveTo>
                  <a:lnTo>
                    <a:pt x="0" y="100"/>
                  </a:lnTo>
                  <a:cubicBezTo>
                    <a:pt x="0" y="100"/>
                    <a:pt x="400" y="968"/>
                    <a:pt x="834" y="1234"/>
                  </a:cubicBezTo>
                  <a:cubicBezTo>
                    <a:pt x="924" y="1287"/>
                    <a:pt x="1015" y="1308"/>
                    <a:pt x="1101" y="1308"/>
                  </a:cubicBezTo>
                  <a:cubicBezTo>
                    <a:pt x="1395" y="1308"/>
                    <a:pt x="1635" y="1068"/>
                    <a:pt x="1635" y="1068"/>
                  </a:cubicBezTo>
                  <a:lnTo>
                    <a:pt x="1635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2"/>
            <p:cNvSpPr/>
            <p:nvPr/>
          </p:nvSpPr>
          <p:spPr>
            <a:xfrm>
              <a:off x="5852203" y="3822245"/>
              <a:ext cx="132921" cy="201530"/>
            </a:xfrm>
            <a:custGeom>
              <a:avLst/>
              <a:gdLst/>
              <a:ahLst/>
              <a:cxnLst/>
              <a:rect l="l" t="t" r="r" b="b"/>
              <a:pathLst>
                <a:path w="5105" h="7740" extrusionOk="0">
                  <a:moveTo>
                    <a:pt x="2569" y="1435"/>
                  </a:moveTo>
                  <a:cubicBezTo>
                    <a:pt x="1" y="1"/>
                    <a:pt x="1001" y="5038"/>
                    <a:pt x="1168" y="5471"/>
                  </a:cubicBezTo>
                  <a:cubicBezTo>
                    <a:pt x="1335" y="5972"/>
                    <a:pt x="2135" y="7272"/>
                    <a:pt x="2569" y="7506"/>
                  </a:cubicBezTo>
                  <a:cubicBezTo>
                    <a:pt x="2969" y="7739"/>
                    <a:pt x="3770" y="7339"/>
                    <a:pt x="3970" y="7072"/>
                  </a:cubicBezTo>
                  <a:cubicBezTo>
                    <a:pt x="4137" y="6839"/>
                    <a:pt x="5104" y="2903"/>
                    <a:pt x="2569" y="14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2"/>
            <p:cNvSpPr/>
            <p:nvPr/>
          </p:nvSpPr>
          <p:spPr>
            <a:xfrm>
              <a:off x="5867826" y="3844611"/>
              <a:ext cx="104254" cy="140082"/>
            </a:xfrm>
            <a:custGeom>
              <a:avLst/>
              <a:gdLst/>
              <a:ahLst/>
              <a:cxnLst/>
              <a:rect l="l" t="t" r="r" b="b"/>
              <a:pathLst>
                <a:path w="4004" h="5380" extrusionOk="0">
                  <a:moveTo>
                    <a:pt x="1111" y="0"/>
                  </a:moveTo>
                  <a:cubicBezTo>
                    <a:pt x="845" y="0"/>
                    <a:pt x="627" y="85"/>
                    <a:pt x="501" y="242"/>
                  </a:cubicBezTo>
                  <a:cubicBezTo>
                    <a:pt x="1" y="876"/>
                    <a:pt x="201" y="2344"/>
                    <a:pt x="301" y="3445"/>
                  </a:cubicBezTo>
                  <a:cubicBezTo>
                    <a:pt x="301" y="3445"/>
                    <a:pt x="301" y="3478"/>
                    <a:pt x="301" y="3478"/>
                  </a:cubicBezTo>
                  <a:cubicBezTo>
                    <a:pt x="301" y="3478"/>
                    <a:pt x="335" y="3511"/>
                    <a:pt x="335" y="3511"/>
                  </a:cubicBezTo>
                  <a:cubicBezTo>
                    <a:pt x="335" y="3545"/>
                    <a:pt x="368" y="3545"/>
                    <a:pt x="368" y="3545"/>
                  </a:cubicBezTo>
                  <a:cubicBezTo>
                    <a:pt x="401" y="3445"/>
                    <a:pt x="368" y="3244"/>
                    <a:pt x="368" y="3244"/>
                  </a:cubicBezTo>
                  <a:cubicBezTo>
                    <a:pt x="368" y="3111"/>
                    <a:pt x="335" y="2944"/>
                    <a:pt x="335" y="2811"/>
                  </a:cubicBezTo>
                  <a:cubicBezTo>
                    <a:pt x="401" y="2210"/>
                    <a:pt x="635" y="2210"/>
                    <a:pt x="768" y="1477"/>
                  </a:cubicBezTo>
                  <a:cubicBezTo>
                    <a:pt x="802" y="1443"/>
                    <a:pt x="835" y="1410"/>
                    <a:pt x="868" y="1376"/>
                  </a:cubicBezTo>
                  <a:cubicBezTo>
                    <a:pt x="902" y="1343"/>
                    <a:pt x="935" y="1310"/>
                    <a:pt x="968" y="1276"/>
                  </a:cubicBezTo>
                  <a:cubicBezTo>
                    <a:pt x="1002" y="1276"/>
                    <a:pt x="1002" y="1276"/>
                    <a:pt x="1035" y="1243"/>
                  </a:cubicBezTo>
                  <a:cubicBezTo>
                    <a:pt x="1502" y="1310"/>
                    <a:pt x="1969" y="1843"/>
                    <a:pt x="2403" y="2310"/>
                  </a:cubicBezTo>
                  <a:cubicBezTo>
                    <a:pt x="2569" y="2511"/>
                    <a:pt x="2770" y="2711"/>
                    <a:pt x="2936" y="2811"/>
                  </a:cubicBezTo>
                  <a:cubicBezTo>
                    <a:pt x="2961" y="2819"/>
                    <a:pt x="2982" y="2823"/>
                    <a:pt x="3000" y="2823"/>
                  </a:cubicBezTo>
                  <a:cubicBezTo>
                    <a:pt x="3053" y="2823"/>
                    <a:pt x="3078" y="2786"/>
                    <a:pt x="3103" y="2711"/>
                  </a:cubicBezTo>
                  <a:cubicBezTo>
                    <a:pt x="3303" y="3645"/>
                    <a:pt x="3470" y="4112"/>
                    <a:pt x="3570" y="4779"/>
                  </a:cubicBezTo>
                  <a:cubicBezTo>
                    <a:pt x="3570" y="4846"/>
                    <a:pt x="3537" y="4946"/>
                    <a:pt x="3537" y="5046"/>
                  </a:cubicBezTo>
                  <a:cubicBezTo>
                    <a:pt x="3537" y="5046"/>
                    <a:pt x="3537" y="5246"/>
                    <a:pt x="3537" y="5346"/>
                  </a:cubicBezTo>
                  <a:cubicBezTo>
                    <a:pt x="3537" y="5346"/>
                    <a:pt x="3570" y="5379"/>
                    <a:pt x="3570" y="5379"/>
                  </a:cubicBezTo>
                  <a:cubicBezTo>
                    <a:pt x="3604" y="5379"/>
                    <a:pt x="3604" y="5346"/>
                    <a:pt x="3604" y="5346"/>
                  </a:cubicBezTo>
                  <a:cubicBezTo>
                    <a:pt x="3604" y="5313"/>
                    <a:pt x="3604" y="5279"/>
                    <a:pt x="3604" y="5246"/>
                  </a:cubicBezTo>
                  <a:cubicBezTo>
                    <a:pt x="3604" y="5213"/>
                    <a:pt x="3637" y="5146"/>
                    <a:pt x="3637" y="5079"/>
                  </a:cubicBezTo>
                  <a:cubicBezTo>
                    <a:pt x="3770" y="4545"/>
                    <a:pt x="4004" y="2144"/>
                    <a:pt x="3103" y="1343"/>
                  </a:cubicBezTo>
                  <a:cubicBezTo>
                    <a:pt x="2508" y="405"/>
                    <a:pt x="1694" y="0"/>
                    <a:pt x="11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2"/>
            <p:cNvSpPr/>
            <p:nvPr/>
          </p:nvSpPr>
          <p:spPr>
            <a:xfrm>
              <a:off x="5919094" y="4028097"/>
              <a:ext cx="22601" cy="57335"/>
            </a:xfrm>
            <a:custGeom>
              <a:avLst/>
              <a:gdLst/>
              <a:ahLst/>
              <a:cxnLst/>
              <a:rect l="l" t="t" r="r" b="b"/>
              <a:pathLst>
                <a:path w="868" h="2202" extrusionOk="0">
                  <a:moveTo>
                    <a:pt x="801" y="0"/>
                  </a:moveTo>
                  <a:lnTo>
                    <a:pt x="867" y="401"/>
                  </a:lnTo>
                  <a:lnTo>
                    <a:pt x="667" y="2202"/>
                  </a:lnTo>
                  <a:lnTo>
                    <a:pt x="0" y="8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2"/>
            <p:cNvSpPr/>
            <p:nvPr/>
          </p:nvSpPr>
          <p:spPr>
            <a:xfrm>
              <a:off x="5897378" y="4002893"/>
              <a:ext cx="42571" cy="47805"/>
            </a:xfrm>
            <a:custGeom>
              <a:avLst/>
              <a:gdLst/>
              <a:ahLst/>
              <a:cxnLst/>
              <a:rect l="l" t="t" r="r" b="b"/>
              <a:pathLst>
                <a:path w="1635" h="1836" extrusionOk="0">
                  <a:moveTo>
                    <a:pt x="0" y="1"/>
                  </a:moveTo>
                  <a:lnTo>
                    <a:pt x="0" y="34"/>
                  </a:lnTo>
                  <a:lnTo>
                    <a:pt x="834" y="1836"/>
                  </a:lnTo>
                  <a:lnTo>
                    <a:pt x="1635" y="968"/>
                  </a:lnTo>
                  <a:lnTo>
                    <a:pt x="1635" y="935"/>
                  </a:lnTo>
                  <a:lnTo>
                    <a:pt x="834" y="180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2"/>
            <p:cNvSpPr/>
            <p:nvPr/>
          </p:nvSpPr>
          <p:spPr>
            <a:xfrm>
              <a:off x="5914746" y="4071528"/>
              <a:ext cx="7837" cy="5234"/>
            </a:xfrm>
            <a:custGeom>
              <a:avLst/>
              <a:gdLst/>
              <a:ahLst/>
              <a:cxnLst/>
              <a:rect l="l" t="t" r="r" b="b"/>
              <a:pathLst>
                <a:path w="301" h="201" extrusionOk="0">
                  <a:moveTo>
                    <a:pt x="0" y="0"/>
                  </a:moveTo>
                  <a:lnTo>
                    <a:pt x="300" y="167"/>
                  </a:lnTo>
                  <a:lnTo>
                    <a:pt x="3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2"/>
            <p:cNvSpPr/>
            <p:nvPr/>
          </p:nvSpPr>
          <p:spPr>
            <a:xfrm>
              <a:off x="5443128" y="2836465"/>
              <a:ext cx="200645" cy="185882"/>
            </a:xfrm>
            <a:custGeom>
              <a:avLst/>
              <a:gdLst/>
              <a:ahLst/>
              <a:cxnLst/>
              <a:rect l="l" t="t" r="r" b="b"/>
              <a:pathLst>
                <a:path w="7706" h="7139" extrusionOk="0">
                  <a:moveTo>
                    <a:pt x="3103" y="0"/>
                  </a:moveTo>
                  <a:cubicBezTo>
                    <a:pt x="1401" y="0"/>
                    <a:pt x="868" y="200"/>
                    <a:pt x="667" y="334"/>
                  </a:cubicBezTo>
                  <a:cubicBezTo>
                    <a:pt x="367" y="500"/>
                    <a:pt x="200" y="1735"/>
                    <a:pt x="0" y="2735"/>
                  </a:cubicBezTo>
                  <a:lnTo>
                    <a:pt x="3836" y="4937"/>
                  </a:lnTo>
                  <a:lnTo>
                    <a:pt x="7706" y="7139"/>
                  </a:lnTo>
                  <a:cubicBezTo>
                    <a:pt x="7506" y="5904"/>
                    <a:pt x="7339" y="4503"/>
                    <a:pt x="7039" y="3970"/>
                  </a:cubicBezTo>
                  <a:cubicBezTo>
                    <a:pt x="6839" y="3603"/>
                    <a:pt x="6338" y="2835"/>
                    <a:pt x="4637" y="901"/>
                  </a:cubicBezTo>
                  <a:close/>
                </a:path>
              </a:pathLst>
            </a:custGeom>
            <a:solidFill>
              <a:srgbClr val="F5D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2"/>
            <p:cNvSpPr/>
            <p:nvPr/>
          </p:nvSpPr>
          <p:spPr>
            <a:xfrm>
              <a:off x="5443128" y="2836465"/>
              <a:ext cx="200645" cy="185882"/>
            </a:xfrm>
            <a:custGeom>
              <a:avLst/>
              <a:gdLst/>
              <a:ahLst/>
              <a:cxnLst/>
              <a:rect l="l" t="t" r="r" b="b"/>
              <a:pathLst>
                <a:path w="7706" h="7139" extrusionOk="0">
                  <a:moveTo>
                    <a:pt x="3103" y="0"/>
                  </a:moveTo>
                  <a:cubicBezTo>
                    <a:pt x="1401" y="0"/>
                    <a:pt x="868" y="200"/>
                    <a:pt x="667" y="334"/>
                  </a:cubicBezTo>
                  <a:cubicBezTo>
                    <a:pt x="367" y="500"/>
                    <a:pt x="200" y="1735"/>
                    <a:pt x="0" y="2735"/>
                  </a:cubicBezTo>
                  <a:lnTo>
                    <a:pt x="3836" y="4937"/>
                  </a:lnTo>
                  <a:lnTo>
                    <a:pt x="7706" y="7139"/>
                  </a:lnTo>
                  <a:cubicBezTo>
                    <a:pt x="7506" y="5904"/>
                    <a:pt x="7339" y="4503"/>
                    <a:pt x="7039" y="3970"/>
                  </a:cubicBezTo>
                  <a:cubicBezTo>
                    <a:pt x="6839" y="3603"/>
                    <a:pt x="6338" y="2835"/>
                    <a:pt x="4637" y="9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2"/>
            <p:cNvSpPr/>
            <p:nvPr/>
          </p:nvSpPr>
          <p:spPr>
            <a:xfrm>
              <a:off x="5522152" y="2751349"/>
              <a:ext cx="42597" cy="133781"/>
            </a:xfrm>
            <a:custGeom>
              <a:avLst/>
              <a:gdLst/>
              <a:ahLst/>
              <a:cxnLst/>
              <a:rect l="l" t="t" r="r" b="b"/>
              <a:pathLst>
                <a:path w="1636" h="5138" extrusionOk="0">
                  <a:moveTo>
                    <a:pt x="1" y="1301"/>
                  </a:moveTo>
                  <a:lnTo>
                    <a:pt x="1" y="2936"/>
                  </a:lnTo>
                  <a:lnTo>
                    <a:pt x="1" y="3736"/>
                  </a:lnTo>
                  <a:cubicBezTo>
                    <a:pt x="434" y="4703"/>
                    <a:pt x="1202" y="5137"/>
                    <a:pt x="1635" y="4703"/>
                  </a:cubicBezTo>
                  <a:lnTo>
                    <a:pt x="1635" y="3870"/>
                  </a:lnTo>
                  <a:lnTo>
                    <a:pt x="1635" y="2268"/>
                  </a:lnTo>
                  <a:cubicBezTo>
                    <a:pt x="1635" y="934"/>
                    <a:pt x="1" y="0"/>
                    <a:pt x="1" y="130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2"/>
            <p:cNvSpPr/>
            <p:nvPr/>
          </p:nvSpPr>
          <p:spPr>
            <a:xfrm>
              <a:off x="5493511" y="2732237"/>
              <a:ext cx="18252" cy="35619"/>
            </a:xfrm>
            <a:custGeom>
              <a:avLst/>
              <a:gdLst/>
              <a:ahLst/>
              <a:cxnLst/>
              <a:rect l="l" t="t" r="r" b="b"/>
              <a:pathLst>
                <a:path w="701" h="1368" extrusionOk="0">
                  <a:moveTo>
                    <a:pt x="200" y="0"/>
                  </a:moveTo>
                  <a:cubicBezTo>
                    <a:pt x="334" y="34"/>
                    <a:pt x="534" y="334"/>
                    <a:pt x="600" y="734"/>
                  </a:cubicBezTo>
                  <a:cubicBezTo>
                    <a:pt x="701" y="1101"/>
                    <a:pt x="634" y="1368"/>
                    <a:pt x="500" y="1368"/>
                  </a:cubicBezTo>
                  <a:cubicBezTo>
                    <a:pt x="367" y="1335"/>
                    <a:pt x="167" y="1001"/>
                    <a:pt x="100" y="634"/>
                  </a:cubicBezTo>
                  <a:cubicBezTo>
                    <a:pt x="0" y="267"/>
                    <a:pt x="67" y="0"/>
                    <a:pt x="2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2"/>
            <p:cNvSpPr/>
            <p:nvPr/>
          </p:nvSpPr>
          <p:spPr>
            <a:xfrm>
              <a:off x="5575138" y="2779990"/>
              <a:ext cx="18278" cy="33042"/>
            </a:xfrm>
            <a:custGeom>
              <a:avLst/>
              <a:gdLst/>
              <a:ahLst/>
              <a:cxnLst/>
              <a:rect l="l" t="t" r="r" b="b"/>
              <a:pathLst>
                <a:path w="702" h="1269" extrusionOk="0">
                  <a:moveTo>
                    <a:pt x="501" y="134"/>
                  </a:moveTo>
                  <a:cubicBezTo>
                    <a:pt x="368" y="1"/>
                    <a:pt x="167" y="101"/>
                    <a:pt x="101" y="368"/>
                  </a:cubicBezTo>
                  <a:cubicBezTo>
                    <a:pt x="1" y="668"/>
                    <a:pt x="67" y="1002"/>
                    <a:pt x="201" y="1135"/>
                  </a:cubicBezTo>
                  <a:cubicBezTo>
                    <a:pt x="334" y="1268"/>
                    <a:pt x="534" y="1168"/>
                    <a:pt x="601" y="902"/>
                  </a:cubicBezTo>
                  <a:cubicBezTo>
                    <a:pt x="701" y="635"/>
                    <a:pt x="634" y="268"/>
                    <a:pt x="501" y="1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2"/>
            <p:cNvSpPr/>
            <p:nvPr/>
          </p:nvSpPr>
          <p:spPr>
            <a:xfrm>
              <a:off x="5520434" y="2827769"/>
              <a:ext cx="23460" cy="60824"/>
            </a:xfrm>
            <a:custGeom>
              <a:avLst/>
              <a:gdLst/>
              <a:ahLst/>
              <a:cxnLst/>
              <a:rect l="l" t="t" r="r" b="b"/>
              <a:pathLst>
                <a:path w="901" h="2336" extrusionOk="0">
                  <a:moveTo>
                    <a:pt x="67" y="1"/>
                  </a:moveTo>
                  <a:lnTo>
                    <a:pt x="0" y="334"/>
                  </a:lnTo>
                  <a:lnTo>
                    <a:pt x="200" y="2336"/>
                  </a:lnTo>
                  <a:lnTo>
                    <a:pt x="901" y="180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2"/>
            <p:cNvSpPr/>
            <p:nvPr/>
          </p:nvSpPr>
          <p:spPr>
            <a:xfrm>
              <a:off x="5522152" y="2816468"/>
              <a:ext cx="42597" cy="33562"/>
            </a:xfrm>
            <a:custGeom>
              <a:avLst/>
              <a:gdLst/>
              <a:ahLst/>
              <a:cxnLst/>
              <a:rect l="l" t="t" r="r" b="b"/>
              <a:pathLst>
                <a:path w="1636" h="1289" extrusionOk="0">
                  <a:moveTo>
                    <a:pt x="1" y="1"/>
                  </a:moveTo>
                  <a:lnTo>
                    <a:pt x="1" y="68"/>
                  </a:lnTo>
                  <a:cubicBezTo>
                    <a:pt x="1" y="68"/>
                    <a:pt x="401" y="968"/>
                    <a:pt x="835" y="1202"/>
                  </a:cubicBezTo>
                  <a:cubicBezTo>
                    <a:pt x="929" y="1265"/>
                    <a:pt x="1023" y="1289"/>
                    <a:pt x="1112" y="1289"/>
                  </a:cubicBezTo>
                  <a:cubicBezTo>
                    <a:pt x="1401" y="1289"/>
                    <a:pt x="1635" y="1035"/>
                    <a:pt x="1635" y="1035"/>
                  </a:cubicBezTo>
                  <a:lnTo>
                    <a:pt x="1635" y="935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2"/>
            <p:cNvSpPr/>
            <p:nvPr/>
          </p:nvSpPr>
          <p:spPr>
            <a:xfrm>
              <a:off x="5477003" y="2646235"/>
              <a:ext cx="132895" cy="201530"/>
            </a:xfrm>
            <a:custGeom>
              <a:avLst/>
              <a:gdLst/>
              <a:ahLst/>
              <a:cxnLst/>
              <a:rect l="l" t="t" r="r" b="b"/>
              <a:pathLst>
                <a:path w="5104" h="7740" extrusionOk="0">
                  <a:moveTo>
                    <a:pt x="2569" y="1469"/>
                  </a:moveTo>
                  <a:cubicBezTo>
                    <a:pt x="0" y="1"/>
                    <a:pt x="1001" y="5038"/>
                    <a:pt x="1168" y="5505"/>
                  </a:cubicBezTo>
                  <a:cubicBezTo>
                    <a:pt x="1335" y="5972"/>
                    <a:pt x="2135" y="7273"/>
                    <a:pt x="2569" y="7506"/>
                  </a:cubicBezTo>
                  <a:cubicBezTo>
                    <a:pt x="2969" y="7740"/>
                    <a:pt x="3770" y="7373"/>
                    <a:pt x="3970" y="7073"/>
                  </a:cubicBezTo>
                  <a:cubicBezTo>
                    <a:pt x="4137" y="6839"/>
                    <a:pt x="5104" y="2903"/>
                    <a:pt x="2569" y="14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2"/>
            <p:cNvSpPr/>
            <p:nvPr/>
          </p:nvSpPr>
          <p:spPr>
            <a:xfrm>
              <a:off x="5489163" y="2668601"/>
              <a:ext cx="107717" cy="140446"/>
            </a:xfrm>
            <a:custGeom>
              <a:avLst/>
              <a:gdLst/>
              <a:ahLst/>
              <a:cxnLst/>
              <a:rect l="l" t="t" r="r" b="b"/>
              <a:pathLst>
                <a:path w="4137" h="5394" extrusionOk="0">
                  <a:moveTo>
                    <a:pt x="1244" y="1"/>
                  </a:moveTo>
                  <a:cubicBezTo>
                    <a:pt x="978" y="1"/>
                    <a:pt x="760" y="86"/>
                    <a:pt x="634" y="243"/>
                  </a:cubicBezTo>
                  <a:cubicBezTo>
                    <a:pt x="0" y="1043"/>
                    <a:pt x="334" y="2544"/>
                    <a:pt x="434" y="3445"/>
                  </a:cubicBezTo>
                  <a:cubicBezTo>
                    <a:pt x="434" y="3512"/>
                    <a:pt x="467" y="3545"/>
                    <a:pt x="501" y="3545"/>
                  </a:cubicBezTo>
                  <a:cubicBezTo>
                    <a:pt x="564" y="3291"/>
                    <a:pt x="236" y="2706"/>
                    <a:pt x="432" y="2706"/>
                  </a:cubicBezTo>
                  <a:cubicBezTo>
                    <a:pt x="442" y="2706"/>
                    <a:pt x="454" y="2708"/>
                    <a:pt x="467" y="2711"/>
                  </a:cubicBezTo>
                  <a:cubicBezTo>
                    <a:pt x="1224" y="2906"/>
                    <a:pt x="1749" y="2967"/>
                    <a:pt x="2118" y="2967"/>
                  </a:cubicBezTo>
                  <a:cubicBezTo>
                    <a:pt x="2731" y="2967"/>
                    <a:pt x="2915" y="2799"/>
                    <a:pt x="3024" y="2799"/>
                  </a:cubicBezTo>
                  <a:cubicBezTo>
                    <a:pt x="3040" y="2799"/>
                    <a:pt x="3055" y="2803"/>
                    <a:pt x="3069" y="2811"/>
                  </a:cubicBezTo>
                  <a:cubicBezTo>
                    <a:pt x="3094" y="2820"/>
                    <a:pt x="3115" y="2824"/>
                    <a:pt x="3133" y="2824"/>
                  </a:cubicBezTo>
                  <a:cubicBezTo>
                    <a:pt x="3186" y="2824"/>
                    <a:pt x="3211" y="2786"/>
                    <a:pt x="3236" y="2711"/>
                  </a:cubicBezTo>
                  <a:cubicBezTo>
                    <a:pt x="3436" y="3645"/>
                    <a:pt x="3603" y="4112"/>
                    <a:pt x="3703" y="4779"/>
                  </a:cubicBezTo>
                  <a:cubicBezTo>
                    <a:pt x="3703" y="4879"/>
                    <a:pt x="3670" y="4946"/>
                    <a:pt x="3670" y="5079"/>
                  </a:cubicBezTo>
                  <a:cubicBezTo>
                    <a:pt x="3670" y="5079"/>
                    <a:pt x="3670" y="5246"/>
                    <a:pt x="3670" y="5346"/>
                  </a:cubicBezTo>
                  <a:cubicBezTo>
                    <a:pt x="3670" y="5370"/>
                    <a:pt x="3686" y="5394"/>
                    <a:pt x="3708" y="5394"/>
                  </a:cubicBezTo>
                  <a:cubicBezTo>
                    <a:pt x="3717" y="5394"/>
                    <a:pt x="3727" y="5389"/>
                    <a:pt x="3736" y="5380"/>
                  </a:cubicBezTo>
                  <a:cubicBezTo>
                    <a:pt x="3736" y="5380"/>
                    <a:pt x="3736" y="5380"/>
                    <a:pt x="3736" y="5346"/>
                  </a:cubicBezTo>
                  <a:cubicBezTo>
                    <a:pt x="3736" y="5313"/>
                    <a:pt x="3736" y="5280"/>
                    <a:pt x="3770" y="5246"/>
                  </a:cubicBezTo>
                  <a:cubicBezTo>
                    <a:pt x="3770" y="5213"/>
                    <a:pt x="3770" y="5146"/>
                    <a:pt x="3770" y="5113"/>
                  </a:cubicBezTo>
                  <a:cubicBezTo>
                    <a:pt x="3903" y="4546"/>
                    <a:pt x="4137" y="2144"/>
                    <a:pt x="3236" y="1343"/>
                  </a:cubicBezTo>
                  <a:cubicBezTo>
                    <a:pt x="2641" y="405"/>
                    <a:pt x="1826" y="1"/>
                    <a:pt x="12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2"/>
            <p:cNvSpPr/>
            <p:nvPr/>
          </p:nvSpPr>
          <p:spPr>
            <a:xfrm>
              <a:off x="5543867" y="2852088"/>
              <a:ext cx="22627" cy="57361"/>
            </a:xfrm>
            <a:custGeom>
              <a:avLst/>
              <a:gdLst/>
              <a:ahLst/>
              <a:cxnLst/>
              <a:rect l="l" t="t" r="r" b="b"/>
              <a:pathLst>
                <a:path w="869" h="2203" extrusionOk="0">
                  <a:moveTo>
                    <a:pt x="801" y="1"/>
                  </a:moveTo>
                  <a:lnTo>
                    <a:pt x="868" y="401"/>
                  </a:lnTo>
                  <a:lnTo>
                    <a:pt x="668" y="2202"/>
                  </a:lnTo>
                  <a:lnTo>
                    <a:pt x="1" y="86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2"/>
            <p:cNvSpPr/>
            <p:nvPr/>
          </p:nvSpPr>
          <p:spPr>
            <a:xfrm>
              <a:off x="5522152" y="2826909"/>
              <a:ext cx="42597" cy="47779"/>
            </a:xfrm>
            <a:custGeom>
              <a:avLst/>
              <a:gdLst/>
              <a:ahLst/>
              <a:cxnLst/>
              <a:rect l="l" t="t" r="r" b="b"/>
              <a:pathLst>
                <a:path w="1636" h="1835" extrusionOk="0">
                  <a:moveTo>
                    <a:pt x="1" y="0"/>
                  </a:moveTo>
                  <a:lnTo>
                    <a:pt x="1" y="34"/>
                  </a:lnTo>
                  <a:lnTo>
                    <a:pt x="835" y="1835"/>
                  </a:lnTo>
                  <a:lnTo>
                    <a:pt x="1635" y="968"/>
                  </a:lnTo>
                  <a:lnTo>
                    <a:pt x="1635" y="934"/>
                  </a:lnTo>
                  <a:lnTo>
                    <a:pt x="835" y="180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2"/>
            <p:cNvSpPr/>
            <p:nvPr/>
          </p:nvSpPr>
          <p:spPr>
            <a:xfrm>
              <a:off x="5539519" y="2895518"/>
              <a:ext cx="7863" cy="5234"/>
            </a:xfrm>
            <a:custGeom>
              <a:avLst/>
              <a:gdLst/>
              <a:ahLst/>
              <a:cxnLst/>
              <a:rect l="l" t="t" r="r" b="b"/>
              <a:pathLst>
                <a:path w="302" h="201" extrusionOk="0">
                  <a:moveTo>
                    <a:pt x="1" y="0"/>
                  </a:moveTo>
                  <a:lnTo>
                    <a:pt x="301" y="201"/>
                  </a:lnTo>
                  <a:lnTo>
                    <a:pt x="301" y="201"/>
                  </a:lnTo>
                  <a:lnTo>
                    <a:pt x="1" y="3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2"/>
            <p:cNvSpPr/>
            <p:nvPr/>
          </p:nvSpPr>
          <p:spPr>
            <a:xfrm>
              <a:off x="5516945" y="2634961"/>
              <a:ext cx="64313" cy="75587"/>
            </a:xfrm>
            <a:custGeom>
              <a:avLst/>
              <a:gdLst/>
              <a:ahLst/>
              <a:cxnLst/>
              <a:rect l="l" t="t" r="r" b="b"/>
              <a:pathLst>
                <a:path w="2470" h="2903" extrusionOk="0">
                  <a:moveTo>
                    <a:pt x="2269" y="1468"/>
                  </a:moveTo>
                  <a:cubicBezTo>
                    <a:pt x="2469" y="2269"/>
                    <a:pt x="2169" y="2902"/>
                    <a:pt x="1602" y="2902"/>
                  </a:cubicBezTo>
                  <a:cubicBezTo>
                    <a:pt x="1035" y="2902"/>
                    <a:pt x="401" y="2269"/>
                    <a:pt x="201" y="1468"/>
                  </a:cubicBezTo>
                  <a:cubicBezTo>
                    <a:pt x="1" y="667"/>
                    <a:pt x="334" y="0"/>
                    <a:pt x="901" y="0"/>
                  </a:cubicBezTo>
                  <a:cubicBezTo>
                    <a:pt x="1468" y="0"/>
                    <a:pt x="2069" y="667"/>
                    <a:pt x="2269" y="146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2"/>
            <p:cNvSpPr/>
            <p:nvPr/>
          </p:nvSpPr>
          <p:spPr>
            <a:xfrm>
              <a:off x="4274071" y="2127724"/>
              <a:ext cx="200671" cy="185908"/>
            </a:xfrm>
            <a:custGeom>
              <a:avLst/>
              <a:gdLst/>
              <a:ahLst/>
              <a:cxnLst/>
              <a:rect l="l" t="t" r="r" b="b"/>
              <a:pathLst>
                <a:path w="7707" h="7140" extrusionOk="0">
                  <a:moveTo>
                    <a:pt x="3103" y="1"/>
                  </a:moveTo>
                  <a:cubicBezTo>
                    <a:pt x="1402" y="1"/>
                    <a:pt x="868" y="201"/>
                    <a:pt x="668" y="334"/>
                  </a:cubicBezTo>
                  <a:cubicBezTo>
                    <a:pt x="368" y="501"/>
                    <a:pt x="201" y="1735"/>
                    <a:pt x="1" y="2769"/>
                  </a:cubicBezTo>
                  <a:lnTo>
                    <a:pt x="3870" y="4938"/>
                  </a:lnTo>
                  <a:lnTo>
                    <a:pt x="7706" y="7139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7"/>
                    <a:pt x="6338" y="2836"/>
                    <a:pt x="4637" y="901"/>
                  </a:cubicBezTo>
                  <a:close/>
                </a:path>
              </a:pathLst>
            </a:custGeom>
            <a:solidFill>
              <a:srgbClr val="F5DC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2"/>
            <p:cNvSpPr/>
            <p:nvPr/>
          </p:nvSpPr>
          <p:spPr>
            <a:xfrm>
              <a:off x="4274071" y="2127724"/>
              <a:ext cx="200671" cy="185908"/>
            </a:xfrm>
            <a:custGeom>
              <a:avLst/>
              <a:gdLst/>
              <a:ahLst/>
              <a:cxnLst/>
              <a:rect l="l" t="t" r="r" b="b"/>
              <a:pathLst>
                <a:path w="7707" h="7140" extrusionOk="0">
                  <a:moveTo>
                    <a:pt x="3103" y="1"/>
                  </a:moveTo>
                  <a:cubicBezTo>
                    <a:pt x="1402" y="1"/>
                    <a:pt x="868" y="201"/>
                    <a:pt x="668" y="334"/>
                  </a:cubicBezTo>
                  <a:cubicBezTo>
                    <a:pt x="368" y="501"/>
                    <a:pt x="201" y="1735"/>
                    <a:pt x="1" y="2769"/>
                  </a:cubicBezTo>
                  <a:lnTo>
                    <a:pt x="3870" y="4938"/>
                  </a:lnTo>
                  <a:lnTo>
                    <a:pt x="7706" y="7139"/>
                  </a:lnTo>
                  <a:cubicBezTo>
                    <a:pt x="7506" y="5938"/>
                    <a:pt x="7339" y="4504"/>
                    <a:pt x="7039" y="3970"/>
                  </a:cubicBezTo>
                  <a:cubicBezTo>
                    <a:pt x="6839" y="3637"/>
                    <a:pt x="6338" y="2836"/>
                    <a:pt x="4637" y="90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2"/>
            <p:cNvSpPr/>
            <p:nvPr/>
          </p:nvSpPr>
          <p:spPr>
            <a:xfrm>
              <a:off x="4353120" y="2042608"/>
              <a:ext cx="42571" cy="134640"/>
            </a:xfrm>
            <a:custGeom>
              <a:avLst/>
              <a:gdLst/>
              <a:ahLst/>
              <a:cxnLst/>
              <a:rect l="l" t="t" r="r" b="b"/>
              <a:pathLst>
                <a:path w="1635" h="5171" extrusionOk="0">
                  <a:moveTo>
                    <a:pt x="0" y="1335"/>
                  </a:moveTo>
                  <a:lnTo>
                    <a:pt x="0" y="2969"/>
                  </a:lnTo>
                  <a:lnTo>
                    <a:pt x="0" y="3770"/>
                  </a:lnTo>
                  <a:cubicBezTo>
                    <a:pt x="434" y="4704"/>
                    <a:pt x="1201" y="5171"/>
                    <a:pt x="1635" y="4704"/>
                  </a:cubicBezTo>
                  <a:lnTo>
                    <a:pt x="1635" y="3903"/>
                  </a:lnTo>
                  <a:lnTo>
                    <a:pt x="1635" y="2269"/>
                  </a:lnTo>
                  <a:cubicBezTo>
                    <a:pt x="1635" y="935"/>
                    <a:pt x="0" y="1"/>
                    <a:pt x="0" y="13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2"/>
            <p:cNvSpPr/>
            <p:nvPr/>
          </p:nvSpPr>
          <p:spPr>
            <a:xfrm>
              <a:off x="4324453" y="2023496"/>
              <a:ext cx="18252" cy="35645"/>
            </a:xfrm>
            <a:custGeom>
              <a:avLst/>
              <a:gdLst/>
              <a:ahLst/>
              <a:cxnLst/>
              <a:rect l="l" t="t" r="r" b="b"/>
              <a:pathLst>
                <a:path w="701" h="1369" extrusionOk="0">
                  <a:moveTo>
                    <a:pt x="200" y="1"/>
                  </a:moveTo>
                  <a:cubicBezTo>
                    <a:pt x="334" y="34"/>
                    <a:pt x="534" y="368"/>
                    <a:pt x="601" y="735"/>
                  </a:cubicBezTo>
                  <a:cubicBezTo>
                    <a:pt x="701" y="1102"/>
                    <a:pt x="634" y="1368"/>
                    <a:pt x="501" y="1368"/>
                  </a:cubicBezTo>
                  <a:cubicBezTo>
                    <a:pt x="367" y="1335"/>
                    <a:pt x="167" y="1035"/>
                    <a:pt x="67" y="635"/>
                  </a:cubicBezTo>
                  <a:cubicBezTo>
                    <a:pt x="0" y="268"/>
                    <a:pt x="67" y="1"/>
                    <a:pt x="2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2"/>
            <p:cNvSpPr/>
            <p:nvPr/>
          </p:nvSpPr>
          <p:spPr>
            <a:xfrm>
              <a:off x="4406081" y="2071275"/>
              <a:ext cx="18278" cy="33901"/>
            </a:xfrm>
            <a:custGeom>
              <a:avLst/>
              <a:gdLst/>
              <a:ahLst/>
              <a:cxnLst/>
              <a:rect l="l" t="t" r="r" b="b"/>
              <a:pathLst>
                <a:path w="702" h="1302" extrusionOk="0">
                  <a:moveTo>
                    <a:pt x="501" y="134"/>
                  </a:moveTo>
                  <a:cubicBezTo>
                    <a:pt x="368" y="0"/>
                    <a:pt x="168" y="100"/>
                    <a:pt x="101" y="367"/>
                  </a:cubicBezTo>
                  <a:cubicBezTo>
                    <a:pt x="1" y="668"/>
                    <a:pt x="68" y="1001"/>
                    <a:pt x="201" y="1135"/>
                  </a:cubicBezTo>
                  <a:cubicBezTo>
                    <a:pt x="334" y="1301"/>
                    <a:pt x="535" y="1168"/>
                    <a:pt x="601" y="901"/>
                  </a:cubicBezTo>
                  <a:cubicBezTo>
                    <a:pt x="701" y="634"/>
                    <a:pt x="635" y="301"/>
                    <a:pt x="501" y="1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2"/>
            <p:cNvSpPr/>
            <p:nvPr/>
          </p:nvSpPr>
          <p:spPr>
            <a:xfrm>
              <a:off x="4344424" y="2158995"/>
              <a:ext cx="57361" cy="110321"/>
            </a:xfrm>
            <a:custGeom>
              <a:avLst/>
              <a:gdLst/>
              <a:ahLst/>
              <a:cxnLst/>
              <a:rect l="l" t="t" r="r" b="b"/>
              <a:pathLst>
                <a:path w="2203" h="4237" extrusionOk="0">
                  <a:moveTo>
                    <a:pt x="1168" y="301"/>
                  </a:moveTo>
                  <a:cubicBezTo>
                    <a:pt x="1168" y="301"/>
                    <a:pt x="1" y="0"/>
                    <a:pt x="1" y="67"/>
                  </a:cubicBezTo>
                  <a:cubicBezTo>
                    <a:pt x="1" y="167"/>
                    <a:pt x="434" y="3336"/>
                    <a:pt x="434" y="3336"/>
                  </a:cubicBezTo>
                  <a:lnTo>
                    <a:pt x="2002" y="4237"/>
                  </a:lnTo>
                  <a:lnTo>
                    <a:pt x="2202" y="13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2"/>
            <p:cNvSpPr/>
            <p:nvPr/>
          </p:nvSpPr>
          <p:spPr>
            <a:xfrm>
              <a:off x="4324453" y="2127724"/>
              <a:ext cx="38249" cy="121621"/>
            </a:xfrm>
            <a:custGeom>
              <a:avLst/>
              <a:gdLst/>
              <a:ahLst/>
              <a:cxnLst/>
              <a:rect l="l" t="t" r="r" b="b"/>
              <a:pathLst>
                <a:path w="1469" h="4671" extrusionOk="0">
                  <a:moveTo>
                    <a:pt x="1101" y="1"/>
                  </a:moveTo>
                  <a:lnTo>
                    <a:pt x="1101" y="468"/>
                  </a:lnTo>
                  <a:lnTo>
                    <a:pt x="1468" y="4671"/>
                  </a:lnTo>
                  <a:lnTo>
                    <a:pt x="834" y="4337"/>
                  </a:lnTo>
                  <a:lnTo>
                    <a:pt x="167" y="2169"/>
                  </a:lnTo>
                  <a:lnTo>
                    <a:pt x="801" y="1969"/>
                  </a:lnTo>
                  <a:lnTo>
                    <a:pt x="0" y="1035"/>
                  </a:lnTo>
                  <a:lnTo>
                    <a:pt x="73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2"/>
            <p:cNvSpPr/>
            <p:nvPr/>
          </p:nvSpPr>
          <p:spPr>
            <a:xfrm>
              <a:off x="4386995" y="2152043"/>
              <a:ext cx="37364" cy="120762"/>
            </a:xfrm>
            <a:custGeom>
              <a:avLst/>
              <a:gdLst/>
              <a:ahLst/>
              <a:cxnLst/>
              <a:rect l="l" t="t" r="r" b="b"/>
              <a:pathLst>
                <a:path w="1435" h="4638" extrusionOk="0">
                  <a:moveTo>
                    <a:pt x="334" y="1"/>
                  </a:moveTo>
                  <a:lnTo>
                    <a:pt x="334" y="501"/>
                  </a:lnTo>
                  <a:lnTo>
                    <a:pt x="0" y="4270"/>
                  </a:lnTo>
                  <a:lnTo>
                    <a:pt x="600" y="4637"/>
                  </a:lnTo>
                  <a:lnTo>
                    <a:pt x="1268" y="3236"/>
                  </a:lnTo>
                  <a:lnTo>
                    <a:pt x="634" y="2302"/>
                  </a:lnTo>
                  <a:lnTo>
                    <a:pt x="1434" y="2302"/>
                  </a:lnTo>
                  <a:lnTo>
                    <a:pt x="767" y="5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2"/>
            <p:cNvSpPr/>
            <p:nvPr/>
          </p:nvSpPr>
          <p:spPr>
            <a:xfrm>
              <a:off x="4365280" y="2166807"/>
              <a:ext cx="18252" cy="25230"/>
            </a:xfrm>
            <a:custGeom>
              <a:avLst/>
              <a:gdLst/>
              <a:ahLst/>
              <a:cxnLst/>
              <a:rect l="l" t="t" r="r" b="b"/>
              <a:pathLst>
                <a:path w="701" h="969" extrusionOk="0">
                  <a:moveTo>
                    <a:pt x="0" y="268"/>
                  </a:moveTo>
                  <a:lnTo>
                    <a:pt x="200" y="801"/>
                  </a:lnTo>
                  <a:cubicBezTo>
                    <a:pt x="300" y="835"/>
                    <a:pt x="400" y="901"/>
                    <a:pt x="500" y="968"/>
                  </a:cubicBezTo>
                  <a:lnTo>
                    <a:pt x="701" y="668"/>
                  </a:lnTo>
                  <a:lnTo>
                    <a:pt x="36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2"/>
            <p:cNvSpPr/>
            <p:nvPr/>
          </p:nvSpPr>
          <p:spPr>
            <a:xfrm>
              <a:off x="4362676" y="2187663"/>
              <a:ext cx="23460" cy="75587"/>
            </a:xfrm>
            <a:custGeom>
              <a:avLst/>
              <a:gdLst/>
              <a:ahLst/>
              <a:cxnLst/>
              <a:rect l="l" t="t" r="r" b="b"/>
              <a:pathLst>
                <a:path w="901" h="2903" extrusionOk="0">
                  <a:moveTo>
                    <a:pt x="300" y="0"/>
                  </a:moveTo>
                  <a:lnTo>
                    <a:pt x="0" y="2402"/>
                  </a:lnTo>
                  <a:lnTo>
                    <a:pt x="901" y="2902"/>
                  </a:lnTo>
                  <a:lnTo>
                    <a:pt x="600" y="16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2"/>
            <p:cNvSpPr/>
            <p:nvPr/>
          </p:nvSpPr>
          <p:spPr>
            <a:xfrm>
              <a:off x="4351376" y="2119054"/>
              <a:ext cx="23486" cy="60824"/>
            </a:xfrm>
            <a:custGeom>
              <a:avLst/>
              <a:gdLst/>
              <a:ahLst/>
              <a:cxnLst/>
              <a:rect l="l" t="t" r="r" b="b"/>
              <a:pathLst>
                <a:path w="902" h="2336" extrusionOk="0">
                  <a:moveTo>
                    <a:pt x="67" y="0"/>
                  </a:moveTo>
                  <a:lnTo>
                    <a:pt x="0" y="334"/>
                  </a:lnTo>
                  <a:lnTo>
                    <a:pt x="201" y="2335"/>
                  </a:lnTo>
                  <a:lnTo>
                    <a:pt x="901" y="18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2"/>
            <p:cNvSpPr/>
            <p:nvPr/>
          </p:nvSpPr>
          <p:spPr>
            <a:xfrm>
              <a:off x="4353120" y="2107754"/>
              <a:ext cx="42571" cy="33693"/>
            </a:xfrm>
            <a:custGeom>
              <a:avLst/>
              <a:gdLst/>
              <a:ahLst/>
              <a:cxnLst/>
              <a:rect l="l" t="t" r="r" b="b"/>
              <a:pathLst>
                <a:path w="1635" h="1294" extrusionOk="0">
                  <a:moveTo>
                    <a:pt x="0" y="0"/>
                  </a:moveTo>
                  <a:lnTo>
                    <a:pt x="0" y="67"/>
                  </a:lnTo>
                  <a:cubicBezTo>
                    <a:pt x="0" y="67"/>
                    <a:pt x="400" y="968"/>
                    <a:pt x="834" y="1201"/>
                  </a:cubicBezTo>
                  <a:cubicBezTo>
                    <a:pt x="934" y="1268"/>
                    <a:pt x="1034" y="1293"/>
                    <a:pt x="1128" y="1293"/>
                  </a:cubicBezTo>
                  <a:cubicBezTo>
                    <a:pt x="1409" y="1293"/>
                    <a:pt x="1635" y="1068"/>
                    <a:pt x="1635" y="1068"/>
                  </a:cubicBezTo>
                  <a:lnTo>
                    <a:pt x="1635" y="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2"/>
            <p:cNvSpPr/>
            <p:nvPr/>
          </p:nvSpPr>
          <p:spPr>
            <a:xfrm>
              <a:off x="4310549" y="1931428"/>
              <a:ext cx="132921" cy="207623"/>
            </a:xfrm>
            <a:custGeom>
              <a:avLst/>
              <a:gdLst/>
              <a:ahLst/>
              <a:cxnLst/>
              <a:rect l="l" t="t" r="r" b="b"/>
              <a:pathLst>
                <a:path w="5105" h="7974" extrusionOk="0">
                  <a:moveTo>
                    <a:pt x="2536" y="1435"/>
                  </a:moveTo>
                  <a:cubicBezTo>
                    <a:pt x="1" y="1"/>
                    <a:pt x="901" y="5305"/>
                    <a:pt x="1068" y="5738"/>
                  </a:cubicBezTo>
                  <a:cubicBezTo>
                    <a:pt x="1235" y="6205"/>
                    <a:pt x="2035" y="7506"/>
                    <a:pt x="2469" y="7740"/>
                  </a:cubicBezTo>
                  <a:cubicBezTo>
                    <a:pt x="2869" y="7973"/>
                    <a:pt x="3670" y="7606"/>
                    <a:pt x="3870" y="7339"/>
                  </a:cubicBezTo>
                  <a:cubicBezTo>
                    <a:pt x="4037" y="7073"/>
                    <a:pt x="5104" y="2903"/>
                    <a:pt x="2536" y="143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2"/>
            <p:cNvSpPr/>
            <p:nvPr/>
          </p:nvSpPr>
          <p:spPr>
            <a:xfrm>
              <a:off x="4323568" y="1960433"/>
              <a:ext cx="104254" cy="140394"/>
            </a:xfrm>
            <a:custGeom>
              <a:avLst/>
              <a:gdLst/>
              <a:ahLst/>
              <a:cxnLst/>
              <a:rect l="l" t="t" r="r" b="b"/>
              <a:pathLst>
                <a:path w="4004" h="5392" extrusionOk="0">
                  <a:moveTo>
                    <a:pt x="1092" y="1"/>
                  </a:moveTo>
                  <a:cubicBezTo>
                    <a:pt x="834" y="1"/>
                    <a:pt x="624" y="78"/>
                    <a:pt x="501" y="221"/>
                  </a:cubicBezTo>
                  <a:cubicBezTo>
                    <a:pt x="1" y="855"/>
                    <a:pt x="201" y="2356"/>
                    <a:pt x="301" y="3457"/>
                  </a:cubicBezTo>
                  <a:cubicBezTo>
                    <a:pt x="301" y="3490"/>
                    <a:pt x="335" y="3524"/>
                    <a:pt x="335" y="3524"/>
                  </a:cubicBezTo>
                  <a:cubicBezTo>
                    <a:pt x="335" y="3524"/>
                    <a:pt x="349" y="3538"/>
                    <a:pt x="359" y="3538"/>
                  </a:cubicBezTo>
                  <a:cubicBezTo>
                    <a:pt x="364" y="3538"/>
                    <a:pt x="368" y="3535"/>
                    <a:pt x="368" y="3524"/>
                  </a:cubicBezTo>
                  <a:cubicBezTo>
                    <a:pt x="368" y="3423"/>
                    <a:pt x="368" y="3257"/>
                    <a:pt x="368" y="3257"/>
                  </a:cubicBezTo>
                  <a:cubicBezTo>
                    <a:pt x="368" y="3090"/>
                    <a:pt x="335" y="2956"/>
                    <a:pt x="335" y="2790"/>
                  </a:cubicBezTo>
                  <a:cubicBezTo>
                    <a:pt x="401" y="2189"/>
                    <a:pt x="635" y="2189"/>
                    <a:pt x="768" y="1489"/>
                  </a:cubicBezTo>
                  <a:cubicBezTo>
                    <a:pt x="802" y="1455"/>
                    <a:pt x="835" y="1422"/>
                    <a:pt x="835" y="1389"/>
                  </a:cubicBezTo>
                  <a:cubicBezTo>
                    <a:pt x="866" y="1327"/>
                    <a:pt x="1041" y="200"/>
                    <a:pt x="1573" y="200"/>
                  </a:cubicBezTo>
                  <a:cubicBezTo>
                    <a:pt x="1614" y="200"/>
                    <a:pt x="1657" y="207"/>
                    <a:pt x="1702" y="221"/>
                  </a:cubicBezTo>
                  <a:cubicBezTo>
                    <a:pt x="2670" y="555"/>
                    <a:pt x="2736" y="1088"/>
                    <a:pt x="2936" y="1455"/>
                  </a:cubicBezTo>
                  <a:cubicBezTo>
                    <a:pt x="2970" y="1522"/>
                    <a:pt x="3470" y="4124"/>
                    <a:pt x="3570" y="4758"/>
                  </a:cubicBezTo>
                  <a:cubicBezTo>
                    <a:pt x="3537" y="4858"/>
                    <a:pt x="3537" y="4958"/>
                    <a:pt x="3537" y="5058"/>
                  </a:cubicBezTo>
                  <a:cubicBezTo>
                    <a:pt x="3537" y="5058"/>
                    <a:pt x="3537" y="5225"/>
                    <a:pt x="3537" y="5325"/>
                  </a:cubicBezTo>
                  <a:cubicBezTo>
                    <a:pt x="3537" y="5325"/>
                    <a:pt x="3537" y="5325"/>
                    <a:pt x="3537" y="5358"/>
                  </a:cubicBezTo>
                  <a:cubicBezTo>
                    <a:pt x="3537" y="5358"/>
                    <a:pt x="3570" y="5392"/>
                    <a:pt x="3570" y="5392"/>
                  </a:cubicBezTo>
                  <a:cubicBezTo>
                    <a:pt x="3570" y="5358"/>
                    <a:pt x="3604" y="5358"/>
                    <a:pt x="3604" y="5358"/>
                  </a:cubicBezTo>
                  <a:cubicBezTo>
                    <a:pt x="3604" y="5325"/>
                    <a:pt x="3604" y="5291"/>
                    <a:pt x="3604" y="5258"/>
                  </a:cubicBezTo>
                  <a:cubicBezTo>
                    <a:pt x="3604" y="5191"/>
                    <a:pt x="3604" y="5158"/>
                    <a:pt x="3637" y="5091"/>
                  </a:cubicBezTo>
                  <a:cubicBezTo>
                    <a:pt x="3770" y="4524"/>
                    <a:pt x="4004" y="2123"/>
                    <a:pt x="3103" y="1322"/>
                  </a:cubicBezTo>
                  <a:cubicBezTo>
                    <a:pt x="2502" y="397"/>
                    <a:pt x="1676" y="1"/>
                    <a:pt x="1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2"/>
            <p:cNvSpPr/>
            <p:nvPr/>
          </p:nvSpPr>
          <p:spPr>
            <a:xfrm>
              <a:off x="4374836" y="2144232"/>
              <a:ext cx="22601" cy="56475"/>
            </a:xfrm>
            <a:custGeom>
              <a:avLst/>
              <a:gdLst/>
              <a:ahLst/>
              <a:cxnLst/>
              <a:rect l="l" t="t" r="r" b="b"/>
              <a:pathLst>
                <a:path w="868" h="2169" extrusionOk="0">
                  <a:moveTo>
                    <a:pt x="801" y="0"/>
                  </a:moveTo>
                  <a:lnTo>
                    <a:pt x="867" y="367"/>
                  </a:lnTo>
                  <a:lnTo>
                    <a:pt x="667" y="2169"/>
                  </a:lnTo>
                  <a:lnTo>
                    <a:pt x="0" y="8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2"/>
            <p:cNvSpPr/>
            <p:nvPr/>
          </p:nvSpPr>
          <p:spPr>
            <a:xfrm>
              <a:off x="4353120" y="2118169"/>
              <a:ext cx="42571" cy="48664"/>
            </a:xfrm>
            <a:custGeom>
              <a:avLst/>
              <a:gdLst/>
              <a:ahLst/>
              <a:cxnLst/>
              <a:rect l="l" t="t" r="r" b="b"/>
              <a:pathLst>
                <a:path w="1635" h="1869" extrusionOk="0">
                  <a:moveTo>
                    <a:pt x="0" y="1"/>
                  </a:moveTo>
                  <a:lnTo>
                    <a:pt x="0" y="34"/>
                  </a:lnTo>
                  <a:lnTo>
                    <a:pt x="834" y="1869"/>
                  </a:lnTo>
                  <a:lnTo>
                    <a:pt x="1635" y="1001"/>
                  </a:lnTo>
                  <a:lnTo>
                    <a:pt x="1635" y="968"/>
                  </a:lnTo>
                  <a:lnTo>
                    <a:pt x="834" y="183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2"/>
            <p:cNvSpPr/>
            <p:nvPr/>
          </p:nvSpPr>
          <p:spPr>
            <a:xfrm>
              <a:off x="4370487" y="2187663"/>
              <a:ext cx="7837" cy="4374"/>
            </a:xfrm>
            <a:custGeom>
              <a:avLst/>
              <a:gdLst/>
              <a:ahLst/>
              <a:cxnLst/>
              <a:rect l="l" t="t" r="r" b="b"/>
              <a:pathLst>
                <a:path w="301" h="168" extrusionOk="0">
                  <a:moveTo>
                    <a:pt x="0" y="0"/>
                  </a:moveTo>
                  <a:lnTo>
                    <a:pt x="300" y="167"/>
                  </a:lnTo>
                  <a:lnTo>
                    <a:pt x="300" y="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95" name="Google Shape;1295;p22"/>
            <p:cNvGrpSpPr/>
            <p:nvPr/>
          </p:nvGrpSpPr>
          <p:grpSpPr>
            <a:xfrm>
              <a:off x="2746320" y="2761764"/>
              <a:ext cx="2735057" cy="2079303"/>
              <a:chOff x="2746320" y="2761764"/>
              <a:chExt cx="2735057" cy="2079303"/>
            </a:xfrm>
          </p:grpSpPr>
          <p:sp>
            <p:nvSpPr>
              <p:cNvPr id="1296" name="Google Shape;1296;p22"/>
              <p:cNvSpPr/>
              <p:nvPr/>
            </p:nvSpPr>
            <p:spPr>
              <a:xfrm>
                <a:off x="2746320" y="4428997"/>
                <a:ext cx="737408" cy="412069"/>
              </a:xfrm>
              <a:custGeom>
                <a:avLst/>
                <a:gdLst/>
                <a:ahLst/>
                <a:cxnLst/>
                <a:rect l="l" t="t" r="r" b="b"/>
                <a:pathLst>
                  <a:path w="28321" h="15826" extrusionOk="0">
                    <a:moveTo>
                      <a:pt x="13895" y="0"/>
                    </a:moveTo>
                    <a:cubicBezTo>
                      <a:pt x="13400" y="0"/>
                      <a:pt x="12905" y="24"/>
                      <a:pt x="12409" y="48"/>
                    </a:cubicBezTo>
                    <a:lnTo>
                      <a:pt x="12443" y="481"/>
                    </a:lnTo>
                    <a:cubicBezTo>
                      <a:pt x="13110" y="415"/>
                      <a:pt x="13810" y="415"/>
                      <a:pt x="14511" y="415"/>
                    </a:cubicBezTo>
                    <a:lnTo>
                      <a:pt x="14511" y="14"/>
                    </a:lnTo>
                    <a:cubicBezTo>
                      <a:pt x="14306" y="4"/>
                      <a:pt x="14100" y="0"/>
                      <a:pt x="13895" y="0"/>
                    </a:cubicBezTo>
                    <a:close/>
                    <a:moveTo>
                      <a:pt x="17013" y="181"/>
                    </a:moveTo>
                    <a:lnTo>
                      <a:pt x="16979" y="581"/>
                    </a:lnTo>
                    <a:cubicBezTo>
                      <a:pt x="17680" y="648"/>
                      <a:pt x="18347" y="781"/>
                      <a:pt x="19014" y="915"/>
                    </a:cubicBezTo>
                    <a:lnTo>
                      <a:pt x="19114" y="515"/>
                    </a:lnTo>
                    <a:cubicBezTo>
                      <a:pt x="18414" y="348"/>
                      <a:pt x="17713" y="248"/>
                      <a:pt x="17013" y="181"/>
                    </a:cubicBezTo>
                    <a:close/>
                    <a:moveTo>
                      <a:pt x="9907" y="348"/>
                    </a:moveTo>
                    <a:cubicBezTo>
                      <a:pt x="9207" y="481"/>
                      <a:pt x="8506" y="648"/>
                      <a:pt x="7839" y="815"/>
                    </a:cubicBezTo>
                    <a:lnTo>
                      <a:pt x="7973" y="1215"/>
                    </a:lnTo>
                    <a:cubicBezTo>
                      <a:pt x="8607" y="1048"/>
                      <a:pt x="9274" y="882"/>
                      <a:pt x="9974" y="781"/>
                    </a:cubicBezTo>
                    <a:lnTo>
                      <a:pt x="9907" y="348"/>
                    </a:lnTo>
                    <a:close/>
                    <a:moveTo>
                      <a:pt x="21549" y="1148"/>
                    </a:moveTo>
                    <a:lnTo>
                      <a:pt x="21416" y="1549"/>
                    </a:lnTo>
                    <a:cubicBezTo>
                      <a:pt x="22083" y="1782"/>
                      <a:pt x="22717" y="2049"/>
                      <a:pt x="23317" y="2316"/>
                    </a:cubicBezTo>
                    <a:lnTo>
                      <a:pt x="23484" y="1949"/>
                    </a:lnTo>
                    <a:cubicBezTo>
                      <a:pt x="22883" y="1649"/>
                      <a:pt x="22216" y="1382"/>
                      <a:pt x="21549" y="1148"/>
                    </a:cubicBezTo>
                    <a:close/>
                    <a:moveTo>
                      <a:pt x="5471" y="1649"/>
                    </a:moveTo>
                    <a:cubicBezTo>
                      <a:pt x="4770" y="1949"/>
                      <a:pt x="4170" y="2249"/>
                      <a:pt x="3570" y="2616"/>
                    </a:cubicBezTo>
                    <a:lnTo>
                      <a:pt x="3803" y="2983"/>
                    </a:lnTo>
                    <a:cubicBezTo>
                      <a:pt x="4370" y="2649"/>
                      <a:pt x="4971" y="2316"/>
                      <a:pt x="5638" y="2016"/>
                    </a:cubicBezTo>
                    <a:lnTo>
                      <a:pt x="5471" y="1649"/>
                    </a:lnTo>
                    <a:close/>
                    <a:moveTo>
                      <a:pt x="25652" y="3283"/>
                    </a:moveTo>
                    <a:lnTo>
                      <a:pt x="25385" y="3617"/>
                    </a:lnTo>
                    <a:cubicBezTo>
                      <a:pt x="25986" y="4050"/>
                      <a:pt x="26453" y="4551"/>
                      <a:pt x="26853" y="5051"/>
                    </a:cubicBezTo>
                    <a:lnTo>
                      <a:pt x="27186" y="4784"/>
                    </a:lnTo>
                    <a:cubicBezTo>
                      <a:pt x="26753" y="4251"/>
                      <a:pt x="26252" y="3750"/>
                      <a:pt x="25652" y="3283"/>
                    </a:cubicBezTo>
                    <a:close/>
                    <a:moveTo>
                      <a:pt x="1602" y="4217"/>
                    </a:moveTo>
                    <a:cubicBezTo>
                      <a:pt x="1068" y="4784"/>
                      <a:pt x="668" y="5385"/>
                      <a:pt x="401" y="5985"/>
                    </a:cubicBezTo>
                    <a:lnTo>
                      <a:pt x="768" y="6152"/>
                    </a:lnTo>
                    <a:cubicBezTo>
                      <a:pt x="1034" y="5585"/>
                      <a:pt x="1401" y="5018"/>
                      <a:pt x="1902" y="4484"/>
                    </a:cubicBezTo>
                    <a:lnTo>
                      <a:pt x="1602" y="4217"/>
                    </a:lnTo>
                    <a:close/>
                    <a:moveTo>
                      <a:pt x="28254" y="7119"/>
                    </a:moveTo>
                    <a:lnTo>
                      <a:pt x="27854" y="7186"/>
                    </a:lnTo>
                    <a:cubicBezTo>
                      <a:pt x="27887" y="7420"/>
                      <a:pt x="27887" y="7686"/>
                      <a:pt x="27887" y="7920"/>
                    </a:cubicBezTo>
                    <a:cubicBezTo>
                      <a:pt x="27887" y="8554"/>
                      <a:pt x="27754" y="9221"/>
                      <a:pt x="27453" y="9821"/>
                    </a:cubicBezTo>
                    <a:lnTo>
                      <a:pt x="27820" y="10021"/>
                    </a:lnTo>
                    <a:cubicBezTo>
                      <a:pt x="28154" y="9354"/>
                      <a:pt x="28321" y="8620"/>
                      <a:pt x="28321" y="7920"/>
                    </a:cubicBezTo>
                    <a:cubicBezTo>
                      <a:pt x="28321" y="7653"/>
                      <a:pt x="28287" y="7386"/>
                      <a:pt x="28254" y="7119"/>
                    </a:cubicBezTo>
                    <a:close/>
                    <a:moveTo>
                      <a:pt x="434" y="8487"/>
                    </a:moveTo>
                    <a:lnTo>
                      <a:pt x="0" y="8554"/>
                    </a:lnTo>
                    <a:cubicBezTo>
                      <a:pt x="100" y="9221"/>
                      <a:pt x="367" y="9921"/>
                      <a:pt x="768" y="10555"/>
                    </a:cubicBezTo>
                    <a:lnTo>
                      <a:pt x="1135" y="10322"/>
                    </a:lnTo>
                    <a:cubicBezTo>
                      <a:pt x="734" y="9721"/>
                      <a:pt x="501" y="9121"/>
                      <a:pt x="434" y="8487"/>
                    </a:cubicBezTo>
                    <a:close/>
                    <a:moveTo>
                      <a:pt x="25986" y="11756"/>
                    </a:moveTo>
                    <a:cubicBezTo>
                      <a:pt x="25519" y="12190"/>
                      <a:pt x="24952" y="12590"/>
                      <a:pt x="24318" y="12957"/>
                    </a:cubicBezTo>
                    <a:lnTo>
                      <a:pt x="24551" y="13324"/>
                    </a:lnTo>
                    <a:cubicBezTo>
                      <a:pt x="25185" y="12923"/>
                      <a:pt x="25752" y="12490"/>
                      <a:pt x="26252" y="12056"/>
                    </a:cubicBezTo>
                    <a:lnTo>
                      <a:pt x="25986" y="11756"/>
                    </a:lnTo>
                    <a:close/>
                    <a:moveTo>
                      <a:pt x="2736" y="12123"/>
                    </a:moveTo>
                    <a:lnTo>
                      <a:pt x="2502" y="12456"/>
                    </a:lnTo>
                    <a:cubicBezTo>
                      <a:pt x="3003" y="12857"/>
                      <a:pt x="3603" y="13257"/>
                      <a:pt x="4270" y="13624"/>
                    </a:cubicBezTo>
                    <a:lnTo>
                      <a:pt x="4470" y="13257"/>
                    </a:lnTo>
                    <a:cubicBezTo>
                      <a:pt x="3836" y="12890"/>
                      <a:pt x="3236" y="12523"/>
                      <a:pt x="2736" y="12123"/>
                    </a:cubicBezTo>
                    <a:close/>
                    <a:moveTo>
                      <a:pt x="22116" y="14024"/>
                    </a:moveTo>
                    <a:cubicBezTo>
                      <a:pt x="21482" y="14258"/>
                      <a:pt x="20849" y="14491"/>
                      <a:pt x="20148" y="14658"/>
                    </a:cubicBezTo>
                    <a:lnTo>
                      <a:pt x="20282" y="15058"/>
                    </a:lnTo>
                    <a:cubicBezTo>
                      <a:pt x="20949" y="14892"/>
                      <a:pt x="21649" y="14658"/>
                      <a:pt x="22283" y="14425"/>
                    </a:cubicBezTo>
                    <a:lnTo>
                      <a:pt x="22116" y="14024"/>
                    </a:lnTo>
                    <a:close/>
                    <a:moveTo>
                      <a:pt x="6705" y="14224"/>
                    </a:moveTo>
                    <a:lnTo>
                      <a:pt x="6572" y="14625"/>
                    </a:lnTo>
                    <a:cubicBezTo>
                      <a:pt x="7206" y="14858"/>
                      <a:pt x="7906" y="15058"/>
                      <a:pt x="8607" y="15225"/>
                    </a:cubicBezTo>
                    <a:lnTo>
                      <a:pt x="8707" y="14825"/>
                    </a:lnTo>
                    <a:cubicBezTo>
                      <a:pt x="8006" y="14658"/>
                      <a:pt x="7339" y="14458"/>
                      <a:pt x="6705" y="14224"/>
                    </a:cubicBezTo>
                    <a:close/>
                    <a:moveTo>
                      <a:pt x="17746" y="15158"/>
                    </a:moveTo>
                    <a:cubicBezTo>
                      <a:pt x="17079" y="15258"/>
                      <a:pt x="16379" y="15325"/>
                      <a:pt x="15678" y="15392"/>
                    </a:cubicBezTo>
                    <a:lnTo>
                      <a:pt x="15712" y="15792"/>
                    </a:lnTo>
                    <a:cubicBezTo>
                      <a:pt x="16412" y="15759"/>
                      <a:pt x="17113" y="15692"/>
                      <a:pt x="17813" y="15592"/>
                    </a:cubicBezTo>
                    <a:lnTo>
                      <a:pt x="17746" y="15158"/>
                    </a:lnTo>
                    <a:close/>
                    <a:moveTo>
                      <a:pt x="11142" y="15258"/>
                    </a:moveTo>
                    <a:lnTo>
                      <a:pt x="11075" y="15659"/>
                    </a:lnTo>
                    <a:cubicBezTo>
                      <a:pt x="11775" y="15759"/>
                      <a:pt x="12476" y="15792"/>
                      <a:pt x="13176" y="15826"/>
                    </a:cubicBezTo>
                    <a:lnTo>
                      <a:pt x="13210" y="15425"/>
                    </a:lnTo>
                    <a:cubicBezTo>
                      <a:pt x="12509" y="15392"/>
                      <a:pt x="11809" y="15325"/>
                      <a:pt x="11142" y="15258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7" name="Google Shape;1297;p22"/>
              <p:cNvSpPr/>
              <p:nvPr/>
            </p:nvSpPr>
            <p:spPr>
              <a:xfrm>
                <a:off x="3435064" y="3467015"/>
                <a:ext cx="2046313" cy="1052696"/>
              </a:xfrm>
              <a:custGeom>
                <a:avLst/>
                <a:gdLst/>
                <a:ahLst/>
                <a:cxnLst/>
                <a:rect l="l" t="t" r="r" b="b"/>
                <a:pathLst>
                  <a:path w="78591" h="40430" extrusionOk="0">
                    <a:moveTo>
                      <a:pt x="78256" y="0"/>
                    </a:moveTo>
                    <a:lnTo>
                      <a:pt x="77089" y="1735"/>
                    </a:lnTo>
                    <a:lnTo>
                      <a:pt x="77456" y="1969"/>
                    </a:lnTo>
                    <a:lnTo>
                      <a:pt x="78590" y="234"/>
                    </a:lnTo>
                    <a:lnTo>
                      <a:pt x="78256" y="0"/>
                    </a:lnTo>
                    <a:close/>
                    <a:moveTo>
                      <a:pt x="75721" y="3803"/>
                    </a:moveTo>
                    <a:lnTo>
                      <a:pt x="74554" y="5538"/>
                    </a:lnTo>
                    <a:lnTo>
                      <a:pt x="74887" y="5771"/>
                    </a:lnTo>
                    <a:lnTo>
                      <a:pt x="76055" y="4037"/>
                    </a:lnTo>
                    <a:lnTo>
                      <a:pt x="75721" y="3803"/>
                    </a:lnTo>
                    <a:close/>
                    <a:moveTo>
                      <a:pt x="73153" y="7606"/>
                    </a:moveTo>
                    <a:lnTo>
                      <a:pt x="72019" y="9340"/>
                    </a:lnTo>
                    <a:lnTo>
                      <a:pt x="72352" y="9574"/>
                    </a:lnTo>
                    <a:lnTo>
                      <a:pt x="73520" y="7839"/>
                    </a:lnTo>
                    <a:lnTo>
                      <a:pt x="73153" y="7606"/>
                    </a:lnTo>
                    <a:close/>
                    <a:moveTo>
                      <a:pt x="70618" y="11442"/>
                    </a:moveTo>
                    <a:lnTo>
                      <a:pt x="69484" y="13177"/>
                    </a:lnTo>
                    <a:lnTo>
                      <a:pt x="69817" y="13410"/>
                    </a:lnTo>
                    <a:lnTo>
                      <a:pt x="70951" y="11675"/>
                    </a:lnTo>
                    <a:lnTo>
                      <a:pt x="70618" y="11442"/>
                    </a:lnTo>
                    <a:close/>
                    <a:moveTo>
                      <a:pt x="68083" y="15245"/>
                    </a:moveTo>
                    <a:lnTo>
                      <a:pt x="66915" y="16979"/>
                    </a:lnTo>
                    <a:lnTo>
                      <a:pt x="67282" y="17213"/>
                    </a:lnTo>
                    <a:lnTo>
                      <a:pt x="68416" y="15478"/>
                    </a:lnTo>
                    <a:lnTo>
                      <a:pt x="68083" y="15245"/>
                    </a:lnTo>
                    <a:close/>
                    <a:moveTo>
                      <a:pt x="36627" y="16579"/>
                    </a:moveTo>
                    <a:lnTo>
                      <a:pt x="34892" y="17680"/>
                    </a:lnTo>
                    <a:lnTo>
                      <a:pt x="35092" y="18047"/>
                    </a:lnTo>
                    <a:lnTo>
                      <a:pt x="36860" y="16913"/>
                    </a:lnTo>
                    <a:lnTo>
                      <a:pt x="36627" y="16579"/>
                    </a:lnTo>
                    <a:close/>
                    <a:moveTo>
                      <a:pt x="32757" y="19014"/>
                    </a:moveTo>
                    <a:lnTo>
                      <a:pt x="31023" y="20148"/>
                    </a:lnTo>
                    <a:lnTo>
                      <a:pt x="31223" y="20482"/>
                    </a:lnTo>
                    <a:lnTo>
                      <a:pt x="32991" y="19381"/>
                    </a:lnTo>
                    <a:lnTo>
                      <a:pt x="32757" y="19014"/>
                    </a:lnTo>
                    <a:close/>
                    <a:moveTo>
                      <a:pt x="65547" y="19081"/>
                    </a:moveTo>
                    <a:lnTo>
                      <a:pt x="64380" y="20815"/>
                    </a:lnTo>
                    <a:lnTo>
                      <a:pt x="64713" y="21049"/>
                    </a:lnTo>
                    <a:lnTo>
                      <a:pt x="65881" y="19314"/>
                    </a:lnTo>
                    <a:lnTo>
                      <a:pt x="65547" y="19081"/>
                    </a:lnTo>
                    <a:close/>
                    <a:moveTo>
                      <a:pt x="28888" y="21483"/>
                    </a:moveTo>
                    <a:lnTo>
                      <a:pt x="27120" y="22583"/>
                    </a:lnTo>
                    <a:lnTo>
                      <a:pt x="27353" y="22950"/>
                    </a:lnTo>
                    <a:lnTo>
                      <a:pt x="29121" y="21849"/>
                    </a:lnTo>
                    <a:lnTo>
                      <a:pt x="28888" y="21483"/>
                    </a:lnTo>
                    <a:close/>
                    <a:moveTo>
                      <a:pt x="62979" y="22884"/>
                    </a:moveTo>
                    <a:lnTo>
                      <a:pt x="61845" y="24618"/>
                    </a:lnTo>
                    <a:lnTo>
                      <a:pt x="62178" y="24852"/>
                    </a:lnTo>
                    <a:lnTo>
                      <a:pt x="63346" y="23117"/>
                    </a:lnTo>
                    <a:lnTo>
                      <a:pt x="62979" y="22884"/>
                    </a:lnTo>
                    <a:close/>
                    <a:moveTo>
                      <a:pt x="25018" y="23918"/>
                    </a:moveTo>
                    <a:lnTo>
                      <a:pt x="23251" y="25052"/>
                    </a:lnTo>
                    <a:lnTo>
                      <a:pt x="23484" y="25385"/>
                    </a:lnTo>
                    <a:lnTo>
                      <a:pt x="25252" y="24285"/>
                    </a:lnTo>
                    <a:lnTo>
                      <a:pt x="25018" y="23918"/>
                    </a:lnTo>
                    <a:close/>
                    <a:moveTo>
                      <a:pt x="21149" y="26386"/>
                    </a:moveTo>
                    <a:lnTo>
                      <a:pt x="19381" y="27487"/>
                    </a:lnTo>
                    <a:lnTo>
                      <a:pt x="19615" y="27854"/>
                    </a:lnTo>
                    <a:lnTo>
                      <a:pt x="21383" y="26753"/>
                    </a:lnTo>
                    <a:lnTo>
                      <a:pt x="21149" y="26386"/>
                    </a:lnTo>
                    <a:close/>
                    <a:moveTo>
                      <a:pt x="60444" y="26686"/>
                    </a:moveTo>
                    <a:lnTo>
                      <a:pt x="59977" y="27387"/>
                    </a:lnTo>
                    <a:lnTo>
                      <a:pt x="58943" y="27620"/>
                    </a:lnTo>
                    <a:lnTo>
                      <a:pt x="59009" y="28021"/>
                    </a:lnTo>
                    <a:lnTo>
                      <a:pt x="60244" y="27754"/>
                    </a:lnTo>
                    <a:lnTo>
                      <a:pt x="60777" y="26920"/>
                    </a:lnTo>
                    <a:lnTo>
                      <a:pt x="60444" y="26686"/>
                    </a:lnTo>
                    <a:close/>
                    <a:moveTo>
                      <a:pt x="56474" y="28154"/>
                    </a:moveTo>
                    <a:lnTo>
                      <a:pt x="54439" y="28588"/>
                    </a:lnTo>
                    <a:lnTo>
                      <a:pt x="54540" y="28988"/>
                    </a:lnTo>
                    <a:lnTo>
                      <a:pt x="56574" y="28554"/>
                    </a:lnTo>
                    <a:lnTo>
                      <a:pt x="56474" y="28154"/>
                    </a:lnTo>
                    <a:close/>
                    <a:moveTo>
                      <a:pt x="52004" y="29088"/>
                    </a:moveTo>
                    <a:lnTo>
                      <a:pt x="49970" y="29522"/>
                    </a:lnTo>
                    <a:lnTo>
                      <a:pt x="50036" y="29955"/>
                    </a:lnTo>
                    <a:lnTo>
                      <a:pt x="52071" y="29522"/>
                    </a:lnTo>
                    <a:lnTo>
                      <a:pt x="52004" y="29088"/>
                    </a:lnTo>
                    <a:close/>
                    <a:moveTo>
                      <a:pt x="17280" y="28821"/>
                    </a:moveTo>
                    <a:lnTo>
                      <a:pt x="15512" y="29955"/>
                    </a:lnTo>
                    <a:lnTo>
                      <a:pt x="15745" y="30322"/>
                    </a:lnTo>
                    <a:lnTo>
                      <a:pt x="17480" y="29188"/>
                    </a:lnTo>
                    <a:lnTo>
                      <a:pt x="17280" y="28821"/>
                    </a:lnTo>
                    <a:close/>
                    <a:moveTo>
                      <a:pt x="47501" y="30055"/>
                    </a:moveTo>
                    <a:lnTo>
                      <a:pt x="45466" y="30489"/>
                    </a:lnTo>
                    <a:lnTo>
                      <a:pt x="45566" y="30889"/>
                    </a:lnTo>
                    <a:lnTo>
                      <a:pt x="47601" y="30456"/>
                    </a:lnTo>
                    <a:lnTo>
                      <a:pt x="47501" y="30055"/>
                    </a:lnTo>
                    <a:close/>
                    <a:moveTo>
                      <a:pt x="43031" y="30989"/>
                    </a:moveTo>
                    <a:lnTo>
                      <a:pt x="40997" y="31423"/>
                    </a:lnTo>
                    <a:lnTo>
                      <a:pt x="41063" y="31857"/>
                    </a:lnTo>
                    <a:lnTo>
                      <a:pt x="43098" y="31423"/>
                    </a:lnTo>
                    <a:lnTo>
                      <a:pt x="43031" y="30989"/>
                    </a:lnTo>
                    <a:close/>
                    <a:moveTo>
                      <a:pt x="13377" y="31290"/>
                    </a:moveTo>
                    <a:lnTo>
                      <a:pt x="11642" y="32424"/>
                    </a:lnTo>
                    <a:lnTo>
                      <a:pt x="11842" y="32757"/>
                    </a:lnTo>
                    <a:lnTo>
                      <a:pt x="13610" y="31656"/>
                    </a:lnTo>
                    <a:lnTo>
                      <a:pt x="13377" y="31290"/>
                    </a:lnTo>
                    <a:close/>
                    <a:moveTo>
                      <a:pt x="38528" y="31957"/>
                    </a:moveTo>
                    <a:lnTo>
                      <a:pt x="36493" y="32390"/>
                    </a:lnTo>
                    <a:lnTo>
                      <a:pt x="36593" y="32791"/>
                    </a:lnTo>
                    <a:lnTo>
                      <a:pt x="38628" y="32357"/>
                    </a:lnTo>
                    <a:lnTo>
                      <a:pt x="38528" y="31957"/>
                    </a:lnTo>
                    <a:close/>
                    <a:moveTo>
                      <a:pt x="34058" y="32891"/>
                    </a:moveTo>
                    <a:lnTo>
                      <a:pt x="32023" y="33324"/>
                    </a:lnTo>
                    <a:lnTo>
                      <a:pt x="32090" y="33758"/>
                    </a:lnTo>
                    <a:lnTo>
                      <a:pt x="34125" y="33324"/>
                    </a:lnTo>
                    <a:lnTo>
                      <a:pt x="34058" y="32891"/>
                    </a:lnTo>
                    <a:close/>
                    <a:moveTo>
                      <a:pt x="29555" y="33858"/>
                    </a:moveTo>
                    <a:lnTo>
                      <a:pt x="27520" y="34292"/>
                    </a:lnTo>
                    <a:lnTo>
                      <a:pt x="27620" y="34692"/>
                    </a:lnTo>
                    <a:lnTo>
                      <a:pt x="29655" y="34258"/>
                    </a:lnTo>
                    <a:lnTo>
                      <a:pt x="29555" y="33858"/>
                    </a:lnTo>
                    <a:close/>
                    <a:moveTo>
                      <a:pt x="9507" y="33758"/>
                    </a:moveTo>
                    <a:lnTo>
                      <a:pt x="7773" y="34859"/>
                    </a:lnTo>
                    <a:lnTo>
                      <a:pt x="7973" y="35226"/>
                    </a:lnTo>
                    <a:lnTo>
                      <a:pt x="9741" y="34092"/>
                    </a:lnTo>
                    <a:lnTo>
                      <a:pt x="9507" y="33758"/>
                    </a:lnTo>
                    <a:close/>
                    <a:moveTo>
                      <a:pt x="25085" y="34825"/>
                    </a:moveTo>
                    <a:lnTo>
                      <a:pt x="23050" y="35259"/>
                    </a:lnTo>
                    <a:lnTo>
                      <a:pt x="23117" y="35659"/>
                    </a:lnTo>
                    <a:lnTo>
                      <a:pt x="25152" y="35226"/>
                    </a:lnTo>
                    <a:lnTo>
                      <a:pt x="25085" y="34825"/>
                    </a:lnTo>
                    <a:close/>
                    <a:moveTo>
                      <a:pt x="20582" y="35759"/>
                    </a:moveTo>
                    <a:lnTo>
                      <a:pt x="18547" y="36193"/>
                    </a:lnTo>
                    <a:lnTo>
                      <a:pt x="18647" y="36593"/>
                    </a:lnTo>
                    <a:lnTo>
                      <a:pt x="20682" y="36160"/>
                    </a:lnTo>
                    <a:lnTo>
                      <a:pt x="20582" y="35759"/>
                    </a:lnTo>
                    <a:close/>
                    <a:moveTo>
                      <a:pt x="16112" y="36727"/>
                    </a:moveTo>
                    <a:lnTo>
                      <a:pt x="14077" y="37160"/>
                    </a:lnTo>
                    <a:lnTo>
                      <a:pt x="14144" y="37561"/>
                    </a:lnTo>
                    <a:lnTo>
                      <a:pt x="16179" y="37127"/>
                    </a:lnTo>
                    <a:lnTo>
                      <a:pt x="16112" y="36727"/>
                    </a:lnTo>
                    <a:close/>
                    <a:moveTo>
                      <a:pt x="5638" y="36193"/>
                    </a:moveTo>
                    <a:lnTo>
                      <a:pt x="3870" y="37327"/>
                    </a:lnTo>
                    <a:lnTo>
                      <a:pt x="4104" y="37661"/>
                    </a:lnTo>
                    <a:lnTo>
                      <a:pt x="5871" y="36560"/>
                    </a:lnTo>
                    <a:lnTo>
                      <a:pt x="5638" y="36193"/>
                    </a:lnTo>
                    <a:close/>
                    <a:moveTo>
                      <a:pt x="11609" y="37661"/>
                    </a:moveTo>
                    <a:lnTo>
                      <a:pt x="9574" y="38094"/>
                    </a:lnTo>
                    <a:lnTo>
                      <a:pt x="9674" y="38528"/>
                    </a:lnTo>
                    <a:lnTo>
                      <a:pt x="11709" y="38094"/>
                    </a:lnTo>
                    <a:lnTo>
                      <a:pt x="11609" y="37661"/>
                    </a:lnTo>
                    <a:close/>
                    <a:moveTo>
                      <a:pt x="7139" y="38628"/>
                    </a:moveTo>
                    <a:lnTo>
                      <a:pt x="5071" y="39062"/>
                    </a:lnTo>
                    <a:lnTo>
                      <a:pt x="5171" y="39462"/>
                    </a:lnTo>
                    <a:lnTo>
                      <a:pt x="7206" y="39028"/>
                    </a:lnTo>
                    <a:lnTo>
                      <a:pt x="7139" y="38628"/>
                    </a:lnTo>
                    <a:close/>
                    <a:moveTo>
                      <a:pt x="1769" y="38661"/>
                    </a:moveTo>
                    <a:lnTo>
                      <a:pt x="1" y="39762"/>
                    </a:lnTo>
                    <a:lnTo>
                      <a:pt x="234" y="40129"/>
                    </a:lnTo>
                    <a:lnTo>
                      <a:pt x="2002" y="38995"/>
                    </a:lnTo>
                    <a:lnTo>
                      <a:pt x="1769" y="38661"/>
                    </a:lnTo>
                    <a:close/>
                    <a:moveTo>
                      <a:pt x="2636" y="39562"/>
                    </a:moveTo>
                    <a:lnTo>
                      <a:pt x="601" y="39996"/>
                    </a:lnTo>
                    <a:lnTo>
                      <a:pt x="701" y="40429"/>
                    </a:lnTo>
                    <a:lnTo>
                      <a:pt x="2736" y="39996"/>
                    </a:lnTo>
                    <a:lnTo>
                      <a:pt x="2636" y="39562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8" name="Google Shape;1298;p22"/>
              <p:cNvSpPr/>
              <p:nvPr/>
            </p:nvSpPr>
            <p:spPr>
              <a:xfrm>
                <a:off x="3406397" y="2761764"/>
                <a:ext cx="2059332" cy="1786615"/>
              </a:xfrm>
              <a:custGeom>
                <a:avLst/>
                <a:gdLst/>
                <a:ahLst/>
                <a:cxnLst/>
                <a:rect l="l" t="t" r="r" b="b"/>
                <a:pathLst>
                  <a:path w="79091" h="68617" extrusionOk="0">
                    <a:moveTo>
                      <a:pt x="31390" y="0"/>
                    </a:moveTo>
                    <a:lnTo>
                      <a:pt x="30756" y="1968"/>
                    </a:lnTo>
                    <a:lnTo>
                      <a:pt x="31156" y="2102"/>
                    </a:lnTo>
                    <a:lnTo>
                      <a:pt x="31790" y="100"/>
                    </a:lnTo>
                    <a:lnTo>
                      <a:pt x="31390" y="0"/>
                    </a:lnTo>
                    <a:close/>
                    <a:moveTo>
                      <a:pt x="30022" y="4370"/>
                    </a:moveTo>
                    <a:lnTo>
                      <a:pt x="29388" y="6338"/>
                    </a:lnTo>
                    <a:lnTo>
                      <a:pt x="29755" y="6472"/>
                    </a:lnTo>
                    <a:lnTo>
                      <a:pt x="30389" y="4470"/>
                    </a:lnTo>
                    <a:lnTo>
                      <a:pt x="30022" y="4370"/>
                    </a:lnTo>
                    <a:close/>
                    <a:moveTo>
                      <a:pt x="28621" y="8740"/>
                    </a:moveTo>
                    <a:lnTo>
                      <a:pt x="27987" y="10708"/>
                    </a:lnTo>
                    <a:lnTo>
                      <a:pt x="28388" y="10841"/>
                    </a:lnTo>
                    <a:lnTo>
                      <a:pt x="29022" y="8840"/>
                    </a:lnTo>
                    <a:lnTo>
                      <a:pt x="28621" y="8740"/>
                    </a:lnTo>
                    <a:close/>
                    <a:moveTo>
                      <a:pt x="27220" y="13110"/>
                    </a:moveTo>
                    <a:lnTo>
                      <a:pt x="26586" y="15078"/>
                    </a:lnTo>
                    <a:lnTo>
                      <a:pt x="26987" y="15211"/>
                    </a:lnTo>
                    <a:lnTo>
                      <a:pt x="27621" y="13210"/>
                    </a:lnTo>
                    <a:lnTo>
                      <a:pt x="27220" y="13110"/>
                    </a:lnTo>
                    <a:close/>
                    <a:moveTo>
                      <a:pt x="25819" y="17480"/>
                    </a:moveTo>
                    <a:lnTo>
                      <a:pt x="25185" y="19448"/>
                    </a:lnTo>
                    <a:lnTo>
                      <a:pt x="25586" y="19581"/>
                    </a:lnTo>
                    <a:lnTo>
                      <a:pt x="26220" y="17580"/>
                    </a:lnTo>
                    <a:lnTo>
                      <a:pt x="25819" y="17480"/>
                    </a:lnTo>
                    <a:close/>
                    <a:moveTo>
                      <a:pt x="24251" y="21716"/>
                    </a:moveTo>
                    <a:lnTo>
                      <a:pt x="23284" y="23551"/>
                    </a:lnTo>
                    <a:lnTo>
                      <a:pt x="23651" y="23751"/>
                    </a:lnTo>
                    <a:lnTo>
                      <a:pt x="24618" y="21916"/>
                    </a:lnTo>
                    <a:lnTo>
                      <a:pt x="24251" y="21716"/>
                    </a:lnTo>
                    <a:close/>
                    <a:moveTo>
                      <a:pt x="22117" y="25786"/>
                    </a:moveTo>
                    <a:lnTo>
                      <a:pt x="21149" y="27620"/>
                    </a:lnTo>
                    <a:lnTo>
                      <a:pt x="21516" y="27820"/>
                    </a:lnTo>
                    <a:lnTo>
                      <a:pt x="22484" y="25986"/>
                    </a:lnTo>
                    <a:lnTo>
                      <a:pt x="22117" y="25786"/>
                    </a:lnTo>
                    <a:close/>
                    <a:moveTo>
                      <a:pt x="19982" y="29855"/>
                    </a:moveTo>
                    <a:lnTo>
                      <a:pt x="19014" y="31690"/>
                    </a:lnTo>
                    <a:lnTo>
                      <a:pt x="19381" y="31890"/>
                    </a:lnTo>
                    <a:lnTo>
                      <a:pt x="20349" y="30022"/>
                    </a:lnTo>
                    <a:lnTo>
                      <a:pt x="19982" y="29855"/>
                    </a:lnTo>
                    <a:close/>
                    <a:moveTo>
                      <a:pt x="17847" y="33891"/>
                    </a:moveTo>
                    <a:lnTo>
                      <a:pt x="16880" y="35726"/>
                    </a:lnTo>
                    <a:lnTo>
                      <a:pt x="17246" y="35926"/>
                    </a:lnTo>
                    <a:lnTo>
                      <a:pt x="18214" y="34091"/>
                    </a:lnTo>
                    <a:lnTo>
                      <a:pt x="17847" y="33891"/>
                    </a:lnTo>
                    <a:close/>
                    <a:moveTo>
                      <a:pt x="15712" y="37961"/>
                    </a:moveTo>
                    <a:lnTo>
                      <a:pt x="14745" y="39796"/>
                    </a:lnTo>
                    <a:lnTo>
                      <a:pt x="15112" y="39996"/>
                    </a:lnTo>
                    <a:lnTo>
                      <a:pt x="16079" y="38161"/>
                    </a:lnTo>
                    <a:lnTo>
                      <a:pt x="15712" y="37961"/>
                    </a:lnTo>
                    <a:close/>
                    <a:moveTo>
                      <a:pt x="13577" y="41997"/>
                    </a:moveTo>
                    <a:lnTo>
                      <a:pt x="12610" y="43865"/>
                    </a:lnTo>
                    <a:lnTo>
                      <a:pt x="12977" y="44065"/>
                    </a:lnTo>
                    <a:lnTo>
                      <a:pt x="13944" y="42197"/>
                    </a:lnTo>
                    <a:lnTo>
                      <a:pt x="13577" y="41997"/>
                    </a:lnTo>
                    <a:close/>
                    <a:moveTo>
                      <a:pt x="11442" y="46067"/>
                    </a:moveTo>
                    <a:lnTo>
                      <a:pt x="10475" y="47901"/>
                    </a:lnTo>
                    <a:lnTo>
                      <a:pt x="10842" y="48102"/>
                    </a:lnTo>
                    <a:lnTo>
                      <a:pt x="11809" y="46267"/>
                    </a:lnTo>
                    <a:lnTo>
                      <a:pt x="11442" y="46067"/>
                    </a:lnTo>
                    <a:close/>
                    <a:moveTo>
                      <a:pt x="9307" y="50136"/>
                    </a:moveTo>
                    <a:lnTo>
                      <a:pt x="8340" y="51971"/>
                    </a:lnTo>
                    <a:lnTo>
                      <a:pt x="8707" y="52171"/>
                    </a:lnTo>
                    <a:lnTo>
                      <a:pt x="9674" y="50336"/>
                    </a:lnTo>
                    <a:lnTo>
                      <a:pt x="9307" y="50136"/>
                    </a:lnTo>
                    <a:close/>
                    <a:moveTo>
                      <a:pt x="7173" y="54206"/>
                    </a:moveTo>
                    <a:lnTo>
                      <a:pt x="6205" y="56041"/>
                    </a:lnTo>
                    <a:lnTo>
                      <a:pt x="6572" y="56241"/>
                    </a:lnTo>
                    <a:lnTo>
                      <a:pt x="7540" y="54373"/>
                    </a:lnTo>
                    <a:lnTo>
                      <a:pt x="7173" y="54206"/>
                    </a:lnTo>
                    <a:close/>
                    <a:moveTo>
                      <a:pt x="5038" y="58242"/>
                    </a:moveTo>
                    <a:lnTo>
                      <a:pt x="4037" y="60077"/>
                    </a:lnTo>
                    <a:lnTo>
                      <a:pt x="4404" y="60277"/>
                    </a:lnTo>
                    <a:lnTo>
                      <a:pt x="5405" y="58442"/>
                    </a:lnTo>
                    <a:lnTo>
                      <a:pt x="5038" y="58242"/>
                    </a:lnTo>
                    <a:close/>
                    <a:moveTo>
                      <a:pt x="2903" y="62312"/>
                    </a:moveTo>
                    <a:lnTo>
                      <a:pt x="1902" y="64146"/>
                    </a:lnTo>
                    <a:lnTo>
                      <a:pt x="2269" y="64346"/>
                    </a:lnTo>
                    <a:lnTo>
                      <a:pt x="3270" y="62512"/>
                    </a:lnTo>
                    <a:lnTo>
                      <a:pt x="2903" y="62312"/>
                    </a:lnTo>
                    <a:close/>
                    <a:moveTo>
                      <a:pt x="735" y="66348"/>
                    </a:moveTo>
                    <a:lnTo>
                      <a:pt x="1" y="67816"/>
                    </a:lnTo>
                    <a:lnTo>
                      <a:pt x="1135" y="67816"/>
                    </a:lnTo>
                    <a:lnTo>
                      <a:pt x="1135" y="67415"/>
                    </a:lnTo>
                    <a:lnTo>
                      <a:pt x="668" y="67382"/>
                    </a:lnTo>
                    <a:lnTo>
                      <a:pt x="1102" y="66548"/>
                    </a:lnTo>
                    <a:lnTo>
                      <a:pt x="735" y="66348"/>
                    </a:lnTo>
                    <a:close/>
                    <a:moveTo>
                      <a:pt x="3637" y="67415"/>
                    </a:moveTo>
                    <a:lnTo>
                      <a:pt x="3637" y="67849"/>
                    </a:lnTo>
                    <a:lnTo>
                      <a:pt x="5705" y="67849"/>
                    </a:lnTo>
                    <a:lnTo>
                      <a:pt x="5705" y="67449"/>
                    </a:lnTo>
                    <a:lnTo>
                      <a:pt x="3637" y="67415"/>
                    </a:lnTo>
                    <a:close/>
                    <a:moveTo>
                      <a:pt x="8207" y="67482"/>
                    </a:moveTo>
                    <a:lnTo>
                      <a:pt x="8207" y="67882"/>
                    </a:lnTo>
                    <a:lnTo>
                      <a:pt x="10308" y="67916"/>
                    </a:lnTo>
                    <a:lnTo>
                      <a:pt x="10308" y="67482"/>
                    </a:lnTo>
                    <a:close/>
                    <a:moveTo>
                      <a:pt x="12810" y="67515"/>
                    </a:moveTo>
                    <a:lnTo>
                      <a:pt x="12810" y="67949"/>
                    </a:lnTo>
                    <a:lnTo>
                      <a:pt x="14878" y="67949"/>
                    </a:lnTo>
                    <a:lnTo>
                      <a:pt x="14878" y="67549"/>
                    </a:lnTo>
                    <a:lnTo>
                      <a:pt x="12810" y="67515"/>
                    </a:lnTo>
                    <a:close/>
                    <a:moveTo>
                      <a:pt x="17380" y="67582"/>
                    </a:moveTo>
                    <a:lnTo>
                      <a:pt x="17380" y="67982"/>
                    </a:lnTo>
                    <a:lnTo>
                      <a:pt x="19481" y="68016"/>
                    </a:lnTo>
                    <a:lnTo>
                      <a:pt x="19481" y="67582"/>
                    </a:lnTo>
                    <a:close/>
                    <a:moveTo>
                      <a:pt x="21983" y="67615"/>
                    </a:moveTo>
                    <a:lnTo>
                      <a:pt x="21983" y="68049"/>
                    </a:lnTo>
                    <a:lnTo>
                      <a:pt x="24051" y="68049"/>
                    </a:lnTo>
                    <a:lnTo>
                      <a:pt x="24051" y="67649"/>
                    </a:lnTo>
                    <a:lnTo>
                      <a:pt x="21983" y="67615"/>
                    </a:lnTo>
                    <a:close/>
                    <a:moveTo>
                      <a:pt x="26553" y="67649"/>
                    </a:moveTo>
                    <a:lnTo>
                      <a:pt x="26553" y="68082"/>
                    </a:lnTo>
                    <a:lnTo>
                      <a:pt x="28655" y="68116"/>
                    </a:lnTo>
                    <a:lnTo>
                      <a:pt x="28655" y="67682"/>
                    </a:lnTo>
                    <a:lnTo>
                      <a:pt x="26553" y="67649"/>
                    </a:lnTo>
                    <a:close/>
                    <a:moveTo>
                      <a:pt x="31156" y="67716"/>
                    </a:moveTo>
                    <a:lnTo>
                      <a:pt x="31156" y="68116"/>
                    </a:lnTo>
                    <a:lnTo>
                      <a:pt x="33225" y="68149"/>
                    </a:lnTo>
                    <a:lnTo>
                      <a:pt x="33225" y="67749"/>
                    </a:lnTo>
                    <a:lnTo>
                      <a:pt x="31156" y="67716"/>
                    </a:lnTo>
                    <a:close/>
                    <a:moveTo>
                      <a:pt x="35726" y="67749"/>
                    </a:moveTo>
                    <a:lnTo>
                      <a:pt x="35726" y="68183"/>
                    </a:lnTo>
                    <a:lnTo>
                      <a:pt x="37828" y="68183"/>
                    </a:lnTo>
                    <a:lnTo>
                      <a:pt x="37828" y="67782"/>
                    </a:lnTo>
                    <a:lnTo>
                      <a:pt x="35726" y="67749"/>
                    </a:lnTo>
                    <a:close/>
                    <a:moveTo>
                      <a:pt x="40330" y="67816"/>
                    </a:moveTo>
                    <a:lnTo>
                      <a:pt x="40330" y="68216"/>
                    </a:lnTo>
                    <a:lnTo>
                      <a:pt x="42398" y="68249"/>
                    </a:lnTo>
                    <a:lnTo>
                      <a:pt x="42398" y="67816"/>
                    </a:lnTo>
                    <a:close/>
                    <a:moveTo>
                      <a:pt x="44900" y="67849"/>
                    </a:moveTo>
                    <a:lnTo>
                      <a:pt x="44900" y="68283"/>
                    </a:lnTo>
                    <a:lnTo>
                      <a:pt x="47001" y="68283"/>
                    </a:lnTo>
                    <a:lnTo>
                      <a:pt x="47001" y="67882"/>
                    </a:lnTo>
                    <a:lnTo>
                      <a:pt x="44900" y="67849"/>
                    </a:lnTo>
                    <a:close/>
                    <a:moveTo>
                      <a:pt x="49503" y="67916"/>
                    </a:moveTo>
                    <a:lnTo>
                      <a:pt x="49503" y="68316"/>
                    </a:lnTo>
                    <a:lnTo>
                      <a:pt x="51571" y="68349"/>
                    </a:lnTo>
                    <a:lnTo>
                      <a:pt x="51571" y="67916"/>
                    </a:lnTo>
                    <a:close/>
                    <a:moveTo>
                      <a:pt x="54073" y="67949"/>
                    </a:moveTo>
                    <a:lnTo>
                      <a:pt x="54073" y="68383"/>
                    </a:lnTo>
                    <a:lnTo>
                      <a:pt x="56174" y="68383"/>
                    </a:lnTo>
                    <a:lnTo>
                      <a:pt x="56174" y="67982"/>
                    </a:lnTo>
                    <a:lnTo>
                      <a:pt x="54073" y="67949"/>
                    </a:lnTo>
                    <a:close/>
                    <a:moveTo>
                      <a:pt x="58676" y="67982"/>
                    </a:moveTo>
                    <a:lnTo>
                      <a:pt x="58676" y="68416"/>
                    </a:lnTo>
                    <a:lnTo>
                      <a:pt x="60744" y="68449"/>
                    </a:lnTo>
                    <a:lnTo>
                      <a:pt x="60744" y="68016"/>
                    </a:lnTo>
                    <a:lnTo>
                      <a:pt x="58676" y="67982"/>
                    </a:lnTo>
                    <a:close/>
                    <a:moveTo>
                      <a:pt x="63246" y="68049"/>
                    </a:moveTo>
                    <a:lnTo>
                      <a:pt x="63246" y="68449"/>
                    </a:lnTo>
                    <a:lnTo>
                      <a:pt x="65347" y="68483"/>
                    </a:lnTo>
                    <a:lnTo>
                      <a:pt x="65347" y="68082"/>
                    </a:lnTo>
                    <a:lnTo>
                      <a:pt x="63246" y="68049"/>
                    </a:lnTo>
                    <a:close/>
                    <a:moveTo>
                      <a:pt x="67849" y="68082"/>
                    </a:moveTo>
                    <a:lnTo>
                      <a:pt x="67849" y="68516"/>
                    </a:lnTo>
                    <a:lnTo>
                      <a:pt x="69917" y="68516"/>
                    </a:lnTo>
                    <a:lnTo>
                      <a:pt x="69917" y="68116"/>
                    </a:lnTo>
                    <a:lnTo>
                      <a:pt x="67849" y="68082"/>
                    </a:lnTo>
                    <a:close/>
                    <a:moveTo>
                      <a:pt x="72419" y="68149"/>
                    </a:moveTo>
                    <a:lnTo>
                      <a:pt x="72419" y="68549"/>
                    </a:lnTo>
                    <a:lnTo>
                      <a:pt x="74521" y="68583"/>
                    </a:lnTo>
                    <a:lnTo>
                      <a:pt x="74521" y="68149"/>
                    </a:lnTo>
                    <a:close/>
                    <a:moveTo>
                      <a:pt x="77022" y="68183"/>
                    </a:moveTo>
                    <a:lnTo>
                      <a:pt x="77022" y="68616"/>
                    </a:lnTo>
                    <a:lnTo>
                      <a:pt x="79091" y="68616"/>
                    </a:lnTo>
                    <a:lnTo>
                      <a:pt x="79091" y="68216"/>
                    </a:lnTo>
                    <a:lnTo>
                      <a:pt x="77022" y="68183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9" name="Google Shape;1299;p22"/>
              <p:cNvSpPr/>
              <p:nvPr/>
            </p:nvSpPr>
            <p:spPr>
              <a:xfrm>
                <a:off x="3376870" y="3283763"/>
                <a:ext cx="43457" cy="1238552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47568" extrusionOk="0">
                    <a:moveTo>
                      <a:pt x="434" y="0"/>
                    </a:moveTo>
                    <a:lnTo>
                      <a:pt x="1" y="33"/>
                    </a:lnTo>
                    <a:lnTo>
                      <a:pt x="67" y="2102"/>
                    </a:lnTo>
                    <a:lnTo>
                      <a:pt x="468" y="2102"/>
                    </a:lnTo>
                    <a:lnTo>
                      <a:pt x="434" y="0"/>
                    </a:lnTo>
                    <a:close/>
                    <a:moveTo>
                      <a:pt x="134" y="4603"/>
                    </a:moveTo>
                    <a:lnTo>
                      <a:pt x="167" y="6705"/>
                    </a:lnTo>
                    <a:lnTo>
                      <a:pt x="601" y="6672"/>
                    </a:lnTo>
                    <a:lnTo>
                      <a:pt x="534" y="4603"/>
                    </a:lnTo>
                    <a:close/>
                    <a:moveTo>
                      <a:pt x="668" y="9173"/>
                    </a:moveTo>
                    <a:lnTo>
                      <a:pt x="234" y="9207"/>
                    </a:lnTo>
                    <a:lnTo>
                      <a:pt x="301" y="11275"/>
                    </a:lnTo>
                    <a:lnTo>
                      <a:pt x="701" y="11275"/>
                    </a:lnTo>
                    <a:lnTo>
                      <a:pt x="668" y="9173"/>
                    </a:lnTo>
                    <a:close/>
                    <a:moveTo>
                      <a:pt x="368" y="13777"/>
                    </a:moveTo>
                    <a:lnTo>
                      <a:pt x="434" y="15878"/>
                    </a:lnTo>
                    <a:lnTo>
                      <a:pt x="835" y="15845"/>
                    </a:lnTo>
                    <a:lnTo>
                      <a:pt x="801" y="13777"/>
                    </a:lnTo>
                    <a:close/>
                    <a:moveTo>
                      <a:pt x="901" y="18347"/>
                    </a:moveTo>
                    <a:lnTo>
                      <a:pt x="501" y="18380"/>
                    </a:lnTo>
                    <a:lnTo>
                      <a:pt x="534" y="20448"/>
                    </a:lnTo>
                    <a:lnTo>
                      <a:pt x="968" y="20448"/>
                    </a:lnTo>
                    <a:lnTo>
                      <a:pt x="901" y="18347"/>
                    </a:lnTo>
                    <a:close/>
                    <a:moveTo>
                      <a:pt x="601" y="22950"/>
                    </a:moveTo>
                    <a:lnTo>
                      <a:pt x="668" y="25018"/>
                    </a:lnTo>
                    <a:lnTo>
                      <a:pt x="1068" y="25018"/>
                    </a:lnTo>
                    <a:lnTo>
                      <a:pt x="1035" y="22950"/>
                    </a:lnTo>
                    <a:close/>
                    <a:moveTo>
                      <a:pt x="735" y="27520"/>
                    </a:moveTo>
                    <a:lnTo>
                      <a:pt x="801" y="29621"/>
                    </a:lnTo>
                    <a:lnTo>
                      <a:pt x="1202" y="29621"/>
                    </a:lnTo>
                    <a:lnTo>
                      <a:pt x="1135" y="27520"/>
                    </a:lnTo>
                    <a:close/>
                    <a:moveTo>
                      <a:pt x="1268" y="32090"/>
                    </a:moveTo>
                    <a:lnTo>
                      <a:pt x="868" y="32123"/>
                    </a:lnTo>
                    <a:lnTo>
                      <a:pt x="901" y="34191"/>
                    </a:lnTo>
                    <a:lnTo>
                      <a:pt x="1335" y="34191"/>
                    </a:lnTo>
                    <a:lnTo>
                      <a:pt x="1268" y="32090"/>
                    </a:lnTo>
                    <a:close/>
                    <a:moveTo>
                      <a:pt x="968" y="36693"/>
                    </a:moveTo>
                    <a:lnTo>
                      <a:pt x="1035" y="38795"/>
                    </a:lnTo>
                    <a:lnTo>
                      <a:pt x="1435" y="38761"/>
                    </a:lnTo>
                    <a:lnTo>
                      <a:pt x="1402" y="36693"/>
                    </a:lnTo>
                    <a:close/>
                    <a:moveTo>
                      <a:pt x="1502" y="41263"/>
                    </a:moveTo>
                    <a:lnTo>
                      <a:pt x="1101" y="41296"/>
                    </a:lnTo>
                    <a:lnTo>
                      <a:pt x="1135" y="43364"/>
                    </a:lnTo>
                    <a:lnTo>
                      <a:pt x="1568" y="43364"/>
                    </a:lnTo>
                    <a:lnTo>
                      <a:pt x="1502" y="41263"/>
                    </a:lnTo>
                    <a:close/>
                    <a:moveTo>
                      <a:pt x="1202" y="45866"/>
                    </a:moveTo>
                    <a:lnTo>
                      <a:pt x="1268" y="47567"/>
                    </a:lnTo>
                    <a:lnTo>
                      <a:pt x="1669" y="47534"/>
                    </a:lnTo>
                    <a:lnTo>
                      <a:pt x="1635" y="45866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00" name="Google Shape;1300;p22"/>
            <p:cNvSpPr/>
            <p:nvPr/>
          </p:nvSpPr>
          <p:spPr>
            <a:xfrm>
              <a:off x="3193618" y="3099600"/>
              <a:ext cx="409960" cy="577277"/>
            </a:xfrm>
            <a:custGeom>
              <a:avLst/>
              <a:gdLst/>
              <a:ahLst/>
              <a:cxnLst/>
              <a:rect l="l" t="t" r="r" b="b"/>
              <a:pathLst>
                <a:path w="15745" h="22171" extrusionOk="0">
                  <a:moveTo>
                    <a:pt x="1997" y="0"/>
                  </a:moveTo>
                  <a:cubicBezTo>
                    <a:pt x="1948" y="0"/>
                    <a:pt x="1904" y="11"/>
                    <a:pt x="1868" y="35"/>
                  </a:cubicBezTo>
                  <a:lnTo>
                    <a:pt x="1802" y="35"/>
                  </a:lnTo>
                  <a:cubicBezTo>
                    <a:pt x="1802" y="35"/>
                    <a:pt x="1768" y="68"/>
                    <a:pt x="1768" y="68"/>
                  </a:cubicBezTo>
                  <a:lnTo>
                    <a:pt x="1702" y="68"/>
                  </a:lnTo>
                  <a:cubicBezTo>
                    <a:pt x="1702" y="68"/>
                    <a:pt x="1702" y="101"/>
                    <a:pt x="1668" y="101"/>
                  </a:cubicBezTo>
                  <a:lnTo>
                    <a:pt x="1635" y="101"/>
                  </a:lnTo>
                  <a:cubicBezTo>
                    <a:pt x="1601" y="101"/>
                    <a:pt x="1601" y="135"/>
                    <a:pt x="1568" y="135"/>
                  </a:cubicBezTo>
                  <a:lnTo>
                    <a:pt x="1535" y="135"/>
                  </a:lnTo>
                  <a:cubicBezTo>
                    <a:pt x="1501" y="135"/>
                    <a:pt x="1501" y="168"/>
                    <a:pt x="1501" y="168"/>
                  </a:cubicBezTo>
                  <a:lnTo>
                    <a:pt x="1435" y="168"/>
                  </a:lnTo>
                  <a:cubicBezTo>
                    <a:pt x="1435" y="168"/>
                    <a:pt x="1401" y="202"/>
                    <a:pt x="1401" y="202"/>
                  </a:cubicBezTo>
                  <a:lnTo>
                    <a:pt x="1335" y="202"/>
                  </a:lnTo>
                  <a:cubicBezTo>
                    <a:pt x="1335" y="202"/>
                    <a:pt x="1335" y="235"/>
                    <a:pt x="1301" y="235"/>
                  </a:cubicBezTo>
                  <a:lnTo>
                    <a:pt x="1268" y="235"/>
                  </a:lnTo>
                  <a:cubicBezTo>
                    <a:pt x="1235" y="235"/>
                    <a:pt x="1235" y="268"/>
                    <a:pt x="1201" y="268"/>
                  </a:cubicBezTo>
                  <a:lnTo>
                    <a:pt x="1168" y="268"/>
                  </a:lnTo>
                  <a:cubicBezTo>
                    <a:pt x="1134" y="268"/>
                    <a:pt x="1134" y="302"/>
                    <a:pt x="1134" y="302"/>
                  </a:cubicBezTo>
                  <a:lnTo>
                    <a:pt x="1068" y="302"/>
                  </a:lnTo>
                  <a:cubicBezTo>
                    <a:pt x="1068" y="302"/>
                    <a:pt x="1034" y="335"/>
                    <a:pt x="1034" y="335"/>
                  </a:cubicBezTo>
                  <a:lnTo>
                    <a:pt x="968" y="335"/>
                  </a:lnTo>
                  <a:cubicBezTo>
                    <a:pt x="968" y="335"/>
                    <a:pt x="968" y="368"/>
                    <a:pt x="934" y="368"/>
                  </a:cubicBezTo>
                  <a:lnTo>
                    <a:pt x="901" y="368"/>
                  </a:lnTo>
                  <a:cubicBezTo>
                    <a:pt x="868" y="368"/>
                    <a:pt x="868" y="402"/>
                    <a:pt x="834" y="402"/>
                  </a:cubicBezTo>
                  <a:lnTo>
                    <a:pt x="801" y="402"/>
                  </a:lnTo>
                  <a:cubicBezTo>
                    <a:pt x="768" y="402"/>
                    <a:pt x="768" y="435"/>
                    <a:pt x="768" y="435"/>
                  </a:cubicBezTo>
                  <a:lnTo>
                    <a:pt x="701" y="435"/>
                  </a:lnTo>
                  <a:cubicBezTo>
                    <a:pt x="701" y="435"/>
                    <a:pt x="667" y="468"/>
                    <a:pt x="667" y="468"/>
                  </a:cubicBezTo>
                  <a:lnTo>
                    <a:pt x="601" y="468"/>
                  </a:lnTo>
                  <a:cubicBezTo>
                    <a:pt x="601" y="468"/>
                    <a:pt x="601" y="502"/>
                    <a:pt x="567" y="502"/>
                  </a:cubicBezTo>
                  <a:lnTo>
                    <a:pt x="534" y="502"/>
                  </a:lnTo>
                  <a:cubicBezTo>
                    <a:pt x="501" y="502"/>
                    <a:pt x="501" y="535"/>
                    <a:pt x="467" y="535"/>
                  </a:cubicBezTo>
                  <a:cubicBezTo>
                    <a:pt x="200" y="602"/>
                    <a:pt x="0" y="1002"/>
                    <a:pt x="0" y="1603"/>
                  </a:cubicBezTo>
                  <a:lnTo>
                    <a:pt x="0" y="13011"/>
                  </a:lnTo>
                  <a:cubicBezTo>
                    <a:pt x="0" y="13878"/>
                    <a:pt x="401" y="14812"/>
                    <a:pt x="868" y="15079"/>
                  </a:cubicBezTo>
                  <a:lnTo>
                    <a:pt x="2669" y="16146"/>
                  </a:lnTo>
                  <a:lnTo>
                    <a:pt x="2669" y="19649"/>
                  </a:lnTo>
                  <a:lnTo>
                    <a:pt x="2702" y="19582"/>
                  </a:lnTo>
                  <a:lnTo>
                    <a:pt x="2702" y="19615"/>
                  </a:lnTo>
                  <a:lnTo>
                    <a:pt x="2769" y="19582"/>
                  </a:lnTo>
                  <a:lnTo>
                    <a:pt x="2769" y="19615"/>
                  </a:lnTo>
                  <a:lnTo>
                    <a:pt x="2802" y="19549"/>
                  </a:lnTo>
                  <a:lnTo>
                    <a:pt x="2802" y="19582"/>
                  </a:lnTo>
                  <a:lnTo>
                    <a:pt x="2836" y="19549"/>
                  </a:lnTo>
                  <a:lnTo>
                    <a:pt x="2836" y="19582"/>
                  </a:lnTo>
                  <a:lnTo>
                    <a:pt x="2902" y="19515"/>
                  </a:lnTo>
                  <a:lnTo>
                    <a:pt x="2902" y="19549"/>
                  </a:lnTo>
                  <a:lnTo>
                    <a:pt x="2936" y="19515"/>
                  </a:lnTo>
                  <a:lnTo>
                    <a:pt x="2936" y="19549"/>
                  </a:lnTo>
                  <a:lnTo>
                    <a:pt x="3002" y="19482"/>
                  </a:lnTo>
                  <a:lnTo>
                    <a:pt x="3002" y="19515"/>
                  </a:lnTo>
                  <a:lnTo>
                    <a:pt x="3036" y="19482"/>
                  </a:lnTo>
                  <a:lnTo>
                    <a:pt x="3036" y="19515"/>
                  </a:lnTo>
                  <a:lnTo>
                    <a:pt x="3069" y="19449"/>
                  </a:lnTo>
                  <a:lnTo>
                    <a:pt x="3069" y="19482"/>
                  </a:lnTo>
                  <a:lnTo>
                    <a:pt x="3136" y="19449"/>
                  </a:lnTo>
                  <a:lnTo>
                    <a:pt x="3136" y="19482"/>
                  </a:lnTo>
                  <a:lnTo>
                    <a:pt x="3169" y="19415"/>
                  </a:lnTo>
                  <a:lnTo>
                    <a:pt x="3169" y="19449"/>
                  </a:lnTo>
                  <a:lnTo>
                    <a:pt x="3203" y="19415"/>
                  </a:lnTo>
                  <a:lnTo>
                    <a:pt x="3203" y="19449"/>
                  </a:lnTo>
                  <a:lnTo>
                    <a:pt x="3269" y="19382"/>
                  </a:lnTo>
                  <a:lnTo>
                    <a:pt x="3269" y="19415"/>
                  </a:lnTo>
                  <a:lnTo>
                    <a:pt x="3303" y="19382"/>
                  </a:lnTo>
                  <a:lnTo>
                    <a:pt x="3303" y="19415"/>
                  </a:lnTo>
                  <a:lnTo>
                    <a:pt x="3369" y="19349"/>
                  </a:lnTo>
                  <a:lnTo>
                    <a:pt x="3369" y="19382"/>
                  </a:lnTo>
                  <a:lnTo>
                    <a:pt x="3403" y="19349"/>
                  </a:lnTo>
                  <a:lnTo>
                    <a:pt x="3403" y="19382"/>
                  </a:lnTo>
                  <a:lnTo>
                    <a:pt x="3436" y="19315"/>
                  </a:lnTo>
                  <a:lnTo>
                    <a:pt x="3436" y="19349"/>
                  </a:lnTo>
                  <a:lnTo>
                    <a:pt x="3503" y="19315"/>
                  </a:lnTo>
                  <a:lnTo>
                    <a:pt x="3503" y="19349"/>
                  </a:lnTo>
                  <a:lnTo>
                    <a:pt x="3536" y="19282"/>
                  </a:lnTo>
                  <a:lnTo>
                    <a:pt x="3536" y="19315"/>
                  </a:lnTo>
                  <a:lnTo>
                    <a:pt x="3570" y="19282"/>
                  </a:lnTo>
                  <a:lnTo>
                    <a:pt x="3570" y="19315"/>
                  </a:lnTo>
                  <a:lnTo>
                    <a:pt x="3636" y="19248"/>
                  </a:lnTo>
                  <a:lnTo>
                    <a:pt x="3636" y="19282"/>
                  </a:lnTo>
                  <a:lnTo>
                    <a:pt x="3670" y="19248"/>
                  </a:lnTo>
                  <a:lnTo>
                    <a:pt x="3670" y="19282"/>
                  </a:lnTo>
                  <a:lnTo>
                    <a:pt x="3736" y="19215"/>
                  </a:lnTo>
                  <a:lnTo>
                    <a:pt x="3736" y="19248"/>
                  </a:lnTo>
                  <a:lnTo>
                    <a:pt x="3770" y="19215"/>
                  </a:lnTo>
                  <a:lnTo>
                    <a:pt x="3770" y="19248"/>
                  </a:lnTo>
                  <a:lnTo>
                    <a:pt x="3803" y="19182"/>
                  </a:lnTo>
                  <a:lnTo>
                    <a:pt x="3803" y="19215"/>
                  </a:lnTo>
                  <a:lnTo>
                    <a:pt x="3870" y="19182"/>
                  </a:lnTo>
                  <a:lnTo>
                    <a:pt x="3870" y="19215"/>
                  </a:lnTo>
                  <a:lnTo>
                    <a:pt x="3903" y="19148"/>
                  </a:lnTo>
                  <a:lnTo>
                    <a:pt x="3903" y="19182"/>
                  </a:lnTo>
                  <a:lnTo>
                    <a:pt x="3936" y="19148"/>
                  </a:lnTo>
                  <a:lnTo>
                    <a:pt x="4003" y="19115"/>
                  </a:lnTo>
                  <a:lnTo>
                    <a:pt x="4003" y="19148"/>
                  </a:lnTo>
                  <a:lnTo>
                    <a:pt x="4037" y="19115"/>
                  </a:lnTo>
                  <a:lnTo>
                    <a:pt x="4103" y="19082"/>
                  </a:lnTo>
                  <a:lnTo>
                    <a:pt x="4103" y="19115"/>
                  </a:lnTo>
                  <a:lnTo>
                    <a:pt x="5571" y="17781"/>
                  </a:lnTo>
                  <a:lnTo>
                    <a:pt x="13777" y="22084"/>
                  </a:lnTo>
                  <a:cubicBezTo>
                    <a:pt x="13861" y="22147"/>
                    <a:pt x="13959" y="22171"/>
                    <a:pt x="14054" y="22171"/>
                  </a:cubicBezTo>
                  <a:cubicBezTo>
                    <a:pt x="14108" y="22171"/>
                    <a:pt x="14162" y="22163"/>
                    <a:pt x="14210" y="22151"/>
                  </a:cubicBezTo>
                  <a:cubicBezTo>
                    <a:pt x="14210" y="22151"/>
                    <a:pt x="14244" y="22151"/>
                    <a:pt x="14244" y="22117"/>
                  </a:cubicBezTo>
                  <a:lnTo>
                    <a:pt x="14311" y="22117"/>
                  </a:lnTo>
                  <a:cubicBezTo>
                    <a:pt x="15211" y="21750"/>
                    <a:pt x="15745" y="21750"/>
                    <a:pt x="15745" y="20616"/>
                  </a:cubicBezTo>
                  <a:lnTo>
                    <a:pt x="15745" y="9208"/>
                  </a:lnTo>
                  <a:cubicBezTo>
                    <a:pt x="15745" y="8374"/>
                    <a:pt x="15345" y="7440"/>
                    <a:pt x="14844" y="7140"/>
                  </a:cubicBezTo>
                  <a:lnTo>
                    <a:pt x="2302" y="101"/>
                  </a:lnTo>
                  <a:cubicBezTo>
                    <a:pt x="2194" y="37"/>
                    <a:pt x="2087" y="0"/>
                    <a:pt x="19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2"/>
            <p:cNvSpPr/>
            <p:nvPr/>
          </p:nvSpPr>
          <p:spPr>
            <a:xfrm>
              <a:off x="3193618" y="3111916"/>
              <a:ext cx="381319" cy="565092"/>
            </a:xfrm>
            <a:custGeom>
              <a:avLst/>
              <a:gdLst/>
              <a:ahLst/>
              <a:cxnLst/>
              <a:rect l="l" t="t" r="r" b="b"/>
              <a:pathLst>
                <a:path w="14645" h="21703" extrusionOk="0">
                  <a:moveTo>
                    <a:pt x="597" y="1"/>
                  </a:moveTo>
                  <a:cubicBezTo>
                    <a:pt x="248" y="1"/>
                    <a:pt x="0" y="414"/>
                    <a:pt x="0" y="1096"/>
                  </a:cubicBezTo>
                  <a:lnTo>
                    <a:pt x="0" y="12504"/>
                  </a:lnTo>
                  <a:cubicBezTo>
                    <a:pt x="0" y="13338"/>
                    <a:pt x="401" y="14272"/>
                    <a:pt x="901" y="14572"/>
                  </a:cubicBezTo>
                  <a:lnTo>
                    <a:pt x="2702" y="15607"/>
                  </a:lnTo>
                  <a:lnTo>
                    <a:pt x="2702" y="19109"/>
                  </a:lnTo>
                  <a:lnTo>
                    <a:pt x="5037" y="17008"/>
                  </a:lnTo>
                  <a:lnTo>
                    <a:pt x="13743" y="21611"/>
                  </a:lnTo>
                  <a:cubicBezTo>
                    <a:pt x="13847" y="21673"/>
                    <a:pt x="13946" y="21702"/>
                    <a:pt x="14038" y="21702"/>
                  </a:cubicBezTo>
                  <a:cubicBezTo>
                    <a:pt x="14392" y="21702"/>
                    <a:pt x="14644" y="21272"/>
                    <a:pt x="14644" y="20610"/>
                  </a:cubicBezTo>
                  <a:lnTo>
                    <a:pt x="14644" y="9202"/>
                  </a:lnTo>
                  <a:cubicBezTo>
                    <a:pt x="14644" y="8368"/>
                    <a:pt x="14244" y="7434"/>
                    <a:pt x="13743" y="7134"/>
                  </a:cubicBezTo>
                  <a:lnTo>
                    <a:pt x="901" y="95"/>
                  </a:lnTo>
                  <a:cubicBezTo>
                    <a:pt x="794" y="31"/>
                    <a:pt x="691" y="1"/>
                    <a:pt x="5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2"/>
            <p:cNvSpPr/>
            <p:nvPr/>
          </p:nvSpPr>
          <p:spPr>
            <a:xfrm>
              <a:off x="3292639" y="3339770"/>
              <a:ext cx="24345" cy="44863"/>
            </a:xfrm>
            <a:custGeom>
              <a:avLst/>
              <a:gdLst/>
              <a:ahLst/>
              <a:cxnLst/>
              <a:rect l="l" t="t" r="r" b="b"/>
              <a:pathLst>
                <a:path w="935" h="1723" extrusionOk="0">
                  <a:moveTo>
                    <a:pt x="325" y="0"/>
                  </a:moveTo>
                  <a:cubicBezTo>
                    <a:pt x="147" y="0"/>
                    <a:pt x="0" y="240"/>
                    <a:pt x="0" y="584"/>
                  </a:cubicBezTo>
                  <a:cubicBezTo>
                    <a:pt x="0" y="1018"/>
                    <a:pt x="234" y="1518"/>
                    <a:pt x="467" y="1685"/>
                  </a:cubicBezTo>
                  <a:cubicBezTo>
                    <a:pt x="518" y="1711"/>
                    <a:pt x="566" y="1723"/>
                    <a:pt x="611" y="1723"/>
                  </a:cubicBezTo>
                  <a:cubicBezTo>
                    <a:pt x="803" y="1723"/>
                    <a:pt x="934" y="1503"/>
                    <a:pt x="934" y="1151"/>
                  </a:cubicBezTo>
                  <a:cubicBezTo>
                    <a:pt x="934" y="684"/>
                    <a:pt x="734" y="217"/>
                    <a:pt x="467" y="51"/>
                  </a:cubicBezTo>
                  <a:cubicBezTo>
                    <a:pt x="419" y="16"/>
                    <a:pt x="371" y="0"/>
                    <a:pt x="3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2"/>
            <p:cNvSpPr/>
            <p:nvPr/>
          </p:nvSpPr>
          <p:spPr>
            <a:xfrm>
              <a:off x="3365596" y="3383096"/>
              <a:ext cx="24345" cy="44524"/>
            </a:xfrm>
            <a:custGeom>
              <a:avLst/>
              <a:gdLst/>
              <a:ahLst/>
              <a:cxnLst/>
              <a:rect l="l" t="t" r="r" b="b"/>
              <a:pathLst>
                <a:path w="935" h="1710" extrusionOk="0">
                  <a:moveTo>
                    <a:pt x="302" y="0"/>
                  </a:moveTo>
                  <a:cubicBezTo>
                    <a:pt x="122" y="0"/>
                    <a:pt x="0" y="217"/>
                    <a:pt x="0" y="555"/>
                  </a:cubicBezTo>
                  <a:cubicBezTo>
                    <a:pt x="0" y="1022"/>
                    <a:pt x="200" y="1489"/>
                    <a:pt x="467" y="1656"/>
                  </a:cubicBezTo>
                  <a:cubicBezTo>
                    <a:pt x="525" y="1692"/>
                    <a:pt x="580" y="1709"/>
                    <a:pt x="631" y="1709"/>
                  </a:cubicBezTo>
                  <a:cubicBezTo>
                    <a:pt x="812" y="1709"/>
                    <a:pt x="934" y="1487"/>
                    <a:pt x="934" y="1122"/>
                  </a:cubicBezTo>
                  <a:cubicBezTo>
                    <a:pt x="934" y="688"/>
                    <a:pt x="734" y="188"/>
                    <a:pt x="467" y="55"/>
                  </a:cubicBezTo>
                  <a:cubicBezTo>
                    <a:pt x="408" y="18"/>
                    <a:pt x="353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2"/>
            <p:cNvSpPr/>
            <p:nvPr/>
          </p:nvSpPr>
          <p:spPr>
            <a:xfrm>
              <a:off x="3437668" y="3425668"/>
              <a:ext cx="25230" cy="44524"/>
            </a:xfrm>
            <a:custGeom>
              <a:avLst/>
              <a:gdLst/>
              <a:ahLst/>
              <a:cxnLst/>
              <a:rect l="l" t="t" r="r" b="b"/>
              <a:pathLst>
                <a:path w="969" h="1710" extrusionOk="0">
                  <a:moveTo>
                    <a:pt x="317" y="0"/>
                  </a:moveTo>
                  <a:cubicBezTo>
                    <a:pt x="143" y="0"/>
                    <a:pt x="1" y="223"/>
                    <a:pt x="1" y="588"/>
                  </a:cubicBezTo>
                  <a:cubicBezTo>
                    <a:pt x="1" y="1021"/>
                    <a:pt x="234" y="1522"/>
                    <a:pt x="468" y="1655"/>
                  </a:cubicBezTo>
                  <a:cubicBezTo>
                    <a:pt x="527" y="1692"/>
                    <a:pt x="584" y="1709"/>
                    <a:pt x="637" y="1709"/>
                  </a:cubicBezTo>
                  <a:cubicBezTo>
                    <a:pt x="826" y="1709"/>
                    <a:pt x="968" y="1493"/>
                    <a:pt x="968" y="1155"/>
                  </a:cubicBezTo>
                  <a:cubicBezTo>
                    <a:pt x="968" y="688"/>
                    <a:pt x="735" y="221"/>
                    <a:pt x="468" y="54"/>
                  </a:cubicBezTo>
                  <a:cubicBezTo>
                    <a:pt x="417" y="18"/>
                    <a:pt x="366" y="0"/>
                    <a:pt x="3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2"/>
            <p:cNvSpPr/>
            <p:nvPr/>
          </p:nvSpPr>
          <p:spPr>
            <a:xfrm>
              <a:off x="3001670" y="4582097"/>
              <a:ext cx="136384" cy="77852"/>
            </a:xfrm>
            <a:custGeom>
              <a:avLst/>
              <a:gdLst/>
              <a:ahLst/>
              <a:cxnLst/>
              <a:rect l="l" t="t" r="r" b="b"/>
              <a:pathLst>
                <a:path w="5238" h="2990" extrusionOk="0">
                  <a:moveTo>
                    <a:pt x="4295" y="0"/>
                  </a:moveTo>
                  <a:cubicBezTo>
                    <a:pt x="3975" y="0"/>
                    <a:pt x="3503" y="82"/>
                    <a:pt x="2836" y="372"/>
                  </a:cubicBezTo>
                  <a:cubicBezTo>
                    <a:pt x="1335" y="1039"/>
                    <a:pt x="234" y="1239"/>
                    <a:pt x="234" y="1239"/>
                  </a:cubicBezTo>
                  <a:lnTo>
                    <a:pt x="34" y="2440"/>
                  </a:lnTo>
                  <a:cubicBezTo>
                    <a:pt x="34" y="2440"/>
                    <a:pt x="0" y="2707"/>
                    <a:pt x="167" y="2807"/>
                  </a:cubicBezTo>
                  <a:cubicBezTo>
                    <a:pt x="307" y="2863"/>
                    <a:pt x="541" y="2989"/>
                    <a:pt x="868" y="2989"/>
                  </a:cubicBezTo>
                  <a:cubicBezTo>
                    <a:pt x="931" y="2989"/>
                    <a:pt x="998" y="2985"/>
                    <a:pt x="1068" y="2974"/>
                  </a:cubicBezTo>
                  <a:cubicBezTo>
                    <a:pt x="1468" y="2941"/>
                    <a:pt x="2369" y="2474"/>
                    <a:pt x="2369" y="2474"/>
                  </a:cubicBezTo>
                  <a:cubicBezTo>
                    <a:pt x="2369" y="2474"/>
                    <a:pt x="2613" y="2138"/>
                    <a:pt x="2663" y="2138"/>
                  </a:cubicBezTo>
                  <a:cubicBezTo>
                    <a:pt x="2666" y="2138"/>
                    <a:pt x="2667" y="2139"/>
                    <a:pt x="2669" y="2140"/>
                  </a:cubicBezTo>
                  <a:lnTo>
                    <a:pt x="3003" y="2140"/>
                  </a:lnTo>
                  <a:cubicBezTo>
                    <a:pt x="3003" y="2140"/>
                    <a:pt x="4704" y="1373"/>
                    <a:pt x="4971" y="1006"/>
                  </a:cubicBezTo>
                  <a:cubicBezTo>
                    <a:pt x="5237" y="639"/>
                    <a:pt x="4871" y="139"/>
                    <a:pt x="4871" y="139"/>
                  </a:cubicBezTo>
                  <a:cubicBezTo>
                    <a:pt x="4871" y="139"/>
                    <a:pt x="4711" y="0"/>
                    <a:pt x="4295" y="0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2"/>
            <p:cNvSpPr/>
            <p:nvPr/>
          </p:nvSpPr>
          <p:spPr>
            <a:xfrm>
              <a:off x="3143236" y="4654508"/>
              <a:ext cx="136384" cy="77540"/>
            </a:xfrm>
            <a:custGeom>
              <a:avLst/>
              <a:gdLst/>
              <a:ahLst/>
              <a:cxnLst/>
              <a:rect l="l" t="t" r="r" b="b"/>
              <a:pathLst>
                <a:path w="5238" h="2978" extrusionOk="0">
                  <a:moveTo>
                    <a:pt x="4241" y="1"/>
                  </a:moveTo>
                  <a:cubicBezTo>
                    <a:pt x="3929" y="1"/>
                    <a:pt x="3475" y="82"/>
                    <a:pt x="2836" y="360"/>
                  </a:cubicBezTo>
                  <a:cubicBezTo>
                    <a:pt x="1335" y="1060"/>
                    <a:pt x="201" y="1227"/>
                    <a:pt x="201" y="1227"/>
                  </a:cubicBezTo>
                  <a:lnTo>
                    <a:pt x="1" y="2428"/>
                  </a:lnTo>
                  <a:cubicBezTo>
                    <a:pt x="1" y="2428"/>
                    <a:pt x="1" y="2695"/>
                    <a:pt x="134" y="2795"/>
                  </a:cubicBezTo>
                  <a:cubicBezTo>
                    <a:pt x="274" y="2851"/>
                    <a:pt x="531" y="2977"/>
                    <a:pt x="846" y="2977"/>
                  </a:cubicBezTo>
                  <a:cubicBezTo>
                    <a:pt x="907" y="2977"/>
                    <a:pt x="970" y="2972"/>
                    <a:pt x="1035" y="2962"/>
                  </a:cubicBezTo>
                  <a:cubicBezTo>
                    <a:pt x="1468" y="2928"/>
                    <a:pt x="2369" y="2461"/>
                    <a:pt x="2369" y="2461"/>
                  </a:cubicBezTo>
                  <a:cubicBezTo>
                    <a:pt x="2369" y="2461"/>
                    <a:pt x="2613" y="2125"/>
                    <a:pt x="2664" y="2125"/>
                  </a:cubicBezTo>
                  <a:cubicBezTo>
                    <a:pt x="2666" y="2125"/>
                    <a:pt x="2668" y="2126"/>
                    <a:pt x="2669" y="2128"/>
                  </a:cubicBezTo>
                  <a:lnTo>
                    <a:pt x="3003" y="2128"/>
                  </a:lnTo>
                  <a:cubicBezTo>
                    <a:pt x="3003" y="2128"/>
                    <a:pt x="4704" y="1360"/>
                    <a:pt x="4971" y="993"/>
                  </a:cubicBezTo>
                  <a:cubicBezTo>
                    <a:pt x="5238" y="627"/>
                    <a:pt x="4837" y="160"/>
                    <a:pt x="4837" y="160"/>
                  </a:cubicBezTo>
                  <a:cubicBezTo>
                    <a:pt x="4837" y="160"/>
                    <a:pt x="4678" y="1"/>
                    <a:pt x="4241" y="1"/>
                  </a:cubicBezTo>
                  <a:close/>
                </a:path>
              </a:pathLst>
            </a:custGeom>
            <a:solidFill>
              <a:srgbClr val="1930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2"/>
            <p:cNvSpPr/>
            <p:nvPr/>
          </p:nvSpPr>
          <p:spPr>
            <a:xfrm>
              <a:off x="3000811" y="4118421"/>
              <a:ext cx="150262" cy="521141"/>
            </a:xfrm>
            <a:custGeom>
              <a:avLst/>
              <a:gdLst/>
              <a:ahLst/>
              <a:cxnLst/>
              <a:rect l="l" t="t" r="r" b="b"/>
              <a:pathLst>
                <a:path w="5771" h="20015" extrusionOk="0">
                  <a:moveTo>
                    <a:pt x="1635" y="0"/>
                  </a:moveTo>
                  <a:cubicBezTo>
                    <a:pt x="1635" y="0"/>
                    <a:pt x="434" y="15178"/>
                    <a:pt x="167" y="18113"/>
                  </a:cubicBezTo>
                  <a:cubicBezTo>
                    <a:pt x="133" y="18614"/>
                    <a:pt x="0" y="19681"/>
                    <a:pt x="33" y="19714"/>
                  </a:cubicBezTo>
                  <a:cubicBezTo>
                    <a:pt x="67" y="19781"/>
                    <a:pt x="133" y="19881"/>
                    <a:pt x="234" y="19915"/>
                  </a:cubicBezTo>
                  <a:cubicBezTo>
                    <a:pt x="267" y="19948"/>
                    <a:pt x="334" y="19948"/>
                    <a:pt x="400" y="19948"/>
                  </a:cubicBezTo>
                  <a:cubicBezTo>
                    <a:pt x="701" y="19981"/>
                    <a:pt x="1001" y="20015"/>
                    <a:pt x="1268" y="20015"/>
                  </a:cubicBezTo>
                  <a:lnTo>
                    <a:pt x="1301" y="20015"/>
                  </a:lnTo>
                  <a:cubicBezTo>
                    <a:pt x="2035" y="19881"/>
                    <a:pt x="2902" y="19481"/>
                    <a:pt x="3336" y="18847"/>
                  </a:cubicBezTo>
                  <a:lnTo>
                    <a:pt x="3369" y="18714"/>
                  </a:lnTo>
                  <a:lnTo>
                    <a:pt x="5771" y="4203"/>
                  </a:lnTo>
                  <a:cubicBezTo>
                    <a:pt x="5737" y="4103"/>
                    <a:pt x="5104" y="2602"/>
                    <a:pt x="5104" y="1401"/>
                  </a:cubicBezTo>
                  <a:cubicBezTo>
                    <a:pt x="5004" y="1401"/>
                    <a:pt x="4937" y="1368"/>
                    <a:pt x="4870" y="1335"/>
                  </a:cubicBezTo>
                  <a:cubicBezTo>
                    <a:pt x="4670" y="1268"/>
                    <a:pt x="4470" y="1201"/>
                    <a:pt x="4270" y="1101"/>
                  </a:cubicBezTo>
                  <a:cubicBezTo>
                    <a:pt x="4036" y="1034"/>
                    <a:pt x="3836" y="934"/>
                    <a:pt x="3669" y="834"/>
                  </a:cubicBezTo>
                  <a:cubicBezTo>
                    <a:pt x="3436" y="701"/>
                    <a:pt x="1835" y="100"/>
                    <a:pt x="16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2"/>
            <p:cNvSpPr/>
            <p:nvPr/>
          </p:nvSpPr>
          <p:spPr>
            <a:xfrm>
              <a:off x="3322166" y="3709346"/>
              <a:ext cx="230172" cy="157214"/>
            </a:xfrm>
            <a:custGeom>
              <a:avLst/>
              <a:gdLst/>
              <a:ahLst/>
              <a:cxnLst/>
              <a:rect l="l" t="t" r="r" b="b"/>
              <a:pathLst>
                <a:path w="8840" h="6038" extrusionOk="0">
                  <a:moveTo>
                    <a:pt x="4570" y="0"/>
                  </a:moveTo>
                  <a:lnTo>
                    <a:pt x="0" y="4603"/>
                  </a:lnTo>
                  <a:cubicBezTo>
                    <a:pt x="0" y="4603"/>
                    <a:pt x="0" y="4637"/>
                    <a:pt x="0" y="4670"/>
                  </a:cubicBezTo>
                  <a:lnTo>
                    <a:pt x="0" y="4703"/>
                  </a:lnTo>
                  <a:lnTo>
                    <a:pt x="0" y="4737"/>
                  </a:lnTo>
                  <a:lnTo>
                    <a:pt x="0" y="4770"/>
                  </a:lnTo>
                  <a:lnTo>
                    <a:pt x="0" y="4804"/>
                  </a:lnTo>
                  <a:lnTo>
                    <a:pt x="0" y="4837"/>
                  </a:lnTo>
                  <a:lnTo>
                    <a:pt x="0" y="4870"/>
                  </a:lnTo>
                  <a:lnTo>
                    <a:pt x="0" y="4904"/>
                  </a:lnTo>
                  <a:cubicBezTo>
                    <a:pt x="0" y="4937"/>
                    <a:pt x="0" y="4937"/>
                    <a:pt x="34" y="4937"/>
                  </a:cubicBezTo>
                  <a:lnTo>
                    <a:pt x="4170" y="6038"/>
                  </a:lnTo>
                  <a:lnTo>
                    <a:pt x="4237" y="6038"/>
                  </a:lnTo>
                  <a:lnTo>
                    <a:pt x="8806" y="1434"/>
                  </a:lnTo>
                  <a:cubicBezTo>
                    <a:pt x="8806" y="1434"/>
                    <a:pt x="8840" y="1401"/>
                    <a:pt x="8806" y="1368"/>
                  </a:cubicBezTo>
                  <a:lnTo>
                    <a:pt x="8806" y="1334"/>
                  </a:lnTo>
                  <a:lnTo>
                    <a:pt x="8806" y="1301"/>
                  </a:lnTo>
                  <a:lnTo>
                    <a:pt x="8806" y="1268"/>
                  </a:lnTo>
                  <a:lnTo>
                    <a:pt x="8806" y="1234"/>
                  </a:lnTo>
                  <a:lnTo>
                    <a:pt x="8806" y="1201"/>
                  </a:lnTo>
                  <a:lnTo>
                    <a:pt x="8806" y="1168"/>
                  </a:lnTo>
                  <a:lnTo>
                    <a:pt x="8806" y="1134"/>
                  </a:lnTo>
                  <a:cubicBezTo>
                    <a:pt x="8806" y="1101"/>
                    <a:pt x="8806" y="1101"/>
                    <a:pt x="8773" y="1101"/>
                  </a:cubicBezTo>
                  <a:lnTo>
                    <a:pt x="46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2"/>
            <p:cNvSpPr/>
            <p:nvPr/>
          </p:nvSpPr>
          <p:spPr>
            <a:xfrm>
              <a:off x="3321280" y="3823989"/>
              <a:ext cx="110347" cy="42571"/>
            </a:xfrm>
            <a:custGeom>
              <a:avLst/>
              <a:gdLst/>
              <a:ahLst/>
              <a:cxnLst/>
              <a:rect l="l" t="t" r="r" b="b"/>
              <a:pathLst>
                <a:path w="4238" h="1635" extrusionOk="0">
                  <a:moveTo>
                    <a:pt x="168" y="0"/>
                  </a:moveTo>
                  <a:lnTo>
                    <a:pt x="1" y="200"/>
                  </a:lnTo>
                  <a:cubicBezTo>
                    <a:pt x="34" y="200"/>
                    <a:pt x="34" y="234"/>
                    <a:pt x="34" y="267"/>
                  </a:cubicBezTo>
                  <a:lnTo>
                    <a:pt x="34" y="300"/>
                  </a:lnTo>
                  <a:lnTo>
                    <a:pt x="34" y="334"/>
                  </a:lnTo>
                  <a:lnTo>
                    <a:pt x="34" y="367"/>
                  </a:lnTo>
                  <a:lnTo>
                    <a:pt x="34" y="401"/>
                  </a:lnTo>
                  <a:lnTo>
                    <a:pt x="34" y="434"/>
                  </a:lnTo>
                  <a:lnTo>
                    <a:pt x="34" y="467"/>
                  </a:lnTo>
                  <a:lnTo>
                    <a:pt x="34" y="501"/>
                  </a:lnTo>
                  <a:cubicBezTo>
                    <a:pt x="34" y="501"/>
                    <a:pt x="68" y="534"/>
                    <a:pt x="68" y="534"/>
                  </a:cubicBezTo>
                  <a:lnTo>
                    <a:pt x="4204" y="1635"/>
                  </a:lnTo>
                  <a:lnTo>
                    <a:pt x="4237" y="1635"/>
                  </a:lnTo>
                  <a:lnTo>
                    <a:pt x="4104" y="1234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2"/>
            <p:cNvSpPr/>
            <p:nvPr/>
          </p:nvSpPr>
          <p:spPr>
            <a:xfrm>
              <a:off x="3321280" y="3709346"/>
              <a:ext cx="231057" cy="151148"/>
            </a:xfrm>
            <a:custGeom>
              <a:avLst/>
              <a:gdLst/>
              <a:ahLst/>
              <a:cxnLst/>
              <a:rect l="l" t="t" r="r" b="b"/>
              <a:pathLst>
                <a:path w="8874" h="5805" extrusionOk="0">
                  <a:moveTo>
                    <a:pt x="4604" y="0"/>
                  </a:moveTo>
                  <a:lnTo>
                    <a:pt x="34" y="4603"/>
                  </a:lnTo>
                  <a:cubicBezTo>
                    <a:pt x="1" y="4637"/>
                    <a:pt x="34" y="4703"/>
                    <a:pt x="68" y="4703"/>
                  </a:cubicBezTo>
                  <a:lnTo>
                    <a:pt x="4204" y="5804"/>
                  </a:lnTo>
                  <a:lnTo>
                    <a:pt x="4271" y="5804"/>
                  </a:lnTo>
                  <a:lnTo>
                    <a:pt x="8840" y="1201"/>
                  </a:lnTo>
                  <a:cubicBezTo>
                    <a:pt x="8874" y="1168"/>
                    <a:pt x="8840" y="1101"/>
                    <a:pt x="8807" y="1101"/>
                  </a:cubicBezTo>
                  <a:lnTo>
                    <a:pt x="467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2"/>
            <p:cNvSpPr/>
            <p:nvPr/>
          </p:nvSpPr>
          <p:spPr>
            <a:xfrm>
              <a:off x="3336044" y="3718017"/>
              <a:ext cx="201530" cy="133781"/>
            </a:xfrm>
            <a:custGeom>
              <a:avLst/>
              <a:gdLst/>
              <a:ahLst/>
              <a:cxnLst/>
              <a:rect l="l" t="t" r="r" b="b"/>
              <a:pathLst>
                <a:path w="7740" h="5138" extrusionOk="0">
                  <a:moveTo>
                    <a:pt x="4171" y="1"/>
                  </a:moveTo>
                  <a:lnTo>
                    <a:pt x="1" y="4170"/>
                  </a:lnTo>
                  <a:lnTo>
                    <a:pt x="3570" y="5138"/>
                  </a:lnTo>
                  <a:lnTo>
                    <a:pt x="7740" y="968"/>
                  </a:lnTo>
                  <a:lnTo>
                    <a:pt x="417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2"/>
            <p:cNvSpPr/>
            <p:nvPr/>
          </p:nvSpPr>
          <p:spPr>
            <a:xfrm>
              <a:off x="3336044" y="3718017"/>
              <a:ext cx="201530" cy="109462"/>
            </a:xfrm>
            <a:custGeom>
              <a:avLst/>
              <a:gdLst/>
              <a:ahLst/>
              <a:cxnLst/>
              <a:rect l="l" t="t" r="r" b="b"/>
              <a:pathLst>
                <a:path w="7740" h="4204" extrusionOk="0">
                  <a:moveTo>
                    <a:pt x="4171" y="1"/>
                  </a:moveTo>
                  <a:lnTo>
                    <a:pt x="1" y="4170"/>
                  </a:lnTo>
                  <a:lnTo>
                    <a:pt x="101" y="4204"/>
                  </a:lnTo>
                  <a:lnTo>
                    <a:pt x="4204" y="67"/>
                  </a:lnTo>
                  <a:lnTo>
                    <a:pt x="7673" y="1001"/>
                  </a:lnTo>
                  <a:lnTo>
                    <a:pt x="7740" y="968"/>
                  </a:lnTo>
                  <a:lnTo>
                    <a:pt x="41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2"/>
            <p:cNvSpPr/>
            <p:nvPr/>
          </p:nvSpPr>
          <p:spPr>
            <a:xfrm>
              <a:off x="3376011" y="3841356"/>
              <a:ext cx="6978" cy="3489"/>
            </a:xfrm>
            <a:custGeom>
              <a:avLst/>
              <a:gdLst/>
              <a:ahLst/>
              <a:cxnLst/>
              <a:rect l="l" t="t" r="r" b="b"/>
              <a:pathLst>
                <a:path w="268" h="134" extrusionOk="0">
                  <a:moveTo>
                    <a:pt x="100" y="0"/>
                  </a:moveTo>
                  <a:cubicBezTo>
                    <a:pt x="34" y="34"/>
                    <a:pt x="0" y="67"/>
                    <a:pt x="0" y="100"/>
                  </a:cubicBezTo>
                  <a:cubicBezTo>
                    <a:pt x="34" y="134"/>
                    <a:pt x="67" y="134"/>
                    <a:pt x="134" y="134"/>
                  </a:cubicBezTo>
                  <a:cubicBezTo>
                    <a:pt x="200" y="100"/>
                    <a:pt x="267" y="67"/>
                    <a:pt x="234" y="34"/>
                  </a:cubicBezTo>
                  <a:cubicBezTo>
                    <a:pt x="234" y="0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2"/>
            <p:cNvSpPr/>
            <p:nvPr/>
          </p:nvSpPr>
          <p:spPr>
            <a:xfrm>
              <a:off x="3428112" y="3775351"/>
              <a:ext cx="17393" cy="10441"/>
            </a:xfrm>
            <a:custGeom>
              <a:avLst/>
              <a:gdLst/>
              <a:ahLst/>
              <a:cxnLst/>
              <a:rect l="l" t="t" r="r" b="b"/>
              <a:pathLst>
                <a:path w="668" h="401" extrusionOk="0">
                  <a:moveTo>
                    <a:pt x="368" y="0"/>
                  </a:moveTo>
                  <a:lnTo>
                    <a:pt x="1" y="401"/>
                  </a:lnTo>
                  <a:lnTo>
                    <a:pt x="668" y="334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2"/>
            <p:cNvSpPr/>
            <p:nvPr/>
          </p:nvSpPr>
          <p:spPr>
            <a:xfrm>
              <a:off x="3415953" y="3838753"/>
              <a:ext cx="56475" cy="48664"/>
            </a:xfrm>
            <a:custGeom>
              <a:avLst/>
              <a:gdLst/>
              <a:ahLst/>
              <a:cxnLst/>
              <a:rect l="l" t="t" r="r" b="b"/>
              <a:pathLst>
                <a:path w="2169" h="1869" extrusionOk="0">
                  <a:moveTo>
                    <a:pt x="401" y="0"/>
                  </a:moveTo>
                  <a:lnTo>
                    <a:pt x="334" y="67"/>
                  </a:lnTo>
                  <a:cubicBezTo>
                    <a:pt x="234" y="167"/>
                    <a:pt x="134" y="267"/>
                    <a:pt x="1" y="367"/>
                  </a:cubicBezTo>
                  <a:lnTo>
                    <a:pt x="34" y="367"/>
                  </a:lnTo>
                  <a:cubicBezTo>
                    <a:pt x="101" y="401"/>
                    <a:pt x="168" y="401"/>
                    <a:pt x="234" y="434"/>
                  </a:cubicBezTo>
                  <a:cubicBezTo>
                    <a:pt x="801" y="667"/>
                    <a:pt x="1535" y="1201"/>
                    <a:pt x="1869" y="1868"/>
                  </a:cubicBezTo>
                  <a:lnTo>
                    <a:pt x="1902" y="1868"/>
                  </a:lnTo>
                  <a:cubicBezTo>
                    <a:pt x="1969" y="1735"/>
                    <a:pt x="2069" y="1635"/>
                    <a:pt x="2169" y="1535"/>
                  </a:cubicBezTo>
                  <a:cubicBezTo>
                    <a:pt x="2102" y="1368"/>
                    <a:pt x="2002" y="1201"/>
                    <a:pt x="1902" y="1034"/>
                  </a:cubicBezTo>
                  <a:cubicBezTo>
                    <a:pt x="1602" y="667"/>
                    <a:pt x="1202" y="334"/>
                    <a:pt x="768" y="134"/>
                  </a:cubicBezTo>
                  <a:cubicBezTo>
                    <a:pt x="635" y="67"/>
                    <a:pt x="534" y="34"/>
                    <a:pt x="4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2"/>
            <p:cNvSpPr/>
            <p:nvPr/>
          </p:nvSpPr>
          <p:spPr>
            <a:xfrm>
              <a:off x="3129332" y="4134044"/>
              <a:ext cx="143336" cy="579907"/>
            </a:xfrm>
            <a:custGeom>
              <a:avLst/>
              <a:gdLst/>
              <a:ahLst/>
              <a:cxnLst/>
              <a:rect l="l" t="t" r="r" b="b"/>
              <a:pathLst>
                <a:path w="5505" h="22272" extrusionOk="0">
                  <a:moveTo>
                    <a:pt x="5505" y="1"/>
                  </a:moveTo>
                  <a:cubicBezTo>
                    <a:pt x="4671" y="601"/>
                    <a:pt x="3770" y="901"/>
                    <a:pt x="2870" y="968"/>
                  </a:cubicBezTo>
                  <a:cubicBezTo>
                    <a:pt x="2682" y="986"/>
                    <a:pt x="2494" y="994"/>
                    <a:pt x="2307" y="994"/>
                  </a:cubicBezTo>
                  <a:cubicBezTo>
                    <a:pt x="1796" y="994"/>
                    <a:pt x="1290" y="932"/>
                    <a:pt x="801" y="835"/>
                  </a:cubicBezTo>
                  <a:cubicBezTo>
                    <a:pt x="535" y="768"/>
                    <a:pt x="268" y="701"/>
                    <a:pt x="1" y="601"/>
                  </a:cubicBezTo>
                  <a:lnTo>
                    <a:pt x="1" y="601"/>
                  </a:lnTo>
                  <a:cubicBezTo>
                    <a:pt x="1" y="1802"/>
                    <a:pt x="201" y="7106"/>
                    <a:pt x="268" y="9474"/>
                  </a:cubicBezTo>
                  <a:cubicBezTo>
                    <a:pt x="268" y="9574"/>
                    <a:pt x="268" y="9708"/>
                    <a:pt x="301" y="9808"/>
                  </a:cubicBezTo>
                  <a:cubicBezTo>
                    <a:pt x="368" y="10909"/>
                    <a:pt x="268" y="15845"/>
                    <a:pt x="268" y="17013"/>
                  </a:cubicBezTo>
                  <a:cubicBezTo>
                    <a:pt x="301" y="17713"/>
                    <a:pt x="301" y="18381"/>
                    <a:pt x="334" y="18981"/>
                  </a:cubicBezTo>
                  <a:cubicBezTo>
                    <a:pt x="435" y="20549"/>
                    <a:pt x="535" y="21650"/>
                    <a:pt x="568" y="21850"/>
                  </a:cubicBezTo>
                  <a:cubicBezTo>
                    <a:pt x="568" y="21916"/>
                    <a:pt x="568" y="22017"/>
                    <a:pt x="635" y="22083"/>
                  </a:cubicBezTo>
                  <a:cubicBezTo>
                    <a:pt x="668" y="22150"/>
                    <a:pt x="735" y="22183"/>
                    <a:pt x="801" y="22217"/>
                  </a:cubicBezTo>
                  <a:cubicBezTo>
                    <a:pt x="919" y="22256"/>
                    <a:pt x="1070" y="22272"/>
                    <a:pt x="1243" y="22272"/>
                  </a:cubicBezTo>
                  <a:cubicBezTo>
                    <a:pt x="1365" y="22272"/>
                    <a:pt x="1497" y="22264"/>
                    <a:pt x="1635" y="22250"/>
                  </a:cubicBezTo>
                  <a:cubicBezTo>
                    <a:pt x="2336" y="22150"/>
                    <a:pt x="3237" y="21750"/>
                    <a:pt x="3870" y="21049"/>
                  </a:cubicBezTo>
                  <a:cubicBezTo>
                    <a:pt x="4504" y="15145"/>
                    <a:pt x="4771" y="6372"/>
                    <a:pt x="55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2"/>
            <p:cNvSpPr/>
            <p:nvPr/>
          </p:nvSpPr>
          <p:spPr>
            <a:xfrm>
              <a:off x="3162634" y="3642430"/>
              <a:ext cx="11040" cy="6145"/>
            </a:xfrm>
            <a:custGeom>
              <a:avLst/>
              <a:gdLst/>
              <a:ahLst/>
              <a:cxnLst/>
              <a:rect l="l" t="t" r="r" b="b"/>
              <a:pathLst>
                <a:path w="424" h="236" extrusionOk="0">
                  <a:moveTo>
                    <a:pt x="217" y="0"/>
                  </a:moveTo>
                  <a:cubicBezTo>
                    <a:pt x="94" y="0"/>
                    <a:pt x="1" y="82"/>
                    <a:pt x="23" y="235"/>
                  </a:cubicBezTo>
                  <a:lnTo>
                    <a:pt x="423" y="68"/>
                  </a:lnTo>
                  <a:cubicBezTo>
                    <a:pt x="354" y="23"/>
                    <a:pt x="282" y="0"/>
                    <a:pt x="217" y="0"/>
                  </a:cubicBezTo>
                  <a:close/>
                </a:path>
              </a:pathLst>
            </a:custGeom>
            <a:solidFill>
              <a:srgbClr val="FFBB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2"/>
            <p:cNvSpPr/>
            <p:nvPr/>
          </p:nvSpPr>
          <p:spPr>
            <a:xfrm>
              <a:off x="3115454" y="3606837"/>
              <a:ext cx="114669" cy="190256"/>
            </a:xfrm>
            <a:custGeom>
              <a:avLst/>
              <a:gdLst/>
              <a:ahLst/>
              <a:cxnLst/>
              <a:rect l="l" t="t" r="r" b="b"/>
              <a:pathLst>
                <a:path w="4404" h="7307" extrusionOk="0">
                  <a:moveTo>
                    <a:pt x="4003" y="1"/>
                  </a:moveTo>
                  <a:cubicBezTo>
                    <a:pt x="3970" y="34"/>
                    <a:pt x="3970" y="34"/>
                    <a:pt x="3936" y="34"/>
                  </a:cubicBezTo>
                  <a:cubicBezTo>
                    <a:pt x="4070" y="735"/>
                    <a:pt x="3736" y="902"/>
                    <a:pt x="3703" y="1235"/>
                  </a:cubicBezTo>
                  <a:cubicBezTo>
                    <a:pt x="3685" y="1363"/>
                    <a:pt x="3644" y="1415"/>
                    <a:pt x="3589" y="1415"/>
                  </a:cubicBezTo>
                  <a:cubicBezTo>
                    <a:pt x="3354" y="1415"/>
                    <a:pt x="2857" y="492"/>
                    <a:pt x="2754" y="492"/>
                  </a:cubicBezTo>
                  <a:cubicBezTo>
                    <a:pt x="2742" y="492"/>
                    <a:pt x="2735" y="505"/>
                    <a:pt x="2735" y="535"/>
                  </a:cubicBezTo>
                  <a:cubicBezTo>
                    <a:pt x="2734" y="534"/>
                    <a:pt x="2732" y="534"/>
                    <a:pt x="2730" y="534"/>
                  </a:cubicBezTo>
                  <a:cubicBezTo>
                    <a:pt x="2642" y="534"/>
                    <a:pt x="2608" y="1289"/>
                    <a:pt x="2603" y="1289"/>
                  </a:cubicBezTo>
                  <a:cubicBezTo>
                    <a:pt x="2602" y="1289"/>
                    <a:pt x="2602" y="1282"/>
                    <a:pt x="2602" y="1269"/>
                  </a:cubicBezTo>
                  <a:lnTo>
                    <a:pt x="2235" y="1435"/>
                  </a:lnTo>
                  <a:cubicBezTo>
                    <a:pt x="2435" y="1535"/>
                    <a:pt x="2635" y="1836"/>
                    <a:pt x="2569" y="2203"/>
                  </a:cubicBezTo>
                  <a:cubicBezTo>
                    <a:pt x="2569" y="2269"/>
                    <a:pt x="2569" y="2336"/>
                    <a:pt x="2569" y="2436"/>
                  </a:cubicBezTo>
                  <a:cubicBezTo>
                    <a:pt x="2569" y="2479"/>
                    <a:pt x="2501" y="2496"/>
                    <a:pt x="2390" y="2496"/>
                  </a:cubicBezTo>
                  <a:cubicBezTo>
                    <a:pt x="2005" y="2496"/>
                    <a:pt x="1105" y="2290"/>
                    <a:pt x="800" y="2290"/>
                  </a:cubicBezTo>
                  <a:cubicBezTo>
                    <a:pt x="723" y="2290"/>
                    <a:pt x="684" y="2303"/>
                    <a:pt x="701" y="2336"/>
                  </a:cubicBezTo>
                  <a:cubicBezTo>
                    <a:pt x="467" y="2636"/>
                    <a:pt x="501" y="2970"/>
                    <a:pt x="367" y="3237"/>
                  </a:cubicBezTo>
                  <a:cubicBezTo>
                    <a:pt x="200" y="3270"/>
                    <a:pt x="934" y="4104"/>
                    <a:pt x="767" y="4104"/>
                  </a:cubicBezTo>
                  <a:cubicBezTo>
                    <a:pt x="734" y="4137"/>
                    <a:pt x="767" y="4171"/>
                    <a:pt x="767" y="4204"/>
                  </a:cubicBezTo>
                  <a:cubicBezTo>
                    <a:pt x="434" y="4171"/>
                    <a:pt x="267" y="4137"/>
                    <a:pt x="34" y="4037"/>
                  </a:cubicBezTo>
                  <a:lnTo>
                    <a:pt x="34" y="4037"/>
                  </a:lnTo>
                  <a:cubicBezTo>
                    <a:pt x="34" y="4204"/>
                    <a:pt x="67" y="6205"/>
                    <a:pt x="0" y="6339"/>
                  </a:cubicBezTo>
                  <a:cubicBezTo>
                    <a:pt x="367" y="6372"/>
                    <a:pt x="2469" y="7073"/>
                    <a:pt x="2802" y="7306"/>
                  </a:cubicBezTo>
                  <a:cubicBezTo>
                    <a:pt x="2836" y="7106"/>
                    <a:pt x="2769" y="4971"/>
                    <a:pt x="2769" y="4671"/>
                  </a:cubicBezTo>
                  <a:lnTo>
                    <a:pt x="2769" y="4671"/>
                  </a:lnTo>
                  <a:cubicBezTo>
                    <a:pt x="2856" y="4678"/>
                    <a:pt x="2945" y="4680"/>
                    <a:pt x="3032" y="4680"/>
                  </a:cubicBezTo>
                  <a:cubicBezTo>
                    <a:pt x="3383" y="4680"/>
                    <a:pt x="3703" y="4638"/>
                    <a:pt x="3703" y="4638"/>
                  </a:cubicBezTo>
                  <a:cubicBezTo>
                    <a:pt x="3803" y="4604"/>
                    <a:pt x="3870" y="4571"/>
                    <a:pt x="3903" y="4504"/>
                  </a:cubicBezTo>
                  <a:cubicBezTo>
                    <a:pt x="4070" y="4337"/>
                    <a:pt x="4403" y="2503"/>
                    <a:pt x="4370" y="2036"/>
                  </a:cubicBezTo>
                  <a:cubicBezTo>
                    <a:pt x="4370" y="1769"/>
                    <a:pt x="4103" y="935"/>
                    <a:pt x="4170" y="802"/>
                  </a:cubicBezTo>
                  <a:cubicBezTo>
                    <a:pt x="4136" y="535"/>
                    <a:pt x="4070" y="268"/>
                    <a:pt x="400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2"/>
            <p:cNvSpPr/>
            <p:nvPr/>
          </p:nvSpPr>
          <p:spPr>
            <a:xfrm>
              <a:off x="3064212" y="3547679"/>
              <a:ext cx="168515" cy="171223"/>
            </a:xfrm>
            <a:custGeom>
              <a:avLst/>
              <a:gdLst/>
              <a:ahLst/>
              <a:cxnLst/>
              <a:rect l="l" t="t" r="r" b="b"/>
              <a:pathLst>
                <a:path w="6472" h="6576" extrusionOk="0">
                  <a:moveTo>
                    <a:pt x="3479" y="1"/>
                  </a:moveTo>
                  <a:cubicBezTo>
                    <a:pt x="2766" y="1"/>
                    <a:pt x="2013" y="174"/>
                    <a:pt x="1401" y="572"/>
                  </a:cubicBezTo>
                  <a:cubicBezTo>
                    <a:pt x="1168" y="772"/>
                    <a:pt x="801" y="972"/>
                    <a:pt x="634" y="1239"/>
                  </a:cubicBezTo>
                  <a:cubicBezTo>
                    <a:pt x="67" y="2006"/>
                    <a:pt x="0" y="3107"/>
                    <a:pt x="400" y="4008"/>
                  </a:cubicBezTo>
                  <a:cubicBezTo>
                    <a:pt x="500" y="4274"/>
                    <a:pt x="667" y="4508"/>
                    <a:pt x="867" y="4741"/>
                  </a:cubicBezTo>
                  <a:cubicBezTo>
                    <a:pt x="1168" y="5142"/>
                    <a:pt x="1501" y="5976"/>
                    <a:pt x="1901" y="6242"/>
                  </a:cubicBezTo>
                  <a:cubicBezTo>
                    <a:pt x="2068" y="6376"/>
                    <a:pt x="2268" y="6409"/>
                    <a:pt x="2469" y="6443"/>
                  </a:cubicBezTo>
                  <a:cubicBezTo>
                    <a:pt x="2774" y="6512"/>
                    <a:pt x="3051" y="6576"/>
                    <a:pt x="3294" y="6576"/>
                  </a:cubicBezTo>
                  <a:cubicBezTo>
                    <a:pt x="3634" y="6576"/>
                    <a:pt x="3908" y="6451"/>
                    <a:pt x="4103" y="6042"/>
                  </a:cubicBezTo>
                  <a:cubicBezTo>
                    <a:pt x="4270" y="5675"/>
                    <a:pt x="4537" y="5142"/>
                    <a:pt x="4503" y="4708"/>
                  </a:cubicBezTo>
                  <a:cubicBezTo>
                    <a:pt x="4503" y="4608"/>
                    <a:pt x="4503" y="4541"/>
                    <a:pt x="4537" y="4475"/>
                  </a:cubicBezTo>
                  <a:cubicBezTo>
                    <a:pt x="4593" y="4139"/>
                    <a:pt x="4701" y="4020"/>
                    <a:pt x="4814" y="4020"/>
                  </a:cubicBezTo>
                  <a:cubicBezTo>
                    <a:pt x="4969" y="4020"/>
                    <a:pt x="5132" y="4248"/>
                    <a:pt x="5170" y="4441"/>
                  </a:cubicBezTo>
                  <a:lnTo>
                    <a:pt x="5371" y="4541"/>
                  </a:lnTo>
                  <a:cubicBezTo>
                    <a:pt x="5373" y="4541"/>
                    <a:pt x="5375" y="4542"/>
                    <a:pt x="5377" y="4542"/>
                  </a:cubicBezTo>
                  <a:cubicBezTo>
                    <a:pt x="5674" y="4542"/>
                    <a:pt x="6188" y="2272"/>
                    <a:pt x="5980" y="2272"/>
                  </a:cubicBezTo>
                  <a:cubicBezTo>
                    <a:pt x="5977" y="2272"/>
                    <a:pt x="5974" y="2272"/>
                    <a:pt x="5971" y="2273"/>
                  </a:cubicBezTo>
                  <a:cubicBezTo>
                    <a:pt x="6471" y="2006"/>
                    <a:pt x="5804" y="672"/>
                    <a:pt x="5237" y="572"/>
                  </a:cubicBezTo>
                  <a:lnTo>
                    <a:pt x="5204" y="572"/>
                  </a:lnTo>
                  <a:cubicBezTo>
                    <a:pt x="4937" y="372"/>
                    <a:pt x="4703" y="238"/>
                    <a:pt x="4403" y="138"/>
                  </a:cubicBezTo>
                  <a:cubicBezTo>
                    <a:pt x="4136" y="71"/>
                    <a:pt x="3836" y="5"/>
                    <a:pt x="3669" y="5"/>
                  </a:cubicBezTo>
                  <a:cubicBezTo>
                    <a:pt x="3606" y="2"/>
                    <a:pt x="3543" y="1"/>
                    <a:pt x="34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2"/>
            <p:cNvSpPr/>
            <p:nvPr/>
          </p:nvSpPr>
          <p:spPr>
            <a:xfrm>
              <a:off x="2988964" y="3739498"/>
              <a:ext cx="477398" cy="426052"/>
            </a:xfrm>
            <a:custGeom>
              <a:avLst/>
              <a:gdLst/>
              <a:ahLst/>
              <a:cxnLst/>
              <a:rect l="l" t="t" r="r" b="b"/>
              <a:pathLst>
                <a:path w="18335" h="16363" extrusionOk="0">
                  <a:moveTo>
                    <a:pt x="3910" y="0"/>
                  </a:moveTo>
                  <a:cubicBezTo>
                    <a:pt x="0" y="0"/>
                    <a:pt x="1496" y="13960"/>
                    <a:pt x="1923" y="14420"/>
                  </a:cubicBezTo>
                  <a:cubicBezTo>
                    <a:pt x="1989" y="14487"/>
                    <a:pt x="2190" y="14620"/>
                    <a:pt x="2490" y="14820"/>
                  </a:cubicBezTo>
                  <a:cubicBezTo>
                    <a:pt x="2790" y="14987"/>
                    <a:pt x="4024" y="15988"/>
                    <a:pt x="5058" y="16155"/>
                  </a:cubicBezTo>
                  <a:cubicBezTo>
                    <a:pt x="5707" y="16280"/>
                    <a:pt x="6395" y="16362"/>
                    <a:pt x="7087" y="16362"/>
                  </a:cubicBezTo>
                  <a:cubicBezTo>
                    <a:pt x="8423" y="16362"/>
                    <a:pt x="9775" y="16055"/>
                    <a:pt x="10896" y="15154"/>
                  </a:cubicBezTo>
                  <a:cubicBezTo>
                    <a:pt x="10963" y="15087"/>
                    <a:pt x="11063" y="15054"/>
                    <a:pt x="11129" y="14987"/>
                  </a:cubicBezTo>
                  <a:cubicBezTo>
                    <a:pt x="11129" y="14720"/>
                    <a:pt x="10629" y="8983"/>
                    <a:pt x="10662" y="7315"/>
                  </a:cubicBezTo>
                  <a:lnTo>
                    <a:pt x="10662" y="7315"/>
                  </a:lnTo>
                  <a:cubicBezTo>
                    <a:pt x="10996" y="7715"/>
                    <a:pt x="12030" y="9650"/>
                    <a:pt x="12364" y="10117"/>
                  </a:cubicBezTo>
                  <a:cubicBezTo>
                    <a:pt x="12530" y="10384"/>
                    <a:pt x="12831" y="10584"/>
                    <a:pt x="13197" y="10584"/>
                  </a:cubicBezTo>
                  <a:cubicBezTo>
                    <a:pt x="13228" y="10588"/>
                    <a:pt x="13259" y="10590"/>
                    <a:pt x="13289" y="10590"/>
                  </a:cubicBezTo>
                  <a:cubicBezTo>
                    <a:pt x="13492" y="10590"/>
                    <a:pt x="13691" y="10500"/>
                    <a:pt x="13865" y="10384"/>
                  </a:cubicBezTo>
                  <a:cubicBezTo>
                    <a:pt x="15666" y="9016"/>
                    <a:pt x="16867" y="7482"/>
                    <a:pt x="18334" y="5847"/>
                  </a:cubicBezTo>
                  <a:cubicBezTo>
                    <a:pt x="18068" y="5113"/>
                    <a:pt x="17267" y="4513"/>
                    <a:pt x="16633" y="4246"/>
                  </a:cubicBezTo>
                  <a:cubicBezTo>
                    <a:pt x="16567" y="4213"/>
                    <a:pt x="16500" y="4213"/>
                    <a:pt x="16433" y="4179"/>
                  </a:cubicBezTo>
                  <a:cubicBezTo>
                    <a:pt x="16266" y="4313"/>
                    <a:pt x="16066" y="4446"/>
                    <a:pt x="15899" y="4580"/>
                  </a:cubicBezTo>
                  <a:cubicBezTo>
                    <a:pt x="15833" y="4646"/>
                    <a:pt x="15733" y="4713"/>
                    <a:pt x="15666" y="4780"/>
                  </a:cubicBezTo>
                  <a:cubicBezTo>
                    <a:pt x="15566" y="4846"/>
                    <a:pt x="15466" y="4946"/>
                    <a:pt x="15399" y="5013"/>
                  </a:cubicBezTo>
                  <a:cubicBezTo>
                    <a:pt x="15399" y="5047"/>
                    <a:pt x="15366" y="5047"/>
                    <a:pt x="15366" y="5047"/>
                  </a:cubicBezTo>
                  <a:cubicBezTo>
                    <a:pt x="14765" y="5614"/>
                    <a:pt x="14232" y="6247"/>
                    <a:pt x="13631" y="6781"/>
                  </a:cubicBezTo>
                  <a:cubicBezTo>
                    <a:pt x="13998" y="6448"/>
                    <a:pt x="11229" y="3279"/>
                    <a:pt x="10929" y="2912"/>
                  </a:cubicBezTo>
                  <a:cubicBezTo>
                    <a:pt x="9228" y="910"/>
                    <a:pt x="6559" y="276"/>
                    <a:pt x="4091" y="10"/>
                  </a:cubicBezTo>
                  <a:cubicBezTo>
                    <a:pt x="4030" y="3"/>
                    <a:pt x="3969" y="0"/>
                    <a:pt x="39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2"/>
            <p:cNvSpPr/>
            <p:nvPr/>
          </p:nvSpPr>
          <p:spPr>
            <a:xfrm>
              <a:off x="3438553" y="3805737"/>
              <a:ext cx="51268" cy="51268"/>
            </a:xfrm>
            <a:custGeom>
              <a:avLst/>
              <a:gdLst/>
              <a:ahLst/>
              <a:cxnLst/>
              <a:rect l="l" t="t" r="r" b="b"/>
              <a:pathLst>
                <a:path w="1969" h="1969" extrusionOk="0">
                  <a:moveTo>
                    <a:pt x="1001" y="1"/>
                  </a:moveTo>
                  <a:cubicBezTo>
                    <a:pt x="434" y="1"/>
                    <a:pt x="0" y="434"/>
                    <a:pt x="0" y="1001"/>
                  </a:cubicBezTo>
                  <a:cubicBezTo>
                    <a:pt x="0" y="1535"/>
                    <a:pt x="434" y="1969"/>
                    <a:pt x="1001" y="1969"/>
                  </a:cubicBezTo>
                  <a:cubicBezTo>
                    <a:pt x="1534" y="1969"/>
                    <a:pt x="1968" y="1535"/>
                    <a:pt x="1968" y="1001"/>
                  </a:cubicBezTo>
                  <a:cubicBezTo>
                    <a:pt x="1968" y="434"/>
                    <a:pt x="1534" y="1"/>
                    <a:pt x="10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2"/>
            <p:cNvSpPr/>
            <p:nvPr/>
          </p:nvSpPr>
          <p:spPr>
            <a:xfrm>
              <a:off x="3105898" y="3722365"/>
              <a:ext cx="101650" cy="52127"/>
            </a:xfrm>
            <a:custGeom>
              <a:avLst/>
              <a:gdLst/>
              <a:ahLst/>
              <a:cxnLst/>
              <a:rect l="l" t="t" r="r" b="b"/>
              <a:pathLst>
                <a:path w="3904" h="2002" extrusionOk="0">
                  <a:moveTo>
                    <a:pt x="0" y="0"/>
                  </a:moveTo>
                  <a:lnTo>
                    <a:pt x="67" y="1068"/>
                  </a:lnTo>
                  <a:lnTo>
                    <a:pt x="3903" y="2002"/>
                  </a:lnTo>
                  <a:lnTo>
                    <a:pt x="3469" y="9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2"/>
            <p:cNvSpPr/>
            <p:nvPr/>
          </p:nvSpPr>
          <p:spPr>
            <a:xfrm>
              <a:off x="3229212" y="3609466"/>
              <a:ext cx="13930" cy="43431"/>
            </a:xfrm>
            <a:custGeom>
              <a:avLst/>
              <a:gdLst/>
              <a:ahLst/>
              <a:cxnLst/>
              <a:rect l="l" t="t" r="r" b="b"/>
              <a:pathLst>
                <a:path w="535" h="1668" fill="none" extrusionOk="0">
                  <a:moveTo>
                    <a:pt x="535" y="834"/>
                  </a:moveTo>
                  <a:cubicBezTo>
                    <a:pt x="535" y="1301"/>
                    <a:pt x="401" y="1668"/>
                    <a:pt x="268" y="1668"/>
                  </a:cubicBezTo>
                  <a:cubicBezTo>
                    <a:pt x="101" y="1668"/>
                    <a:pt x="1" y="1301"/>
                    <a:pt x="1" y="834"/>
                  </a:cubicBezTo>
                  <a:cubicBezTo>
                    <a:pt x="1" y="367"/>
                    <a:pt x="101" y="0"/>
                    <a:pt x="268" y="0"/>
                  </a:cubicBezTo>
                  <a:cubicBezTo>
                    <a:pt x="401" y="0"/>
                    <a:pt x="535" y="367"/>
                    <a:pt x="535" y="834"/>
                  </a:cubicBezTo>
                  <a:close/>
                </a:path>
              </a:pathLst>
            </a:custGeom>
            <a:noFill/>
            <a:ln w="5000" cap="flat" cmpd="sng">
              <a:solidFill>
                <a:schemeClr val="accent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2"/>
            <p:cNvSpPr/>
            <p:nvPr/>
          </p:nvSpPr>
          <p:spPr>
            <a:xfrm>
              <a:off x="3198826" y="3629437"/>
              <a:ext cx="44316" cy="33901"/>
            </a:xfrm>
            <a:custGeom>
              <a:avLst/>
              <a:gdLst/>
              <a:ahLst/>
              <a:cxnLst/>
              <a:rect l="l" t="t" r="r" b="b"/>
              <a:pathLst>
                <a:path w="1702" h="1302" fill="none" extrusionOk="0">
                  <a:moveTo>
                    <a:pt x="1702" y="67"/>
                  </a:moveTo>
                  <a:cubicBezTo>
                    <a:pt x="1602" y="0"/>
                    <a:pt x="0" y="1301"/>
                    <a:pt x="0" y="1301"/>
                  </a:cubicBezTo>
                </a:path>
              </a:pathLst>
            </a:custGeom>
            <a:noFill/>
            <a:ln w="5000" cap="flat" cmpd="sng">
              <a:solidFill>
                <a:schemeClr val="accent5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5" name="Google Shape;1325;p22"/>
          <p:cNvGrpSpPr/>
          <p:nvPr/>
        </p:nvGrpSpPr>
        <p:grpSpPr>
          <a:xfrm>
            <a:off x="4757852" y="1200150"/>
            <a:ext cx="4233748" cy="838201"/>
            <a:chOff x="4704075" y="1271898"/>
            <a:chExt cx="3825300" cy="699362"/>
          </a:xfrm>
        </p:grpSpPr>
        <p:sp>
          <p:nvSpPr>
            <p:cNvPr id="1326" name="Google Shape;1326;p22"/>
            <p:cNvSpPr/>
            <p:nvPr/>
          </p:nvSpPr>
          <p:spPr>
            <a:xfrm>
              <a:off x="4704075" y="1303680"/>
              <a:ext cx="3825300" cy="6600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27" name="Google Shape;1327;p22"/>
            <p:cNvGrpSpPr/>
            <p:nvPr/>
          </p:nvGrpSpPr>
          <p:grpSpPr>
            <a:xfrm>
              <a:off x="5505124" y="1271898"/>
              <a:ext cx="2912132" cy="611338"/>
              <a:chOff x="872544" y="1155312"/>
              <a:chExt cx="3214984" cy="611338"/>
            </a:xfrm>
          </p:grpSpPr>
          <p:sp>
            <p:nvSpPr>
              <p:cNvPr id="1328" name="Google Shape;1328;p22"/>
              <p:cNvSpPr txBox="1"/>
              <p:nvPr/>
            </p:nvSpPr>
            <p:spPr>
              <a:xfrm>
                <a:off x="872544" y="1543450"/>
                <a:ext cx="3210900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Употебом пакета </a:t>
                </a:r>
                <a:r>
                  <a:rPr lang="en-U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Office 365, </a:t>
                </a:r>
                <a:r>
                  <a:rPr lang="sr-Cyrl-R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емејла, </a:t>
                </a:r>
                <a:r>
                  <a:rPr lang="en-U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Google Drive</a:t>
                </a:r>
                <a:endParaRPr sz="1600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329" name="Google Shape;1329;p22"/>
              <p:cNvSpPr txBox="1"/>
              <p:nvPr/>
            </p:nvSpPr>
            <p:spPr>
              <a:xfrm>
                <a:off x="876628" y="1155312"/>
                <a:ext cx="3210900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2000" b="1" dirty="0" smtClean="0">
                    <a:solidFill>
                      <a:schemeClr val="lt1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Материјал за рад</a:t>
                </a:r>
                <a:endParaRPr sz="2000" b="1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sp>
          <p:nvSpPr>
            <p:cNvPr id="1330" name="Google Shape;1330;p22"/>
            <p:cNvSpPr txBox="1"/>
            <p:nvPr/>
          </p:nvSpPr>
          <p:spPr>
            <a:xfrm>
              <a:off x="4999450" y="1274360"/>
              <a:ext cx="475500" cy="69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chemeClr val="accent5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01</a:t>
              </a:r>
              <a:endParaRPr sz="1700" b="1">
                <a:solidFill>
                  <a:schemeClr val="accent5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1331" name="Google Shape;1331;p22"/>
          <p:cNvGrpSpPr/>
          <p:nvPr/>
        </p:nvGrpSpPr>
        <p:grpSpPr>
          <a:xfrm>
            <a:off x="4724400" y="2190750"/>
            <a:ext cx="4288014" cy="838200"/>
            <a:chOff x="4704075" y="2039892"/>
            <a:chExt cx="3843959" cy="696900"/>
          </a:xfrm>
        </p:grpSpPr>
        <p:sp>
          <p:nvSpPr>
            <p:cNvPr id="1332" name="Google Shape;1332;p22"/>
            <p:cNvSpPr/>
            <p:nvPr/>
          </p:nvSpPr>
          <p:spPr>
            <a:xfrm>
              <a:off x="4704075" y="2069205"/>
              <a:ext cx="3825300" cy="6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3" name="Google Shape;1333;p22"/>
            <p:cNvGrpSpPr/>
            <p:nvPr/>
          </p:nvGrpSpPr>
          <p:grpSpPr>
            <a:xfrm>
              <a:off x="5455474" y="2039892"/>
              <a:ext cx="3092560" cy="539973"/>
              <a:chOff x="817730" y="1157781"/>
              <a:chExt cx="3414174" cy="539973"/>
            </a:xfrm>
          </p:grpSpPr>
          <p:sp>
            <p:nvSpPr>
              <p:cNvPr id="1334" name="Google Shape;1334;p22"/>
              <p:cNvSpPr txBox="1"/>
              <p:nvPr/>
            </p:nvSpPr>
            <p:spPr>
              <a:xfrm>
                <a:off x="893142" y="1474554"/>
                <a:ext cx="3338762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Алати за конференцијске позиве</a:t>
                </a:r>
                <a:endParaRPr sz="1600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335" name="Google Shape;1335;p22"/>
              <p:cNvSpPr txBox="1"/>
              <p:nvPr/>
            </p:nvSpPr>
            <p:spPr>
              <a:xfrm>
                <a:off x="817730" y="1157781"/>
                <a:ext cx="3210900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2000" b="1" dirty="0" smtClean="0">
                    <a:solidFill>
                      <a:schemeClr val="lt1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Реализација састанака</a:t>
                </a:r>
                <a:endParaRPr sz="2000" b="1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sp>
          <p:nvSpPr>
            <p:cNvPr id="1336" name="Google Shape;1336;p22"/>
            <p:cNvSpPr txBox="1"/>
            <p:nvPr/>
          </p:nvSpPr>
          <p:spPr>
            <a:xfrm>
              <a:off x="4999450" y="2039892"/>
              <a:ext cx="475500" cy="69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chemeClr val="accen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02</a:t>
              </a:r>
              <a:endParaRPr sz="1700" b="1">
                <a:solidFill>
                  <a:schemeClr val="accen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1337" name="Google Shape;1337;p22"/>
          <p:cNvGrpSpPr/>
          <p:nvPr/>
        </p:nvGrpSpPr>
        <p:grpSpPr>
          <a:xfrm>
            <a:off x="4724400" y="3181350"/>
            <a:ext cx="4343400" cy="990600"/>
            <a:chOff x="4704075" y="2039892"/>
            <a:chExt cx="3893609" cy="696900"/>
          </a:xfrm>
        </p:grpSpPr>
        <p:sp>
          <p:nvSpPr>
            <p:cNvPr id="1338" name="Google Shape;1338;p22"/>
            <p:cNvSpPr/>
            <p:nvPr/>
          </p:nvSpPr>
          <p:spPr>
            <a:xfrm>
              <a:off x="4704075" y="2069205"/>
              <a:ext cx="3825300" cy="66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9" name="Google Shape;1339;p22"/>
            <p:cNvGrpSpPr/>
            <p:nvPr/>
          </p:nvGrpSpPr>
          <p:grpSpPr>
            <a:xfrm>
              <a:off x="5523782" y="2039892"/>
              <a:ext cx="3073902" cy="643293"/>
              <a:chOff x="893143" y="1157781"/>
              <a:chExt cx="3393577" cy="643293"/>
            </a:xfrm>
          </p:grpSpPr>
          <p:sp>
            <p:nvSpPr>
              <p:cNvPr id="1340" name="Google Shape;1340;p22"/>
              <p:cNvSpPr txBox="1"/>
              <p:nvPr/>
            </p:nvSpPr>
            <p:spPr>
              <a:xfrm>
                <a:off x="893143" y="1372212"/>
                <a:ext cx="3393577" cy="4288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Школски сајтови, школски профили на друштвеним мрежама</a:t>
                </a:r>
                <a:endParaRPr sz="1600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341" name="Google Shape;1341;p22"/>
              <p:cNvSpPr txBox="1"/>
              <p:nvPr/>
            </p:nvSpPr>
            <p:spPr>
              <a:xfrm>
                <a:off x="893143" y="1157781"/>
                <a:ext cx="3210899" cy="2232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1800" b="1" dirty="0" smtClean="0">
                    <a:solidFill>
                      <a:schemeClr val="lt1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Обавјештавање јавности</a:t>
                </a:r>
                <a:endParaRPr sz="1800" b="1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sp>
          <p:nvSpPr>
            <p:cNvPr id="1342" name="Google Shape;1342;p22"/>
            <p:cNvSpPr txBox="1"/>
            <p:nvPr/>
          </p:nvSpPr>
          <p:spPr>
            <a:xfrm>
              <a:off x="4999450" y="2039892"/>
              <a:ext cx="475500" cy="69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chemeClr val="accent3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03</a:t>
              </a:r>
              <a:endParaRPr sz="1700" b="1">
                <a:solidFill>
                  <a:schemeClr val="accent3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1343" name="Google Shape;1343;p22"/>
          <p:cNvGrpSpPr/>
          <p:nvPr/>
        </p:nvGrpSpPr>
        <p:grpSpPr>
          <a:xfrm>
            <a:off x="4724400" y="4248150"/>
            <a:ext cx="4191000" cy="685800"/>
            <a:chOff x="4704075" y="2039892"/>
            <a:chExt cx="3825300" cy="696900"/>
          </a:xfrm>
        </p:grpSpPr>
        <p:sp>
          <p:nvSpPr>
            <p:cNvPr id="1344" name="Google Shape;1344;p22"/>
            <p:cNvSpPr/>
            <p:nvPr/>
          </p:nvSpPr>
          <p:spPr>
            <a:xfrm>
              <a:off x="4704075" y="2069205"/>
              <a:ext cx="3825300" cy="660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45" name="Google Shape;1345;p22"/>
            <p:cNvGrpSpPr/>
            <p:nvPr/>
          </p:nvGrpSpPr>
          <p:grpSpPr>
            <a:xfrm>
              <a:off x="5523782" y="2093500"/>
              <a:ext cx="2926925" cy="479326"/>
              <a:chOff x="893143" y="1211389"/>
              <a:chExt cx="3231316" cy="479326"/>
            </a:xfrm>
          </p:grpSpPr>
          <p:sp>
            <p:nvSpPr>
              <p:cNvPr id="1346" name="Google Shape;1346;p22"/>
              <p:cNvSpPr txBox="1"/>
              <p:nvPr/>
            </p:nvSpPr>
            <p:spPr>
              <a:xfrm>
                <a:off x="893143" y="1467515"/>
                <a:ext cx="3210901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600" dirty="0" err="1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viber</a:t>
                </a:r>
                <a:r>
                  <a:rPr lang="en-U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 </a:t>
                </a:r>
                <a:r>
                  <a:rPr lang="sr-Cyrl-RS" sz="1600" dirty="0" smtClean="0">
                    <a:solidFill>
                      <a:schemeClr val="lt1"/>
                    </a:solidFill>
                    <a:latin typeface="Roboto"/>
                    <a:ea typeface="Roboto"/>
                    <a:cs typeface="Roboto"/>
                    <a:sym typeface="Roboto"/>
                  </a:rPr>
                  <a:t>групе</a:t>
                </a:r>
                <a:endParaRPr sz="1600" dirty="0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347" name="Google Shape;1347;p22"/>
              <p:cNvSpPr txBox="1"/>
              <p:nvPr/>
            </p:nvSpPr>
            <p:spPr>
              <a:xfrm>
                <a:off x="913559" y="1211389"/>
                <a:ext cx="3210900" cy="22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sr-Cyrl-RS" sz="1800" b="1" dirty="0" smtClean="0">
                    <a:solidFill>
                      <a:schemeClr val="lt1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Брза комуникација</a:t>
                </a:r>
                <a:endParaRPr sz="1800" b="1" dirty="0">
                  <a:solidFill>
                    <a:schemeClr val="l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</p:grpSp>
        <p:sp>
          <p:nvSpPr>
            <p:cNvPr id="1348" name="Google Shape;1348;p22"/>
            <p:cNvSpPr txBox="1"/>
            <p:nvPr/>
          </p:nvSpPr>
          <p:spPr>
            <a:xfrm>
              <a:off x="4999450" y="2039892"/>
              <a:ext cx="475500" cy="6969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b="1">
                  <a:solidFill>
                    <a:schemeClr val="accent4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04</a:t>
              </a:r>
              <a:endParaRPr sz="1700" b="1">
                <a:solidFill>
                  <a:schemeClr val="accent4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25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mtClean="0">
                <a:solidFill>
                  <a:schemeClr val="accent6">
                    <a:lumMod val="50000"/>
                  </a:schemeClr>
                </a:solidFill>
              </a:rPr>
              <a:t>Посебни </a:t>
            </a:r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изазов при настави </a:t>
            </a:r>
            <a:r>
              <a:rPr lang="sr-Cyrl-RS" smtClean="0">
                <a:solidFill>
                  <a:schemeClr val="accent6">
                    <a:lumMod val="50000"/>
                  </a:schemeClr>
                </a:solidFill>
              </a:rPr>
              <a:t>на даљину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82" name="Google Shape;1582;p25"/>
          <p:cNvSpPr txBox="1"/>
          <p:nvPr/>
        </p:nvSpPr>
        <p:spPr>
          <a:xfrm>
            <a:off x="1295400" y="1733550"/>
            <a:ext cx="3464567" cy="3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Лична одговорност ученика</a:t>
            </a:r>
            <a:endParaRPr sz="1700" dirty="0">
              <a:solidFill>
                <a:schemeClr val="accent1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585" name="Google Shape;1585;p25"/>
          <p:cNvSpPr txBox="1"/>
          <p:nvPr/>
        </p:nvSpPr>
        <p:spPr>
          <a:xfrm>
            <a:off x="1295400" y="2800350"/>
            <a:ext cx="3085328" cy="3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Мотивација ученика</a:t>
            </a:r>
            <a:endParaRPr sz="1700" dirty="0">
              <a:solidFill>
                <a:schemeClr val="accent6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1586" name="Google Shape;1586;p25"/>
          <p:cNvCxnSpPr/>
          <p:nvPr/>
        </p:nvCxnSpPr>
        <p:spPr>
          <a:xfrm rot="10800000">
            <a:off x="1345079" y="3456300"/>
            <a:ext cx="32706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7" name="Google Shape;1587;p25"/>
          <p:cNvSpPr/>
          <p:nvPr/>
        </p:nvSpPr>
        <p:spPr>
          <a:xfrm>
            <a:off x="6690392" y="4829310"/>
            <a:ext cx="147426" cy="5240"/>
          </a:xfrm>
          <a:custGeom>
            <a:avLst/>
            <a:gdLst/>
            <a:ahLst/>
            <a:cxnLst/>
            <a:rect l="l" t="t" r="r" b="b"/>
            <a:pathLst>
              <a:path w="7540" h="268" extrusionOk="0">
                <a:moveTo>
                  <a:pt x="0" y="1"/>
                </a:moveTo>
                <a:lnTo>
                  <a:pt x="0" y="134"/>
                </a:lnTo>
                <a:lnTo>
                  <a:pt x="7539" y="268"/>
                </a:lnTo>
                <a:lnTo>
                  <a:pt x="7539" y="10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0" name="Google Shape;1590;p25"/>
          <p:cNvSpPr txBox="1"/>
          <p:nvPr/>
        </p:nvSpPr>
        <p:spPr>
          <a:xfrm>
            <a:off x="1447800" y="4095750"/>
            <a:ext cx="2079600" cy="3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Вредновање</a:t>
            </a:r>
            <a:endParaRPr sz="1700" dirty="0">
              <a:solidFill>
                <a:schemeClr val="accent2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1591" name="Google Shape;1591;p25"/>
          <p:cNvCxnSpPr/>
          <p:nvPr/>
        </p:nvCxnSpPr>
        <p:spPr>
          <a:xfrm rot="10800000">
            <a:off x="1345154" y="4663250"/>
            <a:ext cx="53175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92" name="Google Shape;1592;p25"/>
          <p:cNvCxnSpPr/>
          <p:nvPr/>
        </p:nvCxnSpPr>
        <p:spPr>
          <a:xfrm rot="10800000">
            <a:off x="1345079" y="2266425"/>
            <a:ext cx="44169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93" name="Google Shape;1593;p25"/>
          <p:cNvGrpSpPr/>
          <p:nvPr/>
        </p:nvGrpSpPr>
        <p:grpSpPr>
          <a:xfrm>
            <a:off x="4452559" y="1222417"/>
            <a:ext cx="3447690" cy="3595179"/>
            <a:chOff x="4452559" y="1222417"/>
            <a:chExt cx="3447690" cy="3595179"/>
          </a:xfrm>
        </p:grpSpPr>
        <p:sp>
          <p:nvSpPr>
            <p:cNvPr id="1594" name="Google Shape;1594;p25"/>
            <p:cNvSpPr/>
            <p:nvPr/>
          </p:nvSpPr>
          <p:spPr>
            <a:xfrm>
              <a:off x="6093587" y="1262854"/>
              <a:ext cx="11771" cy="24812"/>
            </a:xfrm>
            <a:custGeom>
              <a:avLst/>
              <a:gdLst/>
              <a:ahLst/>
              <a:cxnLst/>
              <a:rect l="l" t="t" r="r" b="b"/>
              <a:pathLst>
                <a:path w="602" h="1269" extrusionOk="0">
                  <a:moveTo>
                    <a:pt x="301" y="1"/>
                  </a:moveTo>
                  <a:cubicBezTo>
                    <a:pt x="134" y="1"/>
                    <a:pt x="1" y="134"/>
                    <a:pt x="1" y="301"/>
                  </a:cubicBezTo>
                  <a:lnTo>
                    <a:pt x="1" y="968"/>
                  </a:lnTo>
                  <a:cubicBezTo>
                    <a:pt x="1" y="1135"/>
                    <a:pt x="134" y="1268"/>
                    <a:pt x="301" y="1268"/>
                  </a:cubicBezTo>
                  <a:cubicBezTo>
                    <a:pt x="468" y="1268"/>
                    <a:pt x="601" y="1135"/>
                    <a:pt x="601" y="968"/>
                  </a:cubicBezTo>
                  <a:lnTo>
                    <a:pt x="601" y="301"/>
                  </a:lnTo>
                  <a:cubicBezTo>
                    <a:pt x="601" y="134"/>
                    <a:pt x="468" y="1"/>
                    <a:pt x="30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25"/>
            <p:cNvSpPr/>
            <p:nvPr/>
          </p:nvSpPr>
          <p:spPr>
            <a:xfrm>
              <a:off x="6065548" y="1249812"/>
              <a:ext cx="24793" cy="11751"/>
            </a:xfrm>
            <a:custGeom>
              <a:avLst/>
              <a:gdLst/>
              <a:ahLst/>
              <a:cxnLst/>
              <a:rect l="l" t="t" r="r" b="b"/>
              <a:pathLst>
                <a:path w="1268" h="601" extrusionOk="0">
                  <a:moveTo>
                    <a:pt x="301" y="0"/>
                  </a:moveTo>
                  <a:cubicBezTo>
                    <a:pt x="134" y="0"/>
                    <a:pt x="0" y="134"/>
                    <a:pt x="0" y="301"/>
                  </a:cubicBezTo>
                  <a:cubicBezTo>
                    <a:pt x="0" y="467"/>
                    <a:pt x="134" y="601"/>
                    <a:pt x="301" y="601"/>
                  </a:cubicBezTo>
                  <a:lnTo>
                    <a:pt x="968" y="601"/>
                  </a:lnTo>
                  <a:cubicBezTo>
                    <a:pt x="1134" y="601"/>
                    <a:pt x="1268" y="467"/>
                    <a:pt x="1268" y="301"/>
                  </a:cubicBezTo>
                  <a:cubicBezTo>
                    <a:pt x="1268" y="134"/>
                    <a:pt x="1134" y="0"/>
                    <a:pt x="9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25"/>
            <p:cNvSpPr/>
            <p:nvPr/>
          </p:nvSpPr>
          <p:spPr>
            <a:xfrm>
              <a:off x="6093587" y="1222417"/>
              <a:ext cx="11771" cy="24812"/>
            </a:xfrm>
            <a:custGeom>
              <a:avLst/>
              <a:gdLst/>
              <a:ahLst/>
              <a:cxnLst/>
              <a:rect l="l" t="t" r="r" b="b"/>
              <a:pathLst>
                <a:path w="602" h="1269" extrusionOk="0">
                  <a:moveTo>
                    <a:pt x="301" y="0"/>
                  </a:moveTo>
                  <a:cubicBezTo>
                    <a:pt x="134" y="0"/>
                    <a:pt x="1" y="134"/>
                    <a:pt x="1" y="301"/>
                  </a:cubicBezTo>
                  <a:lnTo>
                    <a:pt x="1" y="968"/>
                  </a:lnTo>
                  <a:cubicBezTo>
                    <a:pt x="1" y="1135"/>
                    <a:pt x="134" y="1268"/>
                    <a:pt x="301" y="1268"/>
                  </a:cubicBezTo>
                  <a:cubicBezTo>
                    <a:pt x="468" y="1268"/>
                    <a:pt x="601" y="1135"/>
                    <a:pt x="601" y="968"/>
                  </a:cubicBezTo>
                  <a:lnTo>
                    <a:pt x="601" y="301"/>
                  </a:lnTo>
                  <a:cubicBezTo>
                    <a:pt x="601" y="134"/>
                    <a:pt x="468" y="0"/>
                    <a:pt x="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25"/>
            <p:cNvSpPr/>
            <p:nvPr/>
          </p:nvSpPr>
          <p:spPr>
            <a:xfrm>
              <a:off x="6108584" y="1249166"/>
              <a:ext cx="24812" cy="11106"/>
            </a:xfrm>
            <a:custGeom>
              <a:avLst/>
              <a:gdLst/>
              <a:ahLst/>
              <a:cxnLst/>
              <a:rect l="l" t="t" r="r" b="b"/>
              <a:pathLst>
                <a:path w="1269" h="568" extrusionOk="0">
                  <a:moveTo>
                    <a:pt x="301" y="0"/>
                  </a:moveTo>
                  <a:cubicBezTo>
                    <a:pt x="134" y="0"/>
                    <a:pt x="1" y="134"/>
                    <a:pt x="1" y="300"/>
                  </a:cubicBezTo>
                  <a:cubicBezTo>
                    <a:pt x="1" y="434"/>
                    <a:pt x="134" y="567"/>
                    <a:pt x="301" y="567"/>
                  </a:cubicBezTo>
                  <a:lnTo>
                    <a:pt x="968" y="567"/>
                  </a:lnTo>
                  <a:cubicBezTo>
                    <a:pt x="1135" y="567"/>
                    <a:pt x="1268" y="434"/>
                    <a:pt x="1268" y="300"/>
                  </a:cubicBezTo>
                  <a:cubicBezTo>
                    <a:pt x="1268" y="134"/>
                    <a:pt x="1135" y="0"/>
                    <a:pt x="9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25"/>
            <p:cNvSpPr/>
            <p:nvPr/>
          </p:nvSpPr>
          <p:spPr>
            <a:xfrm>
              <a:off x="5237858" y="2001185"/>
              <a:ext cx="1920779" cy="1749929"/>
            </a:xfrm>
            <a:custGeom>
              <a:avLst/>
              <a:gdLst/>
              <a:ahLst/>
              <a:cxnLst/>
              <a:rect l="l" t="t" r="r" b="b"/>
              <a:pathLst>
                <a:path w="98237" h="89499" extrusionOk="0">
                  <a:moveTo>
                    <a:pt x="49119" y="1"/>
                  </a:moveTo>
                  <a:cubicBezTo>
                    <a:pt x="37669" y="1"/>
                    <a:pt x="26219" y="4371"/>
                    <a:pt x="17479" y="13110"/>
                  </a:cubicBezTo>
                  <a:cubicBezTo>
                    <a:pt x="0" y="30590"/>
                    <a:pt x="0" y="58910"/>
                    <a:pt x="17479" y="76389"/>
                  </a:cubicBezTo>
                  <a:cubicBezTo>
                    <a:pt x="26219" y="85129"/>
                    <a:pt x="37669" y="89498"/>
                    <a:pt x="49119" y="89498"/>
                  </a:cubicBezTo>
                  <a:cubicBezTo>
                    <a:pt x="60568" y="89498"/>
                    <a:pt x="72018" y="85129"/>
                    <a:pt x="80758" y="76389"/>
                  </a:cubicBezTo>
                  <a:cubicBezTo>
                    <a:pt x="98237" y="58910"/>
                    <a:pt x="98237" y="30590"/>
                    <a:pt x="80758" y="13110"/>
                  </a:cubicBezTo>
                  <a:cubicBezTo>
                    <a:pt x="72018" y="4371"/>
                    <a:pt x="60568" y="1"/>
                    <a:pt x="49119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25"/>
            <p:cNvSpPr/>
            <p:nvPr/>
          </p:nvSpPr>
          <p:spPr>
            <a:xfrm>
              <a:off x="7659628" y="2722583"/>
              <a:ext cx="46320" cy="45675"/>
            </a:xfrm>
            <a:custGeom>
              <a:avLst/>
              <a:gdLst/>
              <a:ahLst/>
              <a:cxnLst/>
              <a:rect l="l" t="t" r="r" b="b"/>
              <a:pathLst>
                <a:path w="2369" h="2336" extrusionOk="0">
                  <a:moveTo>
                    <a:pt x="1201" y="567"/>
                  </a:moveTo>
                  <a:cubicBezTo>
                    <a:pt x="1501" y="567"/>
                    <a:pt x="1768" y="834"/>
                    <a:pt x="1768" y="1168"/>
                  </a:cubicBezTo>
                  <a:cubicBezTo>
                    <a:pt x="1768" y="1501"/>
                    <a:pt x="1501" y="1768"/>
                    <a:pt x="1201" y="1768"/>
                  </a:cubicBezTo>
                  <a:cubicBezTo>
                    <a:pt x="867" y="1768"/>
                    <a:pt x="601" y="1501"/>
                    <a:pt x="601" y="1168"/>
                  </a:cubicBezTo>
                  <a:cubicBezTo>
                    <a:pt x="601" y="834"/>
                    <a:pt x="867" y="567"/>
                    <a:pt x="1201" y="567"/>
                  </a:cubicBezTo>
                  <a:close/>
                  <a:moveTo>
                    <a:pt x="1201" y="0"/>
                  </a:moveTo>
                  <a:cubicBezTo>
                    <a:pt x="534" y="0"/>
                    <a:pt x="0" y="534"/>
                    <a:pt x="0" y="1168"/>
                  </a:cubicBezTo>
                  <a:cubicBezTo>
                    <a:pt x="0" y="1835"/>
                    <a:pt x="534" y="2335"/>
                    <a:pt x="1201" y="2335"/>
                  </a:cubicBezTo>
                  <a:cubicBezTo>
                    <a:pt x="1835" y="2335"/>
                    <a:pt x="2369" y="1801"/>
                    <a:pt x="2369" y="1168"/>
                  </a:cubicBezTo>
                  <a:cubicBezTo>
                    <a:pt x="2369" y="534"/>
                    <a:pt x="1835" y="0"/>
                    <a:pt x="1201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25"/>
            <p:cNvSpPr/>
            <p:nvPr/>
          </p:nvSpPr>
          <p:spPr>
            <a:xfrm>
              <a:off x="5064361" y="1757903"/>
              <a:ext cx="40454" cy="39809"/>
            </a:xfrm>
            <a:custGeom>
              <a:avLst/>
              <a:gdLst/>
              <a:ahLst/>
              <a:cxnLst/>
              <a:rect l="l" t="t" r="r" b="b"/>
              <a:pathLst>
                <a:path w="2069" h="2036" extrusionOk="0">
                  <a:moveTo>
                    <a:pt x="1034" y="1"/>
                  </a:moveTo>
                  <a:cubicBezTo>
                    <a:pt x="467" y="1"/>
                    <a:pt x="0" y="468"/>
                    <a:pt x="0" y="1035"/>
                  </a:cubicBezTo>
                  <a:cubicBezTo>
                    <a:pt x="0" y="1602"/>
                    <a:pt x="467" y="2036"/>
                    <a:pt x="1034" y="2036"/>
                  </a:cubicBezTo>
                  <a:cubicBezTo>
                    <a:pt x="1601" y="2036"/>
                    <a:pt x="2068" y="1602"/>
                    <a:pt x="2068" y="1035"/>
                  </a:cubicBezTo>
                  <a:cubicBezTo>
                    <a:pt x="2068" y="468"/>
                    <a:pt x="1601" y="1"/>
                    <a:pt x="1034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25"/>
            <p:cNvSpPr/>
            <p:nvPr/>
          </p:nvSpPr>
          <p:spPr>
            <a:xfrm>
              <a:off x="4877804" y="1990098"/>
              <a:ext cx="141560" cy="11106"/>
            </a:xfrm>
            <a:custGeom>
              <a:avLst/>
              <a:gdLst/>
              <a:ahLst/>
              <a:cxnLst/>
              <a:rect l="l" t="t" r="r" b="b"/>
              <a:pathLst>
                <a:path w="7240" h="568" extrusionOk="0">
                  <a:moveTo>
                    <a:pt x="301" y="1"/>
                  </a:moveTo>
                  <a:cubicBezTo>
                    <a:pt x="134" y="1"/>
                    <a:pt x="1" y="134"/>
                    <a:pt x="1" y="301"/>
                  </a:cubicBezTo>
                  <a:cubicBezTo>
                    <a:pt x="1" y="468"/>
                    <a:pt x="134" y="568"/>
                    <a:pt x="301" y="568"/>
                  </a:cubicBezTo>
                  <a:lnTo>
                    <a:pt x="6939" y="568"/>
                  </a:lnTo>
                  <a:cubicBezTo>
                    <a:pt x="7106" y="568"/>
                    <a:pt x="7239" y="468"/>
                    <a:pt x="7239" y="301"/>
                  </a:cubicBezTo>
                  <a:cubicBezTo>
                    <a:pt x="7239" y="134"/>
                    <a:pt x="7106" y="1"/>
                    <a:pt x="69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25"/>
            <p:cNvSpPr/>
            <p:nvPr/>
          </p:nvSpPr>
          <p:spPr>
            <a:xfrm>
              <a:off x="4811284" y="1990098"/>
              <a:ext cx="36544" cy="11106"/>
            </a:xfrm>
            <a:custGeom>
              <a:avLst/>
              <a:gdLst/>
              <a:ahLst/>
              <a:cxnLst/>
              <a:rect l="l" t="t" r="r" b="b"/>
              <a:pathLst>
                <a:path w="1869" h="568" extrusionOk="0">
                  <a:moveTo>
                    <a:pt x="267" y="1"/>
                  </a:moveTo>
                  <a:cubicBezTo>
                    <a:pt x="101" y="1"/>
                    <a:pt x="1" y="134"/>
                    <a:pt x="1" y="301"/>
                  </a:cubicBezTo>
                  <a:cubicBezTo>
                    <a:pt x="1" y="468"/>
                    <a:pt x="101" y="568"/>
                    <a:pt x="267" y="568"/>
                  </a:cubicBezTo>
                  <a:lnTo>
                    <a:pt x="1568" y="568"/>
                  </a:lnTo>
                  <a:cubicBezTo>
                    <a:pt x="1735" y="568"/>
                    <a:pt x="1869" y="468"/>
                    <a:pt x="1869" y="301"/>
                  </a:cubicBezTo>
                  <a:cubicBezTo>
                    <a:pt x="1869" y="134"/>
                    <a:pt x="1735" y="1"/>
                    <a:pt x="156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25"/>
            <p:cNvSpPr/>
            <p:nvPr/>
          </p:nvSpPr>
          <p:spPr>
            <a:xfrm>
              <a:off x="4811284" y="2029889"/>
              <a:ext cx="140895" cy="11106"/>
            </a:xfrm>
            <a:custGeom>
              <a:avLst/>
              <a:gdLst/>
              <a:ahLst/>
              <a:cxnLst/>
              <a:rect l="l" t="t" r="r" b="b"/>
              <a:pathLst>
                <a:path w="7206" h="568" extrusionOk="0">
                  <a:moveTo>
                    <a:pt x="267" y="1"/>
                  </a:moveTo>
                  <a:cubicBezTo>
                    <a:pt x="101" y="1"/>
                    <a:pt x="1" y="134"/>
                    <a:pt x="1" y="268"/>
                  </a:cubicBezTo>
                  <a:cubicBezTo>
                    <a:pt x="1" y="434"/>
                    <a:pt x="101" y="568"/>
                    <a:pt x="267" y="568"/>
                  </a:cubicBezTo>
                  <a:lnTo>
                    <a:pt x="1735" y="568"/>
                  </a:lnTo>
                  <a:cubicBezTo>
                    <a:pt x="1902" y="568"/>
                    <a:pt x="2035" y="434"/>
                    <a:pt x="2035" y="268"/>
                  </a:cubicBezTo>
                  <a:cubicBezTo>
                    <a:pt x="2035" y="134"/>
                    <a:pt x="1902" y="1"/>
                    <a:pt x="1735" y="1"/>
                  </a:cubicBezTo>
                  <a:close/>
                  <a:moveTo>
                    <a:pt x="3203" y="1"/>
                  </a:moveTo>
                  <a:cubicBezTo>
                    <a:pt x="3036" y="1"/>
                    <a:pt x="2903" y="134"/>
                    <a:pt x="2903" y="268"/>
                  </a:cubicBezTo>
                  <a:cubicBezTo>
                    <a:pt x="2903" y="434"/>
                    <a:pt x="3036" y="568"/>
                    <a:pt x="3203" y="568"/>
                  </a:cubicBezTo>
                  <a:lnTo>
                    <a:pt x="4637" y="568"/>
                  </a:lnTo>
                  <a:cubicBezTo>
                    <a:pt x="4804" y="568"/>
                    <a:pt x="4937" y="434"/>
                    <a:pt x="4937" y="268"/>
                  </a:cubicBezTo>
                  <a:cubicBezTo>
                    <a:pt x="4937" y="134"/>
                    <a:pt x="4804" y="1"/>
                    <a:pt x="4637" y="1"/>
                  </a:cubicBezTo>
                  <a:close/>
                  <a:moveTo>
                    <a:pt x="6105" y="1"/>
                  </a:moveTo>
                  <a:cubicBezTo>
                    <a:pt x="5938" y="1"/>
                    <a:pt x="5805" y="134"/>
                    <a:pt x="5805" y="268"/>
                  </a:cubicBezTo>
                  <a:cubicBezTo>
                    <a:pt x="5805" y="434"/>
                    <a:pt x="5938" y="568"/>
                    <a:pt x="6105" y="568"/>
                  </a:cubicBezTo>
                  <a:lnTo>
                    <a:pt x="6939" y="568"/>
                  </a:lnTo>
                  <a:cubicBezTo>
                    <a:pt x="7106" y="568"/>
                    <a:pt x="7206" y="434"/>
                    <a:pt x="7206" y="268"/>
                  </a:cubicBezTo>
                  <a:cubicBezTo>
                    <a:pt x="7206" y="134"/>
                    <a:pt x="7106" y="1"/>
                    <a:pt x="693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25"/>
            <p:cNvSpPr/>
            <p:nvPr/>
          </p:nvSpPr>
          <p:spPr>
            <a:xfrm>
              <a:off x="4801507" y="2382102"/>
              <a:ext cx="11106" cy="24812"/>
            </a:xfrm>
            <a:custGeom>
              <a:avLst/>
              <a:gdLst/>
              <a:ahLst/>
              <a:cxnLst/>
              <a:rect l="l" t="t" r="r" b="b"/>
              <a:pathLst>
                <a:path w="568" h="1269" extrusionOk="0">
                  <a:moveTo>
                    <a:pt x="267" y="1"/>
                  </a:moveTo>
                  <a:cubicBezTo>
                    <a:pt x="100" y="1"/>
                    <a:pt x="0" y="134"/>
                    <a:pt x="0" y="301"/>
                  </a:cubicBezTo>
                  <a:lnTo>
                    <a:pt x="0" y="968"/>
                  </a:lnTo>
                  <a:cubicBezTo>
                    <a:pt x="0" y="1135"/>
                    <a:pt x="100" y="1268"/>
                    <a:pt x="267" y="1268"/>
                  </a:cubicBezTo>
                  <a:cubicBezTo>
                    <a:pt x="434" y="1268"/>
                    <a:pt x="567" y="1135"/>
                    <a:pt x="567" y="968"/>
                  </a:cubicBezTo>
                  <a:lnTo>
                    <a:pt x="567" y="301"/>
                  </a:lnTo>
                  <a:cubicBezTo>
                    <a:pt x="567" y="134"/>
                    <a:pt x="434" y="1"/>
                    <a:pt x="267" y="1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25"/>
            <p:cNvSpPr/>
            <p:nvPr/>
          </p:nvSpPr>
          <p:spPr>
            <a:xfrm>
              <a:off x="4773448" y="2369060"/>
              <a:ext cx="24167" cy="11106"/>
            </a:xfrm>
            <a:custGeom>
              <a:avLst/>
              <a:gdLst/>
              <a:ahLst/>
              <a:cxnLst/>
              <a:rect l="l" t="t" r="r" b="b"/>
              <a:pathLst>
                <a:path w="1236" h="568" extrusionOk="0">
                  <a:moveTo>
                    <a:pt x="268" y="0"/>
                  </a:moveTo>
                  <a:cubicBezTo>
                    <a:pt x="101" y="0"/>
                    <a:pt x="1" y="101"/>
                    <a:pt x="1" y="267"/>
                  </a:cubicBezTo>
                  <a:cubicBezTo>
                    <a:pt x="1" y="434"/>
                    <a:pt x="101" y="568"/>
                    <a:pt x="268" y="568"/>
                  </a:cubicBezTo>
                  <a:lnTo>
                    <a:pt x="968" y="568"/>
                  </a:lnTo>
                  <a:cubicBezTo>
                    <a:pt x="1102" y="568"/>
                    <a:pt x="1235" y="434"/>
                    <a:pt x="1235" y="267"/>
                  </a:cubicBezTo>
                  <a:cubicBezTo>
                    <a:pt x="1235" y="101"/>
                    <a:pt x="1102" y="0"/>
                    <a:pt x="968" y="0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25"/>
            <p:cNvSpPr/>
            <p:nvPr/>
          </p:nvSpPr>
          <p:spPr>
            <a:xfrm>
              <a:off x="4801507" y="2341666"/>
              <a:ext cx="11106" cy="24147"/>
            </a:xfrm>
            <a:custGeom>
              <a:avLst/>
              <a:gdLst/>
              <a:ahLst/>
              <a:cxnLst/>
              <a:rect l="l" t="t" r="r" b="b"/>
              <a:pathLst>
                <a:path w="568" h="1235" extrusionOk="0">
                  <a:moveTo>
                    <a:pt x="267" y="0"/>
                  </a:moveTo>
                  <a:cubicBezTo>
                    <a:pt x="100" y="0"/>
                    <a:pt x="0" y="134"/>
                    <a:pt x="0" y="267"/>
                  </a:cubicBezTo>
                  <a:lnTo>
                    <a:pt x="0" y="968"/>
                  </a:lnTo>
                  <a:cubicBezTo>
                    <a:pt x="0" y="1101"/>
                    <a:pt x="100" y="1235"/>
                    <a:pt x="267" y="1235"/>
                  </a:cubicBezTo>
                  <a:cubicBezTo>
                    <a:pt x="434" y="1235"/>
                    <a:pt x="567" y="1101"/>
                    <a:pt x="567" y="968"/>
                  </a:cubicBezTo>
                  <a:lnTo>
                    <a:pt x="567" y="267"/>
                  </a:lnTo>
                  <a:cubicBezTo>
                    <a:pt x="567" y="134"/>
                    <a:pt x="434" y="0"/>
                    <a:pt x="267" y="0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25"/>
            <p:cNvSpPr/>
            <p:nvPr/>
          </p:nvSpPr>
          <p:spPr>
            <a:xfrm>
              <a:off x="4815859" y="2367750"/>
              <a:ext cx="24793" cy="11771"/>
            </a:xfrm>
            <a:custGeom>
              <a:avLst/>
              <a:gdLst/>
              <a:ahLst/>
              <a:cxnLst/>
              <a:rect l="l" t="t" r="r" b="b"/>
              <a:pathLst>
                <a:path w="1268" h="602" extrusionOk="0">
                  <a:moveTo>
                    <a:pt x="300" y="1"/>
                  </a:moveTo>
                  <a:cubicBezTo>
                    <a:pt x="133" y="1"/>
                    <a:pt x="0" y="134"/>
                    <a:pt x="0" y="301"/>
                  </a:cubicBezTo>
                  <a:cubicBezTo>
                    <a:pt x="0" y="468"/>
                    <a:pt x="133" y="601"/>
                    <a:pt x="300" y="601"/>
                  </a:cubicBezTo>
                  <a:lnTo>
                    <a:pt x="967" y="601"/>
                  </a:lnTo>
                  <a:cubicBezTo>
                    <a:pt x="1134" y="601"/>
                    <a:pt x="1268" y="468"/>
                    <a:pt x="1268" y="301"/>
                  </a:cubicBezTo>
                  <a:cubicBezTo>
                    <a:pt x="1268" y="134"/>
                    <a:pt x="1134" y="1"/>
                    <a:pt x="96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25"/>
            <p:cNvSpPr/>
            <p:nvPr/>
          </p:nvSpPr>
          <p:spPr>
            <a:xfrm>
              <a:off x="5568543" y="1300689"/>
              <a:ext cx="110237" cy="106972"/>
            </a:xfrm>
            <a:custGeom>
              <a:avLst/>
              <a:gdLst/>
              <a:ahLst/>
              <a:cxnLst/>
              <a:rect l="l" t="t" r="r" b="b"/>
              <a:pathLst>
                <a:path w="5638" h="5471" extrusionOk="0">
                  <a:moveTo>
                    <a:pt x="0" y="2769"/>
                  </a:moveTo>
                  <a:cubicBezTo>
                    <a:pt x="2" y="2769"/>
                    <a:pt x="4" y="2769"/>
                    <a:pt x="6" y="2769"/>
                  </a:cubicBezTo>
                  <a:lnTo>
                    <a:pt x="6" y="2769"/>
                  </a:lnTo>
                  <a:cubicBezTo>
                    <a:pt x="2" y="2769"/>
                    <a:pt x="0" y="2769"/>
                    <a:pt x="0" y="2769"/>
                  </a:cubicBezTo>
                  <a:close/>
                  <a:moveTo>
                    <a:pt x="5638" y="2902"/>
                  </a:moveTo>
                  <a:lnTo>
                    <a:pt x="5638" y="2902"/>
                  </a:lnTo>
                  <a:cubicBezTo>
                    <a:pt x="5625" y="2905"/>
                    <a:pt x="5612" y="2907"/>
                    <a:pt x="5599" y="2910"/>
                  </a:cubicBezTo>
                  <a:lnTo>
                    <a:pt x="5599" y="2910"/>
                  </a:lnTo>
                  <a:cubicBezTo>
                    <a:pt x="5624" y="2905"/>
                    <a:pt x="5638" y="2902"/>
                    <a:pt x="5638" y="2902"/>
                  </a:cubicBezTo>
                  <a:close/>
                  <a:moveTo>
                    <a:pt x="2936" y="0"/>
                  </a:moveTo>
                  <a:cubicBezTo>
                    <a:pt x="2936" y="3"/>
                    <a:pt x="3325" y="2770"/>
                    <a:pt x="115" y="2770"/>
                  </a:cubicBezTo>
                  <a:cubicBezTo>
                    <a:pt x="79" y="2770"/>
                    <a:pt x="42" y="2770"/>
                    <a:pt x="6" y="2769"/>
                  </a:cubicBezTo>
                  <a:lnTo>
                    <a:pt x="6" y="2769"/>
                  </a:lnTo>
                  <a:cubicBezTo>
                    <a:pt x="142" y="2772"/>
                    <a:pt x="2866" y="2869"/>
                    <a:pt x="2769" y="5471"/>
                  </a:cubicBezTo>
                  <a:cubicBezTo>
                    <a:pt x="2769" y="5471"/>
                    <a:pt x="3033" y="3390"/>
                    <a:pt x="5599" y="2910"/>
                  </a:cubicBezTo>
                  <a:lnTo>
                    <a:pt x="5599" y="2910"/>
                  </a:lnTo>
                  <a:cubicBezTo>
                    <a:pt x="5551" y="2917"/>
                    <a:pt x="5461" y="2928"/>
                    <a:pt x="5342" y="2928"/>
                  </a:cubicBezTo>
                  <a:cubicBezTo>
                    <a:pt x="4725" y="2928"/>
                    <a:pt x="3322" y="2629"/>
                    <a:pt x="29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25"/>
            <p:cNvSpPr/>
            <p:nvPr/>
          </p:nvSpPr>
          <p:spPr>
            <a:xfrm>
              <a:off x="7602884" y="2327959"/>
              <a:ext cx="110237" cy="106991"/>
            </a:xfrm>
            <a:custGeom>
              <a:avLst/>
              <a:gdLst/>
              <a:ahLst/>
              <a:cxnLst/>
              <a:rect l="l" t="t" r="r" b="b"/>
              <a:pathLst>
                <a:path w="5638" h="5472" extrusionOk="0">
                  <a:moveTo>
                    <a:pt x="0" y="2770"/>
                  </a:moveTo>
                  <a:lnTo>
                    <a:pt x="0" y="2770"/>
                  </a:lnTo>
                  <a:cubicBezTo>
                    <a:pt x="2" y="2770"/>
                    <a:pt x="4" y="2770"/>
                    <a:pt x="5" y="2770"/>
                  </a:cubicBezTo>
                  <a:lnTo>
                    <a:pt x="5" y="2770"/>
                  </a:lnTo>
                  <a:cubicBezTo>
                    <a:pt x="2" y="2770"/>
                    <a:pt x="0" y="2770"/>
                    <a:pt x="0" y="2770"/>
                  </a:cubicBezTo>
                  <a:close/>
                  <a:moveTo>
                    <a:pt x="5638" y="2903"/>
                  </a:moveTo>
                  <a:lnTo>
                    <a:pt x="5638" y="2903"/>
                  </a:lnTo>
                  <a:cubicBezTo>
                    <a:pt x="5625" y="2905"/>
                    <a:pt x="5612" y="2908"/>
                    <a:pt x="5599" y="2910"/>
                  </a:cubicBezTo>
                  <a:lnTo>
                    <a:pt x="5599" y="2910"/>
                  </a:lnTo>
                  <a:cubicBezTo>
                    <a:pt x="5624" y="2906"/>
                    <a:pt x="5637" y="2903"/>
                    <a:pt x="5638" y="2903"/>
                  </a:cubicBezTo>
                  <a:close/>
                  <a:moveTo>
                    <a:pt x="2902" y="1"/>
                  </a:moveTo>
                  <a:cubicBezTo>
                    <a:pt x="2903" y="3"/>
                    <a:pt x="3292" y="2771"/>
                    <a:pt x="114" y="2771"/>
                  </a:cubicBezTo>
                  <a:cubicBezTo>
                    <a:pt x="78" y="2771"/>
                    <a:pt x="42" y="2770"/>
                    <a:pt x="5" y="2770"/>
                  </a:cubicBezTo>
                  <a:lnTo>
                    <a:pt x="5" y="2770"/>
                  </a:lnTo>
                  <a:cubicBezTo>
                    <a:pt x="140" y="2773"/>
                    <a:pt x="2834" y="2870"/>
                    <a:pt x="2769" y="5472"/>
                  </a:cubicBezTo>
                  <a:cubicBezTo>
                    <a:pt x="2769" y="5472"/>
                    <a:pt x="3033" y="3391"/>
                    <a:pt x="5599" y="2910"/>
                  </a:cubicBezTo>
                  <a:lnTo>
                    <a:pt x="5599" y="2910"/>
                  </a:lnTo>
                  <a:cubicBezTo>
                    <a:pt x="5551" y="2918"/>
                    <a:pt x="5461" y="2929"/>
                    <a:pt x="5342" y="2929"/>
                  </a:cubicBezTo>
                  <a:cubicBezTo>
                    <a:pt x="4723" y="2929"/>
                    <a:pt x="3315" y="2630"/>
                    <a:pt x="29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25"/>
            <p:cNvSpPr/>
            <p:nvPr/>
          </p:nvSpPr>
          <p:spPr>
            <a:xfrm>
              <a:off x="7706575" y="3009566"/>
              <a:ext cx="185260" cy="103061"/>
            </a:xfrm>
            <a:custGeom>
              <a:avLst/>
              <a:gdLst/>
              <a:ahLst/>
              <a:cxnLst/>
              <a:rect l="l" t="t" r="r" b="b"/>
              <a:pathLst>
                <a:path w="9475" h="5271" extrusionOk="0">
                  <a:moveTo>
                    <a:pt x="3770" y="434"/>
                  </a:moveTo>
                  <a:cubicBezTo>
                    <a:pt x="4471" y="434"/>
                    <a:pt x="5071" y="801"/>
                    <a:pt x="5405" y="1401"/>
                  </a:cubicBezTo>
                  <a:lnTo>
                    <a:pt x="5505" y="1568"/>
                  </a:lnTo>
                  <a:lnTo>
                    <a:pt x="5672" y="1535"/>
                  </a:lnTo>
                  <a:cubicBezTo>
                    <a:pt x="5782" y="1504"/>
                    <a:pt x="5892" y="1490"/>
                    <a:pt x="5998" y="1490"/>
                  </a:cubicBezTo>
                  <a:cubicBezTo>
                    <a:pt x="6595" y="1490"/>
                    <a:pt x="7093" y="1941"/>
                    <a:pt x="7206" y="2535"/>
                  </a:cubicBezTo>
                  <a:lnTo>
                    <a:pt x="7206" y="2736"/>
                  </a:lnTo>
                  <a:lnTo>
                    <a:pt x="7973" y="2736"/>
                  </a:lnTo>
                  <a:cubicBezTo>
                    <a:pt x="8540" y="2736"/>
                    <a:pt x="9007" y="3203"/>
                    <a:pt x="9007" y="3770"/>
                  </a:cubicBezTo>
                  <a:cubicBezTo>
                    <a:pt x="9007" y="4370"/>
                    <a:pt x="8540" y="4837"/>
                    <a:pt x="7973" y="4837"/>
                  </a:cubicBezTo>
                  <a:lnTo>
                    <a:pt x="1502" y="4837"/>
                  </a:lnTo>
                  <a:cubicBezTo>
                    <a:pt x="935" y="4837"/>
                    <a:pt x="468" y="4370"/>
                    <a:pt x="468" y="3770"/>
                  </a:cubicBezTo>
                  <a:cubicBezTo>
                    <a:pt x="468" y="3203"/>
                    <a:pt x="935" y="2736"/>
                    <a:pt x="1502" y="2736"/>
                  </a:cubicBezTo>
                  <a:lnTo>
                    <a:pt x="1936" y="2736"/>
                  </a:lnTo>
                  <a:lnTo>
                    <a:pt x="1902" y="2469"/>
                  </a:lnTo>
                  <a:cubicBezTo>
                    <a:pt x="1902" y="2435"/>
                    <a:pt x="1902" y="2369"/>
                    <a:pt x="1902" y="2335"/>
                  </a:cubicBezTo>
                  <a:cubicBezTo>
                    <a:pt x="1902" y="1301"/>
                    <a:pt x="2736" y="434"/>
                    <a:pt x="3770" y="434"/>
                  </a:cubicBezTo>
                  <a:close/>
                  <a:moveTo>
                    <a:pt x="3770" y="0"/>
                  </a:moveTo>
                  <a:cubicBezTo>
                    <a:pt x="2503" y="0"/>
                    <a:pt x="1469" y="1034"/>
                    <a:pt x="1469" y="2302"/>
                  </a:cubicBezTo>
                  <a:cubicBezTo>
                    <a:pt x="668" y="2302"/>
                    <a:pt x="1" y="2969"/>
                    <a:pt x="1" y="3770"/>
                  </a:cubicBezTo>
                  <a:cubicBezTo>
                    <a:pt x="1" y="4604"/>
                    <a:pt x="668" y="5271"/>
                    <a:pt x="1502" y="5271"/>
                  </a:cubicBezTo>
                  <a:lnTo>
                    <a:pt x="7973" y="5271"/>
                  </a:lnTo>
                  <a:cubicBezTo>
                    <a:pt x="8807" y="5271"/>
                    <a:pt x="9474" y="4604"/>
                    <a:pt x="9474" y="3770"/>
                  </a:cubicBezTo>
                  <a:cubicBezTo>
                    <a:pt x="9474" y="2969"/>
                    <a:pt x="8807" y="2269"/>
                    <a:pt x="7973" y="2269"/>
                  </a:cubicBezTo>
                  <a:lnTo>
                    <a:pt x="7606" y="2269"/>
                  </a:lnTo>
                  <a:cubicBezTo>
                    <a:pt x="7397" y="1551"/>
                    <a:pt x="6758" y="1047"/>
                    <a:pt x="6003" y="1047"/>
                  </a:cubicBezTo>
                  <a:cubicBezTo>
                    <a:pt x="5916" y="1047"/>
                    <a:pt x="5828" y="1054"/>
                    <a:pt x="5738" y="1068"/>
                  </a:cubicBezTo>
                  <a:cubicBezTo>
                    <a:pt x="5305" y="401"/>
                    <a:pt x="4571" y="0"/>
                    <a:pt x="37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25"/>
            <p:cNvSpPr/>
            <p:nvPr/>
          </p:nvSpPr>
          <p:spPr>
            <a:xfrm>
              <a:off x="5289381" y="4668210"/>
              <a:ext cx="38499" cy="37189"/>
            </a:xfrm>
            <a:custGeom>
              <a:avLst/>
              <a:gdLst/>
              <a:ahLst/>
              <a:cxnLst/>
              <a:rect l="l" t="t" r="r" b="b"/>
              <a:pathLst>
                <a:path w="1969" h="1902" extrusionOk="0">
                  <a:moveTo>
                    <a:pt x="1968" y="1001"/>
                  </a:moveTo>
                  <a:lnTo>
                    <a:pt x="1968" y="1001"/>
                  </a:lnTo>
                  <a:cubicBezTo>
                    <a:pt x="1966" y="1002"/>
                    <a:pt x="1964" y="1002"/>
                    <a:pt x="1961" y="1003"/>
                  </a:cubicBezTo>
                  <a:lnTo>
                    <a:pt x="1961" y="1003"/>
                  </a:lnTo>
                  <a:cubicBezTo>
                    <a:pt x="1966" y="1002"/>
                    <a:pt x="1968" y="1001"/>
                    <a:pt x="1968" y="1001"/>
                  </a:cubicBezTo>
                  <a:close/>
                  <a:moveTo>
                    <a:pt x="1034" y="1"/>
                  </a:moveTo>
                  <a:cubicBezTo>
                    <a:pt x="1035" y="2"/>
                    <a:pt x="1167" y="968"/>
                    <a:pt x="0" y="968"/>
                  </a:cubicBezTo>
                  <a:cubicBezTo>
                    <a:pt x="0" y="968"/>
                    <a:pt x="1001" y="968"/>
                    <a:pt x="968" y="1902"/>
                  </a:cubicBezTo>
                  <a:cubicBezTo>
                    <a:pt x="968" y="1902"/>
                    <a:pt x="1067" y="1172"/>
                    <a:pt x="1961" y="1003"/>
                  </a:cubicBezTo>
                  <a:lnTo>
                    <a:pt x="1961" y="1003"/>
                  </a:lnTo>
                  <a:cubicBezTo>
                    <a:pt x="1948" y="1005"/>
                    <a:pt x="1915" y="1010"/>
                    <a:pt x="1870" y="1010"/>
                  </a:cubicBezTo>
                  <a:cubicBezTo>
                    <a:pt x="1657" y="1010"/>
                    <a:pt x="1164" y="909"/>
                    <a:pt x="103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25"/>
            <p:cNvSpPr/>
            <p:nvPr/>
          </p:nvSpPr>
          <p:spPr>
            <a:xfrm>
              <a:off x="5614845" y="4294469"/>
              <a:ext cx="184595" cy="103081"/>
            </a:xfrm>
            <a:custGeom>
              <a:avLst/>
              <a:gdLst/>
              <a:ahLst/>
              <a:cxnLst/>
              <a:rect l="l" t="t" r="r" b="b"/>
              <a:pathLst>
                <a:path w="9441" h="5272" extrusionOk="0">
                  <a:moveTo>
                    <a:pt x="3770" y="435"/>
                  </a:moveTo>
                  <a:cubicBezTo>
                    <a:pt x="4437" y="435"/>
                    <a:pt x="5071" y="802"/>
                    <a:pt x="5404" y="1402"/>
                  </a:cubicBezTo>
                  <a:lnTo>
                    <a:pt x="5471" y="1535"/>
                  </a:lnTo>
                  <a:lnTo>
                    <a:pt x="5638" y="1502"/>
                  </a:lnTo>
                  <a:cubicBezTo>
                    <a:pt x="5738" y="1480"/>
                    <a:pt x="5837" y="1470"/>
                    <a:pt x="5933" y="1470"/>
                  </a:cubicBezTo>
                  <a:cubicBezTo>
                    <a:pt x="6570" y="1470"/>
                    <a:pt x="7085" y="1927"/>
                    <a:pt x="7172" y="2536"/>
                  </a:cubicBezTo>
                  <a:lnTo>
                    <a:pt x="7206" y="2736"/>
                  </a:lnTo>
                  <a:lnTo>
                    <a:pt x="7940" y="2736"/>
                  </a:lnTo>
                  <a:cubicBezTo>
                    <a:pt x="8540" y="2736"/>
                    <a:pt x="9007" y="3203"/>
                    <a:pt x="9007" y="3770"/>
                  </a:cubicBezTo>
                  <a:cubicBezTo>
                    <a:pt x="9007" y="4371"/>
                    <a:pt x="8540" y="4838"/>
                    <a:pt x="7940" y="4838"/>
                  </a:cubicBezTo>
                  <a:lnTo>
                    <a:pt x="1502" y="4838"/>
                  </a:lnTo>
                  <a:cubicBezTo>
                    <a:pt x="901" y="4838"/>
                    <a:pt x="434" y="4337"/>
                    <a:pt x="434" y="3770"/>
                  </a:cubicBezTo>
                  <a:cubicBezTo>
                    <a:pt x="434" y="3203"/>
                    <a:pt x="901" y="2736"/>
                    <a:pt x="1502" y="2736"/>
                  </a:cubicBezTo>
                  <a:lnTo>
                    <a:pt x="1502" y="2703"/>
                  </a:lnTo>
                  <a:lnTo>
                    <a:pt x="1902" y="2703"/>
                  </a:lnTo>
                  <a:lnTo>
                    <a:pt x="1902" y="2469"/>
                  </a:lnTo>
                  <a:cubicBezTo>
                    <a:pt x="1902" y="2436"/>
                    <a:pt x="1869" y="2369"/>
                    <a:pt x="1869" y="2303"/>
                  </a:cubicBezTo>
                  <a:cubicBezTo>
                    <a:pt x="1869" y="1269"/>
                    <a:pt x="2736" y="435"/>
                    <a:pt x="3770" y="435"/>
                  </a:cubicBezTo>
                  <a:close/>
                  <a:moveTo>
                    <a:pt x="3770" y="1"/>
                  </a:moveTo>
                  <a:cubicBezTo>
                    <a:pt x="2502" y="1"/>
                    <a:pt x="1468" y="1035"/>
                    <a:pt x="1435" y="2269"/>
                  </a:cubicBezTo>
                  <a:cubicBezTo>
                    <a:pt x="634" y="2303"/>
                    <a:pt x="1" y="2970"/>
                    <a:pt x="1" y="3770"/>
                  </a:cubicBezTo>
                  <a:cubicBezTo>
                    <a:pt x="1" y="4604"/>
                    <a:pt x="668" y="5271"/>
                    <a:pt x="1502" y="5271"/>
                  </a:cubicBezTo>
                  <a:lnTo>
                    <a:pt x="7940" y="5271"/>
                  </a:lnTo>
                  <a:cubicBezTo>
                    <a:pt x="8773" y="5271"/>
                    <a:pt x="9441" y="4604"/>
                    <a:pt x="9441" y="3770"/>
                  </a:cubicBezTo>
                  <a:cubicBezTo>
                    <a:pt x="9441" y="2936"/>
                    <a:pt x="8773" y="2269"/>
                    <a:pt x="7940" y="2269"/>
                  </a:cubicBezTo>
                  <a:lnTo>
                    <a:pt x="7573" y="2269"/>
                  </a:lnTo>
                  <a:cubicBezTo>
                    <a:pt x="7363" y="1551"/>
                    <a:pt x="6725" y="1048"/>
                    <a:pt x="5969" y="1048"/>
                  </a:cubicBezTo>
                  <a:cubicBezTo>
                    <a:pt x="5883" y="1048"/>
                    <a:pt x="5794" y="1055"/>
                    <a:pt x="5705" y="1068"/>
                  </a:cubicBezTo>
                  <a:cubicBezTo>
                    <a:pt x="5271" y="401"/>
                    <a:pt x="4537" y="1"/>
                    <a:pt x="3770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25"/>
            <p:cNvSpPr/>
            <p:nvPr/>
          </p:nvSpPr>
          <p:spPr>
            <a:xfrm>
              <a:off x="6741270" y="4364920"/>
              <a:ext cx="141541" cy="11751"/>
            </a:xfrm>
            <a:custGeom>
              <a:avLst/>
              <a:gdLst/>
              <a:ahLst/>
              <a:cxnLst/>
              <a:rect l="l" t="t" r="r" b="b"/>
              <a:pathLst>
                <a:path w="7239" h="601" extrusionOk="0">
                  <a:moveTo>
                    <a:pt x="301" y="1"/>
                  </a:moveTo>
                  <a:cubicBezTo>
                    <a:pt x="134" y="1"/>
                    <a:pt x="0" y="134"/>
                    <a:pt x="0" y="301"/>
                  </a:cubicBezTo>
                  <a:cubicBezTo>
                    <a:pt x="0" y="468"/>
                    <a:pt x="134" y="601"/>
                    <a:pt x="301" y="601"/>
                  </a:cubicBezTo>
                  <a:lnTo>
                    <a:pt x="6939" y="601"/>
                  </a:lnTo>
                  <a:cubicBezTo>
                    <a:pt x="7105" y="601"/>
                    <a:pt x="7239" y="468"/>
                    <a:pt x="7239" y="301"/>
                  </a:cubicBezTo>
                  <a:cubicBezTo>
                    <a:pt x="7239" y="134"/>
                    <a:pt x="7105" y="1"/>
                    <a:pt x="6939" y="1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25"/>
            <p:cNvSpPr/>
            <p:nvPr/>
          </p:nvSpPr>
          <p:spPr>
            <a:xfrm>
              <a:off x="6674085" y="4454923"/>
              <a:ext cx="37189" cy="11106"/>
            </a:xfrm>
            <a:custGeom>
              <a:avLst/>
              <a:gdLst/>
              <a:ahLst/>
              <a:cxnLst/>
              <a:rect l="l" t="t" r="r" b="b"/>
              <a:pathLst>
                <a:path w="1902" h="568" extrusionOk="0">
                  <a:moveTo>
                    <a:pt x="301" y="1"/>
                  </a:moveTo>
                  <a:cubicBezTo>
                    <a:pt x="134" y="1"/>
                    <a:pt x="1" y="101"/>
                    <a:pt x="1" y="268"/>
                  </a:cubicBezTo>
                  <a:cubicBezTo>
                    <a:pt x="1" y="434"/>
                    <a:pt x="134" y="568"/>
                    <a:pt x="301" y="568"/>
                  </a:cubicBezTo>
                  <a:lnTo>
                    <a:pt x="1602" y="568"/>
                  </a:lnTo>
                  <a:cubicBezTo>
                    <a:pt x="1768" y="568"/>
                    <a:pt x="1902" y="434"/>
                    <a:pt x="1902" y="268"/>
                  </a:cubicBezTo>
                  <a:cubicBezTo>
                    <a:pt x="1902" y="101"/>
                    <a:pt x="1768" y="1"/>
                    <a:pt x="1602" y="1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25"/>
            <p:cNvSpPr/>
            <p:nvPr/>
          </p:nvSpPr>
          <p:spPr>
            <a:xfrm>
              <a:off x="6441889" y="4470586"/>
              <a:ext cx="110237" cy="106972"/>
            </a:xfrm>
            <a:custGeom>
              <a:avLst/>
              <a:gdLst/>
              <a:ahLst/>
              <a:cxnLst/>
              <a:rect l="l" t="t" r="r" b="b"/>
              <a:pathLst>
                <a:path w="5638" h="5471" extrusionOk="0">
                  <a:moveTo>
                    <a:pt x="0" y="2769"/>
                  </a:moveTo>
                  <a:lnTo>
                    <a:pt x="0" y="2769"/>
                  </a:lnTo>
                  <a:cubicBezTo>
                    <a:pt x="2" y="2769"/>
                    <a:pt x="4" y="2769"/>
                    <a:pt x="6" y="2769"/>
                  </a:cubicBezTo>
                  <a:lnTo>
                    <a:pt x="6" y="2769"/>
                  </a:lnTo>
                  <a:cubicBezTo>
                    <a:pt x="2" y="2769"/>
                    <a:pt x="0" y="2769"/>
                    <a:pt x="0" y="2769"/>
                  </a:cubicBezTo>
                  <a:close/>
                  <a:moveTo>
                    <a:pt x="5638" y="2902"/>
                  </a:moveTo>
                  <a:lnTo>
                    <a:pt x="5638" y="2902"/>
                  </a:lnTo>
                  <a:cubicBezTo>
                    <a:pt x="5625" y="2905"/>
                    <a:pt x="5612" y="2907"/>
                    <a:pt x="5599" y="2910"/>
                  </a:cubicBezTo>
                  <a:lnTo>
                    <a:pt x="5599" y="2910"/>
                  </a:lnTo>
                  <a:cubicBezTo>
                    <a:pt x="5624" y="2906"/>
                    <a:pt x="5638" y="2902"/>
                    <a:pt x="5638" y="2902"/>
                  </a:cubicBezTo>
                  <a:close/>
                  <a:moveTo>
                    <a:pt x="2936" y="0"/>
                  </a:moveTo>
                  <a:lnTo>
                    <a:pt x="2936" y="0"/>
                  </a:lnTo>
                  <a:cubicBezTo>
                    <a:pt x="2936" y="4"/>
                    <a:pt x="3325" y="2770"/>
                    <a:pt x="115" y="2770"/>
                  </a:cubicBezTo>
                  <a:cubicBezTo>
                    <a:pt x="79" y="2770"/>
                    <a:pt x="43" y="2770"/>
                    <a:pt x="6" y="2769"/>
                  </a:cubicBezTo>
                  <a:lnTo>
                    <a:pt x="6" y="2769"/>
                  </a:lnTo>
                  <a:cubicBezTo>
                    <a:pt x="143" y="2772"/>
                    <a:pt x="2867" y="2869"/>
                    <a:pt x="2769" y="5471"/>
                  </a:cubicBezTo>
                  <a:cubicBezTo>
                    <a:pt x="2769" y="5471"/>
                    <a:pt x="3033" y="3390"/>
                    <a:pt x="5599" y="2910"/>
                  </a:cubicBezTo>
                  <a:lnTo>
                    <a:pt x="5599" y="2910"/>
                  </a:lnTo>
                  <a:cubicBezTo>
                    <a:pt x="5551" y="2917"/>
                    <a:pt x="5461" y="2928"/>
                    <a:pt x="5342" y="2928"/>
                  </a:cubicBezTo>
                  <a:cubicBezTo>
                    <a:pt x="4725" y="2928"/>
                    <a:pt x="3322" y="2630"/>
                    <a:pt x="2936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25"/>
            <p:cNvSpPr/>
            <p:nvPr/>
          </p:nvSpPr>
          <p:spPr>
            <a:xfrm>
              <a:off x="4627346" y="2706921"/>
              <a:ext cx="110257" cy="106991"/>
            </a:xfrm>
            <a:custGeom>
              <a:avLst/>
              <a:gdLst/>
              <a:ahLst/>
              <a:cxnLst/>
              <a:rect l="l" t="t" r="r" b="b"/>
              <a:pathLst>
                <a:path w="5639" h="5472" extrusionOk="0">
                  <a:moveTo>
                    <a:pt x="1" y="2769"/>
                  </a:moveTo>
                  <a:lnTo>
                    <a:pt x="1" y="2769"/>
                  </a:lnTo>
                  <a:cubicBezTo>
                    <a:pt x="3" y="2769"/>
                    <a:pt x="4" y="2769"/>
                    <a:pt x="6" y="2769"/>
                  </a:cubicBezTo>
                  <a:lnTo>
                    <a:pt x="6" y="2769"/>
                  </a:lnTo>
                  <a:cubicBezTo>
                    <a:pt x="3" y="2769"/>
                    <a:pt x="1" y="2769"/>
                    <a:pt x="1" y="2769"/>
                  </a:cubicBezTo>
                  <a:close/>
                  <a:moveTo>
                    <a:pt x="5638" y="2903"/>
                  </a:moveTo>
                  <a:cubicBezTo>
                    <a:pt x="5624" y="2905"/>
                    <a:pt x="5610" y="2908"/>
                    <a:pt x="5596" y="2910"/>
                  </a:cubicBezTo>
                  <a:lnTo>
                    <a:pt x="5596" y="2910"/>
                  </a:lnTo>
                  <a:cubicBezTo>
                    <a:pt x="5623" y="2906"/>
                    <a:pt x="5638" y="2903"/>
                    <a:pt x="5638" y="2903"/>
                  </a:cubicBezTo>
                  <a:close/>
                  <a:moveTo>
                    <a:pt x="2903" y="0"/>
                  </a:moveTo>
                  <a:lnTo>
                    <a:pt x="2903" y="0"/>
                  </a:lnTo>
                  <a:cubicBezTo>
                    <a:pt x="2903" y="2"/>
                    <a:pt x="3293" y="2770"/>
                    <a:pt x="115" y="2770"/>
                  </a:cubicBezTo>
                  <a:cubicBezTo>
                    <a:pt x="79" y="2770"/>
                    <a:pt x="43" y="2770"/>
                    <a:pt x="6" y="2769"/>
                  </a:cubicBezTo>
                  <a:lnTo>
                    <a:pt x="6" y="2769"/>
                  </a:lnTo>
                  <a:cubicBezTo>
                    <a:pt x="141" y="2772"/>
                    <a:pt x="2834" y="2869"/>
                    <a:pt x="2769" y="5471"/>
                  </a:cubicBezTo>
                  <a:cubicBezTo>
                    <a:pt x="2769" y="5471"/>
                    <a:pt x="3000" y="3392"/>
                    <a:pt x="5596" y="2910"/>
                  </a:cubicBezTo>
                  <a:lnTo>
                    <a:pt x="5596" y="2910"/>
                  </a:lnTo>
                  <a:cubicBezTo>
                    <a:pt x="5547" y="2918"/>
                    <a:pt x="5459" y="2928"/>
                    <a:pt x="5342" y="2928"/>
                  </a:cubicBezTo>
                  <a:cubicBezTo>
                    <a:pt x="4724" y="2928"/>
                    <a:pt x="3315" y="2630"/>
                    <a:pt x="29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25"/>
            <p:cNvSpPr/>
            <p:nvPr/>
          </p:nvSpPr>
          <p:spPr>
            <a:xfrm>
              <a:off x="7565049" y="3722458"/>
              <a:ext cx="38499" cy="37208"/>
            </a:xfrm>
            <a:custGeom>
              <a:avLst/>
              <a:gdLst/>
              <a:ahLst/>
              <a:cxnLst/>
              <a:rect l="l" t="t" r="r" b="b"/>
              <a:pathLst>
                <a:path w="1969" h="1903" extrusionOk="0">
                  <a:moveTo>
                    <a:pt x="1968" y="1035"/>
                  </a:moveTo>
                  <a:cubicBezTo>
                    <a:pt x="1965" y="1035"/>
                    <a:pt x="1962" y="1036"/>
                    <a:pt x="1959" y="1036"/>
                  </a:cubicBezTo>
                  <a:lnTo>
                    <a:pt x="1959" y="1036"/>
                  </a:lnTo>
                  <a:cubicBezTo>
                    <a:pt x="1965" y="1035"/>
                    <a:pt x="1968" y="1035"/>
                    <a:pt x="1968" y="1035"/>
                  </a:cubicBezTo>
                  <a:close/>
                  <a:moveTo>
                    <a:pt x="1001" y="1"/>
                  </a:moveTo>
                  <a:cubicBezTo>
                    <a:pt x="1001" y="2"/>
                    <a:pt x="1130" y="969"/>
                    <a:pt x="55" y="969"/>
                  </a:cubicBezTo>
                  <a:cubicBezTo>
                    <a:pt x="37" y="969"/>
                    <a:pt x="19" y="969"/>
                    <a:pt x="0" y="968"/>
                  </a:cubicBezTo>
                  <a:lnTo>
                    <a:pt x="0" y="968"/>
                  </a:lnTo>
                  <a:cubicBezTo>
                    <a:pt x="1" y="968"/>
                    <a:pt x="1001" y="1002"/>
                    <a:pt x="968" y="1902"/>
                  </a:cubicBezTo>
                  <a:cubicBezTo>
                    <a:pt x="968" y="1902"/>
                    <a:pt x="1034" y="1206"/>
                    <a:pt x="1959" y="1036"/>
                  </a:cubicBezTo>
                  <a:lnTo>
                    <a:pt x="1959" y="1036"/>
                  </a:lnTo>
                  <a:cubicBezTo>
                    <a:pt x="1945" y="1039"/>
                    <a:pt x="1915" y="1043"/>
                    <a:pt x="1873" y="1043"/>
                  </a:cubicBezTo>
                  <a:cubicBezTo>
                    <a:pt x="1662" y="1043"/>
                    <a:pt x="1158" y="940"/>
                    <a:pt x="1001" y="1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25"/>
            <p:cNvSpPr/>
            <p:nvPr/>
          </p:nvSpPr>
          <p:spPr>
            <a:xfrm>
              <a:off x="5962482" y="4370141"/>
              <a:ext cx="109592" cy="106326"/>
            </a:xfrm>
            <a:custGeom>
              <a:avLst/>
              <a:gdLst/>
              <a:ahLst/>
              <a:cxnLst/>
              <a:rect l="l" t="t" r="r" b="b"/>
              <a:pathLst>
                <a:path w="5605" h="5438" extrusionOk="0">
                  <a:moveTo>
                    <a:pt x="1" y="2769"/>
                  </a:moveTo>
                  <a:cubicBezTo>
                    <a:pt x="3" y="2769"/>
                    <a:pt x="4" y="2769"/>
                    <a:pt x="6" y="2769"/>
                  </a:cubicBezTo>
                  <a:lnTo>
                    <a:pt x="6" y="2769"/>
                  </a:lnTo>
                  <a:cubicBezTo>
                    <a:pt x="3" y="2769"/>
                    <a:pt x="1" y="2769"/>
                    <a:pt x="1" y="2769"/>
                  </a:cubicBezTo>
                  <a:close/>
                  <a:moveTo>
                    <a:pt x="5605" y="2902"/>
                  </a:moveTo>
                  <a:lnTo>
                    <a:pt x="5605" y="2902"/>
                  </a:lnTo>
                  <a:cubicBezTo>
                    <a:pt x="5592" y="2905"/>
                    <a:pt x="5579" y="2907"/>
                    <a:pt x="5566" y="2910"/>
                  </a:cubicBezTo>
                  <a:lnTo>
                    <a:pt x="5566" y="2910"/>
                  </a:lnTo>
                  <a:cubicBezTo>
                    <a:pt x="5591" y="2906"/>
                    <a:pt x="5605" y="2902"/>
                    <a:pt x="5605" y="2902"/>
                  </a:cubicBezTo>
                  <a:close/>
                  <a:moveTo>
                    <a:pt x="2903" y="0"/>
                  </a:moveTo>
                  <a:cubicBezTo>
                    <a:pt x="2903" y="3"/>
                    <a:pt x="3292" y="2770"/>
                    <a:pt x="115" y="2770"/>
                  </a:cubicBezTo>
                  <a:cubicBezTo>
                    <a:pt x="79" y="2770"/>
                    <a:pt x="43" y="2770"/>
                    <a:pt x="6" y="2769"/>
                  </a:cubicBezTo>
                  <a:lnTo>
                    <a:pt x="6" y="2769"/>
                  </a:lnTo>
                  <a:cubicBezTo>
                    <a:pt x="142" y="2772"/>
                    <a:pt x="2834" y="2869"/>
                    <a:pt x="2736" y="5438"/>
                  </a:cubicBezTo>
                  <a:cubicBezTo>
                    <a:pt x="2736" y="5438"/>
                    <a:pt x="3000" y="3390"/>
                    <a:pt x="5566" y="2910"/>
                  </a:cubicBezTo>
                  <a:lnTo>
                    <a:pt x="5566" y="2910"/>
                  </a:lnTo>
                  <a:cubicBezTo>
                    <a:pt x="5518" y="2917"/>
                    <a:pt x="5428" y="2928"/>
                    <a:pt x="5310" y="2928"/>
                  </a:cubicBezTo>
                  <a:cubicBezTo>
                    <a:pt x="4692" y="2928"/>
                    <a:pt x="3290" y="2630"/>
                    <a:pt x="29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25"/>
            <p:cNvSpPr/>
            <p:nvPr/>
          </p:nvSpPr>
          <p:spPr>
            <a:xfrm>
              <a:off x="4603217" y="3063044"/>
              <a:ext cx="38499" cy="37189"/>
            </a:xfrm>
            <a:custGeom>
              <a:avLst/>
              <a:gdLst/>
              <a:ahLst/>
              <a:cxnLst/>
              <a:rect l="l" t="t" r="r" b="b"/>
              <a:pathLst>
                <a:path w="1969" h="1902" extrusionOk="0">
                  <a:moveTo>
                    <a:pt x="1" y="968"/>
                  </a:moveTo>
                  <a:lnTo>
                    <a:pt x="1" y="968"/>
                  </a:lnTo>
                  <a:cubicBezTo>
                    <a:pt x="6" y="968"/>
                    <a:pt x="11" y="968"/>
                    <a:pt x="17" y="968"/>
                  </a:cubicBezTo>
                  <a:lnTo>
                    <a:pt x="17" y="968"/>
                  </a:lnTo>
                  <a:cubicBezTo>
                    <a:pt x="6" y="968"/>
                    <a:pt x="1" y="968"/>
                    <a:pt x="1" y="968"/>
                  </a:cubicBezTo>
                  <a:close/>
                  <a:moveTo>
                    <a:pt x="1969" y="1001"/>
                  </a:moveTo>
                  <a:cubicBezTo>
                    <a:pt x="1959" y="1003"/>
                    <a:pt x="1949" y="1005"/>
                    <a:pt x="1940" y="1007"/>
                  </a:cubicBezTo>
                  <a:lnTo>
                    <a:pt x="1940" y="1007"/>
                  </a:lnTo>
                  <a:cubicBezTo>
                    <a:pt x="1958" y="1004"/>
                    <a:pt x="1969" y="1001"/>
                    <a:pt x="1969" y="1001"/>
                  </a:cubicBezTo>
                  <a:close/>
                  <a:moveTo>
                    <a:pt x="1035" y="1"/>
                  </a:moveTo>
                  <a:lnTo>
                    <a:pt x="1035" y="1"/>
                  </a:lnTo>
                  <a:cubicBezTo>
                    <a:pt x="1035" y="2"/>
                    <a:pt x="1163" y="969"/>
                    <a:pt x="57" y="969"/>
                  </a:cubicBezTo>
                  <a:cubicBezTo>
                    <a:pt x="44" y="969"/>
                    <a:pt x="30" y="969"/>
                    <a:pt x="17" y="968"/>
                  </a:cubicBezTo>
                  <a:lnTo>
                    <a:pt x="17" y="968"/>
                  </a:lnTo>
                  <a:cubicBezTo>
                    <a:pt x="145" y="973"/>
                    <a:pt x="999" y="1038"/>
                    <a:pt x="968" y="1902"/>
                  </a:cubicBezTo>
                  <a:cubicBezTo>
                    <a:pt x="968" y="1902"/>
                    <a:pt x="1066" y="1184"/>
                    <a:pt x="1940" y="1007"/>
                  </a:cubicBezTo>
                  <a:lnTo>
                    <a:pt x="1940" y="1007"/>
                  </a:lnTo>
                  <a:cubicBezTo>
                    <a:pt x="1919" y="1010"/>
                    <a:pt x="1886" y="1014"/>
                    <a:pt x="1846" y="1014"/>
                  </a:cubicBezTo>
                  <a:cubicBezTo>
                    <a:pt x="1623" y="1014"/>
                    <a:pt x="1160" y="901"/>
                    <a:pt x="103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25"/>
            <p:cNvSpPr/>
            <p:nvPr/>
          </p:nvSpPr>
          <p:spPr>
            <a:xfrm>
              <a:off x="4584309" y="2496254"/>
              <a:ext cx="38499" cy="37189"/>
            </a:xfrm>
            <a:custGeom>
              <a:avLst/>
              <a:gdLst/>
              <a:ahLst/>
              <a:cxnLst/>
              <a:rect l="l" t="t" r="r" b="b"/>
              <a:pathLst>
                <a:path w="1969" h="1902" extrusionOk="0">
                  <a:moveTo>
                    <a:pt x="0" y="967"/>
                  </a:moveTo>
                  <a:lnTo>
                    <a:pt x="0" y="967"/>
                  </a:lnTo>
                  <a:cubicBezTo>
                    <a:pt x="6" y="968"/>
                    <a:pt x="11" y="968"/>
                    <a:pt x="16" y="968"/>
                  </a:cubicBezTo>
                  <a:lnTo>
                    <a:pt x="16" y="968"/>
                  </a:lnTo>
                  <a:cubicBezTo>
                    <a:pt x="6" y="967"/>
                    <a:pt x="0" y="967"/>
                    <a:pt x="0" y="967"/>
                  </a:cubicBezTo>
                  <a:close/>
                  <a:moveTo>
                    <a:pt x="1968" y="1034"/>
                  </a:moveTo>
                  <a:lnTo>
                    <a:pt x="1968" y="1034"/>
                  </a:lnTo>
                  <a:cubicBezTo>
                    <a:pt x="1960" y="1035"/>
                    <a:pt x="1952" y="1037"/>
                    <a:pt x="1943" y="1038"/>
                  </a:cubicBezTo>
                  <a:lnTo>
                    <a:pt x="1943" y="1038"/>
                  </a:lnTo>
                  <a:cubicBezTo>
                    <a:pt x="1959" y="1036"/>
                    <a:pt x="1968" y="1034"/>
                    <a:pt x="1968" y="1034"/>
                  </a:cubicBezTo>
                  <a:close/>
                  <a:moveTo>
                    <a:pt x="1034" y="0"/>
                  </a:moveTo>
                  <a:cubicBezTo>
                    <a:pt x="1034" y="1"/>
                    <a:pt x="1163" y="968"/>
                    <a:pt x="57" y="968"/>
                  </a:cubicBezTo>
                  <a:cubicBezTo>
                    <a:pt x="43" y="968"/>
                    <a:pt x="30" y="968"/>
                    <a:pt x="16" y="968"/>
                  </a:cubicBezTo>
                  <a:lnTo>
                    <a:pt x="16" y="968"/>
                  </a:lnTo>
                  <a:cubicBezTo>
                    <a:pt x="145" y="973"/>
                    <a:pt x="998" y="1038"/>
                    <a:pt x="968" y="1901"/>
                  </a:cubicBezTo>
                  <a:cubicBezTo>
                    <a:pt x="968" y="1901"/>
                    <a:pt x="1066" y="1181"/>
                    <a:pt x="1943" y="1038"/>
                  </a:cubicBezTo>
                  <a:lnTo>
                    <a:pt x="1943" y="1038"/>
                  </a:lnTo>
                  <a:cubicBezTo>
                    <a:pt x="1927" y="1040"/>
                    <a:pt x="1903" y="1042"/>
                    <a:pt x="1874" y="1042"/>
                  </a:cubicBezTo>
                  <a:cubicBezTo>
                    <a:pt x="1663" y="1042"/>
                    <a:pt x="1165" y="940"/>
                    <a:pt x="10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25"/>
            <p:cNvSpPr/>
            <p:nvPr/>
          </p:nvSpPr>
          <p:spPr>
            <a:xfrm>
              <a:off x="6780396" y="1320262"/>
              <a:ext cx="45675" cy="46320"/>
            </a:xfrm>
            <a:custGeom>
              <a:avLst/>
              <a:gdLst/>
              <a:ahLst/>
              <a:cxnLst/>
              <a:rect l="l" t="t" r="r" b="b"/>
              <a:pathLst>
                <a:path w="2336" h="2369" extrusionOk="0">
                  <a:moveTo>
                    <a:pt x="1168" y="600"/>
                  </a:moveTo>
                  <a:cubicBezTo>
                    <a:pt x="1502" y="600"/>
                    <a:pt x="1769" y="867"/>
                    <a:pt x="1769" y="1168"/>
                  </a:cubicBezTo>
                  <a:cubicBezTo>
                    <a:pt x="1769" y="1501"/>
                    <a:pt x="1502" y="1768"/>
                    <a:pt x="1168" y="1768"/>
                  </a:cubicBezTo>
                  <a:cubicBezTo>
                    <a:pt x="835" y="1768"/>
                    <a:pt x="568" y="1501"/>
                    <a:pt x="568" y="1168"/>
                  </a:cubicBezTo>
                  <a:cubicBezTo>
                    <a:pt x="568" y="867"/>
                    <a:pt x="835" y="600"/>
                    <a:pt x="1168" y="600"/>
                  </a:cubicBezTo>
                  <a:close/>
                  <a:moveTo>
                    <a:pt x="1168" y="0"/>
                  </a:moveTo>
                  <a:cubicBezTo>
                    <a:pt x="501" y="0"/>
                    <a:pt x="1" y="534"/>
                    <a:pt x="1" y="1168"/>
                  </a:cubicBezTo>
                  <a:cubicBezTo>
                    <a:pt x="1" y="1835"/>
                    <a:pt x="501" y="2368"/>
                    <a:pt x="1168" y="2368"/>
                  </a:cubicBezTo>
                  <a:cubicBezTo>
                    <a:pt x="1802" y="2368"/>
                    <a:pt x="2336" y="1835"/>
                    <a:pt x="2336" y="1168"/>
                  </a:cubicBezTo>
                  <a:cubicBezTo>
                    <a:pt x="2336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25"/>
            <p:cNvSpPr/>
            <p:nvPr/>
          </p:nvSpPr>
          <p:spPr>
            <a:xfrm>
              <a:off x="7291753" y="1558968"/>
              <a:ext cx="38499" cy="37208"/>
            </a:xfrm>
            <a:custGeom>
              <a:avLst/>
              <a:gdLst/>
              <a:ahLst/>
              <a:cxnLst/>
              <a:rect l="l" t="t" r="r" b="b"/>
              <a:pathLst>
                <a:path w="1969" h="1903" extrusionOk="0">
                  <a:moveTo>
                    <a:pt x="1969" y="1002"/>
                  </a:moveTo>
                  <a:lnTo>
                    <a:pt x="1969" y="1002"/>
                  </a:lnTo>
                  <a:cubicBezTo>
                    <a:pt x="1966" y="1002"/>
                    <a:pt x="1962" y="1003"/>
                    <a:pt x="1959" y="1003"/>
                  </a:cubicBezTo>
                  <a:lnTo>
                    <a:pt x="1959" y="1003"/>
                  </a:lnTo>
                  <a:cubicBezTo>
                    <a:pt x="1965" y="1002"/>
                    <a:pt x="1969" y="1002"/>
                    <a:pt x="1969" y="1002"/>
                  </a:cubicBezTo>
                  <a:close/>
                  <a:moveTo>
                    <a:pt x="1001" y="1"/>
                  </a:moveTo>
                  <a:cubicBezTo>
                    <a:pt x="1002" y="2"/>
                    <a:pt x="1134" y="968"/>
                    <a:pt x="1" y="968"/>
                  </a:cubicBezTo>
                  <a:cubicBezTo>
                    <a:pt x="1" y="968"/>
                    <a:pt x="1001" y="968"/>
                    <a:pt x="968" y="1902"/>
                  </a:cubicBezTo>
                  <a:cubicBezTo>
                    <a:pt x="968" y="1902"/>
                    <a:pt x="1034" y="1173"/>
                    <a:pt x="1959" y="1003"/>
                  </a:cubicBezTo>
                  <a:lnTo>
                    <a:pt x="1959" y="1003"/>
                  </a:lnTo>
                  <a:cubicBezTo>
                    <a:pt x="1944" y="1006"/>
                    <a:pt x="1913" y="1010"/>
                    <a:pt x="1870" y="1010"/>
                  </a:cubicBezTo>
                  <a:cubicBezTo>
                    <a:pt x="1656" y="1010"/>
                    <a:pt x="1157" y="909"/>
                    <a:pt x="1001" y="1"/>
                  </a:cubicBezTo>
                  <a:close/>
                </a:path>
              </a:pathLst>
            </a:custGeom>
            <a:solidFill>
              <a:srgbClr val="FDCB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25"/>
            <p:cNvSpPr/>
            <p:nvPr/>
          </p:nvSpPr>
          <p:spPr>
            <a:xfrm>
              <a:off x="7298284" y="1846616"/>
              <a:ext cx="184595" cy="103061"/>
            </a:xfrm>
            <a:custGeom>
              <a:avLst/>
              <a:gdLst/>
              <a:ahLst/>
              <a:cxnLst/>
              <a:rect l="l" t="t" r="r" b="b"/>
              <a:pathLst>
                <a:path w="9441" h="5271" extrusionOk="0">
                  <a:moveTo>
                    <a:pt x="3736" y="434"/>
                  </a:moveTo>
                  <a:cubicBezTo>
                    <a:pt x="4437" y="434"/>
                    <a:pt x="5071" y="801"/>
                    <a:pt x="5404" y="1401"/>
                  </a:cubicBezTo>
                  <a:lnTo>
                    <a:pt x="5471" y="1535"/>
                  </a:lnTo>
                  <a:lnTo>
                    <a:pt x="5638" y="1501"/>
                  </a:lnTo>
                  <a:cubicBezTo>
                    <a:pt x="5738" y="1479"/>
                    <a:pt x="5838" y="1468"/>
                    <a:pt x="5934" y="1468"/>
                  </a:cubicBezTo>
                  <a:cubicBezTo>
                    <a:pt x="6544" y="1468"/>
                    <a:pt x="7057" y="1902"/>
                    <a:pt x="7172" y="2535"/>
                  </a:cubicBezTo>
                  <a:lnTo>
                    <a:pt x="7205" y="2702"/>
                  </a:lnTo>
                  <a:lnTo>
                    <a:pt x="7939" y="2702"/>
                  </a:lnTo>
                  <a:cubicBezTo>
                    <a:pt x="8540" y="2702"/>
                    <a:pt x="9007" y="3169"/>
                    <a:pt x="9007" y="3770"/>
                  </a:cubicBezTo>
                  <a:cubicBezTo>
                    <a:pt x="9007" y="4337"/>
                    <a:pt x="8540" y="4804"/>
                    <a:pt x="7939" y="4804"/>
                  </a:cubicBezTo>
                  <a:lnTo>
                    <a:pt x="1468" y="4804"/>
                  </a:lnTo>
                  <a:cubicBezTo>
                    <a:pt x="901" y="4804"/>
                    <a:pt x="434" y="4337"/>
                    <a:pt x="434" y="3770"/>
                  </a:cubicBezTo>
                  <a:cubicBezTo>
                    <a:pt x="434" y="3169"/>
                    <a:pt x="901" y="2702"/>
                    <a:pt x="1468" y="2702"/>
                  </a:cubicBezTo>
                  <a:lnTo>
                    <a:pt x="1902" y="2702"/>
                  </a:lnTo>
                  <a:lnTo>
                    <a:pt x="1868" y="2469"/>
                  </a:lnTo>
                  <a:cubicBezTo>
                    <a:pt x="1868" y="2402"/>
                    <a:pt x="1868" y="2369"/>
                    <a:pt x="1868" y="2302"/>
                  </a:cubicBezTo>
                  <a:cubicBezTo>
                    <a:pt x="1868" y="1268"/>
                    <a:pt x="2702" y="434"/>
                    <a:pt x="3736" y="434"/>
                  </a:cubicBezTo>
                  <a:close/>
                  <a:moveTo>
                    <a:pt x="3770" y="0"/>
                  </a:moveTo>
                  <a:cubicBezTo>
                    <a:pt x="2502" y="0"/>
                    <a:pt x="1468" y="1001"/>
                    <a:pt x="1435" y="2269"/>
                  </a:cubicBezTo>
                  <a:cubicBezTo>
                    <a:pt x="634" y="2302"/>
                    <a:pt x="0" y="2969"/>
                    <a:pt x="0" y="3770"/>
                  </a:cubicBezTo>
                  <a:cubicBezTo>
                    <a:pt x="0" y="4604"/>
                    <a:pt x="667" y="5271"/>
                    <a:pt x="1468" y="5271"/>
                  </a:cubicBezTo>
                  <a:lnTo>
                    <a:pt x="7939" y="5271"/>
                  </a:lnTo>
                  <a:cubicBezTo>
                    <a:pt x="8773" y="5271"/>
                    <a:pt x="9440" y="4604"/>
                    <a:pt x="9440" y="3770"/>
                  </a:cubicBezTo>
                  <a:cubicBezTo>
                    <a:pt x="9440" y="2936"/>
                    <a:pt x="8773" y="2269"/>
                    <a:pt x="7939" y="2269"/>
                  </a:cubicBezTo>
                  <a:lnTo>
                    <a:pt x="7572" y="2269"/>
                  </a:lnTo>
                  <a:cubicBezTo>
                    <a:pt x="7362" y="1547"/>
                    <a:pt x="6718" y="1015"/>
                    <a:pt x="5957" y="1015"/>
                  </a:cubicBezTo>
                  <a:cubicBezTo>
                    <a:pt x="5874" y="1015"/>
                    <a:pt x="5790" y="1021"/>
                    <a:pt x="5704" y="1034"/>
                  </a:cubicBezTo>
                  <a:cubicBezTo>
                    <a:pt x="5271" y="401"/>
                    <a:pt x="4537" y="0"/>
                    <a:pt x="37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25"/>
            <p:cNvSpPr/>
            <p:nvPr/>
          </p:nvSpPr>
          <p:spPr>
            <a:xfrm>
              <a:off x="5245679" y="3826814"/>
              <a:ext cx="1898626" cy="393318"/>
            </a:xfrm>
            <a:custGeom>
              <a:avLst/>
              <a:gdLst/>
              <a:ahLst/>
              <a:cxnLst/>
              <a:rect l="l" t="t" r="r" b="b"/>
              <a:pathLst>
                <a:path w="97104" h="20116" fill="none" extrusionOk="0">
                  <a:moveTo>
                    <a:pt x="97103" y="1"/>
                  </a:moveTo>
                  <a:cubicBezTo>
                    <a:pt x="84694" y="12443"/>
                    <a:pt x="67515" y="20115"/>
                    <a:pt x="48568" y="20115"/>
                  </a:cubicBezTo>
                  <a:cubicBezTo>
                    <a:pt x="29588" y="20115"/>
                    <a:pt x="12443" y="12443"/>
                    <a:pt x="0" y="1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25"/>
            <p:cNvSpPr/>
            <p:nvPr/>
          </p:nvSpPr>
          <p:spPr>
            <a:xfrm>
              <a:off x="6415141" y="1605935"/>
              <a:ext cx="684846" cy="1124445"/>
            </a:xfrm>
            <a:custGeom>
              <a:avLst/>
              <a:gdLst/>
              <a:ahLst/>
              <a:cxnLst/>
              <a:rect l="l" t="t" r="r" b="b"/>
              <a:pathLst>
                <a:path w="35026" h="57509" fill="none" extrusionOk="0">
                  <a:moveTo>
                    <a:pt x="1" y="1"/>
                  </a:moveTo>
                  <a:lnTo>
                    <a:pt x="11676" y="1"/>
                  </a:lnTo>
                  <a:lnTo>
                    <a:pt x="23351" y="1"/>
                  </a:lnTo>
                  <a:lnTo>
                    <a:pt x="35026" y="1"/>
                  </a:lnTo>
                  <a:lnTo>
                    <a:pt x="29188" y="9574"/>
                  </a:lnTo>
                  <a:lnTo>
                    <a:pt x="23351" y="19181"/>
                  </a:lnTo>
                  <a:lnTo>
                    <a:pt x="17513" y="28754"/>
                  </a:lnTo>
                  <a:lnTo>
                    <a:pt x="11676" y="38328"/>
                  </a:lnTo>
                  <a:lnTo>
                    <a:pt x="5838" y="47935"/>
                  </a:lnTo>
                  <a:lnTo>
                    <a:pt x="1" y="57508"/>
                  </a:ln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25"/>
            <p:cNvSpPr/>
            <p:nvPr/>
          </p:nvSpPr>
          <p:spPr>
            <a:xfrm>
              <a:off x="5365697" y="1657458"/>
              <a:ext cx="1642938" cy="1348810"/>
            </a:xfrm>
            <a:custGeom>
              <a:avLst/>
              <a:gdLst/>
              <a:ahLst/>
              <a:cxnLst/>
              <a:rect l="l" t="t" r="r" b="b"/>
              <a:pathLst>
                <a:path w="84027" h="68984" extrusionOk="0">
                  <a:moveTo>
                    <a:pt x="0" y="1"/>
                  </a:moveTo>
                  <a:lnTo>
                    <a:pt x="41997" y="68983"/>
                  </a:lnTo>
                  <a:lnTo>
                    <a:pt x="8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25"/>
            <p:cNvSpPr/>
            <p:nvPr/>
          </p:nvSpPr>
          <p:spPr>
            <a:xfrm>
              <a:off x="5934443" y="1447886"/>
              <a:ext cx="430487" cy="413868"/>
            </a:xfrm>
            <a:custGeom>
              <a:avLst/>
              <a:gdLst/>
              <a:ahLst/>
              <a:cxnLst/>
              <a:rect l="l" t="t" r="r" b="b"/>
              <a:pathLst>
                <a:path w="22017" h="21167" extrusionOk="0">
                  <a:moveTo>
                    <a:pt x="10996" y="0"/>
                  </a:moveTo>
                  <a:cubicBezTo>
                    <a:pt x="10834" y="0"/>
                    <a:pt x="10671" y="4"/>
                    <a:pt x="10508" y="11"/>
                  </a:cubicBezTo>
                  <a:cubicBezTo>
                    <a:pt x="4570" y="278"/>
                    <a:pt x="1" y="5282"/>
                    <a:pt x="234" y="11186"/>
                  </a:cubicBezTo>
                  <a:lnTo>
                    <a:pt x="401" y="15022"/>
                  </a:lnTo>
                  <a:cubicBezTo>
                    <a:pt x="563" y="18456"/>
                    <a:pt x="3400" y="21167"/>
                    <a:pt x="6802" y="21167"/>
                  </a:cubicBezTo>
                  <a:cubicBezTo>
                    <a:pt x="6903" y="21167"/>
                    <a:pt x="7004" y="21164"/>
                    <a:pt x="7106" y="21160"/>
                  </a:cubicBezTo>
                  <a:lnTo>
                    <a:pt x="15712" y="20793"/>
                  </a:lnTo>
                  <a:cubicBezTo>
                    <a:pt x="19281" y="20626"/>
                    <a:pt x="22016" y="17624"/>
                    <a:pt x="21849" y="14088"/>
                  </a:cubicBezTo>
                  <a:lnTo>
                    <a:pt x="21683" y="10252"/>
                  </a:lnTo>
                  <a:cubicBezTo>
                    <a:pt x="21456" y="4511"/>
                    <a:pt x="16687" y="0"/>
                    <a:pt x="1099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25"/>
            <p:cNvSpPr/>
            <p:nvPr/>
          </p:nvSpPr>
          <p:spPr>
            <a:xfrm>
              <a:off x="5934443" y="1395092"/>
              <a:ext cx="430487" cy="414435"/>
            </a:xfrm>
            <a:custGeom>
              <a:avLst/>
              <a:gdLst/>
              <a:ahLst/>
              <a:cxnLst/>
              <a:rect l="l" t="t" r="r" b="b"/>
              <a:pathLst>
                <a:path w="22017" h="21196" extrusionOk="0">
                  <a:moveTo>
                    <a:pt x="10941" y="1"/>
                  </a:moveTo>
                  <a:cubicBezTo>
                    <a:pt x="10797" y="1"/>
                    <a:pt x="10653" y="3"/>
                    <a:pt x="10508" y="9"/>
                  </a:cubicBezTo>
                  <a:cubicBezTo>
                    <a:pt x="4570" y="276"/>
                    <a:pt x="1" y="5280"/>
                    <a:pt x="234" y="11217"/>
                  </a:cubicBezTo>
                  <a:lnTo>
                    <a:pt x="401" y="15053"/>
                  </a:lnTo>
                  <a:cubicBezTo>
                    <a:pt x="564" y="18506"/>
                    <a:pt x="3430" y="21196"/>
                    <a:pt x="6858" y="21196"/>
                  </a:cubicBezTo>
                  <a:cubicBezTo>
                    <a:pt x="6940" y="21196"/>
                    <a:pt x="7023" y="21194"/>
                    <a:pt x="7106" y="21191"/>
                  </a:cubicBezTo>
                  <a:lnTo>
                    <a:pt x="15712" y="20791"/>
                  </a:lnTo>
                  <a:cubicBezTo>
                    <a:pt x="19281" y="20657"/>
                    <a:pt x="22016" y="17655"/>
                    <a:pt x="21849" y="14119"/>
                  </a:cubicBezTo>
                  <a:lnTo>
                    <a:pt x="21683" y="10283"/>
                  </a:lnTo>
                  <a:cubicBezTo>
                    <a:pt x="21455" y="4491"/>
                    <a:pt x="16656" y="1"/>
                    <a:pt x="10941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25"/>
            <p:cNvSpPr/>
            <p:nvPr/>
          </p:nvSpPr>
          <p:spPr>
            <a:xfrm>
              <a:off x="5974879" y="1484470"/>
              <a:ext cx="352864" cy="339431"/>
            </a:xfrm>
            <a:custGeom>
              <a:avLst/>
              <a:gdLst/>
              <a:ahLst/>
              <a:cxnLst/>
              <a:rect l="l" t="t" r="r" b="b"/>
              <a:pathLst>
                <a:path w="18047" h="17360" extrusionOk="0">
                  <a:moveTo>
                    <a:pt x="8975" y="0"/>
                  </a:moveTo>
                  <a:cubicBezTo>
                    <a:pt x="8853" y="0"/>
                    <a:pt x="8730" y="3"/>
                    <a:pt x="8607" y="8"/>
                  </a:cubicBezTo>
                  <a:cubicBezTo>
                    <a:pt x="3737" y="242"/>
                    <a:pt x="1" y="4345"/>
                    <a:pt x="201" y="9181"/>
                  </a:cubicBezTo>
                  <a:lnTo>
                    <a:pt x="334" y="12317"/>
                  </a:lnTo>
                  <a:cubicBezTo>
                    <a:pt x="464" y="15169"/>
                    <a:pt x="2798" y="17359"/>
                    <a:pt x="5592" y="17359"/>
                  </a:cubicBezTo>
                  <a:cubicBezTo>
                    <a:pt x="5673" y="17359"/>
                    <a:pt x="5756" y="17358"/>
                    <a:pt x="5838" y="17354"/>
                  </a:cubicBezTo>
                  <a:lnTo>
                    <a:pt x="12877" y="17054"/>
                  </a:lnTo>
                  <a:cubicBezTo>
                    <a:pt x="15779" y="16920"/>
                    <a:pt x="18047" y="14485"/>
                    <a:pt x="17913" y="11583"/>
                  </a:cubicBezTo>
                  <a:lnTo>
                    <a:pt x="17780" y="8414"/>
                  </a:lnTo>
                  <a:cubicBezTo>
                    <a:pt x="17585" y="3700"/>
                    <a:pt x="13652" y="0"/>
                    <a:pt x="89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25"/>
            <p:cNvSpPr/>
            <p:nvPr/>
          </p:nvSpPr>
          <p:spPr>
            <a:xfrm>
              <a:off x="5939018" y="1630064"/>
              <a:ext cx="425912" cy="231697"/>
            </a:xfrm>
            <a:custGeom>
              <a:avLst/>
              <a:gdLst/>
              <a:ahLst/>
              <a:cxnLst/>
              <a:rect l="l" t="t" r="r" b="b"/>
              <a:pathLst>
                <a:path w="21783" h="11850" extrusionOk="0">
                  <a:moveTo>
                    <a:pt x="100" y="1"/>
                  </a:moveTo>
                  <a:cubicBezTo>
                    <a:pt x="33" y="601"/>
                    <a:pt x="0" y="1235"/>
                    <a:pt x="33" y="1869"/>
                  </a:cubicBezTo>
                  <a:lnTo>
                    <a:pt x="200" y="5705"/>
                  </a:lnTo>
                  <a:cubicBezTo>
                    <a:pt x="330" y="9139"/>
                    <a:pt x="3166" y="11850"/>
                    <a:pt x="6568" y="11850"/>
                  </a:cubicBezTo>
                  <a:cubicBezTo>
                    <a:pt x="6669" y="11850"/>
                    <a:pt x="6770" y="11847"/>
                    <a:pt x="6872" y="11843"/>
                  </a:cubicBezTo>
                  <a:lnTo>
                    <a:pt x="15511" y="11476"/>
                  </a:lnTo>
                  <a:cubicBezTo>
                    <a:pt x="19047" y="11309"/>
                    <a:pt x="21782" y="8307"/>
                    <a:pt x="21615" y="4771"/>
                  </a:cubicBezTo>
                  <a:lnTo>
                    <a:pt x="21515" y="2436"/>
                  </a:lnTo>
                  <a:cubicBezTo>
                    <a:pt x="21015" y="5305"/>
                    <a:pt x="18547" y="7539"/>
                    <a:pt x="15511" y="7673"/>
                  </a:cubicBezTo>
                  <a:lnTo>
                    <a:pt x="6872" y="8073"/>
                  </a:lnTo>
                  <a:cubicBezTo>
                    <a:pt x="6789" y="8076"/>
                    <a:pt x="6706" y="8078"/>
                    <a:pt x="6624" y="8078"/>
                  </a:cubicBezTo>
                  <a:cubicBezTo>
                    <a:pt x="3196" y="8078"/>
                    <a:pt x="330" y="5388"/>
                    <a:pt x="167" y="1935"/>
                  </a:cubicBezTo>
                  <a:lnTo>
                    <a:pt x="10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25"/>
            <p:cNvSpPr/>
            <p:nvPr/>
          </p:nvSpPr>
          <p:spPr>
            <a:xfrm>
              <a:off x="5981410" y="1466638"/>
              <a:ext cx="339822" cy="548252"/>
            </a:xfrm>
            <a:custGeom>
              <a:avLst/>
              <a:gdLst/>
              <a:ahLst/>
              <a:cxnLst/>
              <a:rect l="l" t="t" r="r" b="b"/>
              <a:pathLst>
                <a:path w="17380" h="28040" extrusionOk="0">
                  <a:moveTo>
                    <a:pt x="8157" y="1"/>
                  </a:moveTo>
                  <a:cubicBezTo>
                    <a:pt x="8007" y="1"/>
                    <a:pt x="7857" y="7"/>
                    <a:pt x="7706" y="19"/>
                  </a:cubicBezTo>
                  <a:cubicBezTo>
                    <a:pt x="4070" y="320"/>
                    <a:pt x="1435" y="4089"/>
                    <a:pt x="1768" y="8492"/>
                  </a:cubicBezTo>
                  <a:lnTo>
                    <a:pt x="1868" y="9960"/>
                  </a:lnTo>
                  <a:cubicBezTo>
                    <a:pt x="834" y="9993"/>
                    <a:pt x="0" y="10894"/>
                    <a:pt x="34" y="11928"/>
                  </a:cubicBezTo>
                  <a:cubicBezTo>
                    <a:pt x="67" y="12995"/>
                    <a:pt x="934" y="13829"/>
                    <a:pt x="2002" y="13829"/>
                  </a:cubicBezTo>
                  <a:lnTo>
                    <a:pt x="2369" y="13829"/>
                  </a:lnTo>
                  <a:cubicBezTo>
                    <a:pt x="3102" y="16364"/>
                    <a:pt x="4804" y="18333"/>
                    <a:pt x="6905" y="19066"/>
                  </a:cubicBezTo>
                  <a:lnTo>
                    <a:pt x="7039" y="20134"/>
                  </a:lnTo>
                  <a:cubicBezTo>
                    <a:pt x="4970" y="20768"/>
                    <a:pt x="3536" y="22202"/>
                    <a:pt x="3536" y="23903"/>
                  </a:cubicBezTo>
                  <a:cubicBezTo>
                    <a:pt x="3536" y="26171"/>
                    <a:pt x="6138" y="28039"/>
                    <a:pt x="9374" y="28039"/>
                  </a:cubicBezTo>
                  <a:cubicBezTo>
                    <a:pt x="12609" y="28039"/>
                    <a:pt x="15244" y="26171"/>
                    <a:pt x="15244" y="23903"/>
                  </a:cubicBezTo>
                  <a:cubicBezTo>
                    <a:pt x="15244" y="22702"/>
                    <a:pt x="14511" y="21602"/>
                    <a:pt x="13343" y="20868"/>
                  </a:cubicBezTo>
                  <a:lnTo>
                    <a:pt x="12943" y="17599"/>
                  </a:lnTo>
                  <a:cubicBezTo>
                    <a:pt x="13910" y="16598"/>
                    <a:pt x="14644" y="15230"/>
                    <a:pt x="14978" y="13696"/>
                  </a:cubicBezTo>
                  <a:lnTo>
                    <a:pt x="15545" y="13629"/>
                  </a:lnTo>
                  <a:cubicBezTo>
                    <a:pt x="16579" y="13562"/>
                    <a:pt x="17379" y="12628"/>
                    <a:pt x="17279" y="11561"/>
                  </a:cubicBezTo>
                  <a:cubicBezTo>
                    <a:pt x="17215" y="10537"/>
                    <a:pt x="16353" y="9789"/>
                    <a:pt x="15340" y="9789"/>
                  </a:cubicBezTo>
                  <a:cubicBezTo>
                    <a:pt x="15297" y="9789"/>
                    <a:pt x="15254" y="9790"/>
                    <a:pt x="15211" y="9793"/>
                  </a:cubicBezTo>
                  <a:lnTo>
                    <a:pt x="15078" y="9826"/>
                  </a:lnTo>
                  <a:lnTo>
                    <a:pt x="14878" y="7458"/>
                  </a:lnTo>
                  <a:cubicBezTo>
                    <a:pt x="14558" y="3239"/>
                    <a:pt x="11574" y="1"/>
                    <a:pt x="8157" y="1"/>
                  </a:cubicBezTo>
                  <a:close/>
                </a:path>
              </a:pathLst>
            </a:custGeom>
            <a:solidFill>
              <a:srgbClr val="EEEEEE"/>
            </a:solidFill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25"/>
            <p:cNvSpPr/>
            <p:nvPr/>
          </p:nvSpPr>
          <p:spPr>
            <a:xfrm>
              <a:off x="6116425" y="1840085"/>
              <a:ext cx="6531" cy="53515"/>
            </a:xfrm>
            <a:custGeom>
              <a:avLst/>
              <a:gdLst/>
              <a:ahLst/>
              <a:cxnLst/>
              <a:rect l="l" t="t" r="r" b="b"/>
              <a:pathLst>
                <a:path w="334" h="2737" extrusionOk="0">
                  <a:moveTo>
                    <a:pt x="0" y="1"/>
                  </a:moveTo>
                  <a:lnTo>
                    <a:pt x="334" y="2736"/>
                  </a:lnTo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25"/>
            <p:cNvSpPr/>
            <p:nvPr/>
          </p:nvSpPr>
          <p:spPr>
            <a:xfrm>
              <a:off x="6116425" y="1840085"/>
              <a:ext cx="6531" cy="53515"/>
            </a:xfrm>
            <a:custGeom>
              <a:avLst/>
              <a:gdLst/>
              <a:ahLst/>
              <a:cxnLst/>
              <a:rect l="l" t="t" r="r" b="b"/>
              <a:pathLst>
                <a:path w="334" h="2737" fill="none" extrusionOk="0">
                  <a:moveTo>
                    <a:pt x="0" y="1"/>
                  </a:moveTo>
                  <a:lnTo>
                    <a:pt x="334" y="2736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25"/>
            <p:cNvSpPr/>
            <p:nvPr/>
          </p:nvSpPr>
          <p:spPr>
            <a:xfrm>
              <a:off x="6234468" y="1810736"/>
              <a:ext cx="8505" cy="69157"/>
            </a:xfrm>
            <a:custGeom>
              <a:avLst/>
              <a:gdLst/>
              <a:ahLst/>
              <a:cxnLst/>
              <a:rect l="l" t="t" r="r" b="b"/>
              <a:pathLst>
                <a:path w="435" h="3537" extrusionOk="0">
                  <a:moveTo>
                    <a:pt x="434" y="3537"/>
                  </a:moveTo>
                  <a:lnTo>
                    <a:pt x="1" y="1"/>
                  </a:lnTo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25"/>
            <p:cNvSpPr/>
            <p:nvPr/>
          </p:nvSpPr>
          <p:spPr>
            <a:xfrm>
              <a:off x="6234468" y="1810736"/>
              <a:ext cx="8505" cy="69157"/>
            </a:xfrm>
            <a:custGeom>
              <a:avLst/>
              <a:gdLst/>
              <a:ahLst/>
              <a:cxnLst/>
              <a:rect l="l" t="t" r="r" b="b"/>
              <a:pathLst>
                <a:path w="435" h="3537" fill="none" extrusionOk="0">
                  <a:moveTo>
                    <a:pt x="434" y="3537"/>
                  </a:moveTo>
                  <a:lnTo>
                    <a:pt x="1" y="1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25"/>
            <p:cNvSpPr/>
            <p:nvPr/>
          </p:nvSpPr>
          <p:spPr>
            <a:xfrm>
              <a:off x="6021201" y="1700514"/>
              <a:ext cx="140895" cy="145783"/>
            </a:xfrm>
            <a:custGeom>
              <a:avLst/>
              <a:gdLst/>
              <a:ahLst/>
              <a:cxnLst/>
              <a:rect l="l" t="t" r="r" b="b"/>
              <a:pathLst>
                <a:path w="7206" h="7456" extrusionOk="0">
                  <a:moveTo>
                    <a:pt x="0" y="0"/>
                  </a:moveTo>
                  <a:lnTo>
                    <a:pt x="0" y="0"/>
                  </a:lnTo>
                  <a:cubicBezTo>
                    <a:pt x="33" y="367"/>
                    <a:pt x="100" y="734"/>
                    <a:pt x="167" y="1101"/>
                  </a:cubicBezTo>
                  <a:cubicBezTo>
                    <a:pt x="300" y="1802"/>
                    <a:pt x="500" y="2469"/>
                    <a:pt x="767" y="3069"/>
                  </a:cubicBezTo>
                  <a:cubicBezTo>
                    <a:pt x="1168" y="4003"/>
                    <a:pt x="1735" y="4804"/>
                    <a:pt x="2368" y="5471"/>
                  </a:cubicBezTo>
                  <a:cubicBezTo>
                    <a:pt x="3036" y="6171"/>
                    <a:pt x="3769" y="6672"/>
                    <a:pt x="4603" y="7039"/>
                  </a:cubicBezTo>
                  <a:cubicBezTo>
                    <a:pt x="5270" y="7317"/>
                    <a:pt x="6007" y="7456"/>
                    <a:pt x="6755" y="7456"/>
                  </a:cubicBezTo>
                  <a:cubicBezTo>
                    <a:pt x="6905" y="7456"/>
                    <a:pt x="7055" y="7450"/>
                    <a:pt x="7205" y="74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25"/>
            <p:cNvSpPr/>
            <p:nvPr/>
          </p:nvSpPr>
          <p:spPr>
            <a:xfrm>
              <a:off x="6021201" y="1700514"/>
              <a:ext cx="140895" cy="146761"/>
            </a:xfrm>
            <a:custGeom>
              <a:avLst/>
              <a:gdLst/>
              <a:ahLst/>
              <a:cxnLst/>
              <a:rect l="l" t="t" r="r" b="b"/>
              <a:pathLst>
                <a:path w="7206" h="7506" fill="none" extrusionOk="0">
                  <a:moveTo>
                    <a:pt x="0" y="0"/>
                  </a:moveTo>
                  <a:cubicBezTo>
                    <a:pt x="33" y="367"/>
                    <a:pt x="100" y="734"/>
                    <a:pt x="167" y="1101"/>
                  </a:cubicBezTo>
                  <a:cubicBezTo>
                    <a:pt x="300" y="1802"/>
                    <a:pt x="500" y="2469"/>
                    <a:pt x="767" y="3069"/>
                  </a:cubicBezTo>
                  <a:cubicBezTo>
                    <a:pt x="1168" y="4003"/>
                    <a:pt x="1735" y="4804"/>
                    <a:pt x="2368" y="5471"/>
                  </a:cubicBezTo>
                  <a:cubicBezTo>
                    <a:pt x="3036" y="6171"/>
                    <a:pt x="3769" y="6672"/>
                    <a:pt x="4603" y="7039"/>
                  </a:cubicBezTo>
                  <a:cubicBezTo>
                    <a:pt x="5404" y="7372"/>
                    <a:pt x="6305" y="7506"/>
                    <a:pt x="7205" y="7439"/>
                  </a:cubicBezTo>
                  <a:lnTo>
                    <a:pt x="7205" y="7439"/>
                  </a:lnTo>
                  <a:lnTo>
                    <a:pt x="7205" y="7439"/>
                  </a:lnTo>
                  <a:lnTo>
                    <a:pt x="7205" y="7439"/>
                  </a:lnTo>
                  <a:lnTo>
                    <a:pt x="7205" y="7439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25"/>
            <p:cNvSpPr/>
            <p:nvPr/>
          </p:nvSpPr>
          <p:spPr>
            <a:xfrm>
              <a:off x="6014025" y="1466677"/>
              <a:ext cx="262864" cy="199924"/>
            </a:xfrm>
            <a:custGeom>
              <a:avLst/>
              <a:gdLst/>
              <a:ahLst/>
              <a:cxnLst/>
              <a:rect l="l" t="t" r="r" b="b"/>
              <a:pathLst>
                <a:path w="13444" h="10225" extrusionOk="0">
                  <a:moveTo>
                    <a:pt x="6485" y="1"/>
                  </a:moveTo>
                  <a:cubicBezTo>
                    <a:pt x="6337" y="1"/>
                    <a:pt x="6188" y="6"/>
                    <a:pt x="6038" y="17"/>
                  </a:cubicBezTo>
                  <a:cubicBezTo>
                    <a:pt x="5137" y="84"/>
                    <a:pt x="4270" y="384"/>
                    <a:pt x="3536" y="851"/>
                  </a:cubicBezTo>
                  <a:cubicBezTo>
                    <a:pt x="2769" y="1318"/>
                    <a:pt x="2102" y="1952"/>
                    <a:pt x="1568" y="2719"/>
                  </a:cubicBezTo>
                  <a:cubicBezTo>
                    <a:pt x="1034" y="3487"/>
                    <a:pt x="634" y="4354"/>
                    <a:pt x="367" y="5355"/>
                  </a:cubicBezTo>
                  <a:cubicBezTo>
                    <a:pt x="100" y="6322"/>
                    <a:pt x="0" y="7389"/>
                    <a:pt x="100" y="8490"/>
                  </a:cubicBezTo>
                  <a:lnTo>
                    <a:pt x="167" y="9357"/>
                  </a:lnTo>
                  <a:lnTo>
                    <a:pt x="234" y="10225"/>
                  </a:lnTo>
                  <a:lnTo>
                    <a:pt x="13443" y="10058"/>
                  </a:lnTo>
                  <a:lnTo>
                    <a:pt x="13376" y="9191"/>
                  </a:lnTo>
                  <a:lnTo>
                    <a:pt x="13310" y="8323"/>
                  </a:lnTo>
                  <a:lnTo>
                    <a:pt x="13243" y="7456"/>
                  </a:lnTo>
                  <a:cubicBezTo>
                    <a:pt x="13143" y="6355"/>
                    <a:pt x="12876" y="5321"/>
                    <a:pt x="12476" y="4387"/>
                  </a:cubicBezTo>
                  <a:cubicBezTo>
                    <a:pt x="12042" y="3487"/>
                    <a:pt x="11508" y="2653"/>
                    <a:pt x="10875" y="1985"/>
                  </a:cubicBezTo>
                  <a:cubicBezTo>
                    <a:pt x="10207" y="1285"/>
                    <a:pt x="9440" y="785"/>
                    <a:pt x="8640" y="418"/>
                  </a:cubicBezTo>
                  <a:cubicBezTo>
                    <a:pt x="7945" y="140"/>
                    <a:pt x="7227" y="1"/>
                    <a:pt x="6485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25"/>
            <p:cNvSpPr/>
            <p:nvPr/>
          </p:nvSpPr>
          <p:spPr>
            <a:xfrm>
              <a:off x="6014025" y="1465699"/>
              <a:ext cx="262864" cy="200902"/>
            </a:xfrm>
            <a:custGeom>
              <a:avLst/>
              <a:gdLst/>
              <a:ahLst/>
              <a:cxnLst/>
              <a:rect l="l" t="t" r="r" b="b"/>
              <a:pathLst>
                <a:path w="13444" h="10275" fill="none" extrusionOk="0">
                  <a:moveTo>
                    <a:pt x="13443" y="10108"/>
                  </a:moveTo>
                  <a:lnTo>
                    <a:pt x="13376" y="9241"/>
                  </a:lnTo>
                  <a:lnTo>
                    <a:pt x="13310" y="8373"/>
                  </a:lnTo>
                  <a:lnTo>
                    <a:pt x="13243" y="7506"/>
                  </a:lnTo>
                  <a:cubicBezTo>
                    <a:pt x="13143" y="6405"/>
                    <a:pt x="12876" y="5371"/>
                    <a:pt x="12476" y="4437"/>
                  </a:cubicBezTo>
                  <a:cubicBezTo>
                    <a:pt x="12042" y="3537"/>
                    <a:pt x="11508" y="2703"/>
                    <a:pt x="10875" y="2035"/>
                  </a:cubicBezTo>
                  <a:cubicBezTo>
                    <a:pt x="10207" y="1335"/>
                    <a:pt x="9440" y="835"/>
                    <a:pt x="8640" y="468"/>
                  </a:cubicBezTo>
                  <a:cubicBezTo>
                    <a:pt x="7806" y="134"/>
                    <a:pt x="6938" y="1"/>
                    <a:pt x="6038" y="67"/>
                  </a:cubicBezTo>
                  <a:lnTo>
                    <a:pt x="6038" y="67"/>
                  </a:lnTo>
                  <a:lnTo>
                    <a:pt x="6038" y="67"/>
                  </a:lnTo>
                  <a:lnTo>
                    <a:pt x="6038" y="67"/>
                  </a:lnTo>
                  <a:lnTo>
                    <a:pt x="6038" y="67"/>
                  </a:lnTo>
                  <a:cubicBezTo>
                    <a:pt x="5137" y="134"/>
                    <a:pt x="4270" y="434"/>
                    <a:pt x="3536" y="901"/>
                  </a:cubicBezTo>
                  <a:cubicBezTo>
                    <a:pt x="2769" y="1368"/>
                    <a:pt x="2102" y="2002"/>
                    <a:pt x="1568" y="2769"/>
                  </a:cubicBezTo>
                  <a:cubicBezTo>
                    <a:pt x="1034" y="3537"/>
                    <a:pt x="634" y="4404"/>
                    <a:pt x="367" y="5405"/>
                  </a:cubicBezTo>
                  <a:cubicBezTo>
                    <a:pt x="100" y="6372"/>
                    <a:pt x="0" y="7439"/>
                    <a:pt x="100" y="8540"/>
                  </a:cubicBezTo>
                  <a:lnTo>
                    <a:pt x="167" y="9407"/>
                  </a:lnTo>
                  <a:lnTo>
                    <a:pt x="234" y="10275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25"/>
            <p:cNvSpPr/>
            <p:nvPr/>
          </p:nvSpPr>
          <p:spPr>
            <a:xfrm>
              <a:off x="5974234" y="1446654"/>
              <a:ext cx="343088" cy="242862"/>
            </a:xfrm>
            <a:custGeom>
              <a:avLst/>
              <a:gdLst/>
              <a:ahLst/>
              <a:cxnLst/>
              <a:rect l="l" t="t" r="r" b="b"/>
              <a:pathLst>
                <a:path w="17547" h="12421" extrusionOk="0">
                  <a:moveTo>
                    <a:pt x="10081" y="1"/>
                  </a:moveTo>
                  <a:cubicBezTo>
                    <a:pt x="9979" y="1"/>
                    <a:pt x="9877" y="3"/>
                    <a:pt x="9774" y="7"/>
                  </a:cubicBezTo>
                  <a:lnTo>
                    <a:pt x="7172" y="107"/>
                  </a:lnTo>
                  <a:cubicBezTo>
                    <a:pt x="3136" y="308"/>
                    <a:pt x="0" y="3710"/>
                    <a:pt x="167" y="7780"/>
                  </a:cubicBezTo>
                  <a:lnTo>
                    <a:pt x="200" y="8247"/>
                  </a:lnTo>
                  <a:cubicBezTo>
                    <a:pt x="298" y="10587"/>
                    <a:pt x="2232" y="12420"/>
                    <a:pt x="4584" y="12420"/>
                  </a:cubicBezTo>
                  <a:cubicBezTo>
                    <a:pt x="4646" y="12420"/>
                    <a:pt x="4708" y="12419"/>
                    <a:pt x="4770" y="12416"/>
                  </a:cubicBezTo>
                  <a:lnTo>
                    <a:pt x="13243" y="12049"/>
                  </a:lnTo>
                  <a:cubicBezTo>
                    <a:pt x="15645" y="11949"/>
                    <a:pt x="17546" y="9914"/>
                    <a:pt x="17413" y="7479"/>
                  </a:cubicBezTo>
                  <a:lnTo>
                    <a:pt x="17413" y="7012"/>
                  </a:lnTo>
                  <a:cubicBezTo>
                    <a:pt x="17250" y="3079"/>
                    <a:pt x="13983" y="1"/>
                    <a:pt x="10081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25"/>
            <p:cNvSpPr/>
            <p:nvPr/>
          </p:nvSpPr>
          <p:spPr>
            <a:xfrm>
              <a:off x="6210985" y="1741596"/>
              <a:ext cx="61981" cy="88729"/>
            </a:xfrm>
            <a:custGeom>
              <a:avLst/>
              <a:gdLst/>
              <a:ahLst/>
              <a:cxnLst/>
              <a:rect l="l" t="t" r="r" b="b"/>
              <a:pathLst>
                <a:path w="3170" h="4538" extrusionOk="0">
                  <a:moveTo>
                    <a:pt x="3170" y="1"/>
                  </a:moveTo>
                  <a:lnTo>
                    <a:pt x="1" y="4537"/>
                  </a:lnTo>
                  <a:cubicBezTo>
                    <a:pt x="768" y="4070"/>
                    <a:pt x="1402" y="3403"/>
                    <a:pt x="1936" y="2636"/>
                  </a:cubicBezTo>
                  <a:cubicBezTo>
                    <a:pt x="2503" y="1869"/>
                    <a:pt x="2903" y="1002"/>
                    <a:pt x="3170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25"/>
            <p:cNvSpPr/>
            <p:nvPr/>
          </p:nvSpPr>
          <p:spPr>
            <a:xfrm>
              <a:off x="6210985" y="1741596"/>
              <a:ext cx="61981" cy="88729"/>
            </a:xfrm>
            <a:custGeom>
              <a:avLst/>
              <a:gdLst/>
              <a:ahLst/>
              <a:cxnLst/>
              <a:rect l="l" t="t" r="r" b="b"/>
              <a:pathLst>
                <a:path w="3170" h="4538" fill="none" extrusionOk="0">
                  <a:moveTo>
                    <a:pt x="1" y="4537"/>
                  </a:moveTo>
                  <a:cubicBezTo>
                    <a:pt x="768" y="4070"/>
                    <a:pt x="1402" y="3403"/>
                    <a:pt x="1936" y="2636"/>
                  </a:cubicBezTo>
                  <a:cubicBezTo>
                    <a:pt x="2503" y="1869"/>
                    <a:pt x="2903" y="1002"/>
                    <a:pt x="3170" y="1"/>
                  </a:cubicBez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25"/>
            <p:cNvSpPr/>
            <p:nvPr/>
          </p:nvSpPr>
          <p:spPr>
            <a:xfrm>
              <a:off x="5978144" y="1597449"/>
              <a:ext cx="337222" cy="92073"/>
            </a:xfrm>
            <a:custGeom>
              <a:avLst/>
              <a:gdLst/>
              <a:ahLst/>
              <a:cxnLst/>
              <a:rect l="l" t="t" r="r" b="b"/>
              <a:pathLst>
                <a:path w="17247" h="4709" extrusionOk="0">
                  <a:moveTo>
                    <a:pt x="17246" y="1"/>
                  </a:moveTo>
                  <a:lnTo>
                    <a:pt x="17246" y="1"/>
                  </a:lnTo>
                  <a:cubicBezTo>
                    <a:pt x="16379" y="1135"/>
                    <a:pt x="15045" y="1902"/>
                    <a:pt x="13543" y="1969"/>
                  </a:cubicBezTo>
                  <a:lnTo>
                    <a:pt x="4070" y="2369"/>
                  </a:lnTo>
                  <a:cubicBezTo>
                    <a:pt x="4004" y="2372"/>
                    <a:pt x="3938" y="2373"/>
                    <a:pt x="3873" y="2373"/>
                  </a:cubicBezTo>
                  <a:cubicBezTo>
                    <a:pt x="2315" y="2373"/>
                    <a:pt x="897" y="1620"/>
                    <a:pt x="0" y="468"/>
                  </a:cubicBezTo>
                  <a:lnTo>
                    <a:pt x="0" y="535"/>
                  </a:lnTo>
                  <a:cubicBezTo>
                    <a:pt x="98" y="2875"/>
                    <a:pt x="2032" y="4708"/>
                    <a:pt x="4384" y="4708"/>
                  </a:cubicBezTo>
                  <a:cubicBezTo>
                    <a:pt x="4446" y="4708"/>
                    <a:pt x="4508" y="4707"/>
                    <a:pt x="4570" y="4704"/>
                  </a:cubicBezTo>
                  <a:lnTo>
                    <a:pt x="13043" y="4337"/>
                  </a:lnTo>
                  <a:cubicBezTo>
                    <a:pt x="15378" y="4237"/>
                    <a:pt x="17213" y="2336"/>
                    <a:pt x="172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4" name="Google Shape;1644;p25"/>
            <p:cNvSpPr/>
            <p:nvPr/>
          </p:nvSpPr>
          <p:spPr>
            <a:xfrm>
              <a:off x="6187521" y="1722042"/>
              <a:ext cx="20237" cy="28097"/>
            </a:xfrm>
            <a:custGeom>
              <a:avLst/>
              <a:gdLst/>
              <a:ahLst/>
              <a:cxnLst/>
              <a:rect l="l" t="t" r="r" b="b"/>
              <a:pathLst>
                <a:path w="1035" h="1437" extrusionOk="0">
                  <a:moveTo>
                    <a:pt x="500" y="0"/>
                  </a:moveTo>
                  <a:cubicBezTo>
                    <a:pt x="234" y="0"/>
                    <a:pt x="0" y="334"/>
                    <a:pt x="0" y="734"/>
                  </a:cubicBezTo>
                  <a:cubicBezTo>
                    <a:pt x="0" y="1116"/>
                    <a:pt x="212" y="1437"/>
                    <a:pt x="493" y="1437"/>
                  </a:cubicBezTo>
                  <a:cubicBezTo>
                    <a:pt x="506" y="1437"/>
                    <a:pt x="520" y="1436"/>
                    <a:pt x="534" y="1434"/>
                  </a:cubicBezTo>
                  <a:cubicBezTo>
                    <a:pt x="801" y="1434"/>
                    <a:pt x="1034" y="1101"/>
                    <a:pt x="1034" y="701"/>
                  </a:cubicBezTo>
                  <a:cubicBezTo>
                    <a:pt x="1034" y="300"/>
                    <a:pt x="801" y="0"/>
                    <a:pt x="5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5" name="Google Shape;1645;p25"/>
            <p:cNvSpPr/>
            <p:nvPr/>
          </p:nvSpPr>
          <p:spPr>
            <a:xfrm>
              <a:off x="6175124" y="1694648"/>
              <a:ext cx="39144" cy="10441"/>
            </a:xfrm>
            <a:custGeom>
              <a:avLst/>
              <a:gdLst/>
              <a:ahLst/>
              <a:cxnLst/>
              <a:rect l="l" t="t" r="r" b="b"/>
              <a:pathLst>
                <a:path w="2002" h="534" fill="none" extrusionOk="0">
                  <a:moveTo>
                    <a:pt x="2002" y="0"/>
                  </a:moveTo>
                  <a:cubicBezTo>
                    <a:pt x="1601" y="33"/>
                    <a:pt x="1235" y="67"/>
                    <a:pt x="901" y="167"/>
                  </a:cubicBezTo>
                  <a:cubicBezTo>
                    <a:pt x="567" y="267"/>
                    <a:pt x="267" y="367"/>
                    <a:pt x="0" y="534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25"/>
            <p:cNvSpPr/>
            <p:nvPr/>
          </p:nvSpPr>
          <p:spPr>
            <a:xfrm>
              <a:off x="6092942" y="1725953"/>
              <a:ext cx="20882" cy="28703"/>
            </a:xfrm>
            <a:custGeom>
              <a:avLst/>
              <a:gdLst/>
              <a:ahLst/>
              <a:cxnLst/>
              <a:rect l="l" t="t" r="r" b="b"/>
              <a:pathLst>
                <a:path w="1068" h="1468" extrusionOk="0">
                  <a:moveTo>
                    <a:pt x="501" y="0"/>
                  </a:moveTo>
                  <a:cubicBezTo>
                    <a:pt x="200" y="0"/>
                    <a:pt x="0" y="367"/>
                    <a:pt x="34" y="767"/>
                  </a:cubicBezTo>
                  <a:cubicBezTo>
                    <a:pt x="34" y="1168"/>
                    <a:pt x="267" y="1468"/>
                    <a:pt x="567" y="1468"/>
                  </a:cubicBezTo>
                  <a:cubicBezTo>
                    <a:pt x="834" y="1435"/>
                    <a:pt x="1068" y="1101"/>
                    <a:pt x="1034" y="701"/>
                  </a:cubicBezTo>
                  <a:cubicBezTo>
                    <a:pt x="1034" y="300"/>
                    <a:pt x="768" y="0"/>
                    <a:pt x="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7" name="Google Shape;1647;p25"/>
            <p:cNvSpPr/>
            <p:nvPr/>
          </p:nvSpPr>
          <p:spPr>
            <a:xfrm>
              <a:off x="6084456" y="1699849"/>
              <a:ext cx="39164" cy="7860"/>
            </a:xfrm>
            <a:custGeom>
              <a:avLst/>
              <a:gdLst/>
              <a:ahLst/>
              <a:cxnLst/>
              <a:rect l="l" t="t" r="r" b="b"/>
              <a:pathLst>
                <a:path w="2003" h="402" fill="none" extrusionOk="0">
                  <a:moveTo>
                    <a:pt x="1" y="1"/>
                  </a:moveTo>
                  <a:cubicBezTo>
                    <a:pt x="368" y="1"/>
                    <a:pt x="768" y="34"/>
                    <a:pt x="1101" y="101"/>
                  </a:cubicBezTo>
                  <a:cubicBezTo>
                    <a:pt x="1435" y="168"/>
                    <a:pt x="1735" y="268"/>
                    <a:pt x="2002" y="401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8" name="Google Shape;1648;p25"/>
            <p:cNvSpPr/>
            <p:nvPr/>
          </p:nvSpPr>
          <p:spPr>
            <a:xfrm>
              <a:off x="6120981" y="1776831"/>
              <a:ext cx="65247" cy="8486"/>
            </a:xfrm>
            <a:custGeom>
              <a:avLst/>
              <a:gdLst/>
              <a:ahLst/>
              <a:cxnLst/>
              <a:rect l="l" t="t" r="r" b="b"/>
              <a:pathLst>
                <a:path w="3337" h="434" fill="none" extrusionOk="0">
                  <a:moveTo>
                    <a:pt x="3336" y="0"/>
                  </a:moveTo>
                  <a:cubicBezTo>
                    <a:pt x="2936" y="234"/>
                    <a:pt x="2402" y="334"/>
                    <a:pt x="1802" y="367"/>
                  </a:cubicBezTo>
                  <a:lnTo>
                    <a:pt x="1702" y="367"/>
                  </a:lnTo>
                  <a:lnTo>
                    <a:pt x="1602" y="400"/>
                  </a:lnTo>
                  <a:cubicBezTo>
                    <a:pt x="1035" y="434"/>
                    <a:pt x="468" y="434"/>
                    <a:pt x="1" y="267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25"/>
            <p:cNvSpPr/>
            <p:nvPr/>
          </p:nvSpPr>
          <p:spPr>
            <a:xfrm>
              <a:off x="5811179" y="1926961"/>
              <a:ext cx="271330" cy="430526"/>
            </a:xfrm>
            <a:custGeom>
              <a:avLst/>
              <a:gdLst/>
              <a:ahLst/>
              <a:cxnLst/>
              <a:rect l="l" t="t" r="r" b="b"/>
              <a:pathLst>
                <a:path w="13877" h="22019" extrusionOk="0">
                  <a:moveTo>
                    <a:pt x="9899" y="0"/>
                  </a:moveTo>
                  <a:cubicBezTo>
                    <a:pt x="8522" y="0"/>
                    <a:pt x="7203" y="829"/>
                    <a:pt x="6671" y="2196"/>
                  </a:cubicBezTo>
                  <a:lnTo>
                    <a:pt x="734" y="17207"/>
                  </a:lnTo>
                  <a:cubicBezTo>
                    <a:pt x="0" y="19008"/>
                    <a:pt x="867" y="21043"/>
                    <a:pt x="2669" y="21777"/>
                  </a:cubicBezTo>
                  <a:cubicBezTo>
                    <a:pt x="3091" y="21941"/>
                    <a:pt x="3526" y="22019"/>
                    <a:pt x="3955" y="22019"/>
                  </a:cubicBezTo>
                  <a:cubicBezTo>
                    <a:pt x="5353" y="22019"/>
                    <a:pt x="6677" y="21187"/>
                    <a:pt x="7239" y="19808"/>
                  </a:cubicBezTo>
                  <a:lnTo>
                    <a:pt x="13176" y="4831"/>
                  </a:lnTo>
                  <a:cubicBezTo>
                    <a:pt x="13877" y="3030"/>
                    <a:pt x="13009" y="995"/>
                    <a:pt x="11208" y="261"/>
                  </a:cubicBezTo>
                  <a:cubicBezTo>
                    <a:pt x="10781" y="84"/>
                    <a:pt x="10337" y="0"/>
                    <a:pt x="9899" y="0"/>
                  </a:cubicBezTo>
                  <a:close/>
                </a:path>
              </a:pathLst>
            </a:custGeom>
            <a:solidFill>
              <a:srgbClr val="FF6952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25"/>
            <p:cNvSpPr/>
            <p:nvPr/>
          </p:nvSpPr>
          <p:spPr>
            <a:xfrm>
              <a:off x="5655946" y="1814353"/>
              <a:ext cx="275241" cy="523948"/>
            </a:xfrm>
            <a:custGeom>
              <a:avLst/>
              <a:gdLst/>
              <a:ahLst/>
              <a:cxnLst/>
              <a:rect l="l" t="t" r="r" b="b"/>
              <a:pathLst>
                <a:path w="14077" h="26797" extrusionOk="0">
                  <a:moveTo>
                    <a:pt x="4663" y="1"/>
                  </a:moveTo>
                  <a:cubicBezTo>
                    <a:pt x="4599" y="1"/>
                    <a:pt x="4535" y="6"/>
                    <a:pt x="4470" y="16"/>
                  </a:cubicBezTo>
                  <a:cubicBezTo>
                    <a:pt x="3803" y="149"/>
                    <a:pt x="3402" y="783"/>
                    <a:pt x="3503" y="1417"/>
                  </a:cubicBezTo>
                  <a:lnTo>
                    <a:pt x="3803" y="3051"/>
                  </a:lnTo>
                  <a:lnTo>
                    <a:pt x="4003" y="4085"/>
                  </a:lnTo>
                  <a:cubicBezTo>
                    <a:pt x="3936" y="4119"/>
                    <a:pt x="3869" y="4152"/>
                    <a:pt x="3803" y="4185"/>
                  </a:cubicBezTo>
                  <a:lnTo>
                    <a:pt x="3736" y="3985"/>
                  </a:lnTo>
                  <a:cubicBezTo>
                    <a:pt x="3703" y="3852"/>
                    <a:pt x="3669" y="3685"/>
                    <a:pt x="3569" y="3552"/>
                  </a:cubicBezTo>
                  <a:lnTo>
                    <a:pt x="2402" y="1517"/>
                  </a:lnTo>
                  <a:cubicBezTo>
                    <a:pt x="2178" y="1137"/>
                    <a:pt x="1774" y="921"/>
                    <a:pt x="1362" y="921"/>
                  </a:cubicBezTo>
                  <a:cubicBezTo>
                    <a:pt x="1159" y="921"/>
                    <a:pt x="954" y="973"/>
                    <a:pt x="767" y="1083"/>
                  </a:cubicBezTo>
                  <a:cubicBezTo>
                    <a:pt x="200" y="1417"/>
                    <a:pt x="0" y="2151"/>
                    <a:pt x="334" y="2718"/>
                  </a:cubicBezTo>
                  <a:lnTo>
                    <a:pt x="1368" y="4519"/>
                  </a:lnTo>
                  <a:lnTo>
                    <a:pt x="1368" y="4552"/>
                  </a:lnTo>
                  <a:lnTo>
                    <a:pt x="1968" y="6087"/>
                  </a:lnTo>
                  <a:cubicBezTo>
                    <a:pt x="1534" y="7121"/>
                    <a:pt x="1534" y="8355"/>
                    <a:pt x="2135" y="9423"/>
                  </a:cubicBezTo>
                  <a:cubicBezTo>
                    <a:pt x="2402" y="9890"/>
                    <a:pt x="2769" y="10290"/>
                    <a:pt x="3169" y="10590"/>
                  </a:cubicBezTo>
                  <a:cubicBezTo>
                    <a:pt x="3169" y="10623"/>
                    <a:pt x="3169" y="10657"/>
                    <a:pt x="3202" y="10690"/>
                  </a:cubicBezTo>
                  <a:lnTo>
                    <a:pt x="8473" y="25034"/>
                  </a:lnTo>
                  <a:cubicBezTo>
                    <a:pt x="8890" y="26129"/>
                    <a:pt x="9919" y="26796"/>
                    <a:pt x="11017" y="26796"/>
                  </a:cubicBezTo>
                  <a:cubicBezTo>
                    <a:pt x="11324" y="26796"/>
                    <a:pt x="11636" y="26744"/>
                    <a:pt x="11942" y="26635"/>
                  </a:cubicBezTo>
                  <a:cubicBezTo>
                    <a:pt x="13343" y="26135"/>
                    <a:pt x="14077" y="24600"/>
                    <a:pt x="13576" y="23199"/>
                  </a:cubicBezTo>
                  <a:lnTo>
                    <a:pt x="8606" y="9723"/>
                  </a:lnTo>
                  <a:cubicBezTo>
                    <a:pt x="8740" y="9523"/>
                    <a:pt x="8840" y="9356"/>
                    <a:pt x="8906" y="9156"/>
                  </a:cubicBezTo>
                  <a:cubicBezTo>
                    <a:pt x="9240" y="8989"/>
                    <a:pt x="9507" y="8722"/>
                    <a:pt x="9674" y="8388"/>
                  </a:cubicBezTo>
                  <a:lnTo>
                    <a:pt x="11241" y="7821"/>
                  </a:lnTo>
                  <a:cubicBezTo>
                    <a:pt x="11808" y="7621"/>
                    <a:pt x="12075" y="6987"/>
                    <a:pt x="11875" y="6420"/>
                  </a:cubicBezTo>
                  <a:cubicBezTo>
                    <a:pt x="11717" y="6000"/>
                    <a:pt x="11311" y="5724"/>
                    <a:pt x="10869" y="5724"/>
                  </a:cubicBezTo>
                  <a:cubicBezTo>
                    <a:pt x="10749" y="5724"/>
                    <a:pt x="10628" y="5744"/>
                    <a:pt x="10508" y="5787"/>
                  </a:cubicBezTo>
                  <a:lnTo>
                    <a:pt x="9073" y="6320"/>
                  </a:lnTo>
                  <a:cubicBezTo>
                    <a:pt x="9073" y="6320"/>
                    <a:pt x="9040" y="6287"/>
                    <a:pt x="9040" y="6287"/>
                  </a:cubicBezTo>
                  <a:cubicBezTo>
                    <a:pt x="8940" y="6087"/>
                    <a:pt x="8873" y="5920"/>
                    <a:pt x="8773" y="5720"/>
                  </a:cubicBezTo>
                  <a:cubicBezTo>
                    <a:pt x="8706" y="5620"/>
                    <a:pt x="8640" y="5520"/>
                    <a:pt x="8573" y="5420"/>
                  </a:cubicBezTo>
                  <a:lnTo>
                    <a:pt x="8906" y="3552"/>
                  </a:lnTo>
                  <a:cubicBezTo>
                    <a:pt x="8906" y="3485"/>
                    <a:pt x="8940" y="3418"/>
                    <a:pt x="8940" y="3318"/>
                  </a:cubicBezTo>
                  <a:cubicBezTo>
                    <a:pt x="8973" y="3151"/>
                    <a:pt x="8973" y="2985"/>
                    <a:pt x="8940" y="2851"/>
                  </a:cubicBezTo>
                  <a:lnTo>
                    <a:pt x="8873" y="1650"/>
                  </a:lnTo>
                  <a:cubicBezTo>
                    <a:pt x="8840" y="1017"/>
                    <a:pt x="8306" y="516"/>
                    <a:pt x="7639" y="516"/>
                  </a:cubicBezTo>
                  <a:cubicBezTo>
                    <a:pt x="6972" y="550"/>
                    <a:pt x="6471" y="1117"/>
                    <a:pt x="6505" y="1784"/>
                  </a:cubicBezTo>
                  <a:lnTo>
                    <a:pt x="6571" y="3118"/>
                  </a:lnTo>
                  <a:lnTo>
                    <a:pt x="6438" y="3919"/>
                  </a:lnTo>
                  <a:lnTo>
                    <a:pt x="6405" y="3919"/>
                  </a:lnTo>
                  <a:lnTo>
                    <a:pt x="6305" y="3285"/>
                  </a:lnTo>
                  <a:lnTo>
                    <a:pt x="5838" y="983"/>
                  </a:lnTo>
                  <a:cubicBezTo>
                    <a:pt x="5718" y="384"/>
                    <a:pt x="5222" y="1"/>
                    <a:pt x="4663" y="1"/>
                  </a:cubicBezTo>
                  <a:close/>
                </a:path>
              </a:pathLst>
            </a:custGeom>
            <a:solidFill>
              <a:srgbClr val="EEEEEE"/>
            </a:solidFill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25"/>
            <p:cNvSpPr/>
            <p:nvPr/>
          </p:nvSpPr>
          <p:spPr>
            <a:xfrm>
              <a:off x="5678119" y="1898139"/>
              <a:ext cx="120678" cy="138705"/>
            </a:xfrm>
            <a:custGeom>
              <a:avLst/>
              <a:gdLst/>
              <a:ahLst/>
              <a:cxnLst/>
              <a:rect l="l" t="t" r="r" b="b"/>
              <a:pathLst>
                <a:path w="6172" h="7094" extrusionOk="0">
                  <a:moveTo>
                    <a:pt x="2469" y="1"/>
                  </a:moveTo>
                  <a:cubicBezTo>
                    <a:pt x="667" y="1001"/>
                    <a:pt x="0" y="3336"/>
                    <a:pt x="1034" y="5171"/>
                  </a:cubicBezTo>
                  <a:cubicBezTo>
                    <a:pt x="1714" y="6394"/>
                    <a:pt x="3008" y="7094"/>
                    <a:pt x="4333" y="7094"/>
                  </a:cubicBezTo>
                  <a:cubicBezTo>
                    <a:pt x="4959" y="7094"/>
                    <a:pt x="5593" y="6937"/>
                    <a:pt x="6171" y="6605"/>
                  </a:cubicBezTo>
                  <a:lnTo>
                    <a:pt x="2469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25"/>
            <p:cNvSpPr/>
            <p:nvPr/>
          </p:nvSpPr>
          <p:spPr>
            <a:xfrm>
              <a:off x="5678119" y="1898139"/>
              <a:ext cx="120678" cy="149381"/>
            </a:xfrm>
            <a:custGeom>
              <a:avLst/>
              <a:gdLst/>
              <a:ahLst/>
              <a:cxnLst/>
              <a:rect l="l" t="t" r="r" b="b"/>
              <a:pathLst>
                <a:path w="6172" h="7640" fill="none" extrusionOk="0">
                  <a:moveTo>
                    <a:pt x="2469" y="1"/>
                  </a:moveTo>
                  <a:cubicBezTo>
                    <a:pt x="667" y="1001"/>
                    <a:pt x="0" y="3336"/>
                    <a:pt x="1034" y="5171"/>
                  </a:cubicBezTo>
                  <a:cubicBezTo>
                    <a:pt x="2035" y="6972"/>
                    <a:pt x="4370" y="7639"/>
                    <a:pt x="6171" y="6605"/>
                  </a:cubicBez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25"/>
            <p:cNvSpPr/>
            <p:nvPr/>
          </p:nvSpPr>
          <p:spPr>
            <a:xfrm>
              <a:off x="5931842" y="1869806"/>
              <a:ext cx="426557" cy="556230"/>
            </a:xfrm>
            <a:custGeom>
              <a:avLst/>
              <a:gdLst/>
              <a:ahLst/>
              <a:cxnLst/>
              <a:rect l="l" t="t" r="r" b="b"/>
              <a:pathLst>
                <a:path w="21816" h="28448" extrusionOk="0">
                  <a:moveTo>
                    <a:pt x="9569" y="1"/>
                  </a:moveTo>
                  <a:cubicBezTo>
                    <a:pt x="6277" y="1"/>
                    <a:pt x="4130" y="3425"/>
                    <a:pt x="3069" y="8121"/>
                  </a:cubicBezTo>
                  <a:cubicBezTo>
                    <a:pt x="1535" y="8555"/>
                    <a:pt x="367" y="9922"/>
                    <a:pt x="300" y="11623"/>
                  </a:cubicBezTo>
                  <a:cubicBezTo>
                    <a:pt x="267" y="12824"/>
                    <a:pt x="801" y="13925"/>
                    <a:pt x="1668" y="14659"/>
                  </a:cubicBezTo>
                  <a:lnTo>
                    <a:pt x="0" y="25300"/>
                  </a:lnTo>
                  <a:cubicBezTo>
                    <a:pt x="0" y="26167"/>
                    <a:pt x="1134" y="27768"/>
                    <a:pt x="1968" y="28002"/>
                  </a:cubicBezTo>
                  <a:cubicBezTo>
                    <a:pt x="2300" y="28088"/>
                    <a:pt x="2710" y="28123"/>
                    <a:pt x="3170" y="28123"/>
                  </a:cubicBezTo>
                  <a:cubicBezTo>
                    <a:pt x="5122" y="28123"/>
                    <a:pt x="7974" y="27497"/>
                    <a:pt x="9610" y="27497"/>
                  </a:cubicBezTo>
                  <a:cubicBezTo>
                    <a:pt x="9834" y="27497"/>
                    <a:pt x="10035" y="27508"/>
                    <a:pt x="10207" y="27535"/>
                  </a:cubicBezTo>
                  <a:cubicBezTo>
                    <a:pt x="12712" y="27934"/>
                    <a:pt x="14653" y="28447"/>
                    <a:pt x="16265" y="28447"/>
                  </a:cubicBezTo>
                  <a:cubicBezTo>
                    <a:pt x="18024" y="28447"/>
                    <a:pt x="19394" y="27836"/>
                    <a:pt x="20682" y="25800"/>
                  </a:cubicBezTo>
                  <a:cubicBezTo>
                    <a:pt x="20848" y="25567"/>
                    <a:pt x="20581" y="23999"/>
                    <a:pt x="20348" y="22731"/>
                  </a:cubicBezTo>
                  <a:cubicBezTo>
                    <a:pt x="20114" y="21431"/>
                    <a:pt x="20014" y="20130"/>
                    <a:pt x="20048" y="18862"/>
                  </a:cubicBezTo>
                  <a:lnTo>
                    <a:pt x="20081" y="18562"/>
                  </a:lnTo>
                  <a:cubicBezTo>
                    <a:pt x="20081" y="17961"/>
                    <a:pt x="20148" y="17328"/>
                    <a:pt x="20248" y="16727"/>
                  </a:cubicBezTo>
                  <a:cubicBezTo>
                    <a:pt x="21816" y="6220"/>
                    <a:pt x="19748" y="749"/>
                    <a:pt x="15444" y="449"/>
                  </a:cubicBezTo>
                  <a:lnTo>
                    <a:pt x="9941" y="15"/>
                  </a:lnTo>
                  <a:cubicBezTo>
                    <a:pt x="9815" y="6"/>
                    <a:pt x="9691" y="1"/>
                    <a:pt x="9569" y="1"/>
                  </a:cubicBezTo>
                  <a:close/>
                </a:path>
              </a:pathLst>
            </a:custGeom>
            <a:solidFill>
              <a:srgbClr val="FF6952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25"/>
            <p:cNvSpPr/>
            <p:nvPr/>
          </p:nvSpPr>
          <p:spPr>
            <a:xfrm>
              <a:off x="6009449" y="2109471"/>
              <a:ext cx="275260" cy="71152"/>
            </a:xfrm>
            <a:custGeom>
              <a:avLst/>
              <a:gdLst/>
              <a:ahLst/>
              <a:cxnLst/>
              <a:rect l="l" t="t" r="r" b="b"/>
              <a:pathLst>
                <a:path w="14078" h="3639" extrusionOk="0">
                  <a:moveTo>
                    <a:pt x="14077" y="0"/>
                  </a:moveTo>
                  <a:lnTo>
                    <a:pt x="1" y="3269"/>
                  </a:lnTo>
                  <a:lnTo>
                    <a:pt x="10175" y="3636"/>
                  </a:lnTo>
                  <a:cubicBezTo>
                    <a:pt x="10220" y="3638"/>
                    <a:pt x="10265" y="3638"/>
                    <a:pt x="10311" y="3638"/>
                  </a:cubicBezTo>
                  <a:cubicBezTo>
                    <a:pt x="11263" y="3638"/>
                    <a:pt x="12176" y="3304"/>
                    <a:pt x="12876" y="2635"/>
                  </a:cubicBezTo>
                  <a:cubicBezTo>
                    <a:pt x="13610" y="1935"/>
                    <a:pt x="14044" y="1001"/>
                    <a:pt x="14077" y="0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25"/>
            <p:cNvSpPr/>
            <p:nvPr/>
          </p:nvSpPr>
          <p:spPr>
            <a:xfrm>
              <a:off x="6009449" y="2109471"/>
              <a:ext cx="275260" cy="71758"/>
            </a:xfrm>
            <a:custGeom>
              <a:avLst/>
              <a:gdLst/>
              <a:ahLst/>
              <a:cxnLst/>
              <a:rect l="l" t="t" r="r" b="b"/>
              <a:pathLst>
                <a:path w="14078" h="3670" fill="none" extrusionOk="0">
                  <a:moveTo>
                    <a:pt x="1" y="3269"/>
                  </a:moveTo>
                  <a:lnTo>
                    <a:pt x="10175" y="3636"/>
                  </a:lnTo>
                  <a:cubicBezTo>
                    <a:pt x="11175" y="3670"/>
                    <a:pt x="12143" y="3336"/>
                    <a:pt x="12876" y="2635"/>
                  </a:cubicBezTo>
                  <a:cubicBezTo>
                    <a:pt x="13610" y="1935"/>
                    <a:pt x="14044" y="1001"/>
                    <a:pt x="14077" y="0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25"/>
            <p:cNvSpPr/>
            <p:nvPr/>
          </p:nvSpPr>
          <p:spPr>
            <a:xfrm>
              <a:off x="6262527" y="1950503"/>
              <a:ext cx="322851" cy="404971"/>
            </a:xfrm>
            <a:custGeom>
              <a:avLst/>
              <a:gdLst/>
              <a:ahLst/>
              <a:cxnLst/>
              <a:rect l="l" t="t" r="r" b="b"/>
              <a:pathLst>
                <a:path w="16512" h="20712" extrusionOk="0">
                  <a:moveTo>
                    <a:pt x="3996" y="1"/>
                  </a:moveTo>
                  <a:cubicBezTo>
                    <a:pt x="3358" y="1"/>
                    <a:pt x="2713" y="171"/>
                    <a:pt x="2135" y="525"/>
                  </a:cubicBezTo>
                  <a:cubicBezTo>
                    <a:pt x="501" y="1559"/>
                    <a:pt x="0" y="3727"/>
                    <a:pt x="1034" y="5362"/>
                  </a:cubicBezTo>
                  <a:lnTo>
                    <a:pt x="9574" y="19071"/>
                  </a:lnTo>
                  <a:cubicBezTo>
                    <a:pt x="10242" y="20129"/>
                    <a:pt x="11372" y="20711"/>
                    <a:pt x="12537" y="20711"/>
                  </a:cubicBezTo>
                  <a:cubicBezTo>
                    <a:pt x="13174" y="20711"/>
                    <a:pt x="13821" y="20537"/>
                    <a:pt x="14410" y="20172"/>
                  </a:cubicBezTo>
                  <a:cubicBezTo>
                    <a:pt x="16045" y="19138"/>
                    <a:pt x="16512" y="16970"/>
                    <a:pt x="15478" y="15335"/>
                  </a:cubicBezTo>
                  <a:lnTo>
                    <a:pt x="6972" y="1626"/>
                  </a:lnTo>
                  <a:cubicBezTo>
                    <a:pt x="6304" y="569"/>
                    <a:pt x="5161" y="1"/>
                    <a:pt x="3996" y="1"/>
                  </a:cubicBezTo>
                  <a:close/>
                </a:path>
              </a:pathLst>
            </a:custGeom>
            <a:solidFill>
              <a:srgbClr val="FF6952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25"/>
            <p:cNvSpPr/>
            <p:nvPr/>
          </p:nvSpPr>
          <p:spPr>
            <a:xfrm>
              <a:off x="6175124" y="2242237"/>
              <a:ext cx="384168" cy="220278"/>
            </a:xfrm>
            <a:custGeom>
              <a:avLst/>
              <a:gdLst/>
              <a:ahLst/>
              <a:cxnLst/>
              <a:rect l="l" t="t" r="r" b="b"/>
              <a:pathLst>
                <a:path w="19648" h="11266" extrusionOk="0">
                  <a:moveTo>
                    <a:pt x="16653" y="0"/>
                  </a:moveTo>
                  <a:cubicBezTo>
                    <a:pt x="16397" y="0"/>
                    <a:pt x="16137" y="37"/>
                    <a:pt x="15878" y="115"/>
                  </a:cubicBezTo>
                  <a:lnTo>
                    <a:pt x="7139" y="2817"/>
                  </a:lnTo>
                  <a:cubicBezTo>
                    <a:pt x="6552" y="2460"/>
                    <a:pt x="5867" y="2259"/>
                    <a:pt x="5159" y="2259"/>
                  </a:cubicBezTo>
                  <a:cubicBezTo>
                    <a:pt x="4942" y="2259"/>
                    <a:pt x="4723" y="2278"/>
                    <a:pt x="4504" y="2317"/>
                  </a:cubicBezTo>
                  <a:cubicBezTo>
                    <a:pt x="2836" y="2617"/>
                    <a:pt x="1601" y="3951"/>
                    <a:pt x="1335" y="5519"/>
                  </a:cubicBezTo>
                  <a:lnTo>
                    <a:pt x="200" y="8955"/>
                  </a:lnTo>
                  <a:cubicBezTo>
                    <a:pt x="0" y="9555"/>
                    <a:pt x="301" y="10189"/>
                    <a:pt x="901" y="10423"/>
                  </a:cubicBezTo>
                  <a:cubicBezTo>
                    <a:pt x="1024" y="10467"/>
                    <a:pt x="1150" y="10487"/>
                    <a:pt x="1273" y="10487"/>
                  </a:cubicBezTo>
                  <a:cubicBezTo>
                    <a:pt x="1618" y="10487"/>
                    <a:pt x="1948" y="10326"/>
                    <a:pt x="2169" y="10056"/>
                  </a:cubicBezTo>
                  <a:lnTo>
                    <a:pt x="2169" y="10056"/>
                  </a:lnTo>
                  <a:cubicBezTo>
                    <a:pt x="2135" y="10523"/>
                    <a:pt x="2402" y="11023"/>
                    <a:pt x="2902" y="11190"/>
                  </a:cubicBezTo>
                  <a:cubicBezTo>
                    <a:pt x="3035" y="11241"/>
                    <a:pt x="3168" y="11265"/>
                    <a:pt x="3299" y="11265"/>
                  </a:cubicBezTo>
                  <a:cubicBezTo>
                    <a:pt x="3762" y="11265"/>
                    <a:pt x="4188" y="10965"/>
                    <a:pt x="4370" y="10523"/>
                  </a:cubicBezTo>
                  <a:lnTo>
                    <a:pt x="4537" y="9989"/>
                  </a:lnTo>
                  <a:cubicBezTo>
                    <a:pt x="4537" y="10456"/>
                    <a:pt x="4837" y="10890"/>
                    <a:pt x="5304" y="11056"/>
                  </a:cubicBezTo>
                  <a:cubicBezTo>
                    <a:pt x="5422" y="11098"/>
                    <a:pt x="5545" y="11118"/>
                    <a:pt x="5667" y="11118"/>
                  </a:cubicBezTo>
                  <a:cubicBezTo>
                    <a:pt x="6129" y="11118"/>
                    <a:pt x="6580" y="10831"/>
                    <a:pt x="6738" y="10356"/>
                  </a:cubicBezTo>
                  <a:lnTo>
                    <a:pt x="7039" y="9489"/>
                  </a:lnTo>
                  <a:cubicBezTo>
                    <a:pt x="7672" y="9155"/>
                    <a:pt x="8173" y="8655"/>
                    <a:pt x="8506" y="8054"/>
                  </a:cubicBezTo>
                  <a:lnTo>
                    <a:pt x="17446" y="5286"/>
                  </a:lnTo>
                  <a:cubicBezTo>
                    <a:pt x="18847" y="4852"/>
                    <a:pt x="19648" y="3351"/>
                    <a:pt x="19247" y="1917"/>
                  </a:cubicBezTo>
                  <a:cubicBezTo>
                    <a:pt x="18892" y="768"/>
                    <a:pt x="17819" y="0"/>
                    <a:pt x="16653" y="0"/>
                  </a:cubicBezTo>
                  <a:close/>
                </a:path>
              </a:pathLst>
            </a:custGeom>
            <a:solidFill>
              <a:srgbClr val="EEEEEE"/>
            </a:solidFill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25"/>
            <p:cNvSpPr/>
            <p:nvPr/>
          </p:nvSpPr>
          <p:spPr>
            <a:xfrm>
              <a:off x="5903138" y="2478636"/>
              <a:ext cx="568098" cy="61336"/>
            </a:xfrm>
            <a:custGeom>
              <a:avLst/>
              <a:gdLst/>
              <a:ahLst/>
              <a:cxnLst/>
              <a:rect l="l" t="t" r="r" b="b"/>
              <a:pathLst>
                <a:path w="29055" h="3137" extrusionOk="0">
                  <a:moveTo>
                    <a:pt x="0" y="0"/>
                  </a:moveTo>
                  <a:lnTo>
                    <a:pt x="0" y="3136"/>
                  </a:lnTo>
                  <a:lnTo>
                    <a:pt x="29054" y="3136"/>
                  </a:lnTo>
                  <a:lnTo>
                    <a:pt x="290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25"/>
            <p:cNvSpPr/>
            <p:nvPr/>
          </p:nvSpPr>
          <p:spPr>
            <a:xfrm>
              <a:off x="5954016" y="2416672"/>
              <a:ext cx="489829" cy="81553"/>
            </a:xfrm>
            <a:custGeom>
              <a:avLst/>
              <a:gdLst/>
              <a:ahLst/>
              <a:cxnLst/>
              <a:rect l="l" t="t" r="r" b="b"/>
              <a:pathLst>
                <a:path w="25052" h="4171" extrusionOk="0">
                  <a:moveTo>
                    <a:pt x="2068" y="1"/>
                  </a:moveTo>
                  <a:cubicBezTo>
                    <a:pt x="934" y="1"/>
                    <a:pt x="0" y="901"/>
                    <a:pt x="0" y="2035"/>
                  </a:cubicBezTo>
                  <a:cubicBezTo>
                    <a:pt x="0" y="3169"/>
                    <a:pt x="901" y="4103"/>
                    <a:pt x="2035" y="4103"/>
                  </a:cubicBezTo>
                  <a:lnTo>
                    <a:pt x="23017" y="4170"/>
                  </a:lnTo>
                  <a:cubicBezTo>
                    <a:pt x="24117" y="4170"/>
                    <a:pt x="25051" y="3236"/>
                    <a:pt x="25051" y="2102"/>
                  </a:cubicBezTo>
                  <a:cubicBezTo>
                    <a:pt x="25051" y="968"/>
                    <a:pt x="24151" y="67"/>
                    <a:pt x="23017" y="67"/>
                  </a:cubicBezTo>
                  <a:lnTo>
                    <a:pt x="2068" y="1"/>
                  </a:lnTo>
                  <a:close/>
                </a:path>
              </a:pathLst>
            </a:custGeom>
            <a:solidFill>
              <a:schemeClr val="accent5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25"/>
            <p:cNvSpPr/>
            <p:nvPr/>
          </p:nvSpPr>
          <p:spPr>
            <a:xfrm>
              <a:off x="6078590" y="2454508"/>
              <a:ext cx="24147" cy="23502"/>
            </a:xfrm>
            <a:custGeom>
              <a:avLst/>
              <a:gdLst/>
              <a:ahLst/>
              <a:cxnLst/>
              <a:rect l="l" t="t" r="r" b="b"/>
              <a:pathLst>
                <a:path w="1235" h="1202" extrusionOk="0">
                  <a:moveTo>
                    <a:pt x="601" y="0"/>
                  </a:moveTo>
                  <a:cubicBezTo>
                    <a:pt x="267" y="0"/>
                    <a:pt x="0" y="267"/>
                    <a:pt x="0" y="601"/>
                  </a:cubicBezTo>
                  <a:cubicBezTo>
                    <a:pt x="0" y="934"/>
                    <a:pt x="267" y="1201"/>
                    <a:pt x="601" y="1201"/>
                  </a:cubicBezTo>
                  <a:cubicBezTo>
                    <a:pt x="934" y="1201"/>
                    <a:pt x="1235" y="934"/>
                    <a:pt x="1235" y="601"/>
                  </a:cubicBezTo>
                  <a:cubicBezTo>
                    <a:pt x="1235" y="267"/>
                    <a:pt x="968" y="0"/>
                    <a:pt x="6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25"/>
            <p:cNvSpPr/>
            <p:nvPr/>
          </p:nvSpPr>
          <p:spPr>
            <a:xfrm>
              <a:off x="5883565" y="2048816"/>
              <a:ext cx="610488" cy="375682"/>
            </a:xfrm>
            <a:custGeom>
              <a:avLst/>
              <a:gdLst/>
              <a:ahLst/>
              <a:cxnLst/>
              <a:rect l="l" t="t" r="r" b="b"/>
              <a:pathLst>
                <a:path w="31223" h="19214" extrusionOk="0">
                  <a:moveTo>
                    <a:pt x="5771" y="0"/>
                  </a:moveTo>
                  <a:cubicBezTo>
                    <a:pt x="2502" y="0"/>
                    <a:pt x="1" y="2902"/>
                    <a:pt x="468" y="6104"/>
                  </a:cubicBezTo>
                  <a:lnTo>
                    <a:pt x="2035" y="14611"/>
                  </a:lnTo>
                  <a:cubicBezTo>
                    <a:pt x="2402" y="17246"/>
                    <a:pt x="4671" y="19214"/>
                    <a:pt x="7339" y="19214"/>
                  </a:cubicBezTo>
                  <a:lnTo>
                    <a:pt x="23918" y="19214"/>
                  </a:lnTo>
                  <a:cubicBezTo>
                    <a:pt x="26586" y="19214"/>
                    <a:pt x="28855" y="17246"/>
                    <a:pt x="29222" y="14611"/>
                  </a:cubicBezTo>
                  <a:lnTo>
                    <a:pt x="30789" y="6104"/>
                  </a:lnTo>
                  <a:cubicBezTo>
                    <a:pt x="31223" y="2902"/>
                    <a:pt x="28721" y="0"/>
                    <a:pt x="25486" y="0"/>
                  </a:cubicBezTo>
                  <a:close/>
                </a:path>
              </a:pathLst>
            </a:custGeom>
            <a:solidFill>
              <a:schemeClr val="accent5"/>
            </a:solidFill>
            <a:ln w="1000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25"/>
            <p:cNvSpPr/>
            <p:nvPr/>
          </p:nvSpPr>
          <p:spPr>
            <a:xfrm>
              <a:off x="5934443" y="1447886"/>
              <a:ext cx="430487" cy="413868"/>
            </a:xfrm>
            <a:custGeom>
              <a:avLst/>
              <a:gdLst/>
              <a:ahLst/>
              <a:cxnLst/>
              <a:rect l="l" t="t" r="r" b="b"/>
              <a:pathLst>
                <a:path w="22017" h="21167" extrusionOk="0">
                  <a:moveTo>
                    <a:pt x="10996" y="0"/>
                  </a:moveTo>
                  <a:cubicBezTo>
                    <a:pt x="10834" y="0"/>
                    <a:pt x="10671" y="4"/>
                    <a:pt x="10508" y="11"/>
                  </a:cubicBezTo>
                  <a:cubicBezTo>
                    <a:pt x="4570" y="278"/>
                    <a:pt x="1" y="5282"/>
                    <a:pt x="234" y="11186"/>
                  </a:cubicBezTo>
                  <a:lnTo>
                    <a:pt x="401" y="15022"/>
                  </a:lnTo>
                  <a:cubicBezTo>
                    <a:pt x="563" y="18456"/>
                    <a:pt x="3400" y="21167"/>
                    <a:pt x="6802" y="21167"/>
                  </a:cubicBezTo>
                  <a:cubicBezTo>
                    <a:pt x="6903" y="21167"/>
                    <a:pt x="7004" y="21164"/>
                    <a:pt x="7106" y="21160"/>
                  </a:cubicBezTo>
                  <a:lnTo>
                    <a:pt x="15712" y="20793"/>
                  </a:lnTo>
                  <a:cubicBezTo>
                    <a:pt x="19281" y="20626"/>
                    <a:pt x="22016" y="17624"/>
                    <a:pt x="21849" y="14088"/>
                  </a:cubicBezTo>
                  <a:lnTo>
                    <a:pt x="21683" y="10252"/>
                  </a:lnTo>
                  <a:cubicBezTo>
                    <a:pt x="21456" y="4511"/>
                    <a:pt x="16687" y="0"/>
                    <a:pt x="1099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25"/>
            <p:cNvSpPr/>
            <p:nvPr/>
          </p:nvSpPr>
          <p:spPr>
            <a:xfrm>
              <a:off x="5934443" y="1395092"/>
              <a:ext cx="430487" cy="414435"/>
            </a:xfrm>
            <a:custGeom>
              <a:avLst/>
              <a:gdLst/>
              <a:ahLst/>
              <a:cxnLst/>
              <a:rect l="l" t="t" r="r" b="b"/>
              <a:pathLst>
                <a:path w="22017" h="21196" extrusionOk="0">
                  <a:moveTo>
                    <a:pt x="10941" y="1"/>
                  </a:moveTo>
                  <a:cubicBezTo>
                    <a:pt x="10797" y="1"/>
                    <a:pt x="10653" y="3"/>
                    <a:pt x="10508" y="9"/>
                  </a:cubicBezTo>
                  <a:cubicBezTo>
                    <a:pt x="4570" y="276"/>
                    <a:pt x="1" y="5280"/>
                    <a:pt x="234" y="11217"/>
                  </a:cubicBezTo>
                  <a:lnTo>
                    <a:pt x="401" y="15053"/>
                  </a:lnTo>
                  <a:cubicBezTo>
                    <a:pt x="564" y="18506"/>
                    <a:pt x="3430" y="21196"/>
                    <a:pt x="6858" y="21196"/>
                  </a:cubicBezTo>
                  <a:cubicBezTo>
                    <a:pt x="6940" y="21196"/>
                    <a:pt x="7023" y="21194"/>
                    <a:pt x="7106" y="21191"/>
                  </a:cubicBezTo>
                  <a:lnTo>
                    <a:pt x="15712" y="20791"/>
                  </a:lnTo>
                  <a:cubicBezTo>
                    <a:pt x="19281" y="20657"/>
                    <a:pt x="22016" y="17655"/>
                    <a:pt x="21849" y="14119"/>
                  </a:cubicBezTo>
                  <a:lnTo>
                    <a:pt x="21683" y="10283"/>
                  </a:lnTo>
                  <a:cubicBezTo>
                    <a:pt x="21455" y="4491"/>
                    <a:pt x="16656" y="1"/>
                    <a:pt x="10941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25"/>
            <p:cNvSpPr/>
            <p:nvPr/>
          </p:nvSpPr>
          <p:spPr>
            <a:xfrm>
              <a:off x="5974879" y="1484470"/>
              <a:ext cx="352864" cy="339431"/>
            </a:xfrm>
            <a:custGeom>
              <a:avLst/>
              <a:gdLst/>
              <a:ahLst/>
              <a:cxnLst/>
              <a:rect l="l" t="t" r="r" b="b"/>
              <a:pathLst>
                <a:path w="18047" h="17360" extrusionOk="0">
                  <a:moveTo>
                    <a:pt x="8975" y="0"/>
                  </a:moveTo>
                  <a:cubicBezTo>
                    <a:pt x="8853" y="0"/>
                    <a:pt x="8730" y="3"/>
                    <a:pt x="8607" y="8"/>
                  </a:cubicBezTo>
                  <a:cubicBezTo>
                    <a:pt x="3737" y="242"/>
                    <a:pt x="1" y="4345"/>
                    <a:pt x="201" y="9181"/>
                  </a:cubicBezTo>
                  <a:lnTo>
                    <a:pt x="334" y="12317"/>
                  </a:lnTo>
                  <a:cubicBezTo>
                    <a:pt x="464" y="15169"/>
                    <a:pt x="2798" y="17359"/>
                    <a:pt x="5592" y="17359"/>
                  </a:cubicBezTo>
                  <a:cubicBezTo>
                    <a:pt x="5673" y="17359"/>
                    <a:pt x="5756" y="17358"/>
                    <a:pt x="5838" y="17354"/>
                  </a:cubicBezTo>
                  <a:lnTo>
                    <a:pt x="12877" y="17054"/>
                  </a:lnTo>
                  <a:cubicBezTo>
                    <a:pt x="15779" y="16920"/>
                    <a:pt x="18047" y="14485"/>
                    <a:pt x="17913" y="11583"/>
                  </a:cubicBezTo>
                  <a:lnTo>
                    <a:pt x="17780" y="8414"/>
                  </a:lnTo>
                  <a:cubicBezTo>
                    <a:pt x="17585" y="3700"/>
                    <a:pt x="13652" y="0"/>
                    <a:pt x="897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25"/>
            <p:cNvSpPr/>
            <p:nvPr/>
          </p:nvSpPr>
          <p:spPr>
            <a:xfrm>
              <a:off x="5981410" y="1466638"/>
              <a:ext cx="339822" cy="548252"/>
            </a:xfrm>
            <a:custGeom>
              <a:avLst/>
              <a:gdLst/>
              <a:ahLst/>
              <a:cxnLst/>
              <a:rect l="l" t="t" r="r" b="b"/>
              <a:pathLst>
                <a:path w="17380" h="28040" extrusionOk="0">
                  <a:moveTo>
                    <a:pt x="8157" y="1"/>
                  </a:moveTo>
                  <a:cubicBezTo>
                    <a:pt x="8007" y="1"/>
                    <a:pt x="7857" y="7"/>
                    <a:pt x="7706" y="19"/>
                  </a:cubicBezTo>
                  <a:cubicBezTo>
                    <a:pt x="4070" y="320"/>
                    <a:pt x="1435" y="4089"/>
                    <a:pt x="1768" y="8492"/>
                  </a:cubicBezTo>
                  <a:lnTo>
                    <a:pt x="1868" y="9960"/>
                  </a:lnTo>
                  <a:cubicBezTo>
                    <a:pt x="834" y="9993"/>
                    <a:pt x="0" y="10894"/>
                    <a:pt x="34" y="11928"/>
                  </a:cubicBezTo>
                  <a:cubicBezTo>
                    <a:pt x="67" y="12995"/>
                    <a:pt x="934" y="13829"/>
                    <a:pt x="2002" y="13829"/>
                  </a:cubicBezTo>
                  <a:lnTo>
                    <a:pt x="2369" y="13829"/>
                  </a:lnTo>
                  <a:cubicBezTo>
                    <a:pt x="3102" y="16364"/>
                    <a:pt x="4804" y="18333"/>
                    <a:pt x="6905" y="19066"/>
                  </a:cubicBezTo>
                  <a:lnTo>
                    <a:pt x="7039" y="20134"/>
                  </a:lnTo>
                  <a:cubicBezTo>
                    <a:pt x="4970" y="20768"/>
                    <a:pt x="3536" y="22202"/>
                    <a:pt x="3536" y="23903"/>
                  </a:cubicBezTo>
                  <a:cubicBezTo>
                    <a:pt x="3536" y="26171"/>
                    <a:pt x="6138" y="28039"/>
                    <a:pt x="9374" y="28039"/>
                  </a:cubicBezTo>
                  <a:cubicBezTo>
                    <a:pt x="12609" y="28039"/>
                    <a:pt x="15244" y="26171"/>
                    <a:pt x="15244" y="23903"/>
                  </a:cubicBezTo>
                  <a:cubicBezTo>
                    <a:pt x="15244" y="22702"/>
                    <a:pt x="14511" y="21602"/>
                    <a:pt x="13343" y="20868"/>
                  </a:cubicBezTo>
                  <a:lnTo>
                    <a:pt x="12943" y="17599"/>
                  </a:lnTo>
                  <a:cubicBezTo>
                    <a:pt x="13910" y="16598"/>
                    <a:pt x="14644" y="15230"/>
                    <a:pt x="14978" y="13696"/>
                  </a:cubicBezTo>
                  <a:lnTo>
                    <a:pt x="15545" y="13629"/>
                  </a:lnTo>
                  <a:cubicBezTo>
                    <a:pt x="16579" y="13562"/>
                    <a:pt x="17379" y="12628"/>
                    <a:pt x="17279" y="11561"/>
                  </a:cubicBezTo>
                  <a:cubicBezTo>
                    <a:pt x="17215" y="10537"/>
                    <a:pt x="16353" y="9789"/>
                    <a:pt x="15340" y="9789"/>
                  </a:cubicBezTo>
                  <a:cubicBezTo>
                    <a:pt x="15297" y="9789"/>
                    <a:pt x="15254" y="9790"/>
                    <a:pt x="15211" y="9793"/>
                  </a:cubicBezTo>
                  <a:lnTo>
                    <a:pt x="15078" y="9826"/>
                  </a:lnTo>
                  <a:lnTo>
                    <a:pt x="14878" y="7458"/>
                  </a:lnTo>
                  <a:cubicBezTo>
                    <a:pt x="14558" y="3239"/>
                    <a:pt x="11574" y="1"/>
                    <a:pt x="8157" y="1"/>
                  </a:cubicBezTo>
                  <a:close/>
                </a:path>
              </a:pathLst>
            </a:custGeom>
            <a:solidFill>
              <a:srgbClr val="EEEEEE"/>
            </a:solidFill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25"/>
            <p:cNvSpPr/>
            <p:nvPr/>
          </p:nvSpPr>
          <p:spPr>
            <a:xfrm>
              <a:off x="6116425" y="1840085"/>
              <a:ext cx="6531" cy="53515"/>
            </a:xfrm>
            <a:custGeom>
              <a:avLst/>
              <a:gdLst/>
              <a:ahLst/>
              <a:cxnLst/>
              <a:rect l="l" t="t" r="r" b="b"/>
              <a:pathLst>
                <a:path w="334" h="2737" extrusionOk="0">
                  <a:moveTo>
                    <a:pt x="0" y="1"/>
                  </a:moveTo>
                  <a:lnTo>
                    <a:pt x="334" y="2736"/>
                  </a:lnTo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25"/>
            <p:cNvSpPr/>
            <p:nvPr/>
          </p:nvSpPr>
          <p:spPr>
            <a:xfrm>
              <a:off x="6116425" y="1840085"/>
              <a:ext cx="6531" cy="53515"/>
            </a:xfrm>
            <a:custGeom>
              <a:avLst/>
              <a:gdLst/>
              <a:ahLst/>
              <a:cxnLst/>
              <a:rect l="l" t="t" r="r" b="b"/>
              <a:pathLst>
                <a:path w="334" h="2737" fill="none" extrusionOk="0">
                  <a:moveTo>
                    <a:pt x="0" y="1"/>
                  </a:moveTo>
                  <a:lnTo>
                    <a:pt x="334" y="2736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25"/>
            <p:cNvSpPr/>
            <p:nvPr/>
          </p:nvSpPr>
          <p:spPr>
            <a:xfrm>
              <a:off x="6234468" y="1810736"/>
              <a:ext cx="8505" cy="69157"/>
            </a:xfrm>
            <a:custGeom>
              <a:avLst/>
              <a:gdLst/>
              <a:ahLst/>
              <a:cxnLst/>
              <a:rect l="l" t="t" r="r" b="b"/>
              <a:pathLst>
                <a:path w="435" h="3537" extrusionOk="0">
                  <a:moveTo>
                    <a:pt x="434" y="3537"/>
                  </a:moveTo>
                  <a:lnTo>
                    <a:pt x="1" y="1"/>
                  </a:lnTo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25"/>
            <p:cNvSpPr/>
            <p:nvPr/>
          </p:nvSpPr>
          <p:spPr>
            <a:xfrm>
              <a:off x="6234468" y="1810736"/>
              <a:ext cx="8505" cy="69157"/>
            </a:xfrm>
            <a:custGeom>
              <a:avLst/>
              <a:gdLst/>
              <a:ahLst/>
              <a:cxnLst/>
              <a:rect l="l" t="t" r="r" b="b"/>
              <a:pathLst>
                <a:path w="435" h="3537" fill="none" extrusionOk="0">
                  <a:moveTo>
                    <a:pt x="434" y="3537"/>
                  </a:moveTo>
                  <a:lnTo>
                    <a:pt x="1" y="1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25"/>
            <p:cNvSpPr/>
            <p:nvPr/>
          </p:nvSpPr>
          <p:spPr>
            <a:xfrm>
              <a:off x="6021201" y="1700514"/>
              <a:ext cx="140895" cy="145783"/>
            </a:xfrm>
            <a:custGeom>
              <a:avLst/>
              <a:gdLst/>
              <a:ahLst/>
              <a:cxnLst/>
              <a:rect l="l" t="t" r="r" b="b"/>
              <a:pathLst>
                <a:path w="7206" h="7456" extrusionOk="0">
                  <a:moveTo>
                    <a:pt x="0" y="0"/>
                  </a:moveTo>
                  <a:lnTo>
                    <a:pt x="0" y="0"/>
                  </a:lnTo>
                  <a:cubicBezTo>
                    <a:pt x="33" y="367"/>
                    <a:pt x="100" y="734"/>
                    <a:pt x="167" y="1101"/>
                  </a:cubicBezTo>
                  <a:cubicBezTo>
                    <a:pt x="300" y="1802"/>
                    <a:pt x="500" y="2469"/>
                    <a:pt x="767" y="3069"/>
                  </a:cubicBezTo>
                  <a:cubicBezTo>
                    <a:pt x="1168" y="4003"/>
                    <a:pt x="1735" y="4804"/>
                    <a:pt x="2368" y="5471"/>
                  </a:cubicBezTo>
                  <a:cubicBezTo>
                    <a:pt x="3036" y="6171"/>
                    <a:pt x="3769" y="6672"/>
                    <a:pt x="4603" y="7039"/>
                  </a:cubicBezTo>
                  <a:cubicBezTo>
                    <a:pt x="5270" y="7317"/>
                    <a:pt x="6007" y="7456"/>
                    <a:pt x="6755" y="7456"/>
                  </a:cubicBezTo>
                  <a:cubicBezTo>
                    <a:pt x="6905" y="7456"/>
                    <a:pt x="7055" y="7450"/>
                    <a:pt x="7205" y="743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25"/>
            <p:cNvSpPr/>
            <p:nvPr/>
          </p:nvSpPr>
          <p:spPr>
            <a:xfrm>
              <a:off x="6021201" y="1700514"/>
              <a:ext cx="140895" cy="146761"/>
            </a:xfrm>
            <a:custGeom>
              <a:avLst/>
              <a:gdLst/>
              <a:ahLst/>
              <a:cxnLst/>
              <a:rect l="l" t="t" r="r" b="b"/>
              <a:pathLst>
                <a:path w="7206" h="7506" fill="none" extrusionOk="0">
                  <a:moveTo>
                    <a:pt x="0" y="0"/>
                  </a:moveTo>
                  <a:cubicBezTo>
                    <a:pt x="33" y="367"/>
                    <a:pt x="100" y="734"/>
                    <a:pt x="167" y="1101"/>
                  </a:cubicBezTo>
                  <a:cubicBezTo>
                    <a:pt x="300" y="1802"/>
                    <a:pt x="500" y="2469"/>
                    <a:pt x="767" y="3069"/>
                  </a:cubicBezTo>
                  <a:cubicBezTo>
                    <a:pt x="1168" y="4003"/>
                    <a:pt x="1735" y="4804"/>
                    <a:pt x="2368" y="5471"/>
                  </a:cubicBezTo>
                  <a:cubicBezTo>
                    <a:pt x="3036" y="6171"/>
                    <a:pt x="3769" y="6672"/>
                    <a:pt x="4603" y="7039"/>
                  </a:cubicBezTo>
                  <a:cubicBezTo>
                    <a:pt x="5404" y="7372"/>
                    <a:pt x="6305" y="7506"/>
                    <a:pt x="7205" y="7439"/>
                  </a:cubicBezTo>
                  <a:lnTo>
                    <a:pt x="7205" y="7439"/>
                  </a:lnTo>
                  <a:lnTo>
                    <a:pt x="7205" y="7439"/>
                  </a:lnTo>
                  <a:lnTo>
                    <a:pt x="7205" y="7439"/>
                  </a:lnTo>
                  <a:lnTo>
                    <a:pt x="7205" y="7439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25"/>
            <p:cNvSpPr/>
            <p:nvPr/>
          </p:nvSpPr>
          <p:spPr>
            <a:xfrm>
              <a:off x="6014025" y="1466677"/>
              <a:ext cx="262864" cy="199924"/>
            </a:xfrm>
            <a:custGeom>
              <a:avLst/>
              <a:gdLst/>
              <a:ahLst/>
              <a:cxnLst/>
              <a:rect l="l" t="t" r="r" b="b"/>
              <a:pathLst>
                <a:path w="13444" h="10225" extrusionOk="0">
                  <a:moveTo>
                    <a:pt x="6485" y="1"/>
                  </a:moveTo>
                  <a:cubicBezTo>
                    <a:pt x="6337" y="1"/>
                    <a:pt x="6188" y="6"/>
                    <a:pt x="6038" y="17"/>
                  </a:cubicBezTo>
                  <a:cubicBezTo>
                    <a:pt x="5137" y="84"/>
                    <a:pt x="4270" y="384"/>
                    <a:pt x="3536" y="851"/>
                  </a:cubicBezTo>
                  <a:cubicBezTo>
                    <a:pt x="2769" y="1318"/>
                    <a:pt x="2102" y="1952"/>
                    <a:pt x="1568" y="2719"/>
                  </a:cubicBezTo>
                  <a:cubicBezTo>
                    <a:pt x="1034" y="3487"/>
                    <a:pt x="634" y="4354"/>
                    <a:pt x="367" y="5355"/>
                  </a:cubicBezTo>
                  <a:cubicBezTo>
                    <a:pt x="100" y="6322"/>
                    <a:pt x="0" y="7389"/>
                    <a:pt x="100" y="8490"/>
                  </a:cubicBezTo>
                  <a:lnTo>
                    <a:pt x="167" y="9357"/>
                  </a:lnTo>
                  <a:lnTo>
                    <a:pt x="234" y="10225"/>
                  </a:lnTo>
                  <a:lnTo>
                    <a:pt x="13443" y="10058"/>
                  </a:lnTo>
                  <a:lnTo>
                    <a:pt x="13376" y="9191"/>
                  </a:lnTo>
                  <a:lnTo>
                    <a:pt x="13310" y="8323"/>
                  </a:lnTo>
                  <a:lnTo>
                    <a:pt x="13243" y="7456"/>
                  </a:lnTo>
                  <a:cubicBezTo>
                    <a:pt x="13143" y="6355"/>
                    <a:pt x="12876" y="5321"/>
                    <a:pt x="12476" y="4387"/>
                  </a:cubicBezTo>
                  <a:cubicBezTo>
                    <a:pt x="12042" y="3487"/>
                    <a:pt x="11508" y="2653"/>
                    <a:pt x="10875" y="1985"/>
                  </a:cubicBezTo>
                  <a:cubicBezTo>
                    <a:pt x="10207" y="1285"/>
                    <a:pt x="9440" y="785"/>
                    <a:pt x="8640" y="418"/>
                  </a:cubicBezTo>
                  <a:cubicBezTo>
                    <a:pt x="7945" y="140"/>
                    <a:pt x="7227" y="1"/>
                    <a:pt x="6485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25"/>
            <p:cNvSpPr/>
            <p:nvPr/>
          </p:nvSpPr>
          <p:spPr>
            <a:xfrm>
              <a:off x="6014025" y="1465699"/>
              <a:ext cx="262864" cy="200902"/>
            </a:xfrm>
            <a:custGeom>
              <a:avLst/>
              <a:gdLst/>
              <a:ahLst/>
              <a:cxnLst/>
              <a:rect l="l" t="t" r="r" b="b"/>
              <a:pathLst>
                <a:path w="13444" h="10275" fill="none" extrusionOk="0">
                  <a:moveTo>
                    <a:pt x="13443" y="10108"/>
                  </a:moveTo>
                  <a:lnTo>
                    <a:pt x="13376" y="9241"/>
                  </a:lnTo>
                  <a:lnTo>
                    <a:pt x="13310" y="8373"/>
                  </a:lnTo>
                  <a:lnTo>
                    <a:pt x="13243" y="7506"/>
                  </a:lnTo>
                  <a:cubicBezTo>
                    <a:pt x="13143" y="6405"/>
                    <a:pt x="12876" y="5371"/>
                    <a:pt x="12476" y="4437"/>
                  </a:cubicBezTo>
                  <a:cubicBezTo>
                    <a:pt x="12042" y="3537"/>
                    <a:pt x="11508" y="2703"/>
                    <a:pt x="10875" y="2035"/>
                  </a:cubicBezTo>
                  <a:cubicBezTo>
                    <a:pt x="10207" y="1335"/>
                    <a:pt x="9440" y="835"/>
                    <a:pt x="8640" y="468"/>
                  </a:cubicBezTo>
                  <a:cubicBezTo>
                    <a:pt x="7806" y="134"/>
                    <a:pt x="6938" y="1"/>
                    <a:pt x="6038" y="67"/>
                  </a:cubicBezTo>
                  <a:lnTo>
                    <a:pt x="6038" y="67"/>
                  </a:lnTo>
                  <a:lnTo>
                    <a:pt x="6038" y="67"/>
                  </a:lnTo>
                  <a:lnTo>
                    <a:pt x="6038" y="67"/>
                  </a:lnTo>
                  <a:lnTo>
                    <a:pt x="6038" y="67"/>
                  </a:lnTo>
                  <a:cubicBezTo>
                    <a:pt x="5137" y="134"/>
                    <a:pt x="4270" y="434"/>
                    <a:pt x="3536" y="901"/>
                  </a:cubicBezTo>
                  <a:cubicBezTo>
                    <a:pt x="2769" y="1368"/>
                    <a:pt x="2102" y="2002"/>
                    <a:pt x="1568" y="2769"/>
                  </a:cubicBezTo>
                  <a:cubicBezTo>
                    <a:pt x="1034" y="3537"/>
                    <a:pt x="634" y="4404"/>
                    <a:pt x="367" y="5405"/>
                  </a:cubicBezTo>
                  <a:cubicBezTo>
                    <a:pt x="100" y="6372"/>
                    <a:pt x="0" y="7439"/>
                    <a:pt x="100" y="8540"/>
                  </a:cubicBezTo>
                  <a:lnTo>
                    <a:pt x="167" y="9407"/>
                  </a:lnTo>
                  <a:lnTo>
                    <a:pt x="234" y="10275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25"/>
            <p:cNvSpPr/>
            <p:nvPr/>
          </p:nvSpPr>
          <p:spPr>
            <a:xfrm>
              <a:off x="5974234" y="1446654"/>
              <a:ext cx="343088" cy="242862"/>
            </a:xfrm>
            <a:custGeom>
              <a:avLst/>
              <a:gdLst/>
              <a:ahLst/>
              <a:cxnLst/>
              <a:rect l="l" t="t" r="r" b="b"/>
              <a:pathLst>
                <a:path w="17547" h="12421" extrusionOk="0">
                  <a:moveTo>
                    <a:pt x="10081" y="1"/>
                  </a:moveTo>
                  <a:cubicBezTo>
                    <a:pt x="9979" y="1"/>
                    <a:pt x="9877" y="3"/>
                    <a:pt x="9774" y="7"/>
                  </a:cubicBezTo>
                  <a:lnTo>
                    <a:pt x="7172" y="107"/>
                  </a:lnTo>
                  <a:cubicBezTo>
                    <a:pt x="3136" y="308"/>
                    <a:pt x="0" y="3710"/>
                    <a:pt x="167" y="7780"/>
                  </a:cubicBezTo>
                  <a:lnTo>
                    <a:pt x="200" y="8247"/>
                  </a:lnTo>
                  <a:cubicBezTo>
                    <a:pt x="298" y="10587"/>
                    <a:pt x="2232" y="12420"/>
                    <a:pt x="4584" y="12420"/>
                  </a:cubicBezTo>
                  <a:cubicBezTo>
                    <a:pt x="4646" y="12420"/>
                    <a:pt x="4708" y="12419"/>
                    <a:pt x="4770" y="12416"/>
                  </a:cubicBezTo>
                  <a:lnTo>
                    <a:pt x="13243" y="12049"/>
                  </a:lnTo>
                  <a:cubicBezTo>
                    <a:pt x="15645" y="11949"/>
                    <a:pt x="17546" y="9914"/>
                    <a:pt x="17413" y="7479"/>
                  </a:cubicBezTo>
                  <a:lnTo>
                    <a:pt x="17413" y="7012"/>
                  </a:lnTo>
                  <a:cubicBezTo>
                    <a:pt x="17250" y="3079"/>
                    <a:pt x="13983" y="1"/>
                    <a:pt x="10081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25"/>
            <p:cNvSpPr/>
            <p:nvPr/>
          </p:nvSpPr>
          <p:spPr>
            <a:xfrm>
              <a:off x="6210985" y="1741596"/>
              <a:ext cx="61981" cy="88729"/>
            </a:xfrm>
            <a:custGeom>
              <a:avLst/>
              <a:gdLst/>
              <a:ahLst/>
              <a:cxnLst/>
              <a:rect l="l" t="t" r="r" b="b"/>
              <a:pathLst>
                <a:path w="3170" h="4538" extrusionOk="0">
                  <a:moveTo>
                    <a:pt x="3170" y="1"/>
                  </a:moveTo>
                  <a:lnTo>
                    <a:pt x="1" y="4537"/>
                  </a:lnTo>
                  <a:cubicBezTo>
                    <a:pt x="768" y="4070"/>
                    <a:pt x="1402" y="3403"/>
                    <a:pt x="1936" y="2636"/>
                  </a:cubicBezTo>
                  <a:cubicBezTo>
                    <a:pt x="2503" y="1869"/>
                    <a:pt x="2903" y="1002"/>
                    <a:pt x="3170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25"/>
            <p:cNvSpPr/>
            <p:nvPr/>
          </p:nvSpPr>
          <p:spPr>
            <a:xfrm>
              <a:off x="6210985" y="1741596"/>
              <a:ext cx="61981" cy="88729"/>
            </a:xfrm>
            <a:custGeom>
              <a:avLst/>
              <a:gdLst/>
              <a:ahLst/>
              <a:cxnLst/>
              <a:rect l="l" t="t" r="r" b="b"/>
              <a:pathLst>
                <a:path w="3170" h="4538" fill="none" extrusionOk="0">
                  <a:moveTo>
                    <a:pt x="1" y="4537"/>
                  </a:moveTo>
                  <a:cubicBezTo>
                    <a:pt x="768" y="4070"/>
                    <a:pt x="1402" y="3403"/>
                    <a:pt x="1936" y="2636"/>
                  </a:cubicBezTo>
                  <a:cubicBezTo>
                    <a:pt x="2503" y="1869"/>
                    <a:pt x="2903" y="1002"/>
                    <a:pt x="3170" y="1"/>
                  </a:cubicBez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25"/>
            <p:cNvSpPr/>
            <p:nvPr/>
          </p:nvSpPr>
          <p:spPr>
            <a:xfrm>
              <a:off x="6187521" y="1722042"/>
              <a:ext cx="20237" cy="28097"/>
            </a:xfrm>
            <a:custGeom>
              <a:avLst/>
              <a:gdLst/>
              <a:ahLst/>
              <a:cxnLst/>
              <a:rect l="l" t="t" r="r" b="b"/>
              <a:pathLst>
                <a:path w="1035" h="1437" extrusionOk="0">
                  <a:moveTo>
                    <a:pt x="500" y="0"/>
                  </a:moveTo>
                  <a:cubicBezTo>
                    <a:pt x="234" y="0"/>
                    <a:pt x="0" y="334"/>
                    <a:pt x="0" y="734"/>
                  </a:cubicBezTo>
                  <a:cubicBezTo>
                    <a:pt x="0" y="1116"/>
                    <a:pt x="212" y="1437"/>
                    <a:pt x="493" y="1437"/>
                  </a:cubicBezTo>
                  <a:cubicBezTo>
                    <a:pt x="506" y="1437"/>
                    <a:pt x="520" y="1436"/>
                    <a:pt x="534" y="1434"/>
                  </a:cubicBezTo>
                  <a:cubicBezTo>
                    <a:pt x="801" y="1434"/>
                    <a:pt x="1034" y="1101"/>
                    <a:pt x="1034" y="701"/>
                  </a:cubicBezTo>
                  <a:cubicBezTo>
                    <a:pt x="1034" y="300"/>
                    <a:pt x="801" y="0"/>
                    <a:pt x="50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25"/>
            <p:cNvSpPr/>
            <p:nvPr/>
          </p:nvSpPr>
          <p:spPr>
            <a:xfrm>
              <a:off x="6175124" y="1694648"/>
              <a:ext cx="39144" cy="10441"/>
            </a:xfrm>
            <a:custGeom>
              <a:avLst/>
              <a:gdLst/>
              <a:ahLst/>
              <a:cxnLst/>
              <a:rect l="l" t="t" r="r" b="b"/>
              <a:pathLst>
                <a:path w="2002" h="534" fill="none" extrusionOk="0">
                  <a:moveTo>
                    <a:pt x="2002" y="0"/>
                  </a:moveTo>
                  <a:cubicBezTo>
                    <a:pt x="1601" y="33"/>
                    <a:pt x="1235" y="67"/>
                    <a:pt x="901" y="167"/>
                  </a:cubicBezTo>
                  <a:cubicBezTo>
                    <a:pt x="567" y="267"/>
                    <a:pt x="267" y="367"/>
                    <a:pt x="0" y="534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25"/>
            <p:cNvSpPr/>
            <p:nvPr/>
          </p:nvSpPr>
          <p:spPr>
            <a:xfrm>
              <a:off x="6092942" y="1725953"/>
              <a:ext cx="20882" cy="28703"/>
            </a:xfrm>
            <a:custGeom>
              <a:avLst/>
              <a:gdLst/>
              <a:ahLst/>
              <a:cxnLst/>
              <a:rect l="l" t="t" r="r" b="b"/>
              <a:pathLst>
                <a:path w="1068" h="1468" extrusionOk="0">
                  <a:moveTo>
                    <a:pt x="501" y="0"/>
                  </a:moveTo>
                  <a:cubicBezTo>
                    <a:pt x="200" y="0"/>
                    <a:pt x="0" y="367"/>
                    <a:pt x="34" y="767"/>
                  </a:cubicBezTo>
                  <a:cubicBezTo>
                    <a:pt x="34" y="1168"/>
                    <a:pt x="267" y="1468"/>
                    <a:pt x="567" y="1468"/>
                  </a:cubicBezTo>
                  <a:cubicBezTo>
                    <a:pt x="834" y="1435"/>
                    <a:pt x="1068" y="1101"/>
                    <a:pt x="1034" y="701"/>
                  </a:cubicBezTo>
                  <a:cubicBezTo>
                    <a:pt x="1034" y="300"/>
                    <a:pt x="768" y="0"/>
                    <a:pt x="5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25"/>
            <p:cNvSpPr/>
            <p:nvPr/>
          </p:nvSpPr>
          <p:spPr>
            <a:xfrm>
              <a:off x="6084456" y="1699849"/>
              <a:ext cx="39164" cy="7860"/>
            </a:xfrm>
            <a:custGeom>
              <a:avLst/>
              <a:gdLst/>
              <a:ahLst/>
              <a:cxnLst/>
              <a:rect l="l" t="t" r="r" b="b"/>
              <a:pathLst>
                <a:path w="2003" h="402" fill="none" extrusionOk="0">
                  <a:moveTo>
                    <a:pt x="1" y="1"/>
                  </a:moveTo>
                  <a:cubicBezTo>
                    <a:pt x="368" y="1"/>
                    <a:pt x="768" y="34"/>
                    <a:pt x="1101" y="101"/>
                  </a:cubicBezTo>
                  <a:cubicBezTo>
                    <a:pt x="1435" y="168"/>
                    <a:pt x="1735" y="268"/>
                    <a:pt x="2002" y="401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25"/>
            <p:cNvSpPr/>
            <p:nvPr/>
          </p:nvSpPr>
          <p:spPr>
            <a:xfrm>
              <a:off x="6120981" y="1776831"/>
              <a:ext cx="65247" cy="8486"/>
            </a:xfrm>
            <a:custGeom>
              <a:avLst/>
              <a:gdLst/>
              <a:ahLst/>
              <a:cxnLst/>
              <a:rect l="l" t="t" r="r" b="b"/>
              <a:pathLst>
                <a:path w="3337" h="434" fill="none" extrusionOk="0">
                  <a:moveTo>
                    <a:pt x="3336" y="0"/>
                  </a:moveTo>
                  <a:cubicBezTo>
                    <a:pt x="2936" y="234"/>
                    <a:pt x="2402" y="334"/>
                    <a:pt x="1802" y="367"/>
                  </a:cubicBezTo>
                  <a:lnTo>
                    <a:pt x="1702" y="367"/>
                  </a:lnTo>
                  <a:lnTo>
                    <a:pt x="1602" y="400"/>
                  </a:lnTo>
                  <a:cubicBezTo>
                    <a:pt x="1035" y="434"/>
                    <a:pt x="468" y="434"/>
                    <a:pt x="1" y="267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25"/>
            <p:cNvSpPr/>
            <p:nvPr/>
          </p:nvSpPr>
          <p:spPr>
            <a:xfrm>
              <a:off x="6441889" y="2948247"/>
              <a:ext cx="1388579" cy="1387934"/>
            </a:xfrm>
            <a:custGeom>
              <a:avLst/>
              <a:gdLst/>
              <a:ahLst/>
              <a:cxnLst/>
              <a:rect l="l" t="t" r="r" b="b"/>
              <a:pathLst>
                <a:path w="71018" h="70985" extrusionOk="0">
                  <a:moveTo>
                    <a:pt x="35492" y="1"/>
                  </a:moveTo>
                  <a:lnTo>
                    <a:pt x="0" y="35493"/>
                  </a:lnTo>
                  <a:lnTo>
                    <a:pt x="35492" y="70985"/>
                  </a:lnTo>
                  <a:lnTo>
                    <a:pt x="71018" y="35493"/>
                  </a:lnTo>
                  <a:lnTo>
                    <a:pt x="35492" y="1"/>
                  </a:ln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25"/>
            <p:cNvSpPr/>
            <p:nvPr/>
          </p:nvSpPr>
          <p:spPr>
            <a:xfrm>
              <a:off x="6372104" y="2878461"/>
              <a:ext cx="1528145" cy="1528165"/>
            </a:xfrm>
            <a:custGeom>
              <a:avLst/>
              <a:gdLst/>
              <a:ahLst/>
              <a:cxnLst/>
              <a:rect l="l" t="t" r="r" b="b"/>
              <a:pathLst>
                <a:path w="78156" h="78157" fill="none" extrusionOk="0">
                  <a:moveTo>
                    <a:pt x="3202" y="42297"/>
                  </a:moveTo>
                  <a:lnTo>
                    <a:pt x="0" y="39062"/>
                  </a:lnTo>
                  <a:lnTo>
                    <a:pt x="9774" y="29288"/>
                  </a:lnTo>
                  <a:lnTo>
                    <a:pt x="19547" y="19514"/>
                  </a:lnTo>
                  <a:lnTo>
                    <a:pt x="29321" y="9741"/>
                  </a:lnTo>
                  <a:lnTo>
                    <a:pt x="39061" y="0"/>
                  </a:lnTo>
                  <a:lnTo>
                    <a:pt x="48835" y="9741"/>
                  </a:lnTo>
                  <a:lnTo>
                    <a:pt x="58609" y="19514"/>
                  </a:lnTo>
                  <a:lnTo>
                    <a:pt x="68382" y="29288"/>
                  </a:lnTo>
                  <a:lnTo>
                    <a:pt x="78156" y="39062"/>
                  </a:lnTo>
                  <a:lnTo>
                    <a:pt x="68382" y="48835"/>
                  </a:lnTo>
                  <a:lnTo>
                    <a:pt x="58609" y="58609"/>
                  </a:lnTo>
                  <a:lnTo>
                    <a:pt x="48835" y="68383"/>
                  </a:lnTo>
                  <a:lnTo>
                    <a:pt x="39061" y="78156"/>
                  </a:lnTo>
                  <a:lnTo>
                    <a:pt x="29321" y="68383"/>
                  </a:ln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25"/>
            <p:cNvSpPr/>
            <p:nvPr/>
          </p:nvSpPr>
          <p:spPr>
            <a:xfrm>
              <a:off x="6687127" y="4089023"/>
              <a:ext cx="706373" cy="81553"/>
            </a:xfrm>
            <a:custGeom>
              <a:avLst/>
              <a:gdLst/>
              <a:ahLst/>
              <a:cxnLst/>
              <a:rect l="l" t="t" r="r" b="b"/>
              <a:pathLst>
                <a:path w="36127" h="4171" extrusionOk="0">
                  <a:moveTo>
                    <a:pt x="2069" y="0"/>
                  </a:moveTo>
                  <a:cubicBezTo>
                    <a:pt x="935" y="0"/>
                    <a:pt x="1" y="901"/>
                    <a:pt x="1" y="2035"/>
                  </a:cubicBezTo>
                  <a:cubicBezTo>
                    <a:pt x="1" y="3169"/>
                    <a:pt x="901" y="4103"/>
                    <a:pt x="2035" y="4103"/>
                  </a:cubicBezTo>
                  <a:lnTo>
                    <a:pt x="34058" y="4170"/>
                  </a:lnTo>
                  <a:cubicBezTo>
                    <a:pt x="34078" y="4171"/>
                    <a:pt x="34098" y="4171"/>
                    <a:pt x="34117" y="4171"/>
                  </a:cubicBezTo>
                  <a:cubicBezTo>
                    <a:pt x="35225" y="4171"/>
                    <a:pt x="36126" y="3250"/>
                    <a:pt x="36126" y="2135"/>
                  </a:cubicBezTo>
                  <a:cubicBezTo>
                    <a:pt x="36126" y="1001"/>
                    <a:pt x="35226" y="100"/>
                    <a:pt x="34092" y="100"/>
                  </a:cubicBezTo>
                  <a:lnTo>
                    <a:pt x="2069" y="0"/>
                  </a:lnTo>
                  <a:close/>
                </a:path>
              </a:pathLst>
            </a:custGeom>
            <a:solidFill>
              <a:srgbClr val="E7BC3D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25"/>
            <p:cNvSpPr/>
            <p:nvPr/>
          </p:nvSpPr>
          <p:spPr>
            <a:xfrm>
              <a:off x="6687127" y="4089023"/>
              <a:ext cx="489829" cy="80908"/>
            </a:xfrm>
            <a:custGeom>
              <a:avLst/>
              <a:gdLst/>
              <a:ahLst/>
              <a:cxnLst/>
              <a:rect l="l" t="t" r="r" b="b"/>
              <a:pathLst>
                <a:path w="25052" h="4138" extrusionOk="0">
                  <a:moveTo>
                    <a:pt x="2069" y="0"/>
                  </a:moveTo>
                  <a:cubicBezTo>
                    <a:pt x="935" y="0"/>
                    <a:pt x="1" y="901"/>
                    <a:pt x="1" y="2035"/>
                  </a:cubicBezTo>
                  <a:cubicBezTo>
                    <a:pt x="1" y="3169"/>
                    <a:pt x="901" y="4103"/>
                    <a:pt x="2035" y="4103"/>
                  </a:cubicBezTo>
                  <a:lnTo>
                    <a:pt x="23017" y="4137"/>
                  </a:lnTo>
                  <a:cubicBezTo>
                    <a:pt x="23037" y="4137"/>
                    <a:pt x="23056" y="4138"/>
                    <a:pt x="23076" y="4138"/>
                  </a:cubicBezTo>
                  <a:cubicBezTo>
                    <a:pt x="24182" y="4138"/>
                    <a:pt x="25052" y="3216"/>
                    <a:pt x="25052" y="2102"/>
                  </a:cubicBezTo>
                  <a:cubicBezTo>
                    <a:pt x="25052" y="968"/>
                    <a:pt x="24151" y="67"/>
                    <a:pt x="23017" y="67"/>
                  </a:cubicBezTo>
                  <a:lnTo>
                    <a:pt x="2069" y="0"/>
                  </a:lnTo>
                  <a:close/>
                </a:path>
              </a:pathLst>
            </a:custGeom>
            <a:solidFill>
              <a:srgbClr val="E7BC3D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6" name="Google Shape;1686;p25"/>
            <p:cNvSpPr/>
            <p:nvPr/>
          </p:nvSpPr>
          <p:spPr>
            <a:xfrm>
              <a:off x="7215436" y="4120973"/>
              <a:ext cx="115477" cy="18946"/>
            </a:xfrm>
            <a:custGeom>
              <a:avLst/>
              <a:gdLst/>
              <a:ahLst/>
              <a:cxnLst/>
              <a:rect l="l" t="t" r="r" b="b"/>
              <a:pathLst>
                <a:path w="5906" h="969" extrusionOk="0">
                  <a:moveTo>
                    <a:pt x="468" y="1"/>
                  </a:moveTo>
                  <a:cubicBezTo>
                    <a:pt x="201" y="1"/>
                    <a:pt x="1" y="201"/>
                    <a:pt x="1" y="468"/>
                  </a:cubicBezTo>
                  <a:cubicBezTo>
                    <a:pt x="1" y="735"/>
                    <a:pt x="201" y="968"/>
                    <a:pt x="468" y="968"/>
                  </a:cubicBezTo>
                  <a:lnTo>
                    <a:pt x="5405" y="968"/>
                  </a:lnTo>
                  <a:cubicBezTo>
                    <a:pt x="5672" y="968"/>
                    <a:pt x="5905" y="768"/>
                    <a:pt x="5905" y="501"/>
                  </a:cubicBezTo>
                  <a:cubicBezTo>
                    <a:pt x="5905" y="234"/>
                    <a:pt x="5672" y="1"/>
                    <a:pt x="5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7" name="Google Shape;1687;p25"/>
            <p:cNvSpPr/>
            <p:nvPr/>
          </p:nvSpPr>
          <p:spPr>
            <a:xfrm>
              <a:off x="6517541" y="3682022"/>
              <a:ext cx="639856" cy="425912"/>
            </a:xfrm>
            <a:custGeom>
              <a:avLst/>
              <a:gdLst/>
              <a:ahLst/>
              <a:cxnLst/>
              <a:rect l="l" t="t" r="r" b="b"/>
              <a:pathLst>
                <a:path w="32725" h="21783" extrusionOk="0">
                  <a:moveTo>
                    <a:pt x="4504" y="1"/>
                  </a:moveTo>
                  <a:cubicBezTo>
                    <a:pt x="1835" y="1"/>
                    <a:pt x="1" y="2636"/>
                    <a:pt x="1068" y="5037"/>
                  </a:cubicBezTo>
                  <a:lnTo>
                    <a:pt x="7406" y="19514"/>
                  </a:lnTo>
                  <a:cubicBezTo>
                    <a:pt x="8007" y="20849"/>
                    <a:pt x="9341" y="21716"/>
                    <a:pt x="10842" y="21716"/>
                  </a:cubicBezTo>
                  <a:lnTo>
                    <a:pt x="28254" y="21783"/>
                  </a:lnTo>
                  <a:cubicBezTo>
                    <a:pt x="30923" y="21783"/>
                    <a:pt x="32724" y="19148"/>
                    <a:pt x="31690" y="16746"/>
                  </a:cubicBezTo>
                  <a:lnTo>
                    <a:pt x="25319" y="2235"/>
                  </a:lnTo>
                  <a:cubicBezTo>
                    <a:pt x="24752" y="901"/>
                    <a:pt x="23384" y="34"/>
                    <a:pt x="21916" y="34"/>
                  </a:cubicBezTo>
                  <a:lnTo>
                    <a:pt x="4504" y="1"/>
                  </a:lnTo>
                  <a:close/>
                </a:path>
              </a:pathLst>
            </a:custGeom>
            <a:solidFill>
              <a:schemeClr val="accent6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25"/>
            <p:cNvSpPr/>
            <p:nvPr/>
          </p:nvSpPr>
          <p:spPr>
            <a:xfrm>
              <a:off x="6473976" y="3682022"/>
              <a:ext cx="618837" cy="425912"/>
            </a:xfrm>
            <a:custGeom>
              <a:avLst/>
              <a:gdLst/>
              <a:ahLst/>
              <a:cxnLst/>
              <a:rect l="l" t="t" r="r" b="b"/>
              <a:pathLst>
                <a:path w="31650" h="21783" extrusionOk="0">
                  <a:moveTo>
                    <a:pt x="4414" y="0"/>
                  </a:moveTo>
                  <a:cubicBezTo>
                    <a:pt x="1773" y="0"/>
                    <a:pt x="0" y="2650"/>
                    <a:pt x="1028" y="5004"/>
                  </a:cubicBezTo>
                  <a:lnTo>
                    <a:pt x="7399" y="19514"/>
                  </a:lnTo>
                  <a:cubicBezTo>
                    <a:pt x="7966" y="20849"/>
                    <a:pt x="9301" y="21716"/>
                    <a:pt x="10802" y="21716"/>
                  </a:cubicBezTo>
                  <a:lnTo>
                    <a:pt x="28214" y="21783"/>
                  </a:lnTo>
                  <a:lnTo>
                    <a:pt x="31650" y="16746"/>
                  </a:lnTo>
                  <a:lnTo>
                    <a:pt x="25279" y="2235"/>
                  </a:lnTo>
                  <a:cubicBezTo>
                    <a:pt x="24712" y="901"/>
                    <a:pt x="23377" y="34"/>
                    <a:pt x="21876" y="34"/>
                  </a:cubicBezTo>
                  <a:lnTo>
                    <a:pt x="4464" y="1"/>
                  </a:lnTo>
                  <a:cubicBezTo>
                    <a:pt x="4447" y="0"/>
                    <a:pt x="4431" y="0"/>
                    <a:pt x="44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25"/>
            <p:cNvSpPr/>
            <p:nvPr/>
          </p:nvSpPr>
          <p:spPr>
            <a:xfrm>
              <a:off x="6473839" y="3681377"/>
              <a:ext cx="618973" cy="426557"/>
            </a:xfrm>
            <a:custGeom>
              <a:avLst/>
              <a:gdLst/>
              <a:ahLst/>
              <a:cxnLst/>
              <a:rect l="l" t="t" r="r" b="b"/>
              <a:pathLst>
                <a:path w="31657" h="21816" fill="none" extrusionOk="0">
                  <a:moveTo>
                    <a:pt x="31657" y="16779"/>
                  </a:moveTo>
                  <a:lnTo>
                    <a:pt x="25286" y="2268"/>
                  </a:lnTo>
                  <a:cubicBezTo>
                    <a:pt x="24719" y="934"/>
                    <a:pt x="23384" y="67"/>
                    <a:pt x="21883" y="67"/>
                  </a:cubicBezTo>
                  <a:lnTo>
                    <a:pt x="4471" y="34"/>
                  </a:lnTo>
                  <a:cubicBezTo>
                    <a:pt x="1802" y="0"/>
                    <a:pt x="1" y="2669"/>
                    <a:pt x="1035" y="5037"/>
                  </a:cubicBezTo>
                  <a:lnTo>
                    <a:pt x="7406" y="19547"/>
                  </a:lnTo>
                  <a:cubicBezTo>
                    <a:pt x="7973" y="20882"/>
                    <a:pt x="9308" y="21749"/>
                    <a:pt x="10809" y="21749"/>
                  </a:cubicBezTo>
                  <a:lnTo>
                    <a:pt x="28221" y="21816"/>
                  </a:ln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25"/>
            <p:cNvSpPr/>
            <p:nvPr/>
          </p:nvSpPr>
          <p:spPr>
            <a:xfrm>
              <a:off x="6811700" y="4126859"/>
              <a:ext cx="24167" cy="23483"/>
            </a:xfrm>
            <a:custGeom>
              <a:avLst/>
              <a:gdLst/>
              <a:ahLst/>
              <a:cxnLst/>
              <a:rect l="l" t="t" r="r" b="b"/>
              <a:pathLst>
                <a:path w="1236" h="1201" extrusionOk="0">
                  <a:moveTo>
                    <a:pt x="601" y="0"/>
                  </a:moveTo>
                  <a:cubicBezTo>
                    <a:pt x="268" y="0"/>
                    <a:pt x="1" y="267"/>
                    <a:pt x="1" y="601"/>
                  </a:cubicBezTo>
                  <a:cubicBezTo>
                    <a:pt x="1" y="934"/>
                    <a:pt x="268" y="1201"/>
                    <a:pt x="601" y="1201"/>
                  </a:cubicBezTo>
                  <a:cubicBezTo>
                    <a:pt x="935" y="1201"/>
                    <a:pt x="1235" y="934"/>
                    <a:pt x="1235" y="601"/>
                  </a:cubicBezTo>
                  <a:cubicBezTo>
                    <a:pt x="1235" y="267"/>
                    <a:pt x="968" y="0"/>
                    <a:pt x="6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25"/>
            <p:cNvSpPr/>
            <p:nvPr/>
          </p:nvSpPr>
          <p:spPr>
            <a:xfrm>
              <a:off x="4452559" y="3059779"/>
              <a:ext cx="1256835" cy="1256854"/>
            </a:xfrm>
            <a:custGeom>
              <a:avLst/>
              <a:gdLst/>
              <a:ahLst/>
              <a:cxnLst/>
              <a:rect l="l" t="t" r="r" b="b"/>
              <a:pathLst>
                <a:path w="64280" h="64281" fill="none" extrusionOk="0">
                  <a:moveTo>
                    <a:pt x="54839" y="54840"/>
                  </a:moveTo>
                  <a:cubicBezTo>
                    <a:pt x="49035" y="60678"/>
                    <a:pt x="40996" y="64280"/>
                    <a:pt x="32123" y="64280"/>
                  </a:cubicBezTo>
                  <a:cubicBezTo>
                    <a:pt x="23283" y="64280"/>
                    <a:pt x="15244" y="60678"/>
                    <a:pt x="9440" y="54840"/>
                  </a:cubicBezTo>
                  <a:cubicBezTo>
                    <a:pt x="3603" y="49036"/>
                    <a:pt x="0" y="40997"/>
                    <a:pt x="0" y="32124"/>
                  </a:cubicBezTo>
                  <a:cubicBezTo>
                    <a:pt x="0" y="23284"/>
                    <a:pt x="3603" y="15245"/>
                    <a:pt x="9440" y="9441"/>
                  </a:cubicBezTo>
                  <a:cubicBezTo>
                    <a:pt x="15244" y="3603"/>
                    <a:pt x="23283" y="1"/>
                    <a:pt x="32123" y="1"/>
                  </a:cubicBezTo>
                  <a:cubicBezTo>
                    <a:pt x="40996" y="1"/>
                    <a:pt x="49035" y="3603"/>
                    <a:pt x="54839" y="9441"/>
                  </a:cubicBezTo>
                  <a:cubicBezTo>
                    <a:pt x="60677" y="15245"/>
                    <a:pt x="64279" y="23284"/>
                    <a:pt x="64279" y="32124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25"/>
            <p:cNvSpPr/>
            <p:nvPr/>
          </p:nvSpPr>
          <p:spPr>
            <a:xfrm>
              <a:off x="4458425" y="3115173"/>
              <a:ext cx="1245103" cy="1145894"/>
            </a:xfrm>
            <a:custGeom>
              <a:avLst/>
              <a:gdLst/>
              <a:ahLst/>
              <a:cxnLst/>
              <a:rect l="l" t="t" r="r" b="b"/>
              <a:pathLst>
                <a:path w="63680" h="58606" extrusionOk="0">
                  <a:moveTo>
                    <a:pt x="31804" y="0"/>
                  </a:moveTo>
                  <a:cubicBezTo>
                    <a:pt x="18032" y="0"/>
                    <a:pt x="5776" y="9749"/>
                    <a:pt x="3069" y="23753"/>
                  </a:cubicBezTo>
                  <a:cubicBezTo>
                    <a:pt x="0" y="39631"/>
                    <a:pt x="10408" y="55009"/>
                    <a:pt x="26286" y="58078"/>
                  </a:cubicBezTo>
                  <a:cubicBezTo>
                    <a:pt x="28151" y="58434"/>
                    <a:pt x="30008" y="58605"/>
                    <a:pt x="31839" y="58605"/>
                  </a:cubicBezTo>
                  <a:cubicBezTo>
                    <a:pt x="45626" y="58605"/>
                    <a:pt x="57901" y="48874"/>
                    <a:pt x="60610" y="34828"/>
                  </a:cubicBezTo>
                  <a:cubicBezTo>
                    <a:pt x="63679" y="18950"/>
                    <a:pt x="53272" y="3606"/>
                    <a:pt x="37394" y="537"/>
                  </a:cubicBezTo>
                  <a:cubicBezTo>
                    <a:pt x="35516" y="175"/>
                    <a:pt x="33647" y="0"/>
                    <a:pt x="3180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25"/>
            <p:cNvSpPr/>
            <p:nvPr/>
          </p:nvSpPr>
          <p:spPr>
            <a:xfrm>
              <a:off x="4697796" y="3970961"/>
              <a:ext cx="174819" cy="343733"/>
            </a:xfrm>
            <a:custGeom>
              <a:avLst/>
              <a:gdLst/>
              <a:ahLst/>
              <a:cxnLst/>
              <a:rect l="l" t="t" r="r" b="b"/>
              <a:pathLst>
                <a:path w="8941" h="17580" fill="none" extrusionOk="0">
                  <a:moveTo>
                    <a:pt x="8940" y="17580"/>
                  </a:moveTo>
                  <a:lnTo>
                    <a:pt x="6772" y="17580"/>
                  </a:lnTo>
                  <a:cubicBezTo>
                    <a:pt x="3036" y="17580"/>
                    <a:pt x="0" y="14578"/>
                    <a:pt x="0" y="10842"/>
                  </a:cubicBezTo>
                  <a:lnTo>
                    <a:pt x="0" y="1"/>
                  </a:ln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25"/>
            <p:cNvSpPr/>
            <p:nvPr/>
          </p:nvSpPr>
          <p:spPr>
            <a:xfrm>
              <a:off x="4618879" y="3561359"/>
              <a:ext cx="184595" cy="485919"/>
            </a:xfrm>
            <a:custGeom>
              <a:avLst/>
              <a:gdLst/>
              <a:ahLst/>
              <a:cxnLst/>
              <a:rect l="l" t="t" r="r" b="b"/>
              <a:pathLst>
                <a:path w="9441" h="24852" extrusionOk="0">
                  <a:moveTo>
                    <a:pt x="4737" y="0"/>
                  </a:moveTo>
                  <a:cubicBezTo>
                    <a:pt x="2135" y="0"/>
                    <a:pt x="0" y="2135"/>
                    <a:pt x="0" y="4737"/>
                  </a:cubicBezTo>
                  <a:lnTo>
                    <a:pt x="0" y="20148"/>
                  </a:lnTo>
                  <a:cubicBezTo>
                    <a:pt x="0" y="22750"/>
                    <a:pt x="2135" y="24852"/>
                    <a:pt x="4737" y="24852"/>
                  </a:cubicBezTo>
                  <a:cubicBezTo>
                    <a:pt x="7339" y="24852"/>
                    <a:pt x="9440" y="22750"/>
                    <a:pt x="9440" y="20148"/>
                  </a:cubicBezTo>
                  <a:lnTo>
                    <a:pt x="9440" y="4737"/>
                  </a:lnTo>
                  <a:cubicBezTo>
                    <a:pt x="9440" y="2135"/>
                    <a:pt x="7339" y="0"/>
                    <a:pt x="4737" y="0"/>
                  </a:cubicBezTo>
                  <a:close/>
                </a:path>
              </a:pathLst>
            </a:custGeom>
            <a:solidFill>
              <a:srgbClr val="EEEEEE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25"/>
            <p:cNvSpPr/>
            <p:nvPr/>
          </p:nvSpPr>
          <p:spPr>
            <a:xfrm>
              <a:off x="4731056" y="3633765"/>
              <a:ext cx="53496" cy="320896"/>
            </a:xfrm>
            <a:custGeom>
              <a:avLst/>
              <a:gdLst/>
              <a:ahLst/>
              <a:cxnLst/>
              <a:rect l="l" t="t" r="r" b="b"/>
              <a:pathLst>
                <a:path w="2736" h="16412" extrusionOk="0">
                  <a:moveTo>
                    <a:pt x="1368" y="0"/>
                  </a:moveTo>
                  <a:cubicBezTo>
                    <a:pt x="601" y="0"/>
                    <a:pt x="1" y="3669"/>
                    <a:pt x="1" y="8206"/>
                  </a:cubicBezTo>
                  <a:cubicBezTo>
                    <a:pt x="1" y="12743"/>
                    <a:pt x="601" y="16412"/>
                    <a:pt x="1368" y="16412"/>
                  </a:cubicBezTo>
                  <a:cubicBezTo>
                    <a:pt x="2135" y="16412"/>
                    <a:pt x="2736" y="12743"/>
                    <a:pt x="2736" y="8206"/>
                  </a:cubicBezTo>
                  <a:cubicBezTo>
                    <a:pt x="2736" y="3669"/>
                    <a:pt x="2135" y="0"/>
                    <a:pt x="1368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25"/>
            <p:cNvSpPr/>
            <p:nvPr/>
          </p:nvSpPr>
          <p:spPr>
            <a:xfrm>
              <a:off x="4892156" y="3845233"/>
              <a:ext cx="656162" cy="551087"/>
            </a:xfrm>
            <a:custGeom>
              <a:avLst/>
              <a:gdLst/>
              <a:ahLst/>
              <a:cxnLst/>
              <a:rect l="l" t="t" r="r" b="b"/>
              <a:pathLst>
                <a:path w="33559" h="28185" extrusionOk="0">
                  <a:moveTo>
                    <a:pt x="27429" y="0"/>
                  </a:moveTo>
                  <a:cubicBezTo>
                    <a:pt x="26539" y="0"/>
                    <a:pt x="25636" y="201"/>
                    <a:pt x="24785" y="627"/>
                  </a:cubicBezTo>
                  <a:lnTo>
                    <a:pt x="11342" y="7131"/>
                  </a:lnTo>
                  <a:cubicBezTo>
                    <a:pt x="10340" y="6638"/>
                    <a:pt x="9237" y="6379"/>
                    <a:pt x="8127" y="6379"/>
                  </a:cubicBezTo>
                  <a:cubicBezTo>
                    <a:pt x="6761" y="6379"/>
                    <a:pt x="5385" y="6770"/>
                    <a:pt x="4170" y="7598"/>
                  </a:cubicBezTo>
                  <a:cubicBezTo>
                    <a:pt x="868" y="9833"/>
                    <a:pt x="1" y="14270"/>
                    <a:pt x="2236" y="17539"/>
                  </a:cubicBezTo>
                  <a:cubicBezTo>
                    <a:pt x="3203" y="19040"/>
                    <a:pt x="4671" y="20007"/>
                    <a:pt x="6239" y="20441"/>
                  </a:cubicBezTo>
                  <a:cubicBezTo>
                    <a:pt x="6997" y="20796"/>
                    <a:pt x="7834" y="20979"/>
                    <a:pt x="8685" y="20979"/>
                  </a:cubicBezTo>
                  <a:cubicBezTo>
                    <a:pt x="9592" y="20979"/>
                    <a:pt x="10515" y="20771"/>
                    <a:pt x="11376" y="20341"/>
                  </a:cubicBezTo>
                  <a:lnTo>
                    <a:pt x="23618" y="14403"/>
                  </a:lnTo>
                  <a:lnTo>
                    <a:pt x="25052" y="24610"/>
                  </a:lnTo>
                  <a:cubicBezTo>
                    <a:pt x="25149" y="26617"/>
                    <a:pt x="26816" y="28184"/>
                    <a:pt x="28805" y="28184"/>
                  </a:cubicBezTo>
                  <a:cubicBezTo>
                    <a:pt x="28865" y="28184"/>
                    <a:pt x="28927" y="28183"/>
                    <a:pt x="28988" y="28180"/>
                  </a:cubicBezTo>
                  <a:cubicBezTo>
                    <a:pt x="30990" y="28080"/>
                    <a:pt x="32557" y="26445"/>
                    <a:pt x="32557" y="24444"/>
                  </a:cubicBezTo>
                  <a:lnTo>
                    <a:pt x="32991" y="8065"/>
                  </a:lnTo>
                  <a:cubicBezTo>
                    <a:pt x="33558" y="6564"/>
                    <a:pt x="33525" y="4830"/>
                    <a:pt x="32758" y="3295"/>
                  </a:cubicBezTo>
                  <a:cubicBezTo>
                    <a:pt x="31715" y="1210"/>
                    <a:pt x="29612" y="0"/>
                    <a:pt x="27429" y="0"/>
                  </a:cubicBezTo>
                  <a:close/>
                </a:path>
              </a:pathLst>
            </a:custGeom>
            <a:solidFill>
              <a:srgbClr val="68D3E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25"/>
            <p:cNvSpPr/>
            <p:nvPr/>
          </p:nvSpPr>
          <p:spPr>
            <a:xfrm>
              <a:off x="5459377" y="4467320"/>
              <a:ext cx="396153" cy="174213"/>
            </a:xfrm>
            <a:custGeom>
              <a:avLst/>
              <a:gdLst/>
              <a:ahLst/>
              <a:cxnLst/>
              <a:rect l="l" t="t" r="r" b="b"/>
              <a:pathLst>
                <a:path w="20261" h="8910" extrusionOk="0">
                  <a:moveTo>
                    <a:pt x="4049" y="1"/>
                  </a:moveTo>
                  <a:lnTo>
                    <a:pt x="1414" y="3703"/>
                  </a:lnTo>
                  <a:cubicBezTo>
                    <a:pt x="1" y="5708"/>
                    <a:pt x="1112" y="8909"/>
                    <a:pt x="3186" y="8909"/>
                  </a:cubicBezTo>
                  <a:cubicBezTo>
                    <a:pt x="3218" y="8909"/>
                    <a:pt x="3249" y="8908"/>
                    <a:pt x="3282" y="8907"/>
                  </a:cubicBezTo>
                  <a:lnTo>
                    <a:pt x="20260" y="8273"/>
                  </a:lnTo>
                  <a:cubicBezTo>
                    <a:pt x="20260" y="7539"/>
                    <a:pt x="19960" y="6906"/>
                    <a:pt x="19593" y="6739"/>
                  </a:cubicBezTo>
                  <a:lnTo>
                    <a:pt x="404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25"/>
            <p:cNvSpPr/>
            <p:nvPr/>
          </p:nvSpPr>
          <p:spPr>
            <a:xfrm>
              <a:off x="5458966" y="4539061"/>
              <a:ext cx="396564" cy="104391"/>
            </a:xfrm>
            <a:custGeom>
              <a:avLst/>
              <a:gdLst/>
              <a:ahLst/>
              <a:cxnLst/>
              <a:rect l="l" t="t" r="r" b="b"/>
              <a:pathLst>
                <a:path w="20282" h="5339" fill="none" extrusionOk="0">
                  <a:moveTo>
                    <a:pt x="20281" y="4604"/>
                  </a:moveTo>
                  <a:lnTo>
                    <a:pt x="3303" y="5238"/>
                  </a:lnTo>
                  <a:cubicBezTo>
                    <a:pt x="1168" y="5338"/>
                    <a:pt x="0" y="2036"/>
                    <a:pt x="1435" y="1"/>
                  </a:cubicBezTo>
                </a:path>
              </a:pathLst>
            </a:custGeom>
            <a:noFill/>
            <a:ln w="14175" cap="rnd" cmpd="sng">
              <a:solidFill>
                <a:srgbClr val="595959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25"/>
            <p:cNvSpPr/>
            <p:nvPr/>
          </p:nvSpPr>
          <p:spPr>
            <a:xfrm>
              <a:off x="5756391" y="4570385"/>
              <a:ext cx="100461" cy="60007"/>
            </a:xfrm>
            <a:custGeom>
              <a:avLst/>
              <a:gdLst/>
              <a:ahLst/>
              <a:cxnLst/>
              <a:rect l="l" t="t" r="r" b="b"/>
              <a:pathLst>
                <a:path w="5138" h="3069" extrusionOk="0">
                  <a:moveTo>
                    <a:pt x="2368" y="0"/>
                  </a:moveTo>
                  <a:cubicBezTo>
                    <a:pt x="1101" y="0"/>
                    <a:pt x="33" y="1001"/>
                    <a:pt x="33" y="2268"/>
                  </a:cubicBezTo>
                  <a:lnTo>
                    <a:pt x="0" y="2969"/>
                  </a:lnTo>
                  <a:lnTo>
                    <a:pt x="5104" y="3069"/>
                  </a:lnTo>
                  <a:lnTo>
                    <a:pt x="5104" y="2869"/>
                  </a:lnTo>
                  <a:cubicBezTo>
                    <a:pt x="5137" y="1334"/>
                    <a:pt x="3903" y="33"/>
                    <a:pt x="2368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25"/>
            <p:cNvSpPr/>
            <p:nvPr/>
          </p:nvSpPr>
          <p:spPr>
            <a:xfrm>
              <a:off x="5670943" y="4527974"/>
              <a:ext cx="58071" cy="63291"/>
            </a:xfrm>
            <a:custGeom>
              <a:avLst/>
              <a:gdLst/>
              <a:ahLst/>
              <a:cxnLst/>
              <a:rect l="l" t="t" r="r" b="b"/>
              <a:pathLst>
                <a:path w="2970" h="3237" fill="none" extrusionOk="0">
                  <a:moveTo>
                    <a:pt x="0" y="1936"/>
                  </a:moveTo>
                  <a:lnTo>
                    <a:pt x="1902" y="1"/>
                  </a:lnTo>
                  <a:lnTo>
                    <a:pt x="1234" y="3236"/>
                  </a:lnTo>
                  <a:lnTo>
                    <a:pt x="2969" y="1102"/>
                  </a:lnTo>
                </a:path>
              </a:pathLst>
            </a:custGeom>
            <a:noFill/>
            <a:ln w="12500" cap="rnd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25"/>
            <p:cNvSpPr/>
            <p:nvPr/>
          </p:nvSpPr>
          <p:spPr>
            <a:xfrm>
              <a:off x="4759761" y="3973855"/>
              <a:ext cx="900080" cy="595432"/>
            </a:xfrm>
            <a:custGeom>
              <a:avLst/>
              <a:gdLst/>
              <a:ahLst/>
              <a:cxnLst/>
              <a:rect l="l" t="t" r="r" b="b"/>
              <a:pathLst>
                <a:path w="46034" h="30453" extrusionOk="0">
                  <a:moveTo>
                    <a:pt x="8666" y="1"/>
                  </a:moveTo>
                  <a:cubicBezTo>
                    <a:pt x="8107" y="1"/>
                    <a:pt x="7539" y="61"/>
                    <a:pt x="6972" y="186"/>
                  </a:cubicBezTo>
                  <a:cubicBezTo>
                    <a:pt x="2702" y="1154"/>
                    <a:pt x="0" y="5390"/>
                    <a:pt x="968" y="9660"/>
                  </a:cubicBezTo>
                  <a:cubicBezTo>
                    <a:pt x="1401" y="11561"/>
                    <a:pt x="2469" y="13162"/>
                    <a:pt x="3936" y="14230"/>
                  </a:cubicBezTo>
                  <a:cubicBezTo>
                    <a:pt x="5134" y="15457"/>
                    <a:pt x="6789" y="16228"/>
                    <a:pt x="8611" y="16228"/>
                  </a:cubicBezTo>
                  <a:cubicBezTo>
                    <a:pt x="8819" y="16228"/>
                    <a:pt x="9029" y="16218"/>
                    <a:pt x="9240" y="16198"/>
                  </a:cubicBezTo>
                  <a:lnTo>
                    <a:pt x="29255" y="14663"/>
                  </a:lnTo>
                  <a:lnTo>
                    <a:pt x="37627" y="28173"/>
                  </a:lnTo>
                  <a:cubicBezTo>
                    <a:pt x="38359" y="29614"/>
                    <a:pt x="39827" y="30452"/>
                    <a:pt x="41344" y="30452"/>
                  </a:cubicBezTo>
                  <a:cubicBezTo>
                    <a:pt x="41970" y="30452"/>
                    <a:pt x="42604" y="30310"/>
                    <a:pt x="43198" y="30008"/>
                  </a:cubicBezTo>
                  <a:cubicBezTo>
                    <a:pt x="45166" y="29040"/>
                    <a:pt x="46033" y="26672"/>
                    <a:pt x="45133" y="24671"/>
                  </a:cubicBezTo>
                  <a:lnTo>
                    <a:pt x="38128" y="7525"/>
                  </a:lnTo>
                  <a:cubicBezTo>
                    <a:pt x="38128" y="7425"/>
                    <a:pt x="38128" y="7358"/>
                    <a:pt x="38128" y="7291"/>
                  </a:cubicBezTo>
                  <a:cubicBezTo>
                    <a:pt x="37811" y="3845"/>
                    <a:pt x="34917" y="1297"/>
                    <a:pt x="31548" y="1297"/>
                  </a:cubicBezTo>
                  <a:cubicBezTo>
                    <a:pt x="31363" y="1297"/>
                    <a:pt x="31177" y="1305"/>
                    <a:pt x="30989" y="1320"/>
                  </a:cubicBezTo>
                  <a:lnTo>
                    <a:pt x="14544" y="2621"/>
                  </a:lnTo>
                  <a:cubicBezTo>
                    <a:pt x="13072" y="989"/>
                    <a:pt x="10935" y="1"/>
                    <a:pt x="8666" y="1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25"/>
            <p:cNvSpPr/>
            <p:nvPr/>
          </p:nvSpPr>
          <p:spPr>
            <a:xfrm>
              <a:off x="4764981" y="3969748"/>
              <a:ext cx="899415" cy="603879"/>
            </a:xfrm>
            <a:custGeom>
              <a:avLst/>
              <a:gdLst/>
              <a:ahLst/>
              <a:cxnLst/>
              <a:rect l="l" t="t" r="r" b="b"/>
              <a:pathLst>
                <a:path w="46000" h="30885" extrusionOk="0">
                  <a:moveTo>
                    <a:pt x="8408" y="447"/>
                  </a:moveTo>
                  <a:cubicBezTo>
                    <a:pt x="10563" y="447"/>
                    <a:pt x="12659" y="1347"/>
                    <a:pt x="14144" y="2965"/>
                  </a:cubicBezTo>
                  <a:lnTo>
                    <a:pt x="14210" y="3065"/>
                  </a:lnTo>
                  <a:lnTo>
                    <a:pt x="30722" y="1764"/>
                  </a:lnTo>
                  <a:cubicBezTo>
                    <a:pt x="30909" y="1748"/>
                    <a:pt x="31094" y="1740"/>
                    <a:pt x="31278" y="1740"/>
                  </a:cubicBezTo>
                  <a:cubicBezTo>
                    <a:pt x="34547" y="1740"/>
                    <a:pt x="37343" y="4217"/>
                    <a:pt x="37627" y="7501"/>
                  </a:cubicBezTo>
                  <a:cubicBezTo>
                    <a:pt x="37627" y="7568"/>
                    <a:pt x="37627" y="7601"/>
                    <a:pt x="37627" y="7635"/>
                  </a:cubicBezTo>
                  <a:lnTo>
                    <a:pt x="37627" y="7768"/>
                  </a:lnTo>
                  <a:lnTo>
                    <a:pt x="44665" y="24947"/>
                  </a:lnTo>
                  <a:cubicBezTo>
                    <a:pt x="45499" y="26882"/>
                    <a:pt x="44699" y="29084"/>
                    <a:pt x="42831" y="30018"/>
                  </a:cubicBezTo>
                  <a:cubicBezTo>
                    <a:pt x="42279" y="30313"/>
                    <a:pt x="41682" y="30457"/>
                    <a:pt x="41078" y="30457"/>
                  </a:cubicBezTo>
                  <a:cubicBezTo>
                    <a:pt x="40660" y="30457"/>
                    <a:pt x="40239" y="30388"/>
                    <a:pt x="39829" y="30251"/>
                  </a:cubicBezTo>
                  <a:cubicBezTo>
                    <a:pt x="38861" y="29917"/>
                    <a:pt x="38061" y="29217"/>
                    <a:pt x="37560" y="28283"/>
                  </a:cubicBezTo>
                  <a:lnTo>
                    <a:pt x="29121" y="14640"/>
                  </a:lnTo>
                  <a:lnTo>
                    <a:pt x="8973" y="16208"/>
                  </a:lnTo>
                  <a:cubicBezTo>
                    <a:pt x="8785" y="16224"/>
                    <a:pt x="8598" y="16232"/>
                    <a:pt x="8412" y="16232"/>
                  </a:cubicBezTo>
                  <a:cubicBezTo>
                    <a:pt x="6681" y="16232"/>
                    <a:pt x="5038" y="15538"/>
                    <a:pt x="3803" y="14273"/>
                  </a:cubicBezTo>
                  <a:cubicBezTo>
                    <a:pt x="2335" y="13172"/>
                    <a:pt x="1334" y="11604"/>
                    <a:pt x="934" y="9803"/>
                  </a:cubicBezTo>
                  <a:cubicBezTo>
                    <a:pt x="467" y="7802"/>
                    <a:pt x="834" y="5733"/>
                    <a:pt x="1935" y="3999"/>
                  </a:cubicBezTo>
                  <a:cubicBezTo>
                    <a:pt x="3036" y="2264"/>
                    <a:pt x="4737" y="1063"/>
                    <a:pt x="6738" y="630"/>
                  </a:cubicBezTo>
                  <a:cubicBezTo>
                    <a:pt x="7293" y="507"/>
                    <a:pt x="7852" y="447"/>
                    <a:pt x="8408" y="447"/>
                  </a:cubicBezTo>
                  <a:close/>
                  <a:moveTo>
                    <a:pt x="8408" y="1"/>
                  </a:moveTo>
                  <a:cubicBezTo>
                    <a:pt x="7820" y="1"/>
                    <a:pt x="7227" y="65"/>
                    <a:pt x="6638" y="196"/>
                  </a:cubicBezTo>
                  <a:cubicBezTo>
                    <a:pt x="4537" y="663"/>
                    <a:pt x="2702" y="1931"/>
                    <a:pt x="1568" y="3765"/>
                  </a:cubicBezTo>
                  <a:cubicBezTo>
                    <a:pt x="400" y="5600"/>
                    <a:pt x="0" y="7768"/>
                    <a:pt x="467" y="9903"/>
                  </a:cubicBezTo>
                  <a:cubicBezTo>
                    <a:pt x="901" y="11771"/>
                    <a:pt x="1968" y="13472"/>
                    <a:pt x="3503" y="14607"/>
                  </a:cubicBezTo>
                  <a:cubicBezTo>
                    <a:pt x="4803" y="15937"/>
                    <a:pt x="6570" y="16665"/>
                    <a:pt x="8429" y="16665"/>
                  </a:cubicBezTo>
                  <a:cubicBezTo>
                    <a:pt x="8621" y="16665"/>
                    <a:pt x="8813" y="16657"/>
                    <a:pt x="9007" y="16641"/>
                  </a:cubicBezTo>
                  <a:lnTo>
                    <a:pt x="28887" y="15074"/>
                  </a:lnTo>
                  <a:lnTo>
                    <a:pt x="37160" y="28483"/>
                  </a:lnTo>
                  <a:cubicBezTo>
                    <a:pt x="37694" y="29517"/>
                    <a:pt x="38594" y="30318"/>
                    <a:pt x="39695" y="30685"/>
                  </a:cubicBezTo>
                  <a:cubicBezTo>
                    <a:pt x="40162" y="30818"/>
                    <a:pt x="40629" y="30885"/>
                    <a:pt x="41096" y="30885"/>
                  </a:cubicBezTo>
                  <a:cubicBezTo>
                    <a:pt x="41763" y="30885"/>
                    <a:pt x="42430" y="30751"/>
                    <a:pt x="43031" y="30451"/>
                  </a:cubicBezTo>
                  <a:cubicBezTo>
                    <a:pt x="45099" y="29384"/>
                    <a:pt x="46000" y="26915"/>
                    <a:pt x="45066" y="24780"/>
                  </a:cubicBezTo>
                  <a:lnTo>
                    <a:pt x="38094" y="7668"/>
                  </a:lnTo>
                  <a:lnTo>
                    <a:pt x="38094" y="7635"/>
                  </a:lnTo>
                  <a:cubicBezTo>
                    <a:pt x="38061" y="7568"/>
                    <a:pt x="38061" y="7535"/>
                    <a:pt x="38061" y="7468"/>
                  </a:cubicBezTo>
                  <a:cubicBezTo>
                    <a:pt x="37746" y="3939"/>
                    <a:pt x="34781" y="1303"/>
                    <a:pt x="31305" y="1303"/>
                  </a:cubicBezTo>
                  <a:cubicBezTo>
                    <a:pt x="31101" y="1303"/>
                    <a:pt x="30896" y="1312"/>
                    <a:pt x="30689" y="1330"/>
                  </a:cubicBezTo>
                  <a:lnTo>
                    <a:pt x="14377" y="2598"/>
                  </a:lnTo>
                  <a:cubicBezTo>
                    <a:pt x="12818" y="933"/>
                    <a:pt x="10651" y="1"/>
                    <a:pt x="840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25"/>
            <p:cNvSpPr/>
            <p:nvPr/>
          </p:nvSpPr>
          <p:spPr>
            <a:xfrm>
              <a:off x="4926081" y="4179027"/>
              <a:ext cx="15662" cy="5885"/>
            </a:xfrm>
            <a:custGeom>
              <a:avLst/>
              <a:gdLst/>
              <a:ahLst/>
              <a:cxnLst/>
              <a:rect l="l" t="t" r="r" b="b"/>
              <a:pathLst>
                <a:path w="801" h="301" extrusionOk="0">
                  <a:moveTo>
                    <a:pt x="634" y="1"/>
                  </a:moveTo>
                  <a:lnTo>
                    <a:pt x="100" y="34"/>
                  </a:lnTo>
                  <a:cubicBezTo>
                    <a:pt x="34" y="34"/>
                    <a:pt x="0" y="101"/>
                    <a:pt x="0" y="167"/>
                  </a:cubicBezTo>
                  <a:cubicBezTo>
                    <a:pt x="0" y="234"/>
                    <a:pt x="67" y="301"/>
                    <a:pt x="134" y="301"/>
                  </a:cubicBezTo>
                  <a:lnTo>
                    <a:pt x="668" y="268"/>
                  </a:lnTo>
                  <a:cubicBezTo>
                    <a:pt x="734" y="268"/>
                    <a:pt x="801" y="201"/>
                    <a:pt x="768" y="101"/>
                  </a:cubicBezTo>
                  <a:cubicBezTo>
                    <a:pt x="768" y="34"/>
                    <a:pt x="701" y="1"/>
                    <a:pt x="634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25"/>
            <p:cNvSpPr/>
            <p:nvPr/>
          </p:nvSpPr>
          <p:spPr>
            <a:xfrm>
              <a:off x="4956740" y="4143166"/>
              <a:ext cx="600711" cy="332647"/>
            </a:xfrm>
            <a:custGeom>
              <a:avLst/>
              <a:gdLst/>
              <a:ahLst/>
              <a:cxnLst/>
              <a:rect l="l" t="t" r="r" b="b"/>
              <a:pathLst>
                <a:path w="30723" h="17013" extrusionOk="0">
                  <a:moveTo>
                    <a:pt x="21082" y="0"/>
                  </a:moveTo>
                  <a:cubicBezTo>
                    <a:pt x="21015" y="0"/>
                    <a:pt x="20948" y="67"/>
                    <a:pt x="20948" y="133"/>
                  </a:cubicBezTo>
                  <a:cubicBezTo>
                    <a:pt x="20982" y="234"/>
                    <a:pt x="21049" y="267"/>
                    <a:pt x="21115" y="267"/>
                  </a:cubicBezTo>
                  <a:lnTo>
                    <a:pt x="21315" y="267"/>
                  </a:lnTo>
                  <a:cubicBezTo>
                    <a:pt x="21582" y="267"/>
                    <a:pt x="21849" y="300"/>
                    <a:pt x="22083" y="367"/>
                  </a:cubicBezTo>
                  <a:lnTo>
                    <a:pt x="22149" y="367"/>
                  </a:lnTo>
                  <a:cubicBezTo>
                    <a:pt x="22183" y="367"/>
                    <a:pt x="22249" y="334"/>
                    <a:pt x="22249" y="300"/>
                  </a:cubicBezTo>
                  <a:cubicBezTo>
                    <a:pt x="22283" y="200"/>
                    <a:pt x="22249" y="133"/>
                    <a:pt x="22183" y="133"/>
                  </a:cubicBezTo>
                  <a:cubicBezTo>
                    <a:pt x="21882" y="33"/>
                    <a:pt x="21616" y="0"/>
                    <a:pt x="21315" y="0"/>
                  </a:cubicBezTo>
                  <a:close/>
                  <a:moveTo>
                    <a:pt x="20066" y="91"/>
                  </a:moveTo>
                  <a:cubicBezTo>
                    <a:pt x="20050" y="91"/>
                    <a:pt x="20033" y="94"/>
                    <a:pt x="20014" y="100"/>
                  </a:cubicBezTo>
                  <a:lnTo>
                    <a:pt x="18980" y="167"/>
                  </a:lnTo>
                  <a:cubicBezTo>
                    <a:pt x="18914" y="167"/>
                    <a:pt x="18847" y="234"/>
                    <a:pt x="18880" y="334"/>
                  </a:cubicBezTo>
                  <a:cubicBezTo>
                    <a:pt x="18880" y="400"/>
                    <a:pt x="18914" y="434"/>
                    <a:pt x="19014" y="434"/>
                  </a:cubicBezTo>
                  <a:lnTo>
                    <a:pt x="20048" y="367"/>
                  </a:lnTo>
                  <a:cubicBezTo>
                    <a:pt x="20115" y="334"/>
                    <a:pt x="20181" y="267"/>
                    <a:pt x="20181" y="200"/>
                  </a:cubicBezTo>
                  <a:cubicBezTo>
                    <a:pt x="20181" y="146"/>
                    <a:pt x="20137" y="91"/>
                    <a:pt x="20066" y="91"/>
                  </a:cubicBezTo>
                  <a:close/>
                  <a:moveTo>
                    <a:pt x="17946" y="267"/>
                  </a:moveTo>
                  <a:lnTo>
                    <a:pt x="16879" y="367"/>
                  </a:lnTo>
                  <a:cubicBezTo>
                    <a:pt x="16812" y="367"/>
                    <a:pt x="16779" y="434"/>
                    <a:pt x="16779" y="500"/>
                  </a:cubicBezTo>
                  <a:cubicBezTo>
                    <a:pt x="16779" y="567"/>
                    <a:pt x="16846" y="600"/>
                    <a:pt x="16912" y="600"/>
                  </a:cubicBezTo>
                  <a:lnTo>
                    <a:pt x="17946" y="534"/>
                  </a:lnTo>
                  <a:cubicBezTo>
                    <a:pt x="18013" y="534"/>
                    <a:pt x="18080" y="467"/>
                    <a:pt x="18080" y="400"/>
                  </a:cubicBezTo>
                  <a:cubicBezTo>
                    <a:pt x="18080" y="300"/>
                    <a:pt x="18013" y="267"/>
                    <a:pt x="17946" y="267"/>
                  </a:cubicBezTo>
                  <a:close/>
                  <a:moveTo>
                    <a:pt x="15845" y="434"/>
                  </a:moveTo>
                  <a:lnTo>
                    <a:pt x="14811" y="534"/>
                  </a:lnTo>
                  <a:cubicBezTo>
                    <a:pt x="14711" y="534"/>
                    <a:pt x="14677" y="600"/>
                    <a:pt x="14677" y="667"/>
                  </a:cubicBezTo>
                  <a:cubicBezTo>
                    <a:pt x="14677" y="734"/>
                    <a:pt x="14744" y="801"/>
                    <a:pt x="14811" y="801"/>
                  </a:cubicBezTo>
                  <a:lnTo>
                    <a:pt x="15878" y="701"/>
                  </a:lnTo>
                  <a:cubicBezTo>
                    <a:pt x="15945" y="701"/>
                    <a:pt x="15978" y="634"/>
                    <a:pt x="15978" y="567"/>
                  </a:cubicBezTo>
                  <a:cubicBezTo>
                    <a:pt x="15978" y="500"/>
                    <a:pt x="15912" y="434"/>
                    <a:pt x="15845" y="434"/>
                  </a:cubicBezTo>
                  <a:close/>
                  <a:moveTo>
                    <a:pt x="13743" y="600"/>
                  </a:moveTo>
                  <a:lnTo>
                    <a:pt x="12709" y="701"/>
                  </a:lnTo>
                  <a:cubicBezTo>
                    <a:pt x="12643" y="701"/>
                    <a:pt x="12576" y="767"/>
                    <a:pt x="12576" y="834"/>
                  </a:cubicBezTo>
                  <a:cubicBezTo>
                    <a:pt x="12576" y="901"/>
                    <a:pt x="12643" y="967"/>
                    <a:pt x="12709" y="967"/>
                  </a:cubicBezTo>
                  <a:lnTo>
                    <a:pt x="13777" y="867"/>
                  </a:lnTo>
                  <a:cubicBezTo>
                    <a:pt x="13843" y="867"/>
                    <a:pt x="13877" y="801"/>
                    <a:pt x="13877" y="734"/>
                  </a:cubicBezTo>
                  <a:cubicBezTo>
                    <a:pt x="13877" y="667"/>
                    <a:pt x="13810" y="600"/>
                    <a:pt x="13743" y="600"/>
                  </a:cubicBezTo>
                  <a:close/>
                  <a:moveTo>
                    <a:pt x="11642" y="767"/>
                  </a:moveTo>
                  <a:lnTo>
                    <a:pt x="10608" y="867"/>
                  </a:lnTo>
                  <a:cubicBezTo>
                    <a:pt x="10541" y="867"/>
                    <a:pt x="10474" y="934"/>
                    <a:pt x="10474" y="1001"/>
                  </a:cubicBezTo>
                  <a:cubicBezTo>
                    <a:pt x="10474" y="1067"/>
                    <a:pt x="10541" y="1134"/>
                    <a:pt x="10608" y="1134"/>
                  </a:cubicBezTo>
                  <a:lnTo>
                    <a:pt x="11675" y="1034"/>
                  </a:lnTo>
                  <a:cubicBezTo>
                    <a:pt x="11742" y="1034"/>
                    <a:pt x="11809" y="967"/>
                    <a:pt x="11775" y="901"/>
                  </a:cubicBezTo>
                  <a:cubicBezTo>
                    <a:pt x="11775" y="834"/>
                    <a:pt x="11709" y="767"/>
                    <a:pt x="11642" y="767"/>
                  </a:cubicBezTo>
                  <a:close/>
                  <a:moveTo>
                    <a:pt x="9589" y="959"/>
                  </a:moveTo>
                  <a:cubicBezTo>
                    <a:pt x="9575" y="959"/>
                    <a:pt x="9559" y="961"/>
                    <a:pt x="9540" y="967"/>
                  </a:cubicBezTo>
                  <a:lnTo>
                    <a:pt x="8506" y="1034"/>
                  </a:lnTo>
                  <a:cubicBezTo>
                    <a:pt x="8440" y="1034"/>
                    <a:pt x="8373" y="1101"/>
                    <a:pt x="8373" y="1201"/>
                  </a:cubicBezTo>
                  <a:cubicBezTo>
                    <a:pt x="8406" y="1268"/>
                    <a:pt x="8440" y="1301"/>
                    <a:pt x="8506" y="1301"/>
                  </a:cubicBezTo>
                  <a:lnTo>
                    <a:pt x="8540" y="1301"/>
                  </a:lnTo>
                  <a:lnTo>
                    <a:pt x="9574" y="1234"/>
                  </a:lnTo>
                  <a:cubicBezTo>
                    <a:pt x="9640" y="1201"/>
                    <a:pt x="9707" y="1168"/>
                    <a:pt x="9707" y="1067"/>
                  </a:cubicBezTo>
                  <a:cubicBezTo>
                    <a:pt x="9680" y="1013"/>
                    <a:pt x="9653" y="959"/>
                    <a:pt x="9589" y="959"/>
                  </a:cubicBezTo>
                  <a:close/>
                  <a:moveTo>
                    <a:pt x="7472" y="1134"/>
                  </a:moveTo>
                  <a:lnTo>
                    <a:pt x="6405" y="1234"/>
                  </a:lnTo>
                  <a:cubicBezTo>
                    <a:pt x="6338" y="1234"/>
                    <a:pt x="6271" y="1301"/>
                    <a:pt x="6305" y="1368"/>
                  </a:cubicBezTo>
                  <a:cubicBezTo>
                    <a:pt x="6305" y="1434"/>
                    <a:pt x="6338" y="1468"/>
                    <a:pt x="6438" y="1468"/>
                  </a:cubicBezTo>
                  <a:lnTo>
                    <a:pt x="7472" y="1401"/>
                  </a:lnTo>
                  <a:cubicBezTo>
                    <a:pt x="7539" y="1401"/>
                    <a:pt x="7606" y="1334"/>
                    <a:pt x="7606" y="1268"/>
                  </a:cubicBezTo>
                  <a:cubicBezTo>
                    <a:pt x="7606" y="1168"/>
                    <a:pt x="7539" y="1134"/>
                    <a:pt x="7472" y="1134"/>
                  </a:cubicBezTo>
                  <a:close/>
                  <a:moveTo>
                    <a:pt x="23067" y="579"/>
                  </a:moveTo>
                  <a:cubicBezTo>
                    <a:pt x="23028" y="579"/>
                    <a:pt x="22989" y="595"/>
                    <a:pt x="22950" y="634"/>
                  </a:cubicBezTo>
                  <a:cubicBezTo>
                    <a:pt x="22917" y="701"/>
                    <a:pt x="22917" y="767"/>
                    <a:pt x="22983" y="801"/>
                  </a:cubicBezTo>
                  <a:cubicBezTo>
                    <a:pt x="23250" y="1034"/>
                    <a:pt x="23484" y="1268"/>
                    <a:pt x="23650" y="1568"/>
                  </a:cubicBezTo>
                  <a:cubicBezTo>
                    <a:pt x="23684" y="1601"/>
                    <a:pt x="23717" y="1601"/>
                    <a:pt x="23784" y="1601"/>
                  </a:cubicBezTo>
                  <a:lnTo>
                    <a:pt x="23851" y="1601"/>
                  </a:lnTo>
                  <a:cubicBezTo>
                    <a:pt x="23917" y="1568"/>
                    <a:pt x="23917" y="1468"/>
                    <a:pt x="23884" y="1401"/>
                  </a:cubicBezTo>
                  <a:cubicBezTo>
                    <a:pt x="23684" y="1101"/>
                    <a:pt x="23450" y="834"/>
                    <a:pt x="23150" y="600"/>
                  </a:cubicBezTo>
                  <a:cubicBezTo>
                    <a:pt x="23122" y="587"/>
                    <a:pt x="23095" y="579"/>
                    <a:pt x="23067" y="579"/>
                  </a:cubicBezTo>
                  <a:close/>
                  <a:moveTo>
                    <a:pt x="5371" y="1301"/>
                  </a:moveTo>
                  <a:lnTo>
                    <a:pt x="4303" y="1401"/>
                  </a:lnTo>
                  <a:cubicBezTo>
                    <a:pt x="4237" y="1401"/>
                    <a:pt x="4203" y="1468"/>
                    <a:pt x="4203" y="1534"/>
                  </a:cubicBezTo>
                  <a:cubicBezTo>
                    <a:pt x="4203" y="1601"/>
                    <a:pt x="4270" y="1668"/>
                    <a:pt x="4337" y="1668"/>
                  </a:cubicBezTo>
                  <a:lnTo>
                    <a:pt x="5371" y="1568"/>
                  </a:lnTo>
                  <a:cubicBezTo>
                    <a:pt x="5437" y="1568"/>
                    <a:pt x="5504" y="1501"/>
                    <a:pt x="5504" y="1434"/>
                  </a:cubicBezTo>
                  <a:cubicBezTo>
                    <a:pt x="5504" y="1368"/>
                    <a:pt x="5437" y="1301"/>
                    <a:pt x="5371" y="1301"/>
                  </a:cubicBezTo>
                  <a:close/>
                  <a:moveTo>
                    <a:pt x="3269" y="1468"/>
                  </a:moveTo>
                  <a:lnTo>
                    <a:pt x="2202" y="1568"/>
                  </a:lnTo>
                  <a:cubicBezTo>
                    <a:pt x="2135" y="1568"/>
                    <a:pt x="2102" y="1635"/>
                    <a:pt x="2102" y="1701"/>
                  </a:cubicBezTo>
                  <a:cubicBezTo>
                    <a:pt x="2102" y="1768"/>
                    <a:pt x="2168" y="1835"/>
                    <a:pt x="2235" y="1835"/>
                  </a:cubicBezTo>
                  <a:lnTo>
                    <a:pt x="3269" y="1735"/>
                  </a:lnTo>
                  <a:cubicBezTo>
                    <a:pt x="3369" y="1735"/>
                    <a:pt x="3403" y="1668"/>
                    <a:pt x="3403" y="1601"/>
                  </a:cubicBezTo>
                  <a:cubicBezTo>
                    <a:pt x="3403" y="1534"/>
                    <a:pt x="3336" y="1468"/>
                    <a:pt x="3269" y="1468"/>
                  </a:cubicBezTo>
                  <a:close/>
                  <a:moveTo>
                    <a:pt x="1168" y="1635"/>
                  </a:moveTo>
                  <a:lnTo>
                    <a:pt x="134" y="1735"/>
                  </a:lnTo>
                  <a:cubicBezTo>
                    <a:pt x="67" y="1735"/>
                    <a:pt x="0" y="1801"/>
                    <a:pt x="0" y="1868"/>
                  </a:cubicBezTo>
                  <a:cubicBezTo>
                    <a:pt x="0" y="1935"/>
                    <a:pt x="67" y="2001"/>
                    <a:pt x="134" y="2001"/>
                  </a:cubicBezTo>
                  <a:lnTo>
                    <a:pt x="1201" y="1901"/>
                  </a:lnTo>
                  <a:cubicBezTo>
                    <a:pt x="1268" y="1901"/>
                    <a:pt x="1301" y="1835"/>
                    <a:pt x="1301" y="1768"/>
                  </a:cubicBezTo>
                  <a:cubicBezTo>
                    <a:pt x="1301" y="1701"/>
                    <a:pt x="1234" y="1635"/>
                    <a:pt x="1168" y="1635"/>
                  </a:cubicBezTo>
                  <a:close/>
                  <a:moveTo>
                    <a:pt x="24210" y="2289"/>
                  </a:moveTo>
                  <a:cubicBezTo>
                    <a:pt x="24189" y="2289"/>
                    <a:pt x="24169" y="2293"/>
                    <a:pt x="24151" y="2302"/>
                  </a:cubicBezTo>
                  <a:cubicBezTo>
                    <a:pt x="24084" y="2335"/>
                    <a:pt x="24084" y="2402"/>
                    <a:pt x="24084" y="2502"/>
                  </a:cubicBezTo>
                  <a:lnTo>
                    <a:pt x="24518" y="3436"/>
                  </a:lnTo>
                  <a:cubicBezTo>
                    <a:pt x="24551" y="3503"/>
                    <a:pt x="24584" y="3536"/>
                    <a:pt x="24651" y="3536"/>
                  </a:cubicBezTo>
                  <a:cubicBezTo>
                    <a:pt x="24651" y="3536"/>
                    <a:pt x="24684" y="3536"/>
                    <a:pt x="24684" y="3503"/>
                  </a:cubicBezTo>
                  <a:cubicBezTo>
                    <a:pt x="24751" y="3503"/>
                    <a:pt x="24785" y="3402"/>
                    <a:pt x="24751" y="3336"/>
                  </a:cubicBezTo>
                  <a:lnTo>
                    <a:pt x="24351" y="2368"/>
                  </a:lnTo>
                  <a:cubicBezTo>
                    <a:pt x="24326" y="2320"/>
                    <a:pt x="24266" y="2289"/>
                    <a:pt x="24210" y="2289"/>
                  </a:cubicBezTo>
                  <a:close/>
                  <a:moveTo>
                    <a:pt x="25071" y="4223"/>
                  </a:moveTo>
                  <a:cubicBezTo>
                    <a:pt x="25054" y="4223"/>
                    <a:pt x="25036" y="4227"/>
                    <a:pt x="25018" y="4236"/>
                  </a:cubicBezTo>
                  <a:cubicBezTo>
                    <a:pt x="24951" y="4270"/>
                    <a:pt x="24918" y="4337"/>
                    <a:pt x="24951" y="4403"/>
                  </a:cubicBezTo>
                  <a:lnTo>
                    <a:pt x="25385" y="5371"/>
                  </a:lnTo>
                  <a:cubicBezTo>
                    <a:pt x="25385" y="5437"/>
                    <a:pt x="25452" y="5471"/>
                    <a:pt x="25485" y="5471"/>
                  </a:cubicBezTo>
                  <a:cubicBezTo>
                    <a:pt x="25518" y="5471"/>
                    <a:pt x="25518" y="5437"/>
                    <a:pt x="25552" y="5437"/>
                  </a:cubicBezTo>
                  <a:cubicBezTo>
                    <a:pt x="25618" y="5404"/>
                    <a:pt x="25652" y="5337"/>
                    <a:pt x="25618" y="5271"/>
                  </a:cubicBezTo>
                  <a:lnTo>
                    <a:pt x="25185" y="4303"/>
                  </a:lnTo>
                  <a:cubicBezTo>
                    <a:pt x="25160" y="4254"/>
                    <a:pt x="25118" y="4223"/>
                    <a:pt x="25071" y="4223"/>
                  </a:cubicBezTo>
                  <a:close/>
                  <a:moveTo>
                    <a:pt x="25905" y="6158"/>
                  </a:moveTo>
                  <a:cubicBezTo>
                    <a:pt x="25888" y="6158"/>
                    <a:pt x="25870" y="6162"/>
                    <a:pt x="25852" y="6171"/>
                  </a:cubicBezTo>
                  <a:cubicBezTo>
                    <a:pt x="25785" y="6205"/>
                    <a:pt x="25752" y="6271"/>
                    <a:pt x="25785" y="6338"/>
                  </a:cubicBezTo>
                  <a:lnTo>
                    <a:pt x="26219" y="7305"/>
                  </a:lnTo>
                  <a:cubicBezTo>
                    <a:pt x="26219" y="7339"/>
                    <a:pt x="26286" y="7372"/>
                    <a:pt x="26352" y="7372"/>
                  </a:cubicBezTo>
                  <a:lnTo>
                    <a:pt x="26386" y="7372"/>
                  </a:lnTo>
                  <a:cubicBezTo>
                    <a:pt x="26452" y="7339"/>
                    <a:pt x="26486" y="7272"/>
                    <a:pt x="26452" y="7205"/>
                  </a:cubicBezTo>
                  <a:lnTo>
                    <a:pt x="26019" y="6238"/>
                  </a:lnTo>
                  <a:cubicBezTo>
                    <a:pt x="25994" y="6189"/>
                    <a:pt x="25952" y="6158"/>
                    <a:pt x="25905" y="6158"/>
                  </a:cubicBezTo>
                  <a:close/>
                  <a:moveTo>
                    <a:pt x="26719" y="8073"/>
                  </a:moveTo>
                  <a:cubicBezTo>
                    <a:pt x="26653" y="8106"/>
                    <a:pt x="26619" y="8206"/>
                    <a:pt x="26653" y="8273"/>
                  </a:cubicBezTo>
                  <a:lnTo>
                    <a:pt x="27053" y="9240"/>
                  </a:lnTo>
                  <a:cubicBezTo>
                    <a:pt x="27086" y="9273"/>
                    <a:pt x="27120" y="9307"/>
                    <a:pt x="27186" y="9307"/>
                  </a:cubicBezTo>
                  <a:lnTo>
                    <a:pt x="27253" y="9307"/>
                  </a:lnTo>
                  <a:cubicBezTo>
                    <a:pt x="27286" y="9273"/>
                    <a:pt x="27320" y="9173"/>
                    <a:pt x="27286" y="9107"/>
                  </a:cubicBezTo>
                  <a:lnTo>
                    <a:pt x="26886" y="8139"/>
                  </a:lnTo>
                  <a:cubicBezTo>
                    <a:pt x="26853" y="8073"/>
                    <a:pt x="26753" y="8073"/>
                    <a:pt x="26719" y="8073"/>
                  </a:cubicBezTo>
                  <a:close/>
                  <a:moveTo>
                    <a:pt x="27606" y="9994"/>
                  </a:moveTo>
                  <a:cubicBezTo>
                    <a:pt x="27589" y="9994"/>
                    <a:pt x="27571" y="9998"/>
                    <a:pt x="27553" y="10007"/>
                  </a:cubicBezTo>
                  <a:cubicBezTo>
                    <a:pt x="27486" y="10041"/>
                    <a:pt x="27453" y="10107"/>
                    <a:pt x="27486" y="10174"/>
                  </a:cubicBezTo>
                  <a:lnTo>
                    <a:pt x="27920" y="11141"/>
                  </a:lnTo>
                  <a:cubicBezTo>
                    <a:pt x="27920" y="11208"/>
                    <a:pt x="27987" y="11241"/>
                    <a:pt x="28020" y="11241"/>
                  </a:cubicBezTo>
                  <a:cubicBezTo>
                    <a:pt x="28054" y="11241"/>
                    <a:pt x="28054" y="11241"/>
                    <a:pt x="28087" y="11208"/>
                  </a:cubicBezTo>
                  <a:cubicBezTo>
                    <a:pt x="28154" y="11175"/>
                    <a:pt x="28187" y="11108"/>
                    <a:pt x="28154" y="11041"/>
                  </a:cubicBezTo>
                  <a:lnTo>
                    <a:pt x="27720" y="10074"/>
                  </a:lnTo>
                  <a:cubicBezTo>
                    <a:pt x="27696" y="10025"/>
                    <a:pt x="27653" y="9994"/>
                    <a:pt x="27606" y="9994"/>
                  </a:cubicBezTo>
                  <a:close/>
                  <a:moveTo>
                    <a:pt x="28445" y="11929"/>
                  </a:moveTo>
                  <a:cubicBezTo>
                    <a:pt x="28425" y="11929"/>
                    <a:pt x="28405" y="11933"/>
                    <a:pt x="28387" y="11942"/>
                  </a:cubicBezTo>
                  <a:cubicBezTo>
                    <a:pt x="28320" y="11975"/>
                    <a:pt x="28287" y="12042"/>
                    <a:pt x="28320" y="12109"/>
                  </a:cubicBezTo>
                  <a:lnTo>
                    <a:pt x="28754" y="13076"/>
                  </a:lnTo>
                  <a:cubicBezTo>
                    <a:pt x="28787" y="13143"/>
                    <a:pt x="28821" y="13143"/>
                    <a:pt x="28887" y="13143"/>
                  </a:cubicBezTo>
                  <a:lnTo>
                    <a:pt x="28921" y="13143"/>
                  </a:lnTo>
                  <a:cubicBezTo>
                    <a:pt x="28988" y="13109"/>
                    <a:pt x="29021" y="13043"/>
                    <a:pt x="28988" y="12976"/>
                  </a:cubicBezTo>
                  <a:lnTo>
                    <a:pt x="28554" y="12009"/>
                  </a:lnTo>
                  <a:cubicBezTo>
                    <a:pt x="28554" y="11960"/>
                    <a:pt x="28500" y="11929"/>
                    <a:pt x="28445" y="11929"/>
                  </a:cubicBezTo>
                  <a:close/>
                  <a:moveTo>
                    <a:pt x="29307" y="13864"/>
                  </a:moveTo>
                  <a:cubicBezTo>
                    <a:pt x="29290" y="13864"/>
                    <a:pt x="29272" y="13868"/>
                    <a:pt x="29254" y="13877"/>
                  </a:cubicBezTo>
                  <a:cubicBezTo>
                    <a:pt x="29188" y="13877"/>
                    <a:pt x="29154" y="13977"/>
                    <a:pt x="29188" y="14043"/>
                  </a:cubicBezTo>
                  <a:lnTo>
                    <a:pt x="29588" y="15011"/>
                  </a:lnTo>
                  <a:cubicBezTo>
                    <a:pt x="29621" y="15044"/>
                    <a:pt x="29688" y="15078"/>
                    <a:pt x="29721" y="15078"/>
                  </a:cubicBezTo>
                  <a:lnTo>
                    <a:pt x="29788" y="15078"/>
                  </a:lnTo>
                  <a:cubicBezTo>
                    <a:pt x="29855" y="15044"/>
                    <a:pt x="29855" y="14944"/>
                    <a:pt x="29855" y="14877"/>
                  </a:cubicBezTo>
                  <a:lnTo>
                    <a:pt x="29421" y="13943"/>
                  </a:lnTo>
                  <a:cubicBezTo>
                    <a:pt x="29397" y="13895"/>
                    <a:pt x="29354" y="13864"/>
                    <a:pt x="29307" y="13864"/>
                  </a:cubicBezTo>
                  <a:close/>
                  <a:moveTo>
                    <a:pt x="30147" y="15765"/>
                  </a:moveTo>
                  <a:cubicBezTo>
                    <a:pt x="30126" y="15765"/>
                    <a:pt x="30106" y="15769"/>
                    <a:pt x="30088" y="15778"/>
                  </a:cubicBezTo>
                  <a:cubicBezTo>
                    <a:pt x="30022" y="15811"/>
                    <a:pt x="29988" y="15878"/>
                    <a:pt x="30022" y="15978"/>
                  </a:cubicBezTo>
                  <a:lnTo>
                    <a:pt x="30455" y="16912"/>
                  </a:lnTo>
                  <a:cubicBezTo>
                    <a:pt x="30489" y="16979"/>
                    <a:pt x="30522" y="17012"/>
                    <a:pt x="30589" y="17012"/>
                  </a:cubicBezTo>
                  <a:cubicBezTo>
                    <a:pt x="30589" y="17012"/>
                    <a:pt x="30622" y="17012"/>
                    <a:pt x="30622" y="16979"/>
                  </a:cubicBezTo>
                  <a:cubicBezTo>
                    <a:pt x="30689" y="16979"/>
                    <a:pt x="30722" y="16879"/>
                    <a:pt x="30689" y="16812"/>
                  </a:cubicBezTo>
                  <a:lnTo>
                    <a:pt x="30255" y="15845"/>
                  </a:lnTo>
                  <a:cubicBezTo>
                    <a:pt x="30255" y="15796"/>
                    <a:pt x="30201" y="15765"/>
                    <a:pt x="30147" y="1576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25"/>
            <p:cNvSpPr/>
            <p:nvPr/>
          </p:nvSpPr>
          <p:spPr>
            <a:xfrm>
              <a:off x="5560056" y="4489239"/>
              <a:ext cx="9796" cy="14625"/>
            </a:xfrm>
            <a:custGeom>
              <a:avLst/>
              <a:gdLst/>
              <a:ahLst/>
              <a:cxnLst/>
              <a:rect l="l" t="t" r="r" b="b"/>
              <a:pathLst>
                <a:path w="501" h="748" extrusionOk="0">
                  <a:moveTo>
                    <a:pt x="154" y="1"/>
                  </a:moveTo>
                  <a:cubicBezTo>
                    <a:pt x="136" y="1"/>
                    <a:pt x="118" y="5"/>
                    <a:pt x="101" y="14"/>
                  </a:cubicBezTo>
                  <a:cubicBezTo>
                    <a:pt x="34" y="47"/>
                    <a:pt x="1" y="114"/>
                    <a:pt x="34" y="181"/>
                  </a:cubicBezTo>
                  <a:lnTo>
                    <a:pt x="234" y="681"/>
                  </a:lnTo>
                  <a:cubicBezTo>
                    <a:pt x="267" y="748"/>
                    <a:pt x="301" y="748"/>
                    <a:pt x="367" y="748"/>
                  </a:cubicBezTo>
                  <a:lnTo>
                    <a:pt x="401" y="748"/>
                  </a:lnTo>
                  <a:cubicBezTo>
                    <a:pt x="468" y="714"/>
                    <a:pt x="501" y="648"/>
                    <a:pt x="468" y="581"/>
                  </a:cubicBezTo>
                  <a:lnTo>
                    <a:pt x="267" y="80"/>
                  </a:lnTo>
                  <a:cubicBezTo>
                    <a:pt x="243" y="32"/>
                    <a:pt x="201" y="1"/>
                    <a:pt x="154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25"/>
            <p:cNvSpPr/>
            <p:nvPr/>
          </p:nvSpPr>
          <p:spPr>
            <a:xfrm>
              <a:off x="5012174" y="3550272"/>
              <a:ext cx="198301" cy="466347"/>
            </a:xfrm>
            <a:custGeom>
              <a:avLst/>
              <a:gdLst/>
              <a:ahLst/>
              <a:cxnLst/>
              <a:rect l="l" t="t" r="r" b="b"/>
              <a:pathLst>
                <a:path w="10142" h="2385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5317" y="23832"/>
                    <a:pt x="5861" y="23832"/>
                  </a:cubicBezTo>
                  <a:cubicBezTo>
                    <a:pt x="5886" y="23832"/>
                    <a:pt x="5900" y="23784"/>
                    <a:pt x="5905" y="23684"/>
                  </a:cubicBezTo>
                  <a:cubicBezTo>
                    <a:pt x="6238" y="23784"/>
                    <a:pt x="6639" y="23851"/>
                    <a:pt x="7006" y="23851"/>
                  </a:cubicBezTo>
                  <a:cubicBezTo>
                    <a:pt x="8874" y="23851"/>
                    <a:pt x="10141" y="22283"/>
                    <a:pt x="9841" y="20348"/>
                  </a:cubicBezTo>
                  <a:lnTo>
                    <a:pt x="7006" y="4770"/>
                  </a:lnTo>
                  <a:cubicBezTo>
                    <a:pt x="6672" y="2869"/>
                    <a:pt x="4904" y="1335"/>
                    <a:pt x="3036" y="1335"/>
                  </a:cubicBezTo>
                  <a:lnTo>
                    <a:pt x="2836" y="1335"/>
                  </a:lnTo>
                  <a:cubicBezTo>
                    <a:pt x="2035" y="634"/>
                    <a:pt x="1068" y="167"/>
                    <a:pt x="1" y="0"/>
                  </a:cubicBezTo>
                  <a:close/>
                </a:path>
              </a:pathLst>
            </a:custGeom>
            <a:solidFill>
              <a:srgbClr val="4EE27A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25"/>
            <p:cNvSpPr/>
            <p:nvPr/>
          </p:nvSpPr>
          <p:spPr>
            <a:xfrm>
              <a:off x="4764981" y="3529389"/>
              <a:ext cx="367861" cy="617096"/>
            </a:xfrm>
            <a:custGeom>
              <a:avLst/>
              <a:gdLst/>
              <a:ahLst/>
              <a:cxnLst/>
              <a:rect l="l" t="t" r="r" b="b"/>
              <a:pathLst>
                <a:path w="18814" h="31561" extrusionOk="0">
                  <a:moveTo>
                    <a:pt x="8306" y="1"/>
                  </a:moveTo>
                  <a:cubicBezTo>
                    <a:pt x="3936" y="1"/>
                    <a:pt x="0" y="5705"/>
                    <a:pt x="867" y="15612"/>
                  </a:cubicBezTo>
                  <a:lnTo>
                    <a:pt x="400" y="27454"/>
                  </a:lnTo>
                  <a:cubicBezTo>
                    <a:pt x="234" y="27854"/>
                    <a:pt x="267" y="28288"/>
                    <a:pt x="467" y="28655"/>
                  </a:cubicBezTo>
                  <a:cubicBezTo>
                    <a:pt x="1735" y="30802"/>
                    <a:pt x="4105" y="31561"/>
                    <a:pt x="6746" y="31561"/>
                  </a:cubicBezTo>
                  <a:cubicBezTo>
                    <a:pt x="10218" y="31561"/>
                    <a:pt x="14159" y="30249"/>
                    <a:pt x="16679" y="29055"/>
                  </a:cubicBezTo>
                  <a:cubicBezTo>
                    <a:pt x="17479" y="28655"/>
                    <a:pt x="18213" y="28221"/>
                    <a:pt x="18247" y="27387"/>
                  </a:cubicBezTo>
                  <a:cubicBezTo>
                    <a:pt x="18280" y="27387"/>
                    <a:pt x="18780" y="14345"/>
                    <a:pt x="18814" y="10308"/>
                  </a:cubicBezTo>
                  <a:cubicBezTo>
                    <a:pt x="18814" y="8807"/>
                    <a:pt x="18613" y="7273"/>
                    <a:pt x="18146" y="5838"/>
                  </a:cubicBezTo>
                  <a:cubicBezTo>
                    <a:pt x="17146" y="2703"/>
                    <a:pt x="15311" y="601"/>
                    <a:pt x="12509" y="601"/>
                  </a:cubicBezTo>
                  <a:lnTo>
                    <a:pt x="8306" y="1"/>
                  </a:lnTo>
                  <a:close/>
                </a:path>
              </a:pathLst>
            </a:custGeom>
            <a:solidFill>
              <a:srgbClr val="4EE27A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25"/>
            <p:cNvSpPr/>
            <p:nvPr/>
          </p:nvSpPr>
          <p:spPr>
            <a:xfrm>
              <a:off x="4697151" y="3570881"/>
              <a:ext cx="220454" cy="451878"/>
            </a:xfrm>
            <a:custGeom>
              <a:avLst/>
              <a:gdLst/>
              <a:ahLst/>
              <a:cxnLst/>
              <a:rect l="l" t="t" r="r" b="b"/>
              <a:pathLst>
                <a:path w="11275" h="23111" extrusionOk="0">
                  <a:moveTo>
                    <a:pt x="7736" y="0"/>
                  </a:moveTo>
                  <a:cubicBezTo>
                    <a:pt x="6092" y="0"/>
                    <a:pt x="4593" y="1117"/>
                    <a:pt x="4170" y="2782"/>
                  </a:cubicBezTo>
                  <a:lnTo>
                    <a:pt x="500" y="18560"/>
                  </a:lnTo>
                  <a:cubicBezTo>
                    <a:pt x="0" y="20495"/>
                    <a:pt x="1201" y="22497"/>
                    <a:pt x="3136" y="22997"/>
                  </a:cubicBezTo>
                  <a:cubicBezTo>
                    <a:pt x="3438" y="23074"/>
                    <a:pt x="3741" y="23111"/>
                    <a:pt x="4038" y="23111"/>
                  </a:cubicBezTo>
                  <a:cubicBezTo>
                    <a:pt x="5674" y="23111"/>
                    <a:pt x="7149" y="21999"/>
                    <a:pt x="7572" y="20362"/>
                  </a:cubicBezTo>
                  <a:lnTo>
                    <a:pt x="11275" y="4517"/>
                  </a:lnTo>
                  <a:lnTo>
                    <a:pt x="8640" y="114"/>
                  </a:lnTo>
                  <a:cubicBezTo>
                    <a:pt x="8337" y="37"/>
                    <a:pt x="8034" y="0"/>
                    <a:pt x="7736" y="0"/>
                  </a:cubicBezTo>
                  <a:close/>
                </a:path>
              </a:pathLst>
            </a:custGeom>
            <a:solidFill>
              <a:srgbClr val="4EE2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25"/>
            <p:cNvSpPr/>
            <p:nvPr/>
          </p:nvSpPr>
          <p:spPr>
            <a:xfrm>
              <a:off x="4697151" y="3563314"/>
              <a:ext cx="220454" cy="467011"/>
            </a:xfrm>
            <a:custGeom>
              <a:avLst/>
              <a:gdLst/>
              <a:ahLst/>
              <a:cxnLst/>
              <a:rect l="l" t="t" r="r" b="b"/>
              <a:pathLst>
                <a:path w="11275" h="23885" fill="none" extrusionOk="0">
                  <a:moveTo>
                    <a:pt x="8640" y="501"/>
                  </a:moveTo>
                  <a:lnTo>
                    <a:pt x="8640" y="501"/>
                  </a:lnTo>
                  <a:cubicBezTo>
                    <a:pt x="6671" y="1"/>
                    <a:pt x="4670" y="1201"/>
                    <a:pt x="4170" y="3169"/>
                  </a:cubicBezTo>
                  <a:lnTo>
                    <a:pt x="500" y="18947"/>
                  </a:lnTo>
                  <a:cubicBezTo>
                    <a:pt x="0" y="20882"/>
                    <a:pt x="1201" y="22884"/>
                    <a:pt x="3136" y="23384"/>
                  </a:cubicBezTo>
                  <a:lnTo>
                    <a:pt x="3136" y="23384"/>
                  </a:lnTo>
                  <a:cubicBezTo>
                    <a:pt x="5104" y="23884"/>
                    <a:pt x="7072" y="22683"/>
                    <a:pt x="7572" y="20749"/>
                  </a:cubicBezTo>
                  <a:lnTo>
                    <a:pt x="11275" y="4904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25"/>
            <p:cNvSpPr/>
            <p:nvPr/>
          </p:nvSpPr>
          <p:spPr>
            <a:xfrm>
              <a:off x="4750629" y="3867641"/>
              <a:ext cx="511357" cy="162911"/>
            </a:xfrm>
            <a:custGeom>
              <a:avLst/>
              <a:gdLst/>
              <a:ahLst/>
              <a:cxnLst/>
              <a:rect l="l" t="t" r="r" b="b"/>
              <a:pathLst>
                <a:path w="26153" h="8332" extrusionOk="0">
                  <a:moveTo>
                    <a:pt x="20635" y="1"/>
                  </a:moveTo>
                  <a:cubicBezTo>
                    <a:pt x="20517" y="1"/>
                    <a:pt x="20399" y="24"/>
                    <a:pt x="20281" y="48"/>
                  </a:cubicBezTo>
                  <a:cubicBezTo>
                    <a:pt x="20281" y="81"/>
                    <a:pt x="20281" y="81"/>
                    <a:pt x="20248" y="81"/>
                  </a:cubicBezTo>
                  <a:lnTo>
                    <a:pt x="18780" y="548"/>
                  </a:lnTo>
                  <a:cubicBezTo>
                    <a:pt x="18520" y="494"/>
                    <a:pt x="18259" y="468"/>
                    <a:pt x="18001" y="468"/>
                  </a:cubicBezTo>
                  <a:cubicBezTo>
                    <a:pt x="17469" y="468"/>
                    <a:pt x="16951" y="579"/>
                    <a:pt x="16479" y="782"/>
                  </a:cubicBezTo>
                  <a:lnTo>
                    <a:pt x="3236" y="915"/>
                  </a:lnTo>
                  <a:cubicBezTo>
                    <a:pt x="3216" y="915"/>
                    <a:pt x="3196" y="914"/>
                    <a:pt x="3176" y="914"/>
                  </a:cubicBezTo>
                  <a:cubicBezTo>
                    <a:pt x="1435" y="914"/>
                    <a:pt x="34" y="2336"/>
                    <a:pt x="34" y="4084"/>
                  </a:cubicBezTo>
                  <a:cubicBezTo>
                    <a:pt x="0" y="5818"/>
                    <a:pt x="1435" y="7253"/>
                    <a:pt x="3169" y="7286"/>
                  </a:cubicBezTo>
                  <a:lnTo>
                    <a:pt x="15245" y="7153"/>
                  </a:lnTo>
                  <a:cubicBezTo>
                    <a:pt x="15578" y="7520"/>
                    <a:pt x="16012" y="7820"/>
                    <a:pt x="16545" y="8020"/>
                  </a:cubicBezTo>
                  <a:cubicBezTo>
                    <a:pt x="17041" y="8231"/>
                    <a:pt x="17552" y="8331"/>
                    <a:pt x="18053" y="8331"/>
                  </a:cubicBezTo>
                  <a:cubicBezTo>
                    <a:pt x="19372" y="8331"/>
                    <a:pt x="20623" y="7637"/>
                    <a:pt x="21349" y="6452"/>
                  </a:cubicBezTo>
                  <a:lnTo>
                    <a:pt x="22450" y="6386"/>
                  </a:lnTo>
                  <a:lnTo>
                    <a:pt x="24384" y="6752"/>
                  </a:lnTo>
                  <a:cubicBezTo>
                    <a:pt x="24470" y="6769"/>
                    <a:pt x="24554" y="6777"/>
                    <a:pt x="24636" y="6777"/>
                  </a:cubicBezTo>
                  <a:cubicBezTo>
                    <a:pt x="25232" y="6777"/>
                    <a:pt x="25735" y="6367"/>
                    <a:pt x="25852" y="5752"/>
                  </a:cubicBezTo>
                  <a:cubicBezTo>
                    <a:pt x="25986" y="5085"/>
                    <a:pt x="25552" y="4451"/>
                    <a:pt x="24885" y="4317"/>
                  </a:cubicBezTo>
                  <a:lnTo>
                    <a:pt x="23317" y="3984"/>
                  </a:lnTo>
                  <a:cubicBezTo>
                    <a:pt x="23083" y="3850"/>
                    <a:pt x="23284" y="3750"/>
                    <a:pt x="22983" y="3750"/>
                  </a:cubicBezTo>
                  <a:lnTo>
                    <a:pt x="23017" y="3617"/>
                  </a:lnTo>
                  <a:cubicBezTo>
                    <a:pt x="23117" y="3584"/>
                    <a:pt x="23184" y="3517"/>
                    <a:pt x="23284" y="3483"/>
                  </a:cubicBezTo>
                  <a:lnTo>
                    <a:pt x="24751" y="3717"/>
                  </a:lnTo>
                  <a:cubicBezTo>
                    <a:pt x="24797" y="3722"/>
                    <a:pt x="24843" y="3724"/>
                    <a:pt x="24888" y="3724"/>
                  </a:cubicBezTo>
                  <a:cubicBezTo>
                    <a:pt x="25465" y="3724"/>
                    <a:pt x="25959" y="3337"/>
                    <a:pt x="26052" y="2750"/>
                  </a:cubicBezTo>
                  <a:cubicBezTo>
                    <a:pt x="26152" y="2149"/>
                    <a:pt x="25719" y="1549"/>
                    <a:pt x="25118" y="1449"/>
                  </a:cubicBezTo>
                  <a:lnTo>
                    <a:pt x="23417" y="1215"/>
                  </a:lnTo>
                  <a:cubicBezTo>
                    <a:pt x="23417" y="748"/>
                    <a:pt x="23083" y="348"/>
                    <a:pt x="22616" y="281"/>
                  </a:cubicBezTo>
                  <a:lnTo>
                    <a:pt x="20782" y="14"/>
                  </a:lnTo>
                  <a:cubicBezTo>
                    <a:pt x="20733" y="5"/>
                    <a:pt x="20684" y="1"/>
                    <a:pt x="20635" y="1"/>
                  </a:cubicBezTo>
                  <a:close/>
                </a:path>
              </a:pathLst>
            </a:custGeom>
            <a:solidFill>
              <a:srgbClr val="EEEEEE"/>
            </a:solidFill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25"/>
            <p:cNvSpPr/>
            <p:nvPr/>
          </p:nvSpPr>
          <p:spPr>
            <a:xfrm>
              <a:off x="5093711" y="3268647"/>
              <a:ext cx="146116" cy="181056"/>
            </a:xfrm>
            <a:custGeom>
              <a:avLst/>
              <a:gdLst/>
              <a:ahLst/>
              <a:cxnLst/>
              <a:rect l="l" t="t" r="r" b="b"/>
              <a:pathLst>
                <a:path w="7473" h="9260" extrusionOk="0">
                  <a:moveTo>
                    <a:pt x="4080" y="1"/>
                  </a:moveTo>
                  <a:cubicBezTo>
                    <a:pt x="2370" y="1"/>
                    <a:pt x="744" y="1759"/>
                    <a:pt x="400" y="4129"/>
                  </a:cubicBezTo>
                  <a:cubicBezTo>
                    <a:pt x="0" y="6664"/>
                    <a:pt x="1201" y="8933"/>
                    <a:pt x="3036" y="9233"/>
                  </a:cubicBezTo>
                  <a:cubicBezTo>
                    <a:pt x="3157" y="9251"/>
                    <a:pt x="3277" y="9259"/>
                    <a:pt x="3398" y="9259"/>
                  </a:cubicBezTo>
                  <a:cubicBezTo>
                    <a:pt x="5106" y="9259"/>
                    <a:pt x="6729" y="7529"/>
                    <a:pt x="7072" y="5130"/>
                  </a:cubicBezTo>
                  <a:cubicBezTo>
                    <a:pt x="7472" y="2595"/>
                    <a:pt x="6305" y="327"/>
                    <a:pt x="4437" y="26"/>
                  </a:cubicBezTo>
                  <a:cubicBezTo>
                    <a:pt x="4318" y="9"/>
                    <a:pt x="4199" y="1"/>
                    <a:pt x="408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25"/>
            <p:cNvSpPr/>
            <p:nvPr/>
          </p:nvSpPr>
          <p:spPr>
            <a:xfrm>
              <a:off x="4884980" y="3213956"/>
              <a:ext cx="127209" cy="261573"/>
            </a:xfrm>
            <a:custGeom>
              <a:avLst/>
              <a:gdLst/>
              <a:ahLst/>
              <a:cxnLst/>
              <a:rect l="l" t="t" r="r" b="b"/>
              <a:pathLst>
                <a:path w="6506" h="13378" extrusionOk="0">
                  <a:moveTo>
                    <a:pt x="4375" y="0"/>
                  </a:moveTo>
                  <a:cubicBezTo>
                    <a:pt x="2636" y="0"/>
                    <a:pt x="910" y="2187"/>
                    <a:pt x="468" y="5092"/>
                  </a:cubicBezTo>
                  <a:cubicBezTo>
                    <a:pt x="1" y="8161"/>
                    <a:pt x="2236" y="13097"/>
                    <a:pt x="4070" y="13364"/>
                  </a:cubicBezTo>
                  <a:cubicBezTo>
                    <a:pt x="4127" y="13373"/>
                    <a:pt x="4181" y="13378"/>
                    <a:pt x="4233" y="13378"/>
                  </a:cubicBezTo>
                  <a:cubicBezTo>
                    <a:pt x="5883" y="13378"/>
                    <a:pt x="5552" y="8867"/>
                    <a:pt x="6005" y="5892"/>
                  </a:cubicBezTo>
                  <a:cubicBezTo>
                    <a:pt x="6472" y="2823"/>
                    <a:pt x="6506" y="322"/>
                    <a:pt x="4671" y="21"/>
                  </a:cubicBezTo>
                  <a:cubicBezTo>
                    <a:pt x="4573" y="7"/>
                    <a:pt x="4474" y="0"/>
                    <a:pt x="437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25"/>
            <p:cNvSpPr/>
            <p:nvPr/>
          </p:nvSpPr>
          <p:spPr>
            <a:xfrm>
              <a:off x="4931301" y="3258049"/>
              <a:ext cx="283081" cy="374763"/>
            </a:xfrm>
            <a:custGeom>
              <a:avLst/>
              <a:gdLst/>
              <a:ahLst/>
              <a:cxnLst/>
              <a:rect l="l" t="t" r="r" b="b"/>
              <a:pathLst>
                <a:path w="14478" h="19167" extrusionOk="0">
                  <a:moveTo>
                    <a:pt x="7883" y="0"/>
                  </a:moveTo>
                  <a:cubicBezTo>
                    <a:pt x="4504" y="0"/>
                    <a:pt x="1767" y="2711"/>
                    <a:pt x="1701" y="6072"/>
                  </a:cubicBezTo>
                  <a:lnTo>
                    <a:pt x="1635" y="10142"/>
                  </a:lnTo>
                  <a:cubicBezTo>
                    <a:pt x="1635" y="10842"/>
                    <a:pt x="1735" y="11543"/>
                    <a:pt x="1935" y="12177"/>
                  </a:cubicBezTo>
                  <a:lnTo>
                    <a:pt x="734" y="14645"/>
                  </a:lnTo>
                  <a:cubicBezTo>
                    <a:pt x="0" y="16213"/>
                    <a:pt x="667" y="18114"/>
                    <a:pt x="2235" y="18848"/>
                  </a:cubicBezTo>
                  <a:cubicBezTo>
                    <a:pt x="2678" y="19065"/>
                    <a:pt x="3144" y="19167"/>
                    <a:pt x="3603" y="19167"/>
                  </a:cubicBezTo>
                  <a:cubicBezTo>
                    <a:pt x="4770" y="19167"/>
                    <a:pt x="5888" y="18506"/>
                    <a:pt x="6438" y="17380"/>
                  </a:cubicBezTo>
                  <a:lnTo>
                    <a:pt x="6905" y="16380"/>
                  </a:lnTo>
                  <a:cubicBezTo>
                    <a:pt x="7172" y="16413"/>
                    <a:pt x="7439" y="16446"/>
                    <a:pt x="7706" y="16446"/>
                  </a:cubicBezTo>
                  <a:lnTo>
                    <a:pt x="8039" y="16446"/>
                  </a:lnTo>
                  <a:cubicBezTo>
                    <a:pt x="8080" y="16447"/>
                    <a:pt x="8121" y="16448"/>
                    <a:pt x="8162" y="16448"/>
                  </a:cubicBezTo>
                  <a:cubicBezTo>
                    <a:pt x="11542" y="16448"/>
                    <a:pt x="14278" y="13737"/>
                    <a:pt x="14344" y="10375"/>
                  </a:cubicBezTo>
                  <a:lnTo>
                    <a:pt x="14411" y="6306"/>
                  </a:lnTo>
                  <a:cubicBezTo>
                    <a:pt x="14477" y="2870"/>
                    <a:pt x="11775" y="68"/>
                    <a:pt x="8340" y="1"/>
                  </a:cubicBezTo>
                  <a:lnTo>
                    <a:pt x="8006" y="1"/>
                  </a:lnTo>
                  <a:cubicBezTo>
                    <a:pt x="7965" y="1"/>
                    <a:pt x="7924" y="0"/>
                    <a:pt x="7883" y="0"/>
                  </a:cubicBezTo>
                  <a:close/>
                </a:path>
              </a:pathLst>
            </a:custGeom>
            <a:solidFill>
              <a:srgbClr val="EEEEEE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25"/>
            <p:cNvSpPr/>
            <p:nvPr/>
          </p:nvSpPr>
          <p:spPr>
            <a:xfrm>
              <a:off x="4963252" y="3257990"/>
              <a:ext cx="250468" cy="321639"/>
            </a:xfrm>
            <a:custGeom>
              <a:avLst/>
              <a:gdLst/>
              <a:ahLst/>
              <a:cxnLst/>
              <a:rect l="l" t="t" r="r" b="b"/>
              <a:pathLst>
                <a:path w="12810" h="16450" extrusionOk="0">
                  <a:moveTo>
                    <a:pt x="6153" y="0"/>
                  </a:moveTo>
                  <a:cubicBezTo>
                    <a:pt x="5370" y="0"/>
                    <a:pt x="4642" y="163"/>
                    <a:pt x="3970" y="438"/>
                  </a:cubicBezTo>
                  <a:cubicBezTo>
                    <a:pt x="3203" y="738"/>
                    <a:pt x="2536" y="1172"/>
                    <a:pt x="1969" y="1739"/>
                  </a:cubicBezTo>
                  <a:cubicBezTo>
                    <a:pt x="1402" y="2273"/>
                    <a:pt x="935" y="2940"/>
                    <a:pt x="601" y="3674"/>
                  </a:cubicBezTo>
                  <a:cubicBezTo>
                    <a:pt x="268" y="4407"/>
                    <a:pt x="101" y="5241"/>
                    <a:pt x="67" y="6075"/>
                  </a:cubicBezTo>
                  <a:lnTo>
                    <a:pt x="67" y="7109"/>
                  </a:lnTo>
                  <a:lnTo>
                    <a:pt x="34" y="8110"/>
                  </a:lnTo>
                  <a:lnTo>
                    <a:pt x="34" y="9144"/>
                  </a:lnTo>
                  <a:lnTo>
                    <a:pt x="1" y="10145"/>
                  </a:lnTo>
                  <a:cubicBezTo>
                    <a:pt x="1" y="11012"/>
                    <a:pt x="168" y="11813"/>
                    <a:pt x="468" y="12580"/>
                  </a:cubicBezTo>
                  <a:lnTo>
                    <a:pt x="3703" y="15916"/>
                  </a:lnTo>
                  <a:cubicBezTo>
                    <a:pt x="4437" y="16249"/>
                    <a:pt x="5238" y="16416"/>
                    <a:pt x="6105" y="16449"/>
                  </a:cubicBezTo>
                  <a:lnTo>
                    <a:pt x="6439" y="16449"/>
                  </a:lnTo>
                  <a:cubicBezTo>
                    <a:pt x="7273" y="16449"/>
                    <a:pt x="8107" y="16316"/>
                    <a:pt x="8840" y="16016"/>
                  </a:cubicBezTo>
                  <a:cubicBezTo>
                    <a:pt x="9574" y="15716"/>
                    <a:pt x="10275" y="15249"/>
                    <a:pt x="10842" y="14715"/>
                  </a:cubicBezTo>
                  <a:cubicBezTo>
                    <a:pt x="11409" y="14148"/>
                    <a:pt x="11876" y="13514"/>
                    <a:pt x="12176" y="12747"/>
                  </a:cubicBezTo>
                  <a:cubicBezTo>
                    <a:pt x="12510" y="12013"/>
                    <a:pt x="12710" y="11212"/>
                    <a:pt x="12710" y="10345"/>
                  </a:cubicBezTo>
                  <a:lnTo>
                    <a:pt x="12743" y="9344"/>
                  </a:lnTo>
                  <a:lnTo>
                    <a:pt x="12743" y="8310"/>
                  </a:lnTo>
                  <a:lnTo>
                    <a:pt x="12777" y="7310"/>
                  </a:lnTo>
                  <a:lnTo>
                    <a:pt x="12777" y="6309"/>
                  </a:lnTo>
                  <a:cubicBezTo>
                    <a:pt x="12810" y="5442"/>
                    <a:pt x="12643" y="4608"/>
                    <a:pt x="12343" y="3874"/>
                  </a:cubicBezTo>
                  <a:cubicBezTo>
                    <a:pt x="12043" y="3140"/>
                    <a:pt x="11609" y="2439"/>
                    <a:pt x="11042" y="1872"/>
                  </a:cubicBezTo>
                  <a:cubicBezTo>
                    <a:pt x="10508" y="1305"/>
                    <a:pt x="9841" y="838"/>
                    <a:pt x="9107" y="538"/>
                  </a:cubicBezTo>
                  <a:cubicBezTo>
                    <a:pt x="8373" y="204"/>
                    <a:pt x="7573" y="4"/>
                    <a:pt x="6706" y="4"/>
                  </a:cubicBezTo>
                  <a:lnTo>
                    <a:pt x="6372" y="4"/>
                  </a:lnTo>
                  <a:cubicBezTo>
                    <a:pt x="6299" y="2"/>
                    <a:pt x="6226" y="0"/>
                    <a:pt x="6153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25"/>
            <p:cNvSpPr/>
            <p:nvPr/>
          </p:nvSpPr>
          <p:spPr>
            <a:xfrm>
              <a:off x="4963252" y="3257404"/>
              <a:ext cx="250468" cy="322225"/>
            </a:xfrm>
            <a:custGeom>
              <a:avLst/>
              <a:gdLst/>
              <a:ahLst/>
              <a:cxnLst/>
              <a:rect l="l" t="t" r="r" b="b"/>
              <a:pathLst>
                <a:path w="12810" h="16480" fill="none" extrusionOk="0">
                  <a:moveTo>
                    <a:pt x="3703" y="15946"/>
                  </a:moveTo>
                  <a:cubicBezTo>
                    <a:pt x="4437" y="16279"/>
                    <a:pt x="5238" y="16446"/>
                    <a:pt x="6105" y="16479"/>
                  </a:cubicBezTo>
                  <a:lnTo>
                    <a:pt x="6172" y="16479"/>
                  </a:lnTo>
                  <a:lnTo>
                    <a:pt x="6272" y="16479"/>
                  </a:lnTo>
                  <a:lnTo>
                    <a:pt x="6339" y="16479"/>
                  </a:lnTo>
                  <a:lnTo>
                    <a:pt x="6439" y="16479"/>
                  </a:lnTo>
                  <a:cubicBezTo>
                    <a:pt x="7273" y="16479"/>
                    <a:pt x="8107" y="16346"/>
                    <a:pt x="8840" y="16046"/>
                  </a:cubicBezTo>
                  <a:cubicBezTo>
                    <a:pt x="9574" y="15746"/>
                    <a:pt x="10275" y="15279"/>
                    <a:pt x="10842" y="14745"/>
                  </a:cubicBezTo>
                  <a:cubicBezTo>
                    <a:pt x="11409" y="14178"/>
                    <a:pt x="11876" y="13544"/>
                    <a:pt x="12176" y="12777"/>
                  </a:cubicBezTo>
                  <a:cubicBezTo>
                    <a:pt x="12510" y="12043"/>
                    <a:pt x="12710" y="11242"/>
                    <a:pt x="12710" y="10375"/>
                  </a:cubicBezTo>
                  <a:lnTo>
                    <a:pt x="12743" y="9374"/>
                  </a:lnTo>
                  <a:lnTo>
                    <a:pt x="12743" y="8340"/>
                  </a:lnTo>
                  <a:lnTo>
                    <a:pt x="12777" y="7340"/>
                  </a:lnTo>
                  <a:lnTo>
                    <a:pt x="12777" y="6339"/>
                  </a:lnTo>
                  <a:cubicBezTo>
                    <a:pt x="12810" y="5472"/>
                    <a:pt x="12643" y="4638"/>
                    <a:pt x="12343" y="3904"/>
                  </a:cubicBezTo>
                  <a:cubicBezTo>
                    <a:pt x="12043" y="3170"/>
                    <a:pt x="11609" y="2469"/>
                    <a:pt x="11042" y="1902"/>
                  </a:cubicBezTo>
                  <a:cubicBezTo>
                    <a:pt x="10508" y="1335"/>
                    <a:pt x="9841" y="868"/>
                    <a:pt x="9107" y="568"/>
                  </a:cubicBezTo>
                  <a:cubicBezTo>
                    <a:pt x="8373" y="234"/>
                    <a:pt x="7573" y="34"/>
                    <a:pt x="6706" y="34"/>
                  </a:cubicBezTo>
                  <a:lnTo>
                    <a:pt x="6639" y="34"/>
                  </a:lnTo>
                  <a:lnTo>
                    <a:pt x="6539" y="34"/>
                  </a:lnTo>
                  <a:lnTo>
                    <a:pt x="6472" y="34"/>
                  </a:lnTo>
                  <a:lnTo>
                    <a:pt x="6372" y="34"/>
                  </a:lnTo>
                  <a:cubicBezTo>
                    <a:pt x="5505" y="1"/>
                    <a:pt x="4704" y="168"/>
                    <a:pt x="3970" y="468"/>
                  </a:cubicBezTo>
                  <a:cubicBezTo>
                    <a:pt x="3203" y="768"/>
                    <a:pt x="2536" y="1202"/>
                    <a:pt x="1969" y="1769"/>
                  </a:cubicBezTo>
                  <a:cubicBezTo>
                    <a:pt x="1402" y="2303"/>
                    <a:pt x="935" y="2970"/>
                    <a:pt x="601" y="3704"/>
                  </a:cubicBezTo>
                  <a:cubicBezTo>
                    <a:pt x="268" y="4437"/>
                    <a:pt x="101" y="5271"/>
                    <a:pt x="67" y="6105"/>
                  </a:cubicBezTo>
                  <a:lnTo>
                    <a:pt x="67" y="7139"/>
                  </a:lnTo>
                  <a:lnTo>
                    <a:pt x="34" y="8140"/>
                  </a:lnTo>
                  <a:lnTo>
                    <a:pt x="34" y="9174"/>
                  </a:lnTo>
                  <a:lnTo>
                    <a:pt x="1" y="10175"/>
                  </a:lnTo>
                  <a:cubicBezTo>
                    <a:pt x="1" y="11042"/>
                    <a:pt x="168" y="11843"/>
                    <a:pt x="468" y="12610"/>
                  </a:cubicBez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25"/>
            <p:cNvSpPr/>
            <p:nvPr/>
          </p:nvSpPr>
          <p:spPr>
            <a:xfrm>
              <a:off x="4982824" y="3177040"/>
              <a:ext cx="200902" cy="141853"/>
            </a:xfrm>
            <a:custGeom>
              <a:avLst/>
              <a:gdLst/>
              <a:ahLst/>
              <a:cxnLst/>
              <a:rect l="l" t="t" r="r" b="b"/>
              <a:pathLst>
                <a:path w="10275" h="7255" extrusionOk="0">
                  <a:moveTo>
                    <a:pt x="4796" y="0"/>
                  </a:moveTo>
                  <a:cubicBezTo>
                    <a:pt x="2410" y="0"/>
                    <a:pt x="416" y="1294"/>
                    <a:pt x="234" y="3110"/>
                  </a:cubicBezTo>
                  <a:cubicBezTo>
                    <a:pt x="0" y="5078"/>
                    <a:pt x="2035" y="6913"/>
                    <a:pt x="4737" y="7213"/>
                  </a:cubicBezTo>
                  <a:cubicBezTo>
                    <a:pt x="4991" y="7241"/>
                    <a:pt x="5241" y="7255"/>
                    <a:pt x="5487" y="7255"/>
                  </a:cubicBezTo>
                  <a:cubicBezTo>
                    <a:pt x="7893" y="7255"/>
                    <a:pt x="9859" y="5963"/>
                    <a:pt x="10041" y="4178"/>
                  </a:cubicBezTo>
                  <a:cubicBezTo>
                    <a:pt x="10274" y="2210"/>
                    <a:pt x="8240" y="342"/>
                    <a:pt x="5538" y="41"/>
                  </a:cubicBezTo>
                  <a:cubicBezTo>
                    <a:pt x="5287" y="14"/>
                    <a:pt x="5040" y="0"/>
                    <a:pt x="479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25"/>
            <p:cNvSpPr/>
            <p:nvPr/>
          </p:nvSpPr>
          <p:spPr>
            <a:xfrm>
              <a:off x="4931301" y="3381176"/>
              <a:ext cx="76333" cy="75179"/>
            </a:xfrm>
            <a:custGeom>
              <a:avLst/>
              <a:gdLst/>
              <a:ahLst/>
              <a:cxnLst/>
              <a:rect l="l" t="t" r="r" b="b"/>
              <a:pathLst>
                <a:path w="3904" h="3845" extrusionOk="0">
                  <a:moveTo>
                    <a:pt x="2021" y="0"/>
                  </a:moveTo>
                  <a:cubicBezTo>
                    <a:pt x="1031" y="0"/>
                    <a:pt x="195" y="768"/>
                    <a:pt x="100" y="1743"/>
                  </a:cubicBezTo>
                  <a:cubicBezTo>
                    <a:pt x="0" y="2777"/>
                    <a:pt x="767" y="3711"/>
                    <a:pt x="1835" y="3845"/>
                  </a:cubicBezTo>
                  <a:lnTo>
                    <a:pt x="3803" y="2010"/>
                  </a:lnTo>
                  <a:cubicBezTo>
                    <a:pt x="3903" y="1010"/>
                    <a:pt x="3169" y="109"/>
                    <a:pt x="2202" y="9"/>
                  </a:cubicBezTo>
                  <a:cubicBezTo>
                    <a:pt x="2141" y="3"/>
                    <a:pt x="2081" y="0"/>
                    <a:pt x="202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25"/>
            <p:cNvSpPr/>
            <p:nvPr/>
          </p:nvSpPr>
          <p:spPr>
            <a:xfrm>
              <a:off x="4931301" y="3379377"/>
              <a:ext cx="76333" cy="76978"/>
            </a:xfrm>
            <a:custGeom>
              <a:avLst/>
              <a:gdLst/>
              <a:ahLst/>
              <a:cxnLst/>
              <a:rect l="l" t="t" r="r" b="b"/>
              <a:pathLst>
                <a:path w="3904" h="3937" fill="none" extrusionOk="0">
                  <a:moveTo>
                    <a:pt x="3803" y="2102"/>
                  </a:moveTo>
                  <a:cubicBezTo>
                    <a:pt x="3903" y="1102"/>
                    <a:pt x="3169" y="201"/>
                    <a:pt x="2202" y="101"/>
                  </a:cubicBezTo>
                  <a:lnTo>
                    <a:pt x="2202" y="101"/>
                  </a:lnTo>
                  <a:cubicBezTo>
                    <a:pt x="1134" y="1"/>
                    <a:pt x="200" y="801"/>
                    <a:pt x="100" y="1835"/>
                  </a:cubicBezTo>
                  <a:lnTo>
                    <a:pt x="100" y="1835"/>
                  </a:lnTo>
                  <a:cubicBezTo>
                    <a:pt x="0" y="2869"/>
                    <a:pt x="767" y="3803"/>
                    <a:pt x="1835" y="3937"/>
                  </a:cubicBez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25"/>
            <p:cNvSpPr/>
            <p:nvPr/>
          </p:nvSpPr>
          <p:spPr>
            <a:xfrm>
              <a:off x="5179139" y="3412637"/>
              <a:ext cx="16991" cy="22212"/>
            </a:xfrm>
            <a:custGeom>
              <a:avLst/>
              <a:gdLst/>
              <a:ahLst/>
              <a:cxnLst/>
              <a:rect l="l" t="t" r="r" b="b"/>
              <a:pathLst>
                <a:path w="869" h="1136" extrusionOk="0">
                  <a:moveTo>
                    <a:pt x="535" y="1"/>
                  </a:moveTo>
                  <a:cubicBezTo>
                    <a:pt x="301" y="1"/>
                    <a:pt x="101" y="201"/>
                    <a:pt x="68" y="535"/>
                  </a:cubicBezTo>
                  <a:cubicBezTo>
                    <a:pt x="1" y="835"/>
                    <a:pt x="168" y="1102"/>
                    <a:pt x="368" y="1135"/>
                  </a:cubicBezTo>
                  <a:cubicBezTo>
                    <a:pt x="601" y="1135"/>
                    <a:pt x="802" y="935"/>
                    <a:pt x="835" y="601"/>
                  </a:cubicBezTo>
                  <a:cubicBezTo>
                    <a:pt x="868" y="301"/>
                    <a:pt x="735" y="34"/>
                    <a:pt x="53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25"/>
            <p:cNvSpPr/>
            <p:nvPr/>
          </p:nvSpPr>
          <p:spPr>
            <a:xfrm>
              <a:off x="5178494" y="3378086"/>
              <a:ext cx="21547" cy="6531"/>
            </a:xfrm>
            <a:custGeom>
              <a:avLst/>
              <a:gdLst/>
              <a:ahLst/>
              <a:cxnLst/>
              <a:rect l="l" t="t" r="r" b="b"/>
              <a:pathLst>
                <a:path w="1102" h="334" fill="none" extrusionOk="0">
                  <a:moveTo>
                    <a:pt x="1101" y="334"/>
                  </a:moveTo>
                  <a:cubicBezTo>
                    <a:pt x="868" y="200"/>
                    <a:pt x="534" y="33"/>
                    <a:pt x="1" y="0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25"/>
            <p:cNvSpPr/>
            <p:nvPr/>
          </p:nvSpPr>
          <p:spPr>
            <a:xfrm>
              <a:off x="5106088" y="3408726"/>
              <a:ext cx="16326" cy="22270"/>
            </a:xfrm>
            <a:custGeom>
              <a:avLst/>
              <a:gdLst/>
              <a:ahLst/>
              <a:cxnLst/>
              <a:rect l="l" t="t" r="r" b="b"/>
              <a:pathLst>
                <a:path w="835" h="1139" extrusionOk="0">
                  <a:moveTo>
                    <a:pt x="501" y="1"/>
                  </a:moveTo>
                  <a:cubicBezTo>
                    <a:pt x="268" y="1"/>
                    <a:pt x="68" y="201"/>
                    <a:pt x="34" y="535"/>
                  </a:cubicBezTo>
                  <a:cubicBezTo>
                    <a:pt x="1" y="835"/>
                    <a:pt x="134" y="1102"/>
                    <a:pt x="335" y="1135"/>
                  </a:cubicBezTo>
                  <a:cubicBezTo>
                    <a:pt x="349" y="1137"/>
                    <a:pt x="364" y="1138"/>
                    <a:pt x="379" y="1138"/>
                  </a:cubicBezTo>
                  <a:cubicBezTo>
                    <a:pt x="593" y="1138"/>
                    <a:pt x="770" y="914"/>
                    <a:pt x="802" y="601"/>
                  </a:cubicBezTo>
                  <a:cubicBezTo>
                    <a:pt x="835" y="301"/>
                    <a:pt x="701" y="34"/>
                    <a:pt x="5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25"/>
            <p:cNvSpPr/>
            <p:nvPr/>
          </p:nvSpPr>
          <p:spPr>
            <a:xfrm>
              <a:off x="5090446" y="3365689"/>
              <a:ext cx="21547" cy="2620"/>
            </a:xfrm>
            <a:custGeom>
              <a:avLst/>
              <a:gdLst/>
              <a:ahLst/>
              <a:cxnLst/>
              <a:rect l="l" t="t" r="r" b="b"/>
              <a:pathLst>
                <a:path w="1102" h="134" fill="none" extrusionOk="0">
                  <a:moveTo>
                    <a:pt x="0" y="134"/>
                  </a:moveTo>
                  <a:cubicBezTo>
                    <a:pt x="234" y="67"/>
                    <a:pt x="601" y="0"/>
                    <a:pt x="1101" y="100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25"/>
            <p:cNvSpPr/>
            <p:nvPr/>
          </p:nvSpPr>
          <p:spPr>
            <a:xfrm>
              <a:off x="5111309" y="3457003"/>
              <a:ext cx="70467" cy="43055"/>
            </a:xfrm>
            <a:custGeom>
              <a:avLst/>
              <a:gdLst/>
              <a:ahLst/>
              <a:cxnLst/>
              <a:rect l="l" t="t" r="r" b="b"/>
              <a:pathLst>
                <a:path w="3604" h="2202" fill="none" extrusionOk="0">
                  <a:moveTo>
                    <a:pt x="168" y="0"/>
                  </a:moveTo>
                  <a:cubicBezTo>
                    <a:pt x="1" y="968"/>
                    <a:pt x="635" y="1868"/>
                    <a:pt x="1569" y="2035"/>
                  </a:cubicBezTo>
                  <a:cubicBezTo>
                    <a:pt x="2536" y="2202"/>
                    <a:pt x="3437" y="1568"/>
                    <a:pt x="3603" y="634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25"/>
            <p:cNvSpPr/>
            <p:nvPr/>
          </p:nvSpPr>
          <p:spPr>
            <a:xfrm>
              <a:off x="4926081" y="3948709"/>
              <a:ext cx="675070" cy="116924"/>
            </a:xfrm>
            <a:custGeom>
              <a:avLst/>
              <a:gdLst/>
              <a:ahLst/>
              <a:cxnLst/>
              <a:rect l="l" t="t" r="r" b="b"/>
              <a:pathLst>
                <a:path w="34526" h="5980" extrusionOk="0">
                  <a:moveTo>
                    <a:pt x="32481" y="1"/>
                  </a:moveTo>
                  <a:cubicBezTo>
                    <a:pt x="32440" y="1"/>
                    <a:pt x="32398" y="2"/>
                    <a:pt x="32357" y="5"/>
                  </a:cubicBezTo>
                  <a:lnTo>
                    <a:pt x="1902" y="2073"/>
                  </a:lnTo>
                  <a:cubicBezTo>
                    <a:pt x="834" y="2173"/>
                    <a:pt x="0" y="3107"/>
                    <a:pt x="100" y="4174"/>
                  </a:cubicBezTo>
                  <a:cubicBezTo>
                    <a:pt x="165" y="5200"/>
                    <a:pt x="1030" y="5979"/>
                    <a:pt x="2044" y="5979"/>
                  </a:cubicBezTo>
                  <a:cubicBezTo>
                    <a:pt x="2086" y="5979"/>
                    <a:pt x="2127" y="5978"/>
                    <a:pt x="2169" y="5976"/>
                  </a:cubicBezTo>
                  <a:lnTo>
                    <a:pt x="32624" y="3907"/>
                  </a:lnTo>
                  <a:cubicBezTo>
                    <a:pt x="33691" y="3807"/>
                    <a:pt x="34525" y="2873"/>
                    <a:pt x="34425" y="1806"/>
                  </a:cubicBezTo>
                  <a:cubicBezTo>
                    <a:pt x="34361" y="780"/>
                    <a:pt x="33496" y="1"/>
                    <a:pt x="32481" y="1"/>
                  </a:cubicBezTo>
                  <a:close/>
                </a:path>
              </a:pathLst>
            </a:custGeom>
            <a:solidFill>
              <a:srgbClr val="EEEEEE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25"/>
            <p:cNvSpPr/>
            <p:nvPr/>
          </p:nvSpPr>
          <p:spPr>
            <a:xfrm>
              <a:off x="5132192" y="3948709"/>
              <a:ext cx="468967" cy="103218"/>
            </a:xfrm>
            <a:custGeom>
              <a:avLst/>
              <a:gdLst/>
              <a:ahLst/>
              <a:cxnLst/>
              <a:rect l="l" t="t" r="r" b="b"/>
              <a:pathLst>
                <a:path w="23985" h="5279" extrusionOk="0">
                  <a:moveTo>
                    <a:pt x="21940" y="1"/>
                  </a:moveTo>
                  <a:cubicBezTo>
                    <a:pt x="21899" y="1"/>
                    <a:pt x="21857" y="2"/>
                    <a:pt x="21816" y="5"/>
                  </a:cubicBezTo>
                  <a:lnTo>
                    <a:pt x="1868" y="1372"/>
                  </a:lnTo>
                  <a:cubicBezTo>
                    <a:pt x="801" y="1439"/>
                    <a:pt x="0" y="2373"/>
                    <a:pt x="67" y="3440"/>
                  </a:cubicBezTo>
                  <a:cubicBezTo>
                    <a:pt x="131" y="4468"/>
                    <a:pt x="999" y="5279"/>
                    <a:pt x="2015" y="5279"/>
                  </a:cubicBezTo>
                  <a:cubicBezTo>
                    <a:pt x="2055" y="5279"/>
                    <a:pt x="2095" y="5278"/>
                    <a:pt x="2135" y="5275"/>
                  </a:cubicBezTo>
                  <a:lnTo>
                    <a:pt x="22083" y="3907"/>
                  </a:lnTo>
                  <a:cubicBezTo>
                    <a:pt x="23150" y="3807"/>
                    <a:pt x="23984" y="2873"/>
                    <a:pt x="23884" y="1806"/>
                  </a:cubicBezTo>
                  <a:cubicBezTo>
                    <a:pt x="23820" y="780"/>
                    <a:pt x="22955" y="1"/>
                    <a:pt x="21940" y="1"/>
                  </a:cubicBezTo>
                  <a:close/>
                </a:path>
              </a:pathLst>
            </a:custGeom>
            <a:solidFill>
              <a:srgbClr val="EEEEEE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25"/>
            <p:cNvSpPr/>
            <p:nvPr/>
          </p:nvSpPr>
          <p:spPr>
            <a:xfrm>
              <a:off x="4987380" y="4010106"/>
              <a:ext cx="110257" cy="24226"/>
            </a:xfrm>
            <a:custGeom>
              <a:avLst/>
              <a:gdLst/>
              <a:ahLst/>
              <a:cxnLst/>
              <a:rect l="l" t="t" r="r" b="b"/>
              <a:pathLst>
                <a:path w="5639" h="1239" extrusionOk="0">
                  <a:moveTo>
                    <a:pt x="5105" y="0"/>
                  </a:moveTo>
                  <a:lnTo>
                    <a:pt x="435" y="334"/>
                  </a:lnTo>
                  <a:cubicBezTo>
                    <a:pt x="168" y="334"/>
                    <a:pt x="1" y="567"/>
                    <a:pt x="1" y="834"/>
                  </a:cubicBezTo>
                  <a:cubicBezTo>
                    <a:pt x="32" y="1050"/>
                    <a:pt x="206" y="1238"/>
                    <a:pt x="443" y="1238"/>
                  </a:cubicBezTo>
                  <a:cubicBezTo>
                    <a:pt x="462" y="1238"/>
                    <a:pt x="482" y="1237"/>
                    <a:pt x="501" y="1234"/>
                  </a:cubicBezTo>
                  <a:lnTo>
                    <a:pt x="5171" y="934"/>
                  </a:lnTo>
                  <a:cubicBezTo>
                    <a:pt x="5438" y="901"/>
                    <a:pt x="5638" y="701"/>
                    <a:pt x="5605" y="434"/>
                  </a:cubicBezTo>
                  <a:cubicBezTo>
                    <a:pt x="5605" y="200"/>
                    <a:pt x="5371" y="0"/>
                    <a:pt x="51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25"/>
            <p:cNvSpPr/>
            <p:nvPr/>
          </p:nvSpPr>
          <p:spPr>
            <a:xfrm>
              <a:off x="5148382" y="3553362"/>
              <a:ext cx="586595" cy="434730"/>
            </a:xfrm>
            <a:custGeom>
              <a:avLst/>
              <a:gdLst/>
              <a:ahLst/>
              <a:cxnLst/>
              <a:rect l="l" t="t" r="r" b="b"/>
              <a:pathLst>
                <a:path w="30001" h="22234" extrusionOk="0">
                  <a:moveTo>
                    <a:pt x="25873" y="1"/>
                  </a:moveTo>
                  <a:cubicBezTo>
                    <a:pt x="25791" y="1"/>
                    <a:pt x="25708" y="4"/>
                    <a:pt x="25624" y="9"/>
                  </a:cubicBezTo>
                  <a:lnTo>
                    <a:pt x="9046" y="1177"/>
                  </a:lnTo>
                  <a:cubicBezTo>
                    <a:pt x="7645" y="1243"/>
                    <a:pt x="6411" y="2177"/>
                    <a:pt x="5944" y="3478"/>
                  </a:cubicBezTo>
                  <a:lnTo>
                    <a:pt x="807" y="17655"/>
                  </a:lnTo>
                  <a:cubicBezTo>
                    <a:pt x="0" y="19913"/>
                    <a:pt x="1720" y="22233"/>
                    <a:pt x="4127" y="22233"/>
                  </a:cubicBezTo>
                  <a:cubicBezTo>
                    <a:pt x="4209" y="22233"/>
                    <a:pt x="4292" y="22231"/>
                    <a:pt x="4376" y="22225"/>
                  </a:cubicBezTo>
                  <a:lnTo>
                    <a:pt x="20954" y="21091"/>
                  </a:lnTo>
                  <a:cubicBezTo>
                    <a:pt x="22355" y="20991"/>
                    <a:pt x="23590" y="20090"/>
                    <a:pt x="24057" y="18789"/>
                  </a:cubicBezTo>
                  <a:lnTo>
                    <a:pt x="29194" y="4579"/>
                  </a:lnTo>
                  <a:cubicBezTo>
                    <a:pt x="30000" y="2321"/>
                    <a:pt x="28280" y="1"/>
                    <a:pt x="25873" y="1"/>
                  </a:cubicBezTo>
                  <a:close/>
                </a:path>
              </a:pathLst>
            </a:custGeom>
            <a:solidFill>
              <a:srgbClr val="EEEEEE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25"/>
            <p:cNvSpPr/>
            <p:nvPr/>
          </p:nvSpPr>
          <p:spPr>
            <a:xfrm>
              <a:off x="5205888" y="3550761"/>
              <a:ext cx="571461" cy="434554"/>
            </a:xfrm>
            <a:custGeom>
              <a:avLst/>
              <a:gdLst/>
              <a:ahLst/>
              <a:cxnLst/>
              <a:rect l="l" t="t" r="r" b="b"/>
              <a:pathLst>
                <a:path w="29227" h="22225" extrusionOk="0">
                  <a:moveTo>
                    <a:pt x="25067" y="1"/>
                  </a:moveTo>
                  <a:cubicBezTo>
                    <a:pt x="24985" y="1"/>
                    <a:pt x="24902" y="3"/>
                    <a:pt x="24818" y="9"/>
                  </a:cubicBezTo>
                  <a:lnTo>
                    <a:pt x="8273" y="1143"/>
                  </a:lnTo>
                  <a:cubicBezTo>
                    <a:pt x="6839" y="1243"/>
                    <a:pt x="5638" y="2144"/>
                    <a:pt x="5171" y="3445"/>
                  </a:cubicBezTo>
                  <a:lnTo>
                    <a:pt x="1" y="17655"/>
                  </a:lnTo>
                  <a:lnTo>
                    <a:pt x="3603" y="22225"/>
                  </a:lnTo>
                  <a:lnTo>
                    <a:pt x="20148" y="21090"/>
                  </a:lnTo>
                  <a:cubicBezTo>
                    <a:pt x="21583" y="20990"/>
                    <a:pt x="22784" y="20090"/>
                    <a:pt x="23251" y="18789"/>
                  </a:cubicBezTo>
                  <a:lnTo>
                    <a:pt x="28388" y="4579"/>
                  </a:lnTo>
                  <a:cubicBezTo>
                    <a:pt x="29226" y="2321"/>
                    <a:pt x="27476" y="1"/>
                    <a:pt x="25067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25"/>
            <p:cNvSpPr/>
            <p:nvPr/>
          </p:nvSpPr>
          <p:spPr>
            <a:xfrm>
              <a:off x="5205888" y="3547652"/>
              <a:ext cx="572008" cy="437663"/>
            </a:xfrm>
            <a:custGeom>
              <a:avLst/>
              <a:gdLst/>
              <a:ahLst/>
              <a:cxnLst/>
              <a:rect l="l" t="t" r="r" b="b"/>
              <a:pathLst>
                <a:path w="29255" h="22384" fill="none" extrusionOk="0">
                  <a:moveTo>
                    <a:pt x="1" y="17814"/>
                  </a:moveTo>
                  <a:lnTo>
                    <a:pt x="5171" y="3604"/>
                  </a:lnTo>
                  <a:cubicBezTo>
                    <a:pt x="5638" y="2303"/>
                    <a:pt x="6839" y="1402"/>
                    <a:pt x="8273" y="1302"/>
                  </a:cubicBezTo>
                  <a:lnTo>
                    <a:pt x="24818" y="168"/>
                  </a:lnTo>
                  <a:cubicBezTo>
                    <a:pt x="27353" y="1"/>
                    <a:pt x="29255" y="2403"/>
                    <a:pt x="28388" y="4738"/>
                  </a:cubicBezTo>
                  <a:lnTo>
                    <a:pt x="23251" y="18948"/>
                  </a:lnTo>
                  <a:cubicBezTo>
                    <a:pt x="22784" y="20249"/>
                    <a:pt x="21583" y="21149"/>
                    <a:pt x="20148" y="21249"/>
                  </a:cubicBezTo>
                  <a:lnTo>
                    <a:pt x="3603" y="22384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0" name="Google Shape;1730;p25"/>
            <p:cNvSpPr/>
            <p:nvPr/>
          </p:nvSpPr>
          <p:spPr>
            <a:xfrm>
              <a:off x="5458301" y="3990533"/>
              <a:ext cx="24167" cy="22837"/>
            </a:xfrm>
            <a:custGeom>
              <a:avLst/>
              <a:gdLst/>
              <a:ahLst/>
              <a:cxnLst/>
              <a:rect l="l" t="t" r="r" b="b"/>
              <a:pathLst>
                <a:path w="1236" h="1168" extrusionOk="0">
                  <a:moveTo>
                    <a:pt x="568" y="0"/>
                  </a:moveTo>
                  <a:cubicBezTo>
                    <a:pt x="234" y="34"/>
                    <a:pt x="1" y="301"/>
                    <a:pt x="34" y="634"/>
                  </a:cubicBezTo>
                  <a:cubicBezTo>
                    <a:pt x="34" y="934"/>
                    <a:pt x="334" y="1168"/>
                    <a:pt x="668" y="1168"/>
                  </a:cubicBezTo>
                  <a:cubicBezTo>
                    <a:pt x="968" y="1135"/>
                    <a:pt x="1235" y="868"/>
                    <a:pt x="1202" y="534"/>
                  </a:cubicBezTo>
                  <a:cubicBezTo>
                    <a:pt x="1168" y="234"/>
                    <a:pt x="901" y="0"/>
                    <a:pt x="5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25"/>
            <p:cNvSpPr/>
            <p:nvPr/>
          </p:nvSpPr>
          <p:spPr>
            <a:xfrm>
              <a:off x="4884335" y="3101329"/>
              <a:ext cx="425912" cy="263705"/>
            </a:xfrm>
            <a:custGeom>
              <a:avLst/>
              <a:gdLst/>
              <a:ahLst/>
              <a:cxnLst/>
              <a:rect l="l" t="t" r="r" b="b"/>
              <a:pathLst>
                <a:path w="21783" h="13487" extrusionOk="0">
                  <a:moveTo>
                    <a:pt x="16595" y="0"/>
                  </a:moveTo>
                  <a:cubicBezTo>
                    <a:pt x="13509" y="0"/>
                    <a:pt x="9564" y="1873"/>
                    <a:pt x="7539" y="4114"/>
                  </a:cubicBezTo>
                  <a:cubicBezTo>
                    <a:pt x="6766" y="3804"/>
                    <a:pt x="5906" y="3610"/>
                    <a:pt x="4987" y="3610"/>
                  </a:cubicBezTo>
                  <a:cubicBezTo>
                    <a:pt x="4915" y="3610"/>
                    <a:pt x="4843" y="3611"/>
                    <a:pt x="4771" y="3613"/>
                  </a:cubicBezTo>
                  <a:cubicBezTo>
                    <a:pt x="1969" y="3647"/>
                    <a:pt x="1" y="5348"/>
                    <a:pt x="367" y="7416"/>
                  </a:cubicBezTo>
                  <a:cubicBezTo>
                    <a:pt x="764" y="9464"/>
                    <a:pt x="3319" y="11119"/>
                    <a:pt x="6121" y="11119"/>
                  </a:cubicBezTo>
                  <a:cubicBezTo>
                    <a:pt x="6149" y="11119"/>
                    <a:pt x="6177" y="11119"/>
                    <a:pt x="6205" y="11119"/>
                  </a:cubicBezTo>
                  <a:cubicBezTo>
                    <a:pt x="6905" y="11085"/>
                    <a:pt x="7539" y="10985"/>
                    <a:pt x="8106" y="10785"/>
                  </a:cubicBezTo>
                  <a:cubicBezTo>
                    <a:pt x="9641" y="12153"/>
                    <a:pt x="11876" y="13187"/>
                    <a:pt x="14044" y="13420"/>
                  </a:cubicBezTo>
                  <a:cubicBezTo>
                    <a:pt x="14416" y="13465"/>
                    <a:pt x="14773" y="13487"/>
                    <a:pt x="15116" y="13487"/>
                  </a:cubicBezTo>
                  <a:cubicBezTo>
                    <a:pt x="18586" y="13487"/>
                    <a:pt x="20572" y="11252"/>
                    <a:pt x="21149" y="8216"/>
                  </a:cubicBezTo>
                  <a:cubicBezTo>
                    <a:pt x="21783" y="4881"/>
                    <a:pt x="21483" y="544"/>
                    <a:pt x="17380" y="44"/>
                  </a:cubicBezTo>
                  <a:cubicBezTo>
                    <a:pt x="17126" y="15"/>
                    <a:pt x="16864" y="0"/>
                    <a:pt x="16595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25"/>
            <p:cNvSpPr/>
            <p:nvPr/>
          </p:nvSpPr>
          <p:spPr>
            <a:xfrm>
              <a:off x="4926081" y="3948709"/>
              <a:ext cx="675070" cy="116924"/>
            </a:xfrm>
            <a:custGeom>
              <a:avLst/>
              <a:gdLst/>
              <a:ahLst/>
              <a:cxnLst/>
              <a:rect l="l" t="t" r="r" b="b"/>
              <a:pathLst>
                <a:path w="34526" h="5980" extrusionOk="0">
                  <a:moveTo>
                    <a:pt x="32481" y="1"/>
                  </a:moveTo>
                  <a:cubicBezTo>
                    <a:pt x="32440" y="1"/>
                    <a:pt x="32398" y="2"/>
                    <a:pt x="32357" y="5"/>
                  </a:cubicBezTo>
                  <a:lnTo>
                    <a:pt x="1902" y="2073"/>
                  </a:lnTo>
                  <a:cubicBezTo>
                    <a:pt x="834" y="2173"/>
                    <a:pt x="0" y="3107"/>
                    <a:pt x="100" y="4174"/>
                  </a:cubicBezTo>
                  <a:cubicBezTo>
                    <a:pt x="165" y="5200"/>
                    <a:pt x="1030" y="5979"/>
                    <a:pt x="2044" y="5979"/>
                  </a:cubicBezTo>
                  <a:cubicBezTo>
                    <a:pt x="2086" y="5979"/>
                    <a:pt x="2127" y="5978"/>
                    <a:pt x="2169" y="5976"/>
                  </a:cubicBezTo>
                  <a:lnTo>
                    <a:pt x="32624" y="3907"/>
                  </a:lnTo>
                  <a:cubicBezTo>
                    <a:pt x="33691" y="3807"/>
                    <a:pt x="34525" y="2873"/>
                    <a:pt x="34425" y="1806"/>
                  </a:cubicBezTo>
                  <a:cubicBezTo>
                    <a:pt x="34361" y="780"/>
                    <a:pt x="33496" y="1"/>
                    <a:pt x="32481" y="1"/>
                  </a:cubicBezTo>
                  <a:close/>
                </a:path>
              </a:pathLst>
            </a:custGeom>
            <a:solidFill>
              <a:schemeClr val="accent5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25"/>
            <p:cNvSpPr/>
            <p:nvPr/>
          </p:nvSpPr>
          <p:spPr>
            <a:xfrm>
              <a:off x="5132192" y="3948709"/>
              <a:ext cx="468967" cy="103218"/>
            </a:xfrm>
            <a:custGeom>
              <a:avLst/>
              <a:gdLst/>
              <a:ahLst/>
              <a:cxnLst/>
              <a:rect l="l" t="t" r="r" b="b"/>
              <a:pathLst>
                <a:path w="23985" h="5279" extrusionOk="0">
                  <a:moveTo>
                    <a:pt x="21940" y="1"/>
                  </a:moveTo>
                  <a:cubicBezTo>
                    <a:pt x="21899" y="1"/>
                    <a:pt x="21857" y="2"/>
                    <a:pt x="21816" y="5"/>
                  </a:cubicBezTo>
                  <a:lnTo>
                    <a:pt x="1868" y="1372"/>
                  </a:lnTo>
                  <a:cubicBezTo>
                    <a:pt x="801" y="1439"/>
                    <a:pt x="0" y="2373"/>
                    <a:pt x="67" y="3440"/>
                  </a:cubicBezTo>
                  <a:cubicBezTo>
                    <a:pt x="131" y="4468"/>
                    <a:pt x="999" y="5279"/>
                    <a:pt x="2015" y="5279"/>
                  </a:cubicBezTo>
                  <a:cubicBezTo>
                    <a:pt x="2055" y="5279"/>
                    <a:pt x="2095" y="5278"/>
                    <a:pt x="2135" y="5275"/>
                  </a:cubicBezTo>
                  <a:lnTo>
                    <a:pt x="22083" y="3907"/>
                  </a:lnTo>
                  <a:cubicBezTo>
                    <a:pt x="23150" y="3807"/>
                    <a:pt x="23984" y="2873"/>
                    <a:pt x="23884" y="1806"/>
                  </a:cubicBezTo>
                  <a:cubicBezTo>
                    <a:pt x="23820" y="780"/>
                    <a:pt x="22955" y="1"/>
                    <a:pt x="21940" y="1"/>
                  </a:cubicBezTo>
                  <a:close/>
                </a:path>
              </a:pathLst>
            </a:custGeom>
            <a:solidFill>
              <a:schemeClr val="accent5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25"/>
            <p:cNvSpPr/>
            <p:nvPr/>
          </p:nvSpPr>
          <p:spPr>
            <a:xfrm>
              <a:off x="4987380" y="4010106"/>
              <a:ext cx="110257" cy="24226"/>
            </a:xfrm>
            <a:custGeom>
              <a:avLst/>
              <a:gdLst/>
              <a:ahLst/>
              <a:cxnLst/>
              <a:rect l="l" t="t" r="r" b="b"/>
              <a:pathLst>
                <a:path w="5639" h="1239" extrusionOk="0">
                  <a:moveTo>
                    <a:pt x="5105" y="0"/>
                  </a:moveTo>
                  <a:lnTo>
                    <a:pt x="435" y="334"/>
                  </a:lnTo>
                  <a:cubicBezTo>
                    <a:pt x="168" y="334"/>
                    <a:pt x="1" y="567"/>
                    <a:pt x="1" y="834"/>
                  </a:cubicBezTo>
                  <a:cubicBezTo>
                    <a:pt x="32" y="1050"/>
                    <a:pt x="206" y="1238"/>
                    <a:pt x="443" y="1238"/>
                  </a:cubicBezTo>
                  <a:cubicBezTo>
                    <a:pt x="462" y="1238"/>
                    <a:pt x="482" y="1237"/>
                    <a:pt x="501" y="1234"/>
                  </a:cubicBezTo>
                  <a:lnTo>
                    <a:pt x="5171" y="934"/>
                  </a:lnTo>
                  <a:cubicBezTo>
                    <a:pt x="5438" y="901"/>
                    <a:pt x="5638" y="701"/>
                    <a:pt x="5605" y="434"/>
                  </a:cubicBezTo>
                  <a:cubicBezTo>
                    <a:pt x="5605" y="200"/>
                    <a:pt x="5371" y="0"/>
                    <a:pt x="51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25"/>
            <p:cNvSpPr/>
            <p:nvPr/>
          </p:nvSpPr>
          <p:spPr>
            <a:xfrm>
              <a:off x="5148382" y="3553362"/>
              <a:ext cx="586595" cy="434730"/>
            </a:xfrm>
            <a:custGeom>
              <a:avLst/>
              <a:gdLst/>
              <a:ahLst/>
              <a:cxnLst/>
              <a:rect l="l" t="t" r="r" b="b"/>
              <a:pathLst>
                <a:path w="30001" h="22234" extrusionOk="0">
                  <a:moveTo>
                    <a:pt x="25873" y="1"/>
                  </a:moveTo>
                  <a:cubicBezTo>
                    <a:pt x="25791" y="1"/>
                    <a:pt x="25708" y="4"/>
                    <a:pt x="25624" y="9"/>
                  </a:cubicBezTo>
                  <a:lnTo>
                    <a:pt x="9046" y="1177"/>
                  </a:lnTo>
                  <a:cubicBezTo>
                    <a:pt x="7645" y="1243"/>
                    <a:pt x="6411" y="2177"/>
                    <a:pt x="5944" y="3478"/>
                  </a:cubicBezTo>
                  <a:lnTo>
                    <a:pt x="807" y="17655"/>
                  </a:lnTo>
                  <a:cubicBezTo>
                    <a:pt x="0" y="19913"/>
                    <a:pt x="1720" y="22233"/>
                    <a:pt x="4127" y="22233"/>
                  </a:cubicBezTo>
                  <a:cubicBezTo>
                    <a:pt x="4209" y="22233"/>
                    <a:pt x="4292" y="22231"/>
                    <a:pt x="4376" y="22225"/>
                  </a:cubicBezTo>
                  <a:lnTo>
                    <a:pt x="20954" y="21091"/>
                  </a:lnTo>
                  <a:cubicBezTo>
                    <a:pt x="22355" y="20991"/>
                    <a:pt x="23590" y="20090"/>
                    <a:pt x="24057" y="18789"/>
                  </a:cubicBezTo>
                  <a:lnTo>
                    <a:pt x="29194" y="4579"/>
                  </a:lnTo>
                  <a:cubicBezTo>
                    <a:pt x="30000" y="2321"/>
                    <a:pt x="28280" y="1"/>
                    <a:pt x="25873" y="1"/>
                  </a:cubicBezTo>
                  <a:close/>
                </a:path>
              </a:pathLst>
            </a:custGeom>
            <a:solidFill>
              <a:schemeClr val="accent5"/>
            </a:solidFill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25"/>
            <p:cNvSpPr/>
            <p:nvPr/>
          </p:nvSpPr>
          <p:spPr>
            <a:xfrm>
              <a:off x="5205888" y="3550761"/>
              <a:ext cx="571461" cy="434554"/>
            </a:xfrm>
            <a:custGeom>
              <a:avLst/>
              <a:gdLst/>
              <a:ahLst/>
              <a:cxnLst/>
              <a:rect l="l" t="t" r="r" b="b"/>
              <a:pathLst>
                <a:path w="29227" h="22225" extrusionOk="0">
                  <a:moveTo>
                    <a:pt x="25067" y="1"/>
                  </a:moveTo>
                  <a:cubicBezTo>
                    <a:pt x="24985" y="1"/>
                    <a:pt x="24902" y="3"/>
                    <a:pt x="24818" y="9"/>
                  </a:cubicBezTo>
                  <a:lnTo>
                    <a:pt x="8273" y="1143"/>
                  </a:lnTo>
                  <a:cubicBezTo>
                    <a:pt x="6839" y="1243"/>
                    <a:pt x="5638" y="2144"/>
                    <a:pt x="5171" y="3445"/>
                  </a:cubicBezTo>
                  <a:lnTo>
                    <a:pt x="1" y="17655"/>
                  </a:lnTo>
                  <a:lnTo>
                    <a:pt x="3603" y="22225"/>
                  </a:lnTo>
                  <a:lnTo>
                    <a:pt x="20148" y="21090"/>
                  </a:lnTo>
                  <a:cubicBezTo>
                    <a:pt x="21583" y="20990"/>
                    <a:pt x="22784" y="20090"/>
                    <a:pt x="23251" y="18789"/>
                  </a:cubicBezTo>
                  <a:lnTo>
                    <a:pt x="28388" y="4579"/>
                  </a:lnTo>
                  <a:cubicBezTo>
                    <a:pt x="29226" y="2321"/>
                    <a:pt x="27476" y="1"/>
                    <a:pt x="2506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25"/>
            <p:cNvSpPr/>
            <p:nvPr/>
          </p:nvSpPr>
          <p:spPr>
            <a:xfrm>
              <a:off x="5205888" y="3547652"/>
              <a:ext cx="572008" cy="437663"/>
            </a:xfrm>
            <a:custGeom>
              <a:avLst/>
              <a:gdLst/>
              <a:ahLst/>
              <a:cxnLst/>
              <a:rect l="l" t="t" r="r" b="b"/>
              <a:pathLst>
                <a:path w="29255" h="22384" fill="none" extrusionOk="0">
                  <a:moveTo>
                    <a:pt x="1" y="17814"/>
                  </a:moveTo>
                  <a:lnTo>
                    <a:pt x="5171" y="3604"/>
                  </a:lnTo>
                  <a:cubicBezTo>
                    <a:pt x="5638" y="2303"/>
                    <a:pt x="6839" y="1402"/>
                    <a:pt x="8273" y="1302"/>
                  </a:cubicBezTo>
                  <a:lnTo>
                    <a:pt x="24818" y="168"/>
                  </a:lnTo>
                  <a:cubicBezTo>
                    <a:pt x="27353" y="1"/>
                    <a:pt x="29255" y="2403"/>
                    <a:pt x="28388" y="4738"/>
                  </a:cubicBezTo>
                  <a:lnTo>
                    <a:pt x="23251" y="18948"/>
                  </a:lnTo>
                  <a:cubicBezTo>
                    <a:pt x="22784" y="20249"/>
                    <a:pt x="21583" y="21149"/>
                    <a:pt x="20148" y="21249"/>
                  </a:cubicBezTo>
                  <a:lnTo>
                    <a:pt x="3603" y="22384"/>
                  </a:lnTo>
                </a:path>
              </a:pathLst>
            </a:custGeom>
            <a:noFill/>
            <a:ln w="1085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25"/>
            <p:cNvSpPr/>
            <p:nvPr/>
          </p:nvSpPr>
          <p:spPr>
            <a:xfrm>
              <a:off x="5458301" y="3990533"/>
              <a:ext cx="24167" cy="22837"/>
            </a:xfrm>
            <a:custGeom>
              <a:avLst/>
              <a:gdLst/>
              <a:ahLst/>
              <a:cxnLst/>
              <a:rect l="l" t="t" r="r" b="b"/>
              <a:pathLst>
                <a:path w="1236" h="1168" extrusionOk="0">
                  <a:moveTo>
                    <a:pt x="568" y="0"/>
                  </a:moveTo>
                  <a:cubicBezTo>
                    <a:pt x="234" y="34"/>
                    <a:pt x="1" y="301"/>
                    <a:pt x="34" y="634"/>
                  </a:cubicBezTo>
                  <a:cubicBezTo>
                    <a:pt x="34" y="934"/>
                    <a:pt x="334" y="1168"/>
                    <a:pt x="668" y="1168"/>
                  </a:cubicBezTo>
                  <a:cubicBezTo>
                    <a:pt x="968" y="1135"/>
                    <a:pt x="1235" y="868"/>
                    <a:pt x="1202" y="534"/>
                  </a:cubicBezTo>
                  <a:cubicBezTo>
                    <a:pt x="1168" y="234"/>
                    <a:pt x="901" y="0"/>
                    <a:pt x="5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25"/>
            <p:cNvSpPr/>
            <p:nvPr/>
          </p:nvSpPr>
          <p:spPr>
            <a:xfrm>
              <a:off x="7422857" y="4084448"/>
              <a:ext cx="181995" cy="365260"/>
            </a:xfrm>
            <a:custGeom>
              <a:avLst/>
              <a:gdLst/>
              <a:ahLst/>
              <a:cxnLst/>
              <a:rect l="l" t="t" r="r" b="b"/>
              <a:pathLst>
                <a:path w="9308" h="18681" fill="none" extrusionOk="0">
                  <a:moveTo>
                    <a:pt x="1" y="18681"/>
                  </a:moveTo>
                  <a:lnTo>
                    <a:pt x="2302" y="18614"/>
                  </a:lnTo>
                  <a:cubicBezTo>
                    <a:pt x="6205" y="18514"/>
                    <a:pt x="9307" y="15279"/>
                    <a:pt x="9207" y="11376"/>
                  </a:cubicBezTo>
                  <a:lnTo>
                    <a:pt x="8940" y="1"/>
                  </a:lnTo>
                </a:path>
              </a:pathLst>
            </a:custGeom>
            <a:noFill/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25"/>
            <p:cNvSpPr/>
            <p:nvPr/>
          </p:nvSpPr>
          <p:spPr>
            <a:xfrm>
              <a:off x="7477000" y="3655254"/>
              <a:ext cx="203502" cy="510105"/>
            </a:xfrm>
            <a:custGeom>
              <a:avLst/>
              <a:gdLst/>
              <a:ahLst/>
              <a:cxnLst/>
              <a:rect l="l" t="t" r="r" b="b"/>
              <a:pathLst>
                <a:path w="10408" h="26089" extrusionOk="0">
                  <a:moveTo>
                    <a:pt x="5027" y="0"/>
                  </a:moveTo>
                  <a:cubicBezTo>
                    <a:pt x="4986" y="0"/>
                    <a:pt x="4945" y="1"/>
                    <a:pt x="4904" y="2"/>
                  </a:cubicBezTo>
                  <a:cubicBezTo>
                    <a:pt x="2168" y="69"/>
                    <a:pt x="0" y="2337"/>
                    <a:pt x="67" y="5072"/>
                  </a:cubicBezTo>
                  <a:lnTo>
                    <a:pt x="467" y="21250"/>
                  </a:lnTo>
                  <a:cubicBezTo>
                    <a:pt x="533" y="23945"/>
                    <a:pt x="2735" y="26089"/>
                    <a:pt x="5415" y="26089"/>
                  </a:cubicBezTo>
                  <a:cubicBezTo>
                    <a:pt x="5455" y="26089"/>
                    <a:pt x="5496" y="26088"/>
                    <a:pt x="5537" y="26087"/>
                  </a:cubicBezTo>
                  <a:cubicBezTo>
                    <a:pt x="8273" y="26020"/>
                    <a:pt x="10408" y="23752"/>
                    <a:pt x="10374" y="21017"/>
                  </a:cubicBezTo>
                  <a:lnTo>
                    <a:pt x="9974" y="4839"/>
                  </a:lnTo>
                  <a:cubicBezTo>
                    <a:pt x="9908" y="2144"/>
                    <a:pt x="7707" y="0"/>
                    <a:pt x="5027" y="0"/>
                  </a:cubicBezTo>
                  <a:close/>
                </a:path>
              </a:pathLst>
            </a:custGeom>
            <a:solidFill>
              <a:srgbClr val="EEEEEE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25"/>
            <p:cNvSpPr/>
            <p:nvPr/>
          </p:nvSpPr>
          <p:spPr>
            <a:xfrm>
              <a:off x="7499174" y="3732235"/>
              <a:ext cx="61317" cy="336577"/>
            </a:xfrm>
            <a:custGeom>
              <a:avLst/>
              <a:gdLst/>
              <a:ahLst/>
              <a:cxnLst/>
              <a:rect l="l" t="t" r="r" b="b"/>
              <a:pathLst>
                <a:path w="3136" h="17214" extrusionOk="0">
                  <a:moveTo>
                    <a:pt x="1378" y="1"/>
                  </a:moveTo>
                  <a:cubicBezTo>
                    <a:pt x="1375" y="1"/>
                    <a:pt x="1371" y="1"/>
                    <a:pt x="1368" y="1"/>
                  </a:cubicBezTo>
                  <a:cubicBezTo>
                    <a:pt x="567" y="34"/>
                    <a:pt x="0" y="3870"/>
                    <a:pt x="134" y="8641"/>
                  </a:cubicBezTo>
                  <a:cubicBezTo>
                    <a:pt x="234" y="13377"/>
                    <a:pt x="968" y="17213"/>
                    <a:pt x="1768" y="17213"/>
                  </a:cubicBezTo>
                  <a:cubicBezTo>
                    <a:pt x="2569" y="17180"/>
                    <a:pt x="3136" y="13311"/>
                    <a:pt x="3002" y="8574"/>
                  </a:cubicBezTo>
                  <a:cubicBezTo>
                    <a:pt x="2903" y="3824"/>
                    <a:pt x="2175" y="1"/>
                    <a:pt x="1378" y="1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25"/>
            <p:cNvSpPr/>
            <p:nvPr/>
          </p:nvSpPr>
          <p:spPr>
            <a:xfrm>
              <a:off x="7060262" y="3650717"/>
              <a:ext cx="216974" cy="600203"/>
            </a:xfrm>
            <a:custGeom>
              <a:avLst/>
              <a:gdLst/>
              <a:ahLst/>
              <a:cxnLst/>
              <a:rect l="l" t="t" r="r" b="b"/>
              <a:pathLst>
                <a:path w="11097" h="30697" extrusionOk="0">
                  <a:moveTo>
                    <a:pt x="10072" y="0"/>
                  </a:moveTo>
                  <a:cubicBezTo>
                    <a:pt x="8938" y="234"/>
                    <a:pt x="7970" y="734"/>
                    <a:pt x="7136" y="1501"/>
                  </a:cubicBezTo>
                  <a:lnTo>
                    <a:pt x="6936" y="1501"/>
                  </a:lnTo>
                  <a:cubicBezTo>
                    <a:pt x="4968" y="1535"/>
                    <a:pt x="3134" y="3169"/>
                    <a:pt x="2833" y="5204"/>
                  </a:cubicBezTo>
                  <a:lnTo>
                    <a:pt x="265" y="21582"/>
                  </a:lnTo>
                  <a:cubicBezTo>
                    <a:pt x="1" y="23597"/>
                    <a:pt x="1338" y="25219"/>
                    <a:pt x="3275" y="25219"/>
                  </a:cubicBezTo>
                  <a:cubicBezTo>
                    <a:pt x="3294" y="25219"/>
                    <a:pt x="3314" y="25219"/>
                    <a:pt x="3334" y="25218"/>
                  </a:cubicBezTo>
                  <a:cubicBezTo>
                    <a:pt x="3734" y="25218"/>
                    <a:pt x="4101" y="25152"/>
                    <a:pt x="4501" y="25018"/>
                  </a:cubicBezTo>
                  <a:cubicBezTo>
                    <a:pt x="4635" y="27453"/>
                    <a:pt x="4735" y="29221"/>
                    <a:pt x="4735" y="29221"/>
                  </a:cubicBezTo>
                  <a:cubicBezTo>
                    <a:pt x="4835" y="30055"/>
                    <a:pt x="5602" y="30389"/>
                    <a:pt x="6436" y="30656"/>
                  </a:cubicBezTo>
                  <a:cubicBezTo>
                    <a:pt x="6532" y="30683"/>
                    <a:pt x="6626" y="30696"/>
                    <a:pt x="6717" y="30696"/>
                  </a:cubicBezTo>
                  <a:cubicBezTo>
                    <a:pt x="11096" y="30696"/>
                    <a:pt x="10072" y="1"/>
                    <a:pt x="10072" y="0"/>
                  </a:cubicBezTo>
                  <a:close/>
                </a:path>
              </a:pathLst>
            </a:custGeom>
            <a:solidFill>
              <a:srgbClr val="68D3E3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25"/>
            <p:cNvSpPr/>
            <p:nvPr/>
          </p:nvSpPr>
          <p:spPr>
            <a:xfrm>
              <a:off x="7133919" y="3626550"/>
              <a:ext cx="390698" cy="646797"/>
            </a:xfrm>
            <a:custGeom>
              <a:avLst/>
              <a:gdLst/>
              <a:ahLst/>
              <a:cxnLst/>
              <a:rect l="l" t="t" r="r" b="b"/>
              <a:pathLst>
                <a:path w="19982" h="33080" extrusionOk="0">
                  <a:moveTo>
                    <a:pt x="10924" y="1"/>
                  </a:moveTo>
                  <a:cubicBezTo>
                    <a:pt x="10885" y="1"/>
                    <a:pt x="10847" y="1"/>
                    <a:pt x="10808" y="2"/>
                  </a:cubicBezTo>
                  <a:lnTo>
                    <a:pt x="6438" y="769"/>
                  </a:lnTo>
                  <a:cubicBezTo>
                    <a:pt x="3503" y="836"/>
                    <a:pt x="1601" y="3071"/>
                    <a:pt x="634" y="6373"/>
                  </a:cubicBezTo>
                  <a:cubicBezTo>
                    <a:pt x="167" y="7908"/>
                    <a:pt x="0" y="9509"/>
                    <a:pt x="67" y="11110"/>
                  </a:cubicBezTo>
                  <a:cubicBezTo>
                    <a:pt x="200" y="15313"/>
                    <a:pt x="1068" y="28990"/>
                    <a:pt x="1068" y="28990"/>
                  </a:cubicBezTo>
                  <a:cubicBezTo>
                    <a:pt x="1134" y="29857"/>
                    <a:pt x="1902" y="30324"/>
                    <a:pt x="2769" y="30691"/>
                  </a:cubicBezTo>
                  <a:cubicBezTo>
                    <a:pt x="5352" y="31845"/>
                    <a:pt x="9334" y="33080"/>
                    <a:pt x="12885" y="33080"/>
                  </a:cubicBezTo>
                  <a:cubicBezTo>
                    <a:pt x="15800" y="33080"/>
                    <a:pt x="18425" y="32248"/>
                    <a:pt x="19748" y="29857"/>
                  </a:cubicBezTo>
                  <a:cubicBezTo>
                    <a:pt x="19948" y="29490"/>
                    <a:pt x="19981" y="29023"/>
                    <a:pt x="19814" y="28589"/>
                  </a:cubicBezTo>
                  <a:lnTo>
                    <a:pt x="19014" y="16180"/>
                  </a:lnTo>
                  <a:cubicBezTo>
                    <a:pt x="19642" y="5860"/>
                    <a:pt x="15482" y="1"/>
                    <a:pt x="10924" y="1"/>
                  </a:cubicBezTo>
                  <a:close/>
                </a:path>
              </a:pathLst>
            </a:custGeom>
            <a:solidFill>
              <a:srgbClr val="68D3E3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25"/>
            <p:cNvSpPr/>
            <p:nvPr/>
          </p:nvSpPr>
          <p:spPr>
            <a:xfrm>
              <a:off x="7358938" y="3668237"/>
              <a:ext cx="239381" cy="472447"/>
            </a:xfrm>
            <a:custGeom>
              <a:avLst/>
              <a:gdLst/>
              <a:ahLst/>
              <a:cxnLst/>
              <a:rect l="l" t="t" r="r" b="b"/>
              <a:pathLst>
                <a:path w="12243" h="24163" extrusionOk="0">
                  <a:moveTo>
                    <a:pt x="3677" y="0"/>
                  </a:moveTo>
                  <a:cubicBezTo>
                    <a:pt x="3343" y="0"/>
                    <a:pt x="3005" y="45"/>
                    <a:pt x="2669" y="138"/>
                  </a:cubicBezTo>
                  <a:lnTo>
                    <a:pt x="1" y="4842"/>
                  </a:lnTo>
                  <a:lnTo>
                    <a:pt x="4270" y="21354"/>
                  </a:lnTo>
                  <a:cubicBezTo>
                    <a:pt x="4742" y="23047"/>
                    <a:pt x="6300" y="24163"/>
                    <a:pt x="7982" y="24163"/>
                  </a:cubicBezTo>
                  <a:cubicBezTo>
                    <a:pt x="8321" y="24163"/>
                    <a:pt x="8666" y="24117"/>
                    <a:pt x="9007" y="24022"/>
                  </a:cubicBezTo>
                  <a:cubicBezTo>
                    <a:pt x="11042" y="23455"/>
                    <a:pt x="12243" y="21320"/>
                    <a:pt x="11676" y="19285"/>
                  </a:cubicBezTo>
                  <a:lnTo>
                    <a:pt x="7406" y="2840"/>
                  </a:lnTo>
                  <a:cubicBezTo>
                    <a:pt x="6932" y="1141"/>
                    <a:pt x="5366" y="0"/>
                    <a:pt x="3677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25"/>
            <p:cNvSpPr/>
            <p:nvPr/>
          </p:nvSpPr>
          <p:spPr>
            <a:xfrm>
              <a:off x="7358938" y="3659849"/>
              <a:ext cx="239381" cy="489184"/>
            </a:xfrm>
            <a:custGeom>
              <a:avLst/>
              <a:gdLst/>
              <a:ahLst/>
              <a:cxnLst/>
              <a:rect l="l" t="t" r="r" b="b"/>
              <a:pathLst>
                <a:path w="12243" h="25019" fill="none" extrusionOk="0">
                  <a:moveTo>
                    <a:pt x="2669" y="567"/>
                  </a:moveTo>
                  <a:lnTo>
                    <a:pt x="2669" y="567"/>
                  </a:lnTo>
                  <a:cubicBezTo>
                    <a:pt x="4704" y="0"/>
                    <a:pt x="6839" y="1235"/>
                    <a:pt x="7406" y="3269"/>
                  </a:cubicBezTo>
                  <a:lnTo>
                    <a:pt x="11676" y="19714"/>
                  </a:lnTo>
                  <a:cubicBezTo>
                    <a:pt x="12243" y="21749"/>
                    <a:pt x="11042" y="23884"/>
                    <a:pt x="9007" y="24451"/>
                  </a:cubicBezTo>
                  <a:lnTo>
                    <a:pt x="9007" y="24451"/>
                  </a:lnTo>
                  <a:cubicBezTo>
                    <a:pt x="6972" y="25018"/>
                    <a:pt x="4837" y="23817"/>
                    <a:pt x="4270" y="21783"/>
                  </a:cubicBezTo>
                  <a:lnTo>
                    <a:pt x="1" y="5271"/>
                  </a:ln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25"/>
            <p:cNvSpPr/>
            <p:nvPr/>
          </p:nvSpPr>
          <p:spPr>
            <a:xfrm>
              <a:off x="7004124" y="3987503"/>
              <a:ext cx="473522" cy="169442"/>
            </a:xfrm>
            <a:custGeom>
              <a:avLst/>
              <a:gdLst/>
              <a:ahLst/>
              <a:cxnLst/>
              <a:rect l="l" t="t" r="r" b="b"/>
              <a:pathLst>
                <a:path w="24218" h="8666" extrusionOk="0">
                  <a:moveTo>
                    <a:pt x="5812" y="0"/>
                  </a:moveTo>
                  <a:cubicBezTo>
                    <a:pt x="5742" y="0"/>
                    <a:pt x="5673" y="8"/>
                    <a:pt x="5604" y="22"/>
                  </a:cubicBezTo>
                  <a:lnTo>
                    <a:pt x="3670" y="356"/>
                  </a:lnTo>
                  <a:cubicBezTo>
                    <a:pt x="3169" y="422"/>
                    <a:pt x="2836" y="856"/>
                    <a:pt x="2836" y="1323"/>
                  </a:cubicBezTo>
                  <a:lnTo>
                    <a:pt x="1068" y="1657"/>
                  </a:lnTo>
                  <a:cubicBezTo>
                    <a:pt x="434" y="1757"/>
                    <a:pt x="0" y="2390"/>
                    <a:pt x="134" y="3024"/>
                  </a:cubicBezTo>
                  <a:cubicBezTo>
                    <a:pt x="224" y="3597"/>
                    <a:pt x="723" y="4006"/>
                    <a:pt x="1310" y="4006"/>
                  </a:cubicBezTo>
                  <a:cubicBezTo>
                    <a:pt x="1373" y="4006"/>
                    <a:pt x="1437" y="4001"/>
                    <a:pt x="1501" y="3992"/>
                  </a:cubicBezTo>
                  <a:lnTo>
                    <a:pt x="3036" y="3725"/>
                  </a:lnTo>
                  <a:cubicBezTo>
                    <a:pt x="3136" y="3758"/>
                    <a:pt x="3236" y="3791"/>
                    <a:pt x="3336" y="3825"/>
                  </a:cubicBezTo>
                  <a:lnTo>
                    <a:pt x="3369" y="3992"/>
                  </a:lnTo>
                  <a:cubicBezTo>
                    <a:pt x="3069" y="3992"/>
                    <a:pt x="3269" y="4092"/>
                    <a:pt x="3036" y="4258"/>
                  </a:cubicBezTo>
                  <a:lnTo>
                    <a:pt x="1401" y="4625"/>
                  </a:lnTo>
                  <a:cubicBezTo>
                    <a:pt x="701" y="4759"/>
                    <a:pt x="267" y="5459"/>
                    <a:pt x="401" y="6160"/>
                  </a:cubicBezTo>
                  <a:cubicBezTo>
                    <a:pt x="543" y="6788"/>
                    <a:pt x="1077" y="7196"/>
                    <a:pt x="1667" y="7196"/>
                  </a:cubicBezTo>
                  <a:cubicBezTo>
                    <a:pt x="1766" y="7196"/>
                    <a:pt x="1867" y="7185"/>
                    <a:pt x="1968" y="7160"/>
                  </a:cubicBezTo>
                  <a:lnTo>
                    <a:pt x="4003" y="6727"/>
                  </a:lnTo>
                  <a:lnTo>
                    <a:pt x="5137" y="6794"/>
                  </a:lnTo>
                  <a:cubicBezTo>
                    <a:pt x="5924" y="7985"/>
                    <a:pt x="7237" y="8666"/>
                    <a:pt x="8605" y="8666"/>
                  </a:cubicBezTo>
                  <a:cubicBezTo>
                    <a:pt x="9152" y="8666"/>
                    <a:pt x="9707" y="8557"/>
                    <a:pt x="10241" y="8328"/>
                  </a:cubicBezTo>
                  <a:cubicBezTo>
                    <a:pt x="10775" y="8094"/>
                    <a:pt x="11208" y="7761"/>
                    <a:pt x="11575" y="7394"/>
                  </a:cubicBezTo>
                  <a:lnTo>
                    <a:pt x="24218" y="7194"/>
                  </a:lnTo>
                  <a:lnTo>
                    <a:pt x="24017" y="522"/>
                  </a:lnTo>
                  <a:lnTo>
                    <a:pt x="6138" y="55"/>
                  </a:lnTo>
                  <a:lnTo>
                    <a:pt x="6105" y="55"/>
                  </a:lnTo>
                  <a:cubicBezTo>
                    <a:pt x="6007" y="16"/>
                    <a:pt x="5909" y="0"/>
                    <a:pt x="5812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25"/>
            <p:cNvSpPr/>
            <p:nvPr/>
          </p:nvSpPr>
          <p:spPr>
            <a:xfrm>
              <a:off x="7004124" y="3987268"/>
              <a:ext cx="473522" cy="178729"/>
            </a:xfrm>
            <a:custGeom>
              <a:avLst/>
              <a:gdLst/>
              <a:ahLst/>
              <a:cxnLst/>
              <a:rect l="l" t="t" r="r" b="b"/>
              <a:pathLst>
                <a:path w="24218" h="9141" fill="none" extrusionOk="0">
                  <a:moveTo>
                    <a:pt x="24218" y="7206"/>
                  </a:moveTo>
                  <a:lnTo>
                    <a:pt x="11575" y="7406"/>
                  </a:lnTo>
                  <a:cubicBezTo>
                    <a:pt x="11208" y="7773"/>
                    <a:pt x="10775" y="8106"/>
                    <a:pt x="10241" y="8340"/>
                  </a:cubicBezTo>
                  <a:cubicBezTo>
                    <a:pt x="8373" y="9141"/>
                    <a:pt x="6238" y="8473"/>
                    <a:pt x="5137" y="6806"/>
                  </a:cubicBezTo>
                  <a:lnTo>
                    <a:pt x="4003" y="6739"/>
                  </a:lnTo>
                  <a:lnTo>
                    <a:pt x="1968" y="7172"/>
                  </a:lnTo>
                  <a:cubicBezTo>
                    <a:pt x="1268" y="7339"/>
                    <a:pt x="567" y="6906"/>
                    <a:pt x="401" y="6172"/>
                  </a:cubicBezTo>
                  <a:cubicBezTo>
                    <a:pt x="267" y="5471"/>
                    <a:pt x="701" y="4771"/>
                    <a:pt x="1401" y="4637"/>
                  </a:cubicBezTo>
                  <a:lnTo>
                    <a:pt x="3036" y="4270"/>
                  </a:lnTo>
                  <a:cubicBezTo>
                    <a:pt x="3269" y="4104"/>
                    <a:pt x="3069" y="4004"/>
                    <a:pt x="3369" y="4004"/>
                  </a:cubicBezTo>
                  <a:lnTo>
                    <a:pt x="3336" y="3837"/>
                  </a:lnTo>
                  <a:cubicBezTo>
                    <a:pt x="3236" y="3803"/>
                    <a:pt x="3136" y="3770"/>
                    <a:pt x="3036" y="3737"/>
                  </a:cubicBezTo>
                  <a:lnTo>
                    <a:pt x="1501" y="4004"/>
                  </a:lnTo>
                  <a:cubicBezTo>
                    <a:pt x="834" y="4104"/>
                    <a:pt x="234" y="3670"/>
                    <a:pt x="134" y="3036"/>
                  </a:cubicBezTo>
                  <a:cubicBezTo>
                    <a:pt x="0" y="2402"/>
                    <a:pt x="434" y="1769"/>
                    <a:pt x="1068" y="1669"/>
                  </a:cubicBezTo>
                  <a:lnTo>
                    <a:pt x="2836" y="1335"/>
                  </a:lnTo>
                  <a:cubicBezTo>
                    <a:pt x="2836" y="868"/>
                    <a:pt x="3169" y="434"/>
                    <a:pt x="3670" y="368"/>
                  </a:cubicBezTo>
                  <a:lnTo>
                    <a:pt x="5604" y="34"/>
                  </a:lnTo>
                  <a:cubicBezTo>
                    <a:pt x="5771" y="1"/>
                    <a:pt x="5938" y="1"/>
                    <a:pt x="6105" y="67"/>
                  </a:cubicBezTo>
                  <a:cubicBezTo>
                    <a:pt x="6105" y="67"/>
                    <a:pt x="6138" y="67"/>
                    <a:pt x="6138" y="67"/>
                  </a:cubicBezTo>
                  <a:lnTo>
                    <a:pt x="24017" y="534"/>
                  </a:ln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25"/>
            <p:cNvSpPr/>
            <p:nvPr/>
          </p:nvSpPr>
          <p:spPr>
            <a:xfrm>
              <a:off x="7336764" y="3421651"/>
              <a:ext cx="196327" cy="170517"/>
            </a:xfrm>
            <a:custGeom>
              <a:avLst/>
              <a:gdLst/>
              <a:ahLst/>
              <a:cxnLst/>
              <a:rect l="l" t="t" r="r" b="b"/>
              <a:pathLst>
                <a:path w="10041" h="8721" extrusionOk="0">
                  <a:moveTo>
                    <a:pt x="5081" y="0"/>
                  </a:moveTo>
                  <a:cubicBezTo>
                    <a:pt x="4989" y="0"/>
                    <a:pt x="4897" y="2"/>
                    <a:pt x="4804" y="7"/>
                  </a:cubicBezTo>
                  <a:cubicBezTo>
                    <a:pt x="2102" y="174"/>
                    <a:pt x="0" y="2209"/>
                    <a:pt x="134" y="4610"/>
                  </a:cubicBezTo>
                  <a:cubicBezTo>
                    <a:pt x="263" y="6930"/>
                    <a:pt x="2382" y="8720"/>
                    <a:pt x="4961" y="8720"/>
                  </a:cubicBezTo>
                  <a:cubicBezTo>
                    <a:pt x="5053" y="8720"/>
                    <a:pt x="5145" y="8718"/>
                    <a:pt x="5237" y="8713"/>
                  </a:cubicBezTo>
                  <a:cubicBezTo>
                    <a:pt x="7973" y="8546"/>
                    <a:pt x="10041" y="6512"/>
                    <a:pt x="9941" y="4110"/>
                  </a:cubicBezTo>
                  <a:cubicBezTo>
                    <a:pt x="9812" y="1791"/>
                    <a:pt x="7661" y="0"/>
                    <a:pt x="508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25"/>
            <p:cNvSpPr/>
            <p:nvPr/>
          </p:nvSpPr>
          <p:spPr>
            <a:xfrm>
              <a:off x="6981951" y="3315692"/>
              <a:ext cx="406985" cy="256020"/>
            </a:xfrm>
            <a:custGeom>
              <a:avLst/>
              <a:gdLst/>
              <a:ahLst/>
              <a:cxnLst/>
              <a:rect l="l" t="t" r="r" b="b"/>
              <a:pathLst>
                <a:path w="20815" h="13094" extrusionOk="0">
                  <a:moveTo>
                    <a:pt x="13622" y="1"/>
                  </a:moveTo>
                  <a:cubicBezTo>
                    <a:pt x="12934" y="1"/>
                    <a:pt x="12195" y="125"/>
                    <a:pt x="11408" y="389"/>
                  </a:cubicBezTo>
                  <a:cubicBezTo>
                    <a:pt x="9474" y="1056"/>
                    <a:pt x="7639" y="2457"/>
                    <a:pt x="6505" y="4092"/>
                  </a:cubicBezTo>
                  <a:cubicBezTo>
                    <a:pt x="6270" y="4064"/>
                    <a:pt x="6024" y="4048"/>
                    <a:pt x="5771" y="4048"/>
                  </a:cubicBezTo>
                  <a:cubicBezTo>
                    <a:pt x="5413" y="4048"/>
                    <a:pt x="5041" y="4080"/>
                    <a:pt x="4670" y="4158"/>
                  </a:cubicBezTo>
                  <a:cubicBezTo>
                    <a:pt x="2068" y="4659"/>
                    <a:pt x="0" y="6727"/>
                    <a:pt x="67" y="8828"/>
                  </a:cubicBezTo>
                  <a:cubicBezTo>
                    <a:pt x="124" y="10597"/>
                    <a:pt x="1693" y="11804"/>
                    <a:pt x="3773" y="11804"/>
                  </a:cubicBezTo>
                  <a:cubicBezTo>
                    <a:pt x="4126" y="11804"/>
                    <a:pt x="4493" y="11770"/>
                    <a:pt x="4870" y="11697"/>
                  </a:cubicBezTo>
                  <a:cubicBezTo>
                    <a:pt x="5771" y="11530"/>
                    <a:pt x="6605" y="11163"/>
                    <a:pt x="7305" y="10663"/>
                  </a:cubicBezTo>
                  <a:cubicBezTo>
                    <a:pt x="9192" y="12127"/>
                    <a:pt x="12149" y="13093"/>
                    <a:pt x="14707" y="13093"/>
                  </a:cubicBezTo>
                  <a:cubicBezTo>
                    <a:pt x="15587" y="13093"/>
                    <a:pt x="16420" y="12979"/>
                    <a:pt x="17146" y="12731"/>
                  </a:cubicBezTo>
                  <a:cubicBezTo>
                    <a:pt x="20815" y="11497"/>
                    <a:pt x="20215" y="7227"/>
                    <a:pt x="18980" y="4125"/>
                  </a:cubicBezTo>
                  <a:cubicBezTo>
                    <a:pt x="17984" y="1661"/>
                    <a:pt x="16144" y="1"/>
                    <a:pt x="1362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25"/>
            <p:cNvSpPr/>
            <p:nvPr/>
          </p:nvSpPr>
          <p:spPr>
            <a:xfrm>
              <a:off x="7025652" y="3360097"/>
              <a:ext cx="346333" cy="371341"/>
            </a:xfrm>
            <a:custGeom>
              <a:avLst/>
              <a:gdLst/>
              <a:ahLst/>
              <a:cxnLst/>
              <a:rect l="l" t="t" r="r" b="b"/>
              <a:pathLst>
                <a:path w="17713" h="18992" extrusionOk="0">
                  <a:moveTo>
                    <a:pt x="7440" y="0"/>
                  </a:moveTo>
                  <a:cubicBezTo>
                    <a:pt x="6978" y="0"/>
                    <a:pt x="6508" y="50"/>
                    <a:pt x="6038" y="153"/>
                  </a:cubicBezTo>
                  <a:lnTo>
                    <a:pt x="5704" y="220"/>
                  </a:lnTo>
                  <a:cubicBezTo>
                    <a:pt x="2202" y="1020"/>
                    <a:pt x="0" y="4489"/>
                    <a:pt x="801" y="7992"/>
                  </a:cubicBezTo>
                  <a:lnTo>
                    <a:pt x="1735" y="12161"/>
                  </a:lnTo>
                  <a:cubicBezTo>
                    <a:pt x="2395" y="15178"/>
                    <a:pt x="5060" y="17229"/>
                    <a:pt x="8024" y="17229"/>
                  </a:cubicBezTo>
                  <a:cubicBezTo>
                    <a:pt x="8502" y="17229"/>
                    <a:pt x="8987" y="17176"/>
                    <a:pt x="9473" y="17065"/>
                  </a:cubicBezTo>
                  <a:lnTo>
                    <a:pt x="9807" y="16998"/>
                  </a:lnTo>
                  <a:cubicBezTo>
                    <a:pt x="10107" y="16932"/>
                    <a:pt x="10374" y="16865"/>
                    <a:pt x="10608" y="16765"/>
                  </a:cubicBezTo>
                  <a:lnTo>
                    <a:pt x="11341" y="17699"/>
                  </a:lnTo>
                  <a:cubicBezTo>
                    <a:pt x="11987" y="18540"/>
                    <a:pt x="12966" y="18992"/>
                    <a:pt x="13962" y="18992"/>
                  </a:cubicBezTo>
                  <a:cubicBezTo>
                    <a:pt x="14663" y="18992"/>
                    <a:pt x="15372" y="18768"/>
                    <a:pt x="15978" y="18299"/>
                  </a:cubicBezTo>
                  <a:cubicBezTo>
                    <a:pt x="17412" y="17198"/>
                    <a:pt x="17713" y="15130"/>
                    <a:pt x="16612" y="13663"/>
                  </a:cubicBezTo>
                  <a:lnTo>
                    <a:pt x="14844" y="11361"/>
                  </a:lnTo>
                  <a:cubicBezTo>
                    <a:pt x="14944" y="10694"/>
                    <a:pt x="14911" y="9960"/>
                    <a:pt x="14744" y="9226"/>
                  </a:cubicBezTo>
                  <a:lnTo>
                    <a:pt x="13810" y="5090"/>
                  </a:lnTo>
                  <a:cubicBezTo>
                    <a:pt x="13117" y="2058"/>
                    <a:pt x="10424" y="0"/>
                    <a:pt x="7440" y="0"/>
                  </a:cubicBezTo>
                  <a:close/>
                </a:path>
              </a:pathLst>
            </a:custGeom>
            <a:solidFill>
              <a:srgbClr val="EEEEEE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25"/>
            <p:cNvSpPr/>
            <p:nvPr/>
          </p:nvSpPr>
          <p:spPr>
            <a:xfrm>
              <a:off x="7036739" y="3359960"/>
              <a:ext cx="281126" cy="337202"/>
            </a:xfrm>
            <a:custGeom>
              <a:avLst/>
              <a:gdLst/>
              <a:ahLst/>
              <a:cxnLst/>
              <a:rect l="l" t="t" r="r" b="b"/>
              <a:pathLst>
                <a:path w="14378" h="17246" extrusionOk="0">
                  <a:moveTo>
                    <a:pt x="6911" y="0"/>
                  </a:moveTo>
                  <a:cubicBezTo>
                    <a:pt x="6436" y="0"/>
                    <a:pt x="5948" y="50"/>
                    <a:pt x="5471" y="160"/>
                  </a:cubicBezTo>
                  <a:lnTo>
                    <a:pt x="5404" y="193"/>
                  </a:lnTo>
                  <a:lnTo>
                    <a:pt x="5304" y="193"/>
                  </a:lnTo>
                  <a:lnTo>
                    <a:pt x="5204" y="227"/>
                  </a:lnTo>
                  <a:lnTo>
                    <a:pt x="5137" y="260"/>
                  </a:lnTo>
                  <a:cubicBezTo>
                    <a:pt x="4236" y="427"/>
                    <a:pt x="3469" y="794"/>
                    <a:pt x="2769" y="1294"/>
                  </a:cubicBezTo>
                  <a:cubicBezTo>
                    <a:pt x="2068" y="1794"/>
                    <a:pt x="1501" y="2395"/>
                    <a:pt x="1068" y="3095"/>
                  </a:cubicBezTo>
                  <a:cubicBezTo>
                    <a:pt x="634" y="3796"/>
                    <a:pt x="300" y="4596"/>
                    <a:pt x="167" y="5430"/>
                  </a:cubicBezTo>
                  <a:cubicBezTo>
                    <a:pt x="0" y="6264"/>
                    <a:pt x="0" y="7131"/>
                    <a:pt x="200" y="7999"/>
                  </a:cubicBezTo>
                  <a:lnTo>
                    <a:pt x="434" y="9033"/>
                  </a:lnTo>
                  <a:lnTo>
                    <a:pt x="667" y="10100"/>
                  </a:lnTo>
                  <a:lnTo>
                    <a:pt x="901" y="11134"/>
                  </a:lnTo>
                  <a:lnTo>
                    <a:pt x="1134" y="12168"/>
                  </a:lnTo>
                  <a:cubicBezTo>
                    <a:pt x="1334" y="13036"/>
                    <a:pt x="1701" y="13836"/>
                    <a:pt x="2202" y="14537"/>
                  </a:cubicBezTo>
                  <a:cubicBezTo>
                    <a:pt x="2702" y="15204"/>
                    <a:pt x="3302" y="15804"/>
                    <a:pt x="4003" y="16238"/>
                  </a:cubicBezTo>
                  <a:cubicBezTo>
                    <a:pt x="4703" y="16672"/>
                    <a:pt x="5504" y="17005"/>
                    <a:pt x="6338" y="17139"/>
                  </a:cubicBezTo>
                  <a:cubicBezTo>
                    <a:pt x="6684" y="17211"/>
                    <a:pt x="7049" y="17245"/>
                    <a:pt x="7421" y="17245"/>
                  </a:cubicBezTo>
                  <a:cubicBezTo>
                    <a:pt x="7911" y="17245"/>
                    <a:pt x="8414" y="17186"/>
                    <a:pt x="8906" y="17072"/>
                  </a:cubicBezTo>
                  <a:lnTo>
                    <a:pt x="8973" y="17072"/>
                  </a:lnTo>
                  <a:lnTo>
                    <a:pt x="9073" y="17039"/>
                  </a:lnTo>
                  <a:lnTo>
                    <a:pt x="9173" y="17039"/>
                  </a:lnTo>
                  <a:lnTo>
                    <a:pt x="9240" y="17005"/>
                  </a:lnTo>
                  <a:cubicBezTo>
                    <a:pt x="10141" y="16805"/>
                    <a:pt x="10908" y="16438"/>
                    <a:pt x="11608" y="15938"/>
                  </a:cubicBezTo>
                  <a:lnTo>
                    <a:pt x="14210" y="11835"/>
                  </a:lnTo>
                  <a:cubicBezTo>
                    <a:pt x="14377" y="11001"/>
                    <a:pt x="14377" y="10134"/>
                    <a:pt x="14177" y="9233"/>
                  </a:cubicBezTo>
                  <a:lnTo>
                    <a:pt x="13943" y="8199"/>
                  </a:lnTo>
                  <a:lnTo>
                    <a:pt x="13710" y="7165"/>
                  </a:lnTo>
                  <a:lnTo>
                    <a:pt x="13476" y="6131"/>
                  </a:lnTo>
                  <a:lnTo>
                    <a:pt x="13243" y="5063"/>
                  </a:lnTo>
                  <a:cubicBezTo>
                    <a:pt x="13043" y="4196"/>
                    <a:pt x="12676" y="3395"/>
                    <a:pt x="12175" y="2728"/>
                  </a:cubicBezTo>
                  <a:cubicBezTo>
                    <a:pt x="11675" y="2028"/>
                    <a:pt x="11075" y="1461"/>
                    <a:pt x="10374" y="1027"/>
                  </a:cubicBezTo>
                  <a:cubicBezTo>
                    <a:pt x="9674" y="560"/>
                    <a:pt x="8873" y="260"/>
                    <a:pt x="8039" y="93"/>
                  </a:cubicBezTo>
                  <a:cubicBezTo>
                    <a:pt x="7679" y="33"/>
                    <a:pt x="7299" y="0"/>
                    <a:pt x="69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25"/>
            <p:cNvSpPr/>
            <p:nvPr/>
          </p:nvSpPr>
          <p:spPr>
            <a:xfrm>
              <a:off x="7036739" y="3359159"/>
              <a:ext cx="281126" cy="339177"/>
            </a:xfrm>
            <a:custGeom>
              <a:avLst/>
              <a:gdLst/>
              <a:ahLst/>
              <a:cxnLst/>
              <a:rect l="l" t="t" r="r" b="b"/>
              <a:pathLst>
                <a:path w="14378" h="17347" fill="none" extrusionOk="0">
                  <a:moveTo>
                    <a:pt x="11608" y="15979"/>
                  </a:moveTo>
                  <a:cubicBezTo>
                    <a:pt x="10908" y="16479"/>
                    <a:pt x="10141" y="16846"/>
                    <a:pt x="9240" y="17046"/>
                  </a:cubicBezTo>
                  <a:lnTo>
                    <a:pt x="9173" y="17080"/>
                  </a:lnTo>
                  <a:lnTo>
                    <a:pt x="9073" y="17080"/>
                  </a:lnTo>
                  <a:lnTo>
                    <a:pt x="8973" y="17113"/>
                  </a:lnTo>
                  <a:lnTo>
                    <a:pt x="8906" y="17113"/>
                  </a:lnTo>
                  <a:cubicBezTo>
                    <a:pt x="8039" y="17313"/>
                    <a:pt x="7139" y="17346"/>
                    <a:pt x="6338" y="17180"/>
                  </a:cubicBezTo>
                  <a:cubicBezTo>
                    <a:pt x="5504" y="17046"/>
                    <a:pt x="4703" y="16713"/>
                    <a:pt x="4003" y="16279"/>
                  </a:cubicBezTo>
                  <a:cubicBezTo>
                    <a:pt x="3302" y="15845"/>
                    <a:pt x="2702" y="15245"/>
                    <a:pt x="2202" y="14578"/>
                  </a:cubicBezTo>
                  <a:cubicBezTo>
                    <a:pt x="1701" y="13877"/>
                    <a:pt x="1334" y="13077"/>
                    <a:pt x="1134" y="12209"/>
                  </a:cubicBezTo>
                  <a:lnTo>
                    <a:pt x="901" y="11175"/>
                  </a:lnTo>
                  <a:lnTo>
                    <a:pt x="667" y="10141"/>
                  </a:lnTo>
                  <a:lnTo>
                    <a:pt x="434" y="9074"/>
                  </a:lnTo>
                  <a:lnTo>
                    <a:pt x="200" y="8040"/>
                  </a:lnTo>
                  <a:cubicBezTo>
                    <a:pt x="0" y="7172"/>
                    <a:pt x="0" y="6305"/>
                    <a:pt x="167" y="5471"/>
                  </a:cubicBezTo>
                  <a:cubicBezTo>
                    <a:pt x="300" y="4637"/>
                    <a:pt x="634" y="3837"/>
                    <a:pt x="1068" y="3136"/>
                  </a:cubicBezTo>
                  <a:cubicBezTo>
                    <a:pt x="1501" y="2436"/>
                    <a:pt x="2068" y="1835"/>
                    <a:pt x="2769" y="1335"/>
                  </a:cubicBezTo>
                  <a:cubicBezTo>
                    <a:pt x="3469" y="835"/>
                    <a:pt x="4236" y="468"/>
                    <a:pt x="5137" y="301"/>
                  </a:cubicBezTo>
                  <a:lnTo>
                    <a:pt x="5204" y="268"/>
                  </a:lnTo>
                  <a:lnTo>
                    <a:pt x="5304" y="234"/>
                  </a:lnTo>
                  <a:lnTo>
                    <a:pt x="5404" y="234"/>
                  </a:lnTo>
                  <a:lnTo>
                    <a:pt x="5471" y="201"/>
                  </a:lnTo>
                  <a:cubicBezTo>
                    <a:pt x="6338" y="1"/>
                    <a:pt x="7239" y="1"/>
                    <a:pt x="8039" y="134"/>
                  </a:cubicBezTo>
                  <a:cubicBezTo>
                    <a:pt x="8873" y="301"/>
                    <a:pt x="9674" y="601"/>
                    <a:pt x="10374" y="1068"/>
                  </a:cubicBezTo>
                  <a:cubicBezTo>
                    <a:pt x="11075" y="1502"/>
                    <a:pt x="11675" y="2069"/>
                    <a:pt x="12175" y="2769"/>
                  </a:cubicBezTo>
                  <a:cubicBezTo>
                    <a:pt x="12676" y="3436"/>
                    <a:pt x="13043" y="4237"/>
                    <a:pt x="13243" y="5104"/>
                  </a:cubicBezTo>
                  <a:lnTo>
                    <a:pt x="13476" y="6172"/>
                  </a:lnTo>
                  <a:lnTo>
                    <a:pt x="13710" y="7206"/>
                  </a:lnTo>
                  <a:lnTo>
                    <a:pt x="13943" y="8240"/>
                  </a:lnTo>
                  <a:lnTo>
                    <a:pt x="14177" y="9274"/>
                  </a:lnTo>
                  <a:cubicBezTo>
                    <a:pt x="14377" y="10175"/>
                    <a:pt x="14377" y="11042"/>
                    <a:pt x="14210" y="11876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25"/>
            <p:cNvSpPr/>
            <p:nvPr/>
          </p:nvSpPr>
          <p:spPr>
            <a:xfrm>
              <a:off x="6870086" y="3272714"/>
              <a:ext cx="448886" cy="225949"/>
            </a:xfrm>
            <a:custGeom>
              <a:avLst/>
              <a:gdLst/>
              <a:ahLst/>
              <a:cxnLst/>
              <a:rect l="l" t="t" r="r" b="b"/>
              <a:pathLst>
                <a:path w="22958" h="11556" extrusionOk="0">
                  <a:moveTo>
                    <a:pt x="10977" y="1"/>
                  </a:moveTo>
                  <a:cubicBezTo>
                    <a:pt x="6313" y="1"/>
                    <a:pt x="0" y="2115"/>
                    <a:pt x="1818" y="6923"/>
                  </a:cubicBezTo>
                  <a:cubicBezTo>
                    <a:pt x="2867" y="9628"/>
                    <a:pt x="4783" y="11556"/>
                    <a:pt x="7737" y="11556"/>
                  </a:cubicBezTo>
                  <a:cubicBezTo>
                    <a:pt x="8353" y="11556"/>
                    <a:pt x="9015" y="11472"/>
                    <a:pt x="9724" y="11293"/>
                  </a:cubicBezTo>
                  <a:cubicBezTo>
                    <a:pt x="11892" y="10760"/>
                    <a:pt x="14060" y="9425"/>
                    <a:pt x="15428" y="7824"/>
                  </a:cubicBezTo>
                  <a:cubicBezTo>
                    <a:pt x="15792" y="7905"/>
                    <a:pt x="16180" y="7949"/>
                    <a:pt x="16592" y="7949"/>
                  </a:cubicBezTo>
                  <a:cubicBezTo>
                    <a:pt x="16861" y="7949"/>
                    <a:pt x="17140" y="7930"/>
                    <a:pt x="17429" y="7891"/>
                  </a:cubicBezTo>
                  <a:cubicBezTo>
                    <a:pt x="20298" y="7557"/>
                    <a:pt x="22733" y="5556"/>
                    <a:pt x="22867" y="3388"/>
                  </a:cubicBezTo>
                  <a:cubicBezTo>
                    <a:pt x="22957" y="1426"/>
                    <a:pt x="21137" y="38"/>
                    <a:pt x="18665" y="38"/>
                  </a:cubicBezTo>
                  <a:cubicBezTo>
                    <a:pt x="18405" y="38"/>
                    <a:pt x="18137" y="53"/>
                    <a:pt x="17863" y="85"/>
                  </a:cubicBezTo>
                  <a:cubicBezTo>
                    <a:pt x="16896" y="185"/>
                    <a:pt x="15928" y="519"/>
                    <a:pt x="15128" y="953"/>
                  </a:cubicBezTo>
                  <a:cubicBezTo>
                    <a:pt x="14401" y="330"/>
                    <a:pt x="12818" y="1"/>
                    <a:pt x="1097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25"/>
            <p:cNvSpPr/>
            <p:nvPr/>
          </p:nvSpPr>
          <p:spPr>
            <a:xfrm>
              <a:off x="7223277" y="3372103"/>
              <a:ext cx="105681" cy="122848"/>
            </a:xfrm>
            <a:custGeom>
              <a:avLst/>
              <a:gdLst/>
              <a:ahLst/>
              <a:cxnLst/>
              <a:rect l="l" t="t" r="r" b="b"/>
              <a:pathLst>
                <a:path w="5405" h="6283" extrusionOk="0">
                  <a:moveTo>
                    <a:pt x="2351" y="0"/>
                  </a:moveTo>
                  <a:cubicBezTo>
                    <a:pt x="2224" y="0"/>
                    <a:pt x="2096" y="13"/>
                    <a:pt x="1968" y="39"/>
                  </a:cubicBezTo>
                  <a:cubicBezTo>
                    <a:pt x="701" y="339"/>
                    <a:pt x="0" y="1974"/>
                    <a:pt x="401" y="3675"/>
                  </a:cubicBezTo>
                  <a:cubicBezTo>
                    <a:pt x="731" y="5209"/>
                    <a:pt x="1876" y="6283"/>
                    <a:pt x="3028" y="6283"/>
                  </a:cubicBezTo>
                  <a:cubicBezTo>
                    <a:pt x="3153" y="6283"/>
                    <a:pt x="3278" y="6270"/>
                    <a:pt x="3403" y="6244"/>
                  </a:cubicBezTo>
                  <a:cubicBezTo>
                    <a:pt x="4670" y="5943"/>
                    <a:pt x="5404" y="4309"/>
                    <a:pt x="5004" y="2608"/>
                  </a:cubicBezTo>
                  <a:cubicBezTo>
                    <a:pt x="4643" y="1073"/>
                    <a:pt x="3522" y="0"/>
                    <a:pt x="23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25"/>
            <p:cNvSpPr/>
            <p:nvPr/>
          </p:nvSpPr>
          <p:spPr>
            <a:xfrm>
              <a:off x="7256537" y="3464336"/>
              <a:ext cx="86109" cy="76822"/>
            </a:xfrm>
            <a:custGeom>
              <a:avLst/>
              <a:gdLst/>
              <a:ahLst/>
              <a:cxnLst/>
              <a:rect l="l" t="t" r="r" b="b"/>
              <a:pathLst>
                <a:path w="4404" h="3929" extrusionOk="0">
                  <a:moveTo>
                    <a:pt x="2154" y="0"/>
                  </a:moveTo>
                  <a:cubicBezTo>
                    <a:pt x="1959" y="0"/>
                    <a:pt x="1762" y="30"/>
                    <a:pt x="1568" y="92"/>
                  </a:cubicBezTo>
                  <a:cubicBezTo>
                    <a:pt x="568" y="392"/>
                    <a:pt x="0" y="1460"/>
                    <a:pt x="301" y="2461"/>
                  </a:cubicBezTo>
                  <a:lnTo>
                    <a:pt x="2736" y="3928"/>
                  </a:lnTo>
                  <a:cubicBezTo>
                    <a:pt x="3803" y="3595"/>
                    <a:pt x="4404" y="2461"/>
                    <a:pt x="4070" y="1427"/>
                  </a:cubicBezTo>
                  <a:cubicBezTo>
                    <a:pt x="3799" y="559"/>
                    <a:pt x="2999" y="0"/>
                    <a:pt x="2154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25"/>
            <p:cNvSpPr/>
            <p:nvPr/>
          </p:nvSpPr>
          <p:spPr>
            <a:xfrm>
              <a:off x="7256537" y="3459604"/>
              <a:ext cx="86109" cy="81553"/>
            </a:xfrm>
            <a:custGeom>
              <a:avLst/>
              <a:gdLst/>
              <a:ahLst/>
              <a:cxnLst/>
              <a:rect l="l" t="t" r="r" b="b"/>
              <a:pathLst>
                <a:path w="4404" h="4171" fill="none" extrusionOk="0">
                  <a:moveTo>
                    <a:pt x="301" y="2703"/>
                  </a:moveTo>
                  <a:cubicBezTo>
                    <a:pt x="0" y="1702"/>
                    <a:pt x="568" y="634"/>
                    <a:pt x="1568" y="334"/>
                  </a:cubicBezTo>
                  <a:lnTo>
                    <a:pt x="1568" y="334"/>
                  </a:lnTo>
                  <a:cubicBezTo>
                    <a:pt x="2602" y="1"/>
                    <a:pt x="3736" y="601"/>
                    <a:pt x="4070" y="1669"/>
                  </a:cubicBezTo>
                  <a:lnTo>
                    <a:pt x="4070" y="1669"/>
                  </a:lnTo>
                  <a:cubicBezTo>
                    <a:pt x="4404" y="2703"/>
                    <a:pt x="3803" y="3837"/>
                    <a:pt x="2736" y="4170"/>
                  </a:cubicBezTo>
                </a:path>
              </a:pathLst>
            </a:custGeom>
            <a:noFill/>
            <a:ln w="11675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25"/>
            <p:cNvSpPr/>
            <p:nvPr/>
          </p:nvSpPr>
          <p:spPr>
            <a:xfrm>
              <a:off x="7066088" y="3543468"/>
              <a:ext cx="19572" cy="22329"/>
            </a:xfrm>
            <a:custGeom>
              <a:avLst/>
              <a:gdLst/>
              <a:ahLst/>
              <a:cxnLst/>
              <a:rect l="l" t="t" r="r" b="b"/>
              <a:pathLst>
                <a:path w="1001" h="1142" extrusionOk="0">
                  <a:moveTo>
                    <a:pt x="425" y="0"/>
                  </a:moveTo>
                  <a:cubicBezTo>
                    <a:pt x="394" y="0"/>
                    <a:pt x="363" y="5"/>
                    <a:pt x="334" y="15"/>
                  </a:cubicBezTo>
                  <a:cubicBezTo>
                    <a:pt x="100" y="82"/>
                    <a:pt x="0" y="382"/>
                    <a:pt x="134" y="715"/>
                  </a:cubicBezTo>
                  <a:cubicBezTo>
                    <a:pt x="216" y="962"/>
                    <a:pt x="411" y="1142"/>
                    <a:pt x="589" y="1142"/>
                  </a:cubicBezTo>
                  <a:cubicBezTo>
                    <a:pt x="628" y="1142"/>
                    <a:pt x="665" y="1133"/>
                    <a:pt x="701" y="1116"/>
                  </a:cubicBezTo>
                  <a:cubicBezTo>
                    <a:pt x="934" y="1049"/>
                    <a:pt x="1001" y="749"/>
                    <a:pt x="901" y="448"/>
                  </a:cubicBezTo>
                  <a:cubicBezTo>
                    <a:pt x="815" y="164"/>
                    <a:pt x="608" y="0"/>
                    <a:pt x="4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25"/>
            <p:cNvSpPr/>
            <p:nvPr/>
          </p:nvSpPr>
          <p:spPr>
            <a:xfrm>
              <a:off x="7055647" y="3505925"/>
              <a:ext cx="20237" cy="11106"/>
            </a:xfrm>
            <a:custGeom>
              <a:avLst/>
              <a:gdLst/>
              <a:ahLst/>
              <a:cxnLst/>
              <a:rect l="l" t="t" r="r" b="b"/>
              <a:pathLst>
                <a:path w="1035" h="568" fill="none" extrusionOk="0">
                  <a:moveTo>
                    <a:pt x="0" y="567"/>
                  </a:moveTo>
                  <a:cubicBezTo>
                    <a:pt x="201" y="367"/>
                    <a:pt x="501" y="167"/>
                    <a:pt x="1035" y="0"/>
                  </a:cubicBezTo>
                </a:path>
              </a:pathLst>
            </a:custGeom>
            <a:noFill/>
            <a:ln w="1250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25"/>
            <p:cNvSpPr/>
            <p:nvPr/>
          </p:nvSpPr>
          <p:spPr>
            <a:xfrm>
              <a:off x="7141095" y="3523895"/>
              <a:ext cx="19572" cy="22329"/>
            </a:xfrm>
            <a:custGeom>
              <a:avLst/>
              <a:gdLst/>
              <a:ahLst/>
              <a:cxnLst/>
              <a:rect l="l" t="t" r="r" b="b"/>
              <a:pathLst>
                <a:path w="1001" h="1142" extrusionOk="0">
                  <a:moveTo>
                    <a:pt x="425" y="1"/>
                  </a:moveTo>
                  <a:cubicBezTo>
                    <a:pt x="394" y="1"/>
                    <a:pt x="363" y="5"/>
                    <a:pt x="334" y="15"/>
                  </a:cubicBezTo>
                  <a:cubicBezTo>
                    <a:pt x="100" y="82"/>
                    <a:pt x="0" y="382"/>
                    <a:pt x="100" y="716"/>
                  </a:cubicBezTo>
                  <a:cubicBezTo>
                    <a:pt x="210" y="963"/>
                    <a:pt x="388" y="1142"/>
                    <a:pt x="577" y="1142"/>
                  </a:cubicBezTo>
                  <a:cubicBezTo>
                    <a:pt x="618" y="1142"/>
                    <a:pt x="659" y="1134"/>
                    <a:pt x="701" y="1116"/>
                  </a:cubicBezTo>
                  <a:cubicBezTo>
                    <a:pt x="901" y="1049"/>
                    <a:pt x="1001" y="749"/>
                    <a:pt x="901" y="449"/>
                  </a:cubicBezTo>
                  <a:cubicBezTo>
                    <a:pt x="815" y="164"/>
                    <a:pt x="608" y="1"/>
                    <a:pt x="4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25"/>
            <p:cNvSpPr/>
            <p:nvPr/>
          </p:nvSpPr>
          <p:spPr>
            <a:xfrm>
              <a:off x="7142385" y="3476556"/>
              <a:ext cx="22857" cy="3950"/>
            </a:xfrm>
            <a:custGeom>
              <a:avLst/>
              <a:gdLst/>
              <a:ahLst/>
              <a:cxnLst/>
              <a:rect l="l" t="t" r="r" b="b"/>
              <a:pathLst>
                <a:path w="1169" h="202" fill="none" extrusionOk="0">
                  <a:moveTo>
                    <a:pt x="1168" y="34"/>
                  </a:moveTo>
                  <a:cubicBezTo>
                    <a:pt x="868" y="1"/>
                    <a:pt x="468" y="1"/>
                    <a:pt x="1" y="201"/>
                  </a:cubicBezTo>
                </a:path>
              </a:pathLst>
            </a:custGeom>
            <a:noFill/>
            <a:ln w="1250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25"/>
            <p:cNvSpPr/>
            <p:nvPr/>
          </p:nvSpPr>
          <p:spPr>
            <a:xfrm>
              <a:off x="7138475" y="3573091"/>
              <a:ext cx="27413" cy="46985"/>
            </a:xfrm>
            <a:custGeom>
              <a:avLst/>
              <a:gdLst/>
              <a:ahLst/>
              <a:cxnLst/>
              <a:rect l="l" t="t" r="r" b="b"/>
              <a:pathLst>
                <a:path w="1402" h="2403" fill="none" extrusionOk="0">
                  <a:moveTo>
                    <a:pt x="1035" y="1"/>
                  </a:moveTo>
                  <a:cubicBezTo>
                    <a:pt x="1402" y="968"/>
                    <a:pt x="935" y="2002"/>
                    <a:pt x="1" y="2403"/>
                  </a:cubicBezTo>
                </a:path>
              </a:pathLst>
            </a:custGeom>
            <a:noFill/>
            <a:ln w="12500" cap="rnd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25"/>
            <p:cNvSpPr/>
            <p:nvPr/>
          </p:nvSpPr>
          <p:spPr>
            <a:xfrm>
              <a:off x="6595813" y="3971039"/>
              <a:ext cx="801594" cy="772832"/>
            </a:xfrm>
            <a:custGeom>
              <a:avLst/>
              <a:gdLst/>
              <a:ahLst/>
              <a:cxnLst/>
              <a:rect l="l" t="t" r="r" b="b"/>
              <a:pathLst>
                <a:path w="40997" h="39526" extrusionOk="0">
                  <a:moveTo>
                    <a:pt x="12011" y="1"/>
                  </a:moveTo>
                  <a:cubicBezTo>
                    <a:pt x="9669" y="1"/>
                    <a:pt x="7435" y="1320"/>
                    <a:pt x="6372" y="3566"/>
                  </a:cubicBezTo>
                  <a:cubicBezTo>
                    <a:pt x="5605" y="5234"/>
                    <a:pt x="5605" y="7035"/>
                    <a:pt x="6238" y="8603"/>
                  </a:cubicBezTo>
                  <a:lnTo>
                    <a:pt x="7106" y="25749"/>
                  </a:lnTo>
                  <a:cubicBezTo>
                    <a:pt x="7139" y="26115"/>
                    <a:pt x="7172" y="26482"/>
                    <a:pt x="7306" y="26816"/>
                  </a:cubicBezTo>
                  <a:cubicBezTo>
                    <a:pt x="7172" y="26916"/>
                    <a:pt x="7039" y="27049"/>
                    <a:pt x="6972" y="27216"/>
                  </a:cubicBezTo>
                  <a:lnTo>
                    <a:pt x="1969" y="35722"/>
                  </a:lnTo>
                  <a:lnTo>
                    <a:pt x="1368" y="36123"/>
                  </a:lnTo>
                  <a:cubicBezTo>
                    <a:pt x="268" y="36856"/>
                    <a:pt x="1" y="38324"/>
                    <a:pt x="735" y="39425"/>
                  </a:cubicBezTo>
                  <a:lnTo>
                    <a:pt x="801" y="39525"/>
                  </a:lnTo>
                  <a:lnTo>
                    <a:pt x="1802" y="38858"/>
                  </a:lnTo>
                  <a:lnTo>
                    <a:pt x="13277" y="31953"/>
                  </a:lnTo>
                  <a:cubicBezTo>
                    <a:pt x="14378" y="31286"/>
                    <a:pt x="14411" y="29718"/>
                    <a:pt x="13644" y="28584"/>
                  </a:cubicBezTo>
                  <a:cubicBezTo>
                    <a:pt x="14444" y="27883"/>
                    <a:pt x="14945" y="26883"/>
                    <a:pt x="14978" y="25749"/>
                  </a:cubicBezTo>
                  <a:lnTo>
                    <a:pt x="16212" y="15008"/>
                  </a:lnTo>
                  <a:lnTo>
                    <a:pt x="29222" y="20945"/>
                  </a:lnTo>
                  <a:cubicBezTo>
                    <a:pt x="30069" y="21345"/>
                    <a:pt x="30962" y="21530"/>
                    <a:pt x="31842" y="21530"/>
                  </a:cubicBezTo>
                  <a:cubicBezTo>
                    <a:pt x="32799" y="21530"/>
                    <a:pt x="33741" y="21311"/>
                    <a:pt x="34592" y="20912"/>
                  </a:cubicBezTo>
                  <a:cubicBezTo>
                    <a:pt x="36260" y="20411"/>
                    <a:pt x="37728" y="19344"/>
                    <a:pt x="38728" y="17776"/>
                  </a:cubicBezTo>
                  <a:cubicBezTo>
                    <a:pt x="40997" y="14274"/>
                    <a:pt x="39963" y="9604"/>
                    <a:pt x="36460" y="7369"/>
                  </a:cubicBezTo>
                  <a:cubicBezTo>
                    <a:pt x="35221" y="6572"/>
                    <a:pt x="33823" y="6189"/>
                    <a:pt x="32439" y="6189"/>
                  </a:cubicBezTo>
                  <a:cubicBezTo>
                    <a:pt x="31215" y="6189"/>
                    <a:pt x="30002" y="6489"/>
                    <a:pt x="28921" y="7068"/>
                  </a:cubicBezTo>
                  <a:lnTo>
                    <a:pt x="14678" y="597"/>
                  </a:lnTo>
                  <a:cubicBezTo>
                    <a:pt x="13813" y="192"/>
                    <a:pt x="12904" y="1"/>
                    <a:pt x="1201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25"/>
            <p:cNvSpPr/>
            <p:nvPr/>
          </p:nvSpPr>
          <p:spPr>
            <a:xfrm>
              <a:off x="6399498" y="4625819"/>
              <a:ext cx="414669" cy="182640"/>
            </a:xfrm>
            <a:custGeom>
              <a:avLst/>
              <a:gdLst/>
              <a:ahLst/>
              <a:cxnLst/>
              <a:rect l="l" t="t" r="r" b="b"/>
              <a:pathLst>
                <a:path w="21208" h="9341" extrusionOk="0">
                  <a:moveTo>
                    <a:pt x="16812" y="0"/>
                  </a:moveTo>
                  <a:lnTo>
                    <a:pt x="667" y="7472"/>
                  </a:lnTo>
                  <a:cubicBezTo>
                    <a:pt x="267" y="7673"/>
                    <a:pt x="0" y="8340"/>
                    <a:pt x="0" y="9074"/>
                  </a:cubicBezTo>
                  <a:lnTo>
                    <a:pt x="17846" y="9340"/>
                  </a:lnTo>
                  <a:cubicBezTo>
                    <a:pt x="17857" y="9341"/>
                    <a:pt x="17868" y="9341"/>
                    <a:pt x="17878" y="9341"/>
                  </a:cubicBezTo>
                  <a:cubicBezTo>
                    <a:pt x="20092" y="9341"/>
                    <a:pt x="21208" y="5895"/>
                    <a:pt x="19648" y="3803"/>
                  </a:cubicBezTo>
                  <a:lnTo>
                    <a:pt x="16812" y="0"/>
                  </a:ln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25"/>
            <p:cNvSpPr/>
            <p:nvPr/>
          </p:nvSpPr>
          <p:spPr>
            <a:xfrm>
              <a:off x="6399498" y="4700180"/>
              <a:ext cx="414826" cy="108927"/>
            </a:xfrm>
            <a:custGeom>
              <a:avLst/>
              <a:gdLst/>
              <a:ahLst/>
              <a:cxnLst/>
              <a:rect l="l" t="t" r="r" b="b"/>
              <a:pathLst>
                <a:path w="21216" h="5571" fill="none" extrusionOk="0">
                  <a:moveTo>
                    <a:pt x="0" y="5271"/>
                  </a:moveTo>
                  <a:lnTo>
                    <a:pt x="17846" y="5537"/>
                  </a:lnTo>
                  <a:cubicBezTo>
                    <a:pt x="20081" y="5571"/>
                    <a:pt x="21215" y="2102"/>
                    <a:pt x="19681" y="0"/>
                  </a:cubicBezTo>
                </a:path>
              </a:pathLst>
            </a:custGeom>
            <a:noFill/>
            <a:ln w="14175" cap="rnd" cmpd="sng">
              <a:solidFill>
                <a:srgbClr val="595959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25"/>
            <p:cNvSpPr/>
            <p:nvPr/>
          </p:nvSpPr>
          <p:spPr>
            <a:xfrm>
              <a:off x="6397543" y="4741203"/>
              <a:ext cx="105662" cy="63995"/>
            </a:xfrm>
            <a:custGeom>
              <a:avLst/>
              <a:gdLst/>
              <a:ahLst/>
              <a:cxnLst/>
              <a:rect l="l" t="t" r="r" b="b"/>
              <a:pathLst>
                <a:path w="5404" h="3273" extrusionOk="0">
                  <a:moveTo>
                    <a:pt x="2991" y="1"/>
                  </a:moveTo>
                  <a:cubicBezTo>
                    <a:pt x="2950" y="1"/>
                    <a:pt x="2910" y="2"/>
                    <a:pt x="2869" y="4"/>
                  </a:cubicBezTo>
                  <a:cubicBezTo>
                    <a:pt x="1268" y="70"/>
                    <a:pt x="0" y="1438"/>
                    <a:pt x="67" y="3072"/>
                  </a:cubicBezTo>
                  <a:lnTo>
                    <a:pt x="67" y="3273"/>
                  </a:lnTo>
                  <a:lnTo>
                    <a:pt x="5404" y="3039"/>
                  </a:lnTo>
                  <a:lnTo>
                    <a:pt x="5371" y="2305"/>
                  </a:lnTo>
                  <a:cubicBezTo>
                    <a:pt x="5338" y="1012"/>
                    <a:pt x="4272" y="1"/>
                    <a:pt x="2991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25"/>
            <p:cNvSpPr/>
            <p:nvPr/>
          </p:nvSpPr>
          <p:spPr>
            <a:xfrm>
              <a:off x="6530583" y="4693649"/>
              <a:ext cx="61336" cy="66537"/>
            </a:xfrm>
            <a:custGeom>
              <a:avLst/>
              <a:gdLst/>
              <a:ahLst/>
              <a:cxnLst/>
              <a:rect l="l" t="t" r="r" b="b"/>
              <a:pathLst>
                <a:path w="3137" h="3403" fill="none" extrusionOk="0">
                  <a:moveTo>
                    <a:pt x="3137" y="2002"/>
                  </a:moveTo>
                  <a:lnTo>
                    <a:pt x="1102" y="1"/>
                  </a:lnTo>
                  <a:lnTo>
                    <a:pt x="1869" y="3403"/>
                  </a:lnTo>
                  <a:lnTo>
                    <a:pt x="1" y="1201"/>
                  </a:lnTo>
                </a:path>
              </a:pathLst>
            </a:custGeom>
            <a:noFill/>
            <a:ln w="13350" cap="rnd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25"/>
            <p:cNvSpPr/>
            <p:nvPr/>
          </p:nvSpPr>
          <p:spPr>
            <a:xfrm>
              <a:off x="6601679" y="4093071"/>
              <a:ext cx="933339" cy="640775"/>
            </a:xfrm>
            <a:custGeom>
              <a:avLst/>
              <a:gdLst/>
              <a:ahLst/>
              <a:cxnLst/>
              <a:rect l="l" t="t" r="r" b="b"/>
              <a:pathLst>
                <a:path w="47735" h="32772" extrusionOk="0">
                  <a:moveTo>
                    <a:pt x="38676" y="1"/>
                  </a:moveTo>
                  <a:cubicBezTo>
                    <a:pt x="36231" y="1"/>
                    <a:pt x="33951" y="1089"/>
                    <a:pt x="32391" y="2896"/>
                  </a:cubicBezTo>
                  <a:lnTo>
                    <a:pt x="15145" y="1962"/>
                  </a:lnTo>
                  <a:cubicBezTo>
                    <a:pt x="14982" y="1950"/>
                    <a:pt x="14821" y="1945"/>
                    <a:pt x="14660" y="1945"/>
                  </a:cubicBezTo>
                  <a:cubicBezTo>
                    <a:pt x="11068" y="1945"/>
                    <a:pt x="8062" y="4758"/>
                    <a:pt x="7806" y="8366"/>
                  </a:cubicBezTo>
                  <a:cubicBezTo>
                    <a:pt x="7806" y="8466"/>
                    <a:pt x="7806" y="8533"/>
                    <a:pt x="7806" y="8633"/>
                  </a:cubicBezTo>
                  <a:lnTo>
                    <a:pt x="868" y="26779"/>
                  </a:lnTo>
                  <a:cubicBezTo>
                    <a:pt x="1" y="28914"/>
                    <a:pt x="968" y="31383"/>
                    <a:pt x="3036" y="32350"/>
                  </a:cubicBezTo>
                  <a:cubicBezTo>
                    <a:pt x="3637" y="32637"/>
                    <a:pt x="4271" y="32772"/>
                    <a:pt x="4896" y="32772"/>
                  </a:cubicBezTo>
                  <a:cubicBezTo>
                    <a:pt x="6526" y="32772"/>
                    <a:pt x="8093" y="31849"/>
                    <a:pt x="8841" y="30282"/>
                  </a:cubicBezTo>
                  <a:lnTo>
                    <a:pt x="17280" y="15872"/>
                  </a:lnTo>
                  <a:lnTo>
                    <a:pt x="38295" y="17006"/>
                  </a:lnTo>
                  <a:cubicBezTo>
                    <a:pt x="38468" y="17019"/>
                    <a:pt x="38639" y="17026"/>
                    <a:pt x="38809" y="17026"/>
                  </a:cubicBezTo>
                  <a:cubicBezTo>
                    <a:pt x="40778" y="17026"/>
                    <a:pt x="42573" y="16155"/>
                    <a:pt x="43832" y="14804"/>
                  </a:cubicBezTo>
                  <a:cubicBezTo>
                    <a:pt x="45333" y="13637"/>
                    <a:pt x="46434" y="11935"/>
                    <a:pt x="46834" y="9934"/>
                  </a:cubicBezTo>
                  <a:cubicBezTo>
                    <a:pt x="47735" y="5431"/>
                    <a:pt x="44800" y="1061"/>
                    <a:pt x="40296" y="160"/>
                  </a:cubicBezTo>
                  <a:cubicBezTo>
                    <a:pt x="39752" y="53"/>
                    <a:pt x="39210" y="1"/>
                    <a:pt x="38676" y="1"/>
                  </a:cubicBezTo>
                  <a:close/>
                </a:path>
              </a:pathLst>
            </a:custGeom>
            <a:solidFill>
              <a:srgbClr val="FF6952"/>
            </a:solidFill>
            <a:ln w="11675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25"/>
            <p:cNvSpPr/>
            <p:nvPr/>
          </p:nvSpPr>
          <p:spPr>
            <a:xfrm>
              <a:off x="7144360" y="1928799"/>
              <a:ext cx="393299" cy="949000"/>
            </a:xfrm>
            <a:custGeom>
              <a:avLst/>
              <a:gdLst/>
              <a:ahLst/>
              <a:cxnLst/>
              <a:rect l="l" t="t" r="r" b="b"/>
              <a:pathLst>
                <a:path w="20115" h="48536" fill="none" extrusionOk="0">
                  <a:moveTo>
                    <a:pt x="0" y="0"/>
                  </a:moveTo>
                  <a:cubicBezTo>
                    <a:pt x="12442" y="12409"/>
                    <a:pt x="20114" y="29588"/>
                    <a:pt x="20114" y="48535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25"/>
            <p:cNvSpPr/>
            <p:nvPr/>
          </p:nvSpPr>
          <p:spPr>
            <a:xfrm>
              <a:off x="4853030" y="1928134"/>
              <a:ext cx="392653" cy="949665"/>
            </a:xfrm>
            <a:custGeom>
              <a:avLst/>
              <a:gdLst/>
              <a:ahLst/>
              <a:cxnLst/>
              <a:rect l="l" t="t" r="r" b="b"/>
              <a:pathLst>
                <a:path w="20082" h="48570" fill="none" extrusionOk="0">
                  <a:moveTo>
                    <a:pt x="0" y="48569"/>
                  </a:moveTo>
                  <a:cubicBezTo>
                    <a:pt x="0" y="29622"/>
                    <a:pt x="7673" y="12443"/>
                    <a:pt x="20081" y="1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25"/>
            <p:cNvSpPr/>
            <p:nvPr/>
          </p:nvSpPr>
          <p:spPr>
            <a:xfrm>
              <a:off x="5320685" y="2356018"/>
              <a:ext cx="420046" cy="319605"/>
            </a:xfrm>
            <a:custGeom>
              <a:avLst/>
              <a:gdLst/>
              <a:ahLst/>
              <a:cxnLst/>
              <a:rect l="l" t="t" r="r" b="b"/>
              <a:pathLst>
                <a:path w="21483" h="16346" fill="none" extrusionOk="0">
                  <a:moveTo>
                    <a:pt x="0" y="15578"/>
                  </a:moveTo>
                  <a:cubicBezTo>
                    <a:pt x="4304" y="13377"/>
                    <a:pt x="7372" y="11075"/>
                    <a:pt x="9140" y="8807"/>
                  </a:cubicBezTo>
                  <a:cubicBezTo>
                    <a:pt x="10942" y="6572"/>
                    <a:pt x="11409" y="4303"/>
                    <a:pt x="10575" y="2135"/>
                  </a:cubicBezTo>
                  <a:cubicBezTo>
                    <a:pt x="9707" y="0"/>
                    <a:pt x="7106" y="34"/>
                    <a:pt x="5137" y="1235"/>
                  </a:cubicBezTo>
                  <a:cubicBezTo>
                    <a:pt x="3169" y="2402"/>
                    <a:pt x="1768" y="4770"/>
                    <a:pt x="3303" y="7272"/>
                  </a:cubicBezTo>
                  <a:cubicBezTo>
                    <a:pt x="4837" y="9807"/>
                    <a:pt x="6639" y="12643"/>
                    <a:pt x="8940" y="14277"/>
                  </a:cubicBezTo>
                  <a:cubicBezTo>
                    <a:pt x="11242" y="15912"/>
                    <a:pt x="14077" y="16345"/>
                    <a:pt x="17613" y="14077"/>
                  </a:cubicBezTo>
                  <a:cubicBezTo>
                    <a:pt x="18347" y="13577"/>
                    <a:pt x="19047" y="13043"/>
                    <a:pt x="19681" y="12443"/>
                  </a:cubicBezTo>
                  <a:cubicBezTo>
                    <a:pt x="20315" y="11842"/>
                    <a:pt x="20915" y="11208"/>
                    <a:pt x="21482" y="10541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dot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25"/>
            <p:cNvSpPr/>
            <p:nvPr/>
          </p:nvSpPr>
          <p:spPr>
            <a:xfrm>
              <a:off x="4919550" y="2791704"/>
              <a:ext cx="168288" cy="208742"/>
            </a:xfrm>
            <a:custGeom>
              <a:avLst/>
              <a:gdLst/>
              <a:ahLst/>
              <a:cxnLst/>
              <a:rect l="l" t="t" r="r" b="b"/>
              <a:pathLst>
                <a:path w="8607" h="10676" fill="none" extrusionOk="0">
                  <a:moveTo>
                    <a:pt x="1" y="10675"/>
                  </a:moveTo>
                  <a:cubicBezTo>
                    <a:pt x="1368" y="6205"/>
                    <a:pt x="4704" y="2770"/>
                    <a:pt x="8607" y="1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dot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25"/>
            <p:cNvSpPr/>
            <p:nvPr/>
          </p:nvSpPr>
          <p:spPr>
            <a:xfrm>
              <a:off x="5544394" y="3008256"/>
              <a:ext cx="585715" cy="418091"/>
            </a:xfrm>
            <a:custGeom>
              <a:avLst/>
              <a:gdLst/>
              <a:ahLst/>
              <a:cxnLst/>
              <a:rect l="l" t="t" r="r" b="b"/>
              <a:pathLst>
                <a:path w="29956" h="21383" fill="none" extrusionOk="0">
                  <a:moveTo>
                    <a:pt x="29956" y="21382"/>
                  </a:moveTo>
                  <a:cubicBezTo>
                    <a:pt x="19281" y="12676"/>
                    <a:pt x="9641" y="1"/>
                    <a:pt x="1" y="7806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dot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25"/>
            <p:cNvSpPr/>
            <p:nvPr/>
          </p:nvSpPr>
          <p:spPr>
            <a:xfrm>
              <a:off x="6799323" y="2692568"/>
              <a:ext cx="187841" cy="245247"/>
            </a:xfrm>
            <a:custGeom>
              <a:avLst/>
              <a:gdLst/>
              <a:ahLst/>
              <a:cxnLst/>
              <a:rect l="l" t="t" r="r" b="b"/>
              <a:pathLst>
                <a:path w="9607" h="12543" fill="none" extrusionOk="0">
                  <a:moveTo>
                    <a:pt x="0" y="1"/>
                  </a:moveTo>
                  <a:cubicBezTo>
                    <a:pt x="4904" y="1668"/>
                    <a:pt x="9307" y="5171"/>
                    <a:pt x="9607" y="12543"/>
                  </a:cubicBez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dot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25"/>
            <p:cNvSpPr/>
            <p:nvPr/>
          </p:nvSpPr>
          <p:spPr>
            <a:xfrm>
              <a:off x="5125661" y="2707566"/>
              <a:ext cx="145471" cy="60691"/>
            </a:xfrm>
            <a:custGeom>
              <a:avLst/>
              <a:gdLst/>
              <a:ahLst/>
              <a:cxnLst/>
              <a:rect l="l" t="t" r="r" b="b"/>
              <a:pathLst>
                <a:path w="7440" h="3104" extrusionOk="0">
                  <a:moveTo>
                    <a:pt x="7239" y="1"/>
                  </a:moveTo>
                  <a:lnTo>
                    <a:pt x="1" y="3103"/>
                  </a:lnTo>
                  <a:lnTo>
                    <a:pt x="7439" y="1202"/>
                  </a:lnTo>
                  <a:lnTo>
                    <a:pt x="7239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25"/>
            <p:cNvSpPr/>
            <p:nvPr/>
          </p:nvSpPr>
          <p:spPr>
            <a:xfrm>
              <a:off x="5121105" y="2665820"/>
              <a:ext cx="209368" cy="103726"/>
            </a:xfrm>
            <a:custGeom>
              <a:avLst/>
              <a:gdLst/>
              <a:ahLst/>
              <a:cxnLst/>
              <a:rect l="l" t="t" r="r" b="b"/>
              <a:pathLst>
                <a:path w="10708" h="5305" extrusionOk="0">
                  <a:moveTo>
                    <a:pt x="4470" y="1"/>
                  </a:moveTo>
                  <a:lnTo>
                    <a:pt x="0" y="5305"/>
                  </a:lnTo>
                  <a:lnTo>
                    <a:pt x="0" y="5305"/>
                  </a:lnTo>
                  <a:lnTo>
                    <a:pt x="10708" y="1402"/>
                  </a:lnTo>
                  <a:lnTo>
                    <a:pt x="7272" y="868"/>
                  </a:lnTo>
                  <a:lnTo>
                    <a:pt x="6371" y="1335"/>
                  </a:lnTo>
                  <a:lnTo>
                    <a:pt x="5838" y="335"/>
                  </a:lnTo>
                  <a:lnTo>
                    <a:pt x="447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25"/>
            <p:cNvSpPr/>
            <p:nvPr/>
          </p:nvSpPr>
          <p:spPr>
            <a:xfrm>
              <a:off x="5164807" y="2672350"/>
              <a:ext cx="80889" cy="63937"/>
            </a:xfrm>
            <a:custGeom>
              <a:avLst/>
              <a:gdLst/>
              <a:ahLst/>
              <a:cxnLst/>
              <a:rect l="l" t="t" r="r" b="b"/>
              <a:pathLst>
                <a:path w="4137" h="3270" extrusionOk="0">
                  <a:moveTo>
                    <a:pt x="3603" y="1"/>
                  </a:moveTo>
                  <a:lnTo>
                    <a:pt x="0" y="3270"/>
                  </a:lnTo>
                  <a:lnTo>
                    <a:pt x="0" y="3270"/>
                  </a:lnTo>
                  <a:lnTo>
                    <a:pt x="4136" y="1001"/>
                  </a:lnTo>
                  <a:lnTo>
                    <a:pt x="3603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25"/>
            <p:cNvSpPr/>
            <p:nvPr/>
          </p:nvSpPr>
          <p:spPr>
            <a:xfrm>
              <a:off x="6560597" y="2640400"/>
              <a:ext cx="153937" cy="33278"/>
            </a:xfrm>
            <a:custGeom>
              <a:avLst/>
              <a:gdLst/>
              <a:ahLst/>
              <a:cxnLst/>
              <a:rect l="l" t="t" r="r" b="b"/>
              <a:pathLst>
                <a:path w="7873" h="1702" extrusionOk="0">
                  <a:moveTo>
                    <a:pt x="0" y="0"/>
                  </a:moveTo>
                  <a:lnTo>
                    <a:pt x="7506" y="1701"/>
                  </a:lnTo>
                  <a:lnTo>
                    <a:pt x="7873" y="5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25"/>
            <p:cNvSpPr/>
            <p:nvPr/>
          </p:nvSpPr>
          <p:spPr>
            <a:xfrm>
              <a:off x="6556687" y="2586903"/>
              <a:ext cx="221119" cy="80243"/>
            </a:xfrm>
            <a:custGeom>
              <a:avLst/>
              <a:gdLst/>
              <a:ahLst/>
              <a:cxnLst/>
              <a:rect l="l" t="t" r="r" b="b"/>
              <a:pathLst>
                <a:path w="11309" h="4104" extrusionOk="0">
                  <a:moveTo>
                    <a:pt x="6371" y="1"/>
                  </a:moveTo>
                  <a:lnTo>
                    <a:pt x="0" y="2703"/>
                  </a:lnTo>
                  <a:lnTo>
                    <a:pt x="11308" y="4104"/>
                  </a:lnTo>
                  <a:lnTo>
                    <a:pt x="8473" y="2069"/>
                  </a:lnTo>
                  <a:lnTo>
                    <a:pt x="7472" y="2069"/>
                  </a:lnTo>
                  <a:lnTo>
                    <a:pt x="7439" y="935"/>
                  </a:lnTo>
                  <a:lnTo>
                    <a:pt x="63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25"/>
            <p:cNvSpPr/>
            <p:nvPr/>
          </p:nvSpPr>
          <p:spPr>
            <a:xfrm>
              <a:off x="6610165" y="2605165"/>
              <a:ext cx="92640" cy="24812"/>
            </a:xfrm>
            <a:custGeom>
              <a:avLst/>
              <a:gdLst/>
              <a:ahLst/>
              <a:cxnLst/>
              <a:rect l="l" t="t" r="r" b="b"/>
              <a:pathLst>
                <a:path w="4738" h="1269" extrusionOk="0">
                  <a:moveTo>
                    <a:pt x="4704" y="1"/>
                  </a:moveTo>
                  <a:lnTo>
                    <a:pt x="1" y="1268"/>
                  </a:lnTo>
                  <a:lnTo>
                    <a:pt x="1" y="1268"/>
                  </a:lnTo>
                  <a:lnTo>
                    <a:pt x="4737" y="1135"/>
                  </a:lnTo>
                  <a:lnTo>
                    <a:pt x="4704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25"/>
            <p:cNvSpPr/>
            <p:nvPr/>
          </p:nvSpPr>
          <p:spPr>
            <a:xfrm>
              <a:off x="6188166" y="3492219"/>
              <a:ext cx="145471" cy="60671"/>
            </a:xfrm>
            <a:custGeom>
              <a:avLst/>
              <a:gdLst/>
              <a:ahLst/>
              <a:cxnLst/>
              <a:rect l="l" t="t" r="r" b="b"/>
              <a:pathLst>
                <a:path w="7440" h="3103" extrusionOk="0">
                  <a:moveTo>
                    <a:pt x="167" y="1"/>
                  </a:moveTo>
                  <a:lnTo>
                    <a:pt x="0" y="1201"/>
                  </a:lnTo>
                  <a:lnTo>
                    <a:pt x="7439" y="3103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25"/>
            <p:cNvSpPr/>
            <p:nvPr/>
          </p:nvSpPr>
          <p:spPr>
            <a:xfrm>
              <a:off x="6128157" y="3450472"/>
              <a:ext cx="209388" cy="103726"/>
            </a:xfrm>
            <a:custGeom>
              <a:avLst/>
              <a:gdLst/>
              <a:ahLst/>
              <a:cxnLst/>
              <a:rect l="l" t="t" r="r" b="b"/>
              <a:pathLst>
                <a:path w="10709" h="5305" extrusionOk="0">
                  <a:moveTo>
                    <a:pt x="6238" y="1"/>
                  </a:moveTo>
                  <a:lnTo>
                    <a:pt x="4871" y="334"/>
                  </a:lnTo>
                  <a:lnTo>
                    <a:pt x="4337" y="1335"/>
                  </a:lnTo>
                  <a:lnTo>
                    <a:pt x="3436" y="868"/>
                  </a:lnTo>
                  <a:lnTo>
                    <a:pt x="1" y="1402"/>
                  </a:lnTo>
                  <a:lnTo>
                    <a:pt x="10708" y="5305"/>
                  </a:lnTo>
                  <a:lnTo>
                    <a:pt x="10708" y="5305"/>
                  </a:lnTo>
                  <a:lnTo>
                    <a:pt x="623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25"/>
            <p:cNvSpPr/>
            <p:nvPr/>
          </p:nvSpPr>
          <p:spPr>
            <a:xfrm>
              <a:off x="6212960" y="3457003"/>
              <a:ext cx="81534" cy="63937"/>
            </a:xfrm>
            <a:custGeom>
              <a:avLst/>
              <a:gdLst/>
              <a:ahLst/>
              <a:cxnLst/>
              <a:rect l="l" t="t" r="r" b="b"/>
              <a:pathLst>
                <a:path w="4170" h="3270" extrusionOk="0">
                  <a:moveTo>
                    <a:pt x="534" y="0"/>
                  </a:moveTo>
                  <a:lnTo>
                    <a:pt x="0" y="1001"/>
                  </a:lnTo>
                  <a:lnTo>
                    <a:pt x="4170" y="3269"/>
                  </a:lnTo>
                  <a:lnTo>
                    <a:pt x="4170" y="3269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3" name="Google Shape;1783;p25"/>
            <p:cNvSpPr/>
            <p:nvPr/>
          </p:nvSpPr>
          <p:spPr>
            <a:xfrm>
              <a:off x="6311430" y="4806491"/>
              <a:ext cx="526373" cy="11106"/>
            </a:xfrm>
            <a:custGeom>
              <a:avLst/>
              <a:gdLst/>
              <a:ahLst/>
              <a:cxnLst/>
              <a:rect l="l" t="t" r="r" b="b"/>
              <a:pathLst>
                <a:path w="26921" h="568" extrusionOk="0">
                  <a:moveTo>
                    <a:pt x="1" y="0"/>
                  </a:moveTo>
                  <a:lnTo>
                    <a:pt x="1" y="167"/>
                  </a:lnTo>
                  <a:lnTo>
                    <a:pt x="26920" y="567"/>
                  </a:lnTo>
                  <a:lnTo>
                    <a:pt x="26920" y="43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4" name="Google Shape;1784;p25"/>
            <p:cNvSpPr/>
            <p:nvPr/>
          </p:nvSpPr>
          <p:spPr>
            <a:xfrm>
              <a:off x="5423731" y="4630375"/>
              <a:ext cx="526373" cy="21547"/>
            </a:xfrm>
            <a:custGeom>
              <a:avLst/>
              <a:gdLst/>
              <a:ahLst/>
              <a:cxnLst/>
              <a:rect l="l" t="t" r="r" b="b"/>
              <a:pathLst>
                <a:path w="26921" h="1102" extrusionOk="0">
                  <a:moveTo>
                    <a:pt x="26887" y="1"/>
                  </a:moveTo>
                  <a:lnTo>
                    <a:pt x="1" y="968"/>
                  </a:lnTo>
                  <a:lnTo>
                    <a:pt x="1" y="1102"/>
                  </a:lnTo>
                  <a:lnTo>
                    <a:pt x="26920" y="134"/>
                  </a:lnTo>
                  <a:lnTo>
                    <a:pt x="2688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5" name="Google Shape;1785;p25"/>
            <p:cNvSpPr/>
            <p:nvPr/>
          </p:nvSpPr>
          <p:spPr>
            <a:xfrm>
              <a:off x="5424396" y="4660389"/>
              <a:ext cx="146761" cy="8486"/>
            </a:xfrm>
            <a:custGeom>
              <a:avLst/>
              <a:gdLst/>
              <a:ahLst/>
              <a:cxnLst/>
              <a:rect l="l" t="t" r="r" b="b"/>
              <a:pathLst>
                <a:path w="7506" h="434" extrusionOk="0">
                  <a:moveTo>
                    <a:pt x="7506" y="0"/>
                  </a:moveTo>
                  <a:lnTo>
                    <a:pt x="0" y="267"/>
                  </a:lnTo>
                  <a:lnTo>
                    <a:pt x="0" y="434"/>
                  </a:lnTo>
                  <a:lnTo>
                    <a:pt x="7506" y="167"/>
                  </a:lnTo>
                  <a:lnTo>
                    <a:pt x="750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6" name="Google Shape;1786;p25"/>
            <p:cNvSpPr/>
            <p:nvPr/>
          </p:nvSpPr>
          <p:spPr>
            <a:xfrm>
              <a:off x="5273718" y="1605935"/>
              <a:ext cx="684846" cy="1124445"/>
            </a:xfrm>
            <a:custGeom>
              <a:avLst/>
              <a:gdLst/>
              <a:ahLst/>
              <a:cxnLst/>
              <a:rect l="l" t="t" r="r" b="b"/>
              <a:pathLst>
                <a:path w="35026" h="57509" fill="none" extrusionOk="0">
                  <a:moveTo>
                    <a:pt x="35026" y="57508"/>
                  </a:moveTo>
                  <a:lnTo>
                    <a:pt x="29188" y="47935"/>
                  </a:lnTo>
                  <a:lnTo>
                    <a:pt x="23351" y="38328"/>
                  </a:lnTo>
                  <a:lnTo>
                    <a:pt x="17513" y="28754"/>
                  </a:lnTo>
                  <a:lnTo>
                    <a:pt x="11676" y="19181"/>
                  </a:lnTo>
                  <a:lnTo>
                    <a:pt x="5838" y="9574"/>
                  </a:lnTo>
                  <a:lnTo>
                    <a:pt x="1" y="1"/>
                  </a:lnTo>
                  <a:lnTo>
                    <a:pt x="11676" y="1"/>
                  </a:lnTo>
                  <a:lnTo>
                    <a:pt x="23351" y="1"/>
                  </a:lnTo>
                  <a:lnTo>
                    <a:pt x="31256" y="1"/>
                  </a:lnTo>
                </a:path>
              </a:pathLst>
            </a:custGeom>
            <a:noFill/>
            <a:ln w="10850" cap="flat" cmpd="sng">
              <a:solidFill>
                <a:srgbClr val="000000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Ivana\AppData\Local\Microsoft\Windows\INetCache\IE\XFT2CIH3\6233339252_6ff94759a9_b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8150"/>
            <a:ext cx="3240359" cy="21612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Ivana\AppData\Local\Microsoft\Windows\INetCache\IE\JDWNMLH1\sites-like-lynda-h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38150"/>
            <a:ext cx="3377952" cy="21112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287655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Настава на даљину је као концерт – </a:t>
            </a:r>
          </a:p>
          <a:p>
            <a:pPr algn="ctr"/>
            <a:r>
              <a:rPr lang="sr-Cyrl-RS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УВИЈЕК ЈЕ БОЉЕ УЖИВО!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Box 91"/>
          <p:cNvSpPr txBox="1"/>
          <p:nvPr/>
        </p:nvSpPr>
        <p:spPr>
          <a:xfrm>
            <a:off x="533400" y="590550"/>
            <a:ext cx="792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chemeClr val="accent6">
                    <a:lumMod val="50000"/>
                  </a:schemeClr>
                </a:solidFill>
              </a:rPr>
              <a:t>Настава на даљину у основним и средњим школама у Републици Српској организована је и реализована одмах по проглашењу пандемије у марту 2020. године.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3400" y="295275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chemeClr val="accent6">
                    <a:lumMod val="50000"/>
                  </a:schemeClr>
                </a:solidFill>
              </a:rPr>
              <a:t>Запослени у образовном систему нашли су се пред новим изазовом на који су веома добро одговорили.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94" name="Google Shape;2955;p27"/>
          <p:cNvGrpSpPr/>
          <p:nvPr/>
        </p:nvGrpSpPr>
        <p:grpSpPr>
          <a:xfrm>
            <a:off x="6477000" y="2114550"/>
            <a:ext cx="2438400" cy="2495550"/>
            <a:chOff x="3502851" y="2103100"/>
            <a:chExt cx="2138298" cy="1933025"/>
          </a:xfrm>
        </p:grpSpPr>
        <p:sp>
          <p:nvSpPr>
            <p:cNvPr id="95" name="Google Shape;2956;p27"/>
            <p:cNvSpPr/>
            <p:nvPr/>
          </p:nvSpPr>
          <p:spPr>
            <a:xfrm>
              <a:off x="4106818" y="3530804"/>
              <a:ext cx="930011" cy="505321"/>
            </a:xfrm>
            <a:custGeom>
              <a:avLst/>
              <a:gdLst/>
              <a:ahLst/>
              <a:cxnLst/>
              <a:rect l="l" t="t" r="r" b="b"/>
              <a:pathLst>
                <a:path w="2687" h="1460" extrusionOk="0">
                  <a:moveTo>
                    <a:pt x="1003" y="1"/>
                  </a:moveTo>
                  <a:lnTo>
                    <a:pt x="1003" y="1117"/>
                  </a:lnTo>
                  <a:cubicBezTo>
                    <a:pt x="958" y="1284"/>
                    <a:pt x="828" y="1288"/>
                    <a:pt x="665" y="1288"/>
                  </a:cubicBezTo>
                  <a:lnTo>
                    <a:pt x="172" y="1288"/>
                  </a:lnTo>
                  <a:cubicBezTo>
                    <a:pt x="44" y="1288"/>
                    <a:pt x="1" y="1361"/>
                    <a:pt x="1" y="1459"/>
                  </a:cubicBezTo>
                  <a:lnTo>
                    <a:pt x="2687" y="1459"/>
                  </a:lnTo>
                  <a:cubicBezTo>
                    <a:pt x="2687" y="1361"/>
                    <a:pt x="2644" y="1288"/>
                    <a:pt x="2515" y="1288"/>
                  </a:cubicBezTo>
                  <a:lnTo>
                    <a:pt x="2023" y="1288"/>
                  </a:lnTo>
                  <a:cubicBezTo>
                    <a:pt x="1860" y="1288"/>
                    <a:pt x="1729" y="1284"/>
                    <a:pt x="1684" y="1117"/>
                  </a:cubicBezTo>
                  <a:lnTo>
                    <a:pt x="1684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957;p27"/>
            <p:cNvSpPr/>
            <p:nvPr/>
          </p:nvSpPr>
          <p:spPr>
            <a:xfrm>
              <a:off x="3520503" y="2113483"/>
              <a:ext cx="2102649" cy="1267455"/>
            </a:xfrm>
            <a:custGeom>
              <a:avLst/>
              <a:gdLst/>
              <a:ahLst/>
              <a:cxnLst/>
              <a:rect l="l" t="t" r="r" b="b"/>
              <a:pathLst>
                <a:path w="6075" h="3662" extrusionOk="0">
                  <a:moveTo>
                    <a:pt x="1" y="1"/>
                  </a:moveTo>
                  <a:lnTo>
                    <a:pt x="1" y="3661"/>
                  </a:lnTo>
                  <a:lnTo>
                    <a:pt x="6075" y="3661"/>
                  </a:lnTo>
                  <a:lnTo>
                    <a:pt x="6075" y="1"/>
                  </a:ln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958;p27"/>
            <p:cNvSpPr/>
            <p:nvPr/>
          </p:nvSpPr>
          <p:spPr>
            <a:xfrm>
              <a:off x="3525694" y="2339839"/>
              <a:ext cx="581473" cy="757635"/>
            </a:xfrm>
            <a:custGeom>
              <a:avLst/>
              <a:gdLst/>
              <a:ahLst/>
              <a:cxnLst/>
              <a:rect l="l" t="t" r="r" b="b"/>
              <a:pathLst>
                <a:path w="1680" h="2189" extrusionOk="0">
                  <a:moveTo>
                    <a:pt x="1" y="0"/>
                  </a:moveTo>
                  <a:lnTo>
                    <a:pt x="1" y="2189"/>
                  </a:lnTo>
                  <a:lnTo>
                    <a:pt x="1680" y="2189"/>
                  </a:lnTo>
                  <a:lnTo>
                    <a:pt x="16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959;p27"/>
            <p:cNvSpPr/>
            <p:nvPr/>
          </p:nvSpPr>
          <p:spPr>
            <a:xfrm>
              <a:off x="3502851" y="3388553"/>
              <a:ext cx="2138298" cy="239162"/>
            </a:xfrm>
            <a:custGeom>
              <a:avLst/>
              <a:gdLst/>
              <a:ahLst/>
              <a:cxnLst/>
              <a:rect l="l" t="t" r="r" b="b"/>
              <a:pathLst>
                <a:path w="6178" h="691" extrusionOk="0">
                  <a:moveTo>
                    <a:pt x="0" y="1"/>
                  </a:moveTo>
                  <a:lnTo>
                    <a:pt x="0" y="322"/>
                  </a:lnTo>
                  <a:cubicBezTo>
                    <a:pt x="0" y="523"/>
                    <a:pt x="167" y="690"/>
                    <a:pt x="369" y="690"/>
                  </a:cubicBezTo>
                  <a:lnTo>
                    <a:pt x="5809" y="690"/>
                  </a:lnTo>
                  <a:cubicBezTo>
                    <a:pt x="6012" y="690"/>
                    <a:pt x="6177" y="523"/>
                    <a:pt x="6177" y="322"/>
                  </a:cubicBezTo>
                  <a:lnTo>
                    <a:pt x="6177" y="1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960;p27"/>
            <p:cNvSpPr/>
            <p:nvPr/>
          </p:nvSpPr>
          <p:spPr>
            <a:xfrm>
              <a:off x="3522925" y="2448518"/>
              <a:ext cx="251626" cy="400103"/>
            </a:xfrm>
            <a:custGeom>
              <a:avLst/>
              <a:gdLst/>
              <a:ahLst/>
              <a:cxnLst/>
              <a:rect l="l" t="t" r="r" b="b"/>
              <a:pathLst>
                <a:path w="727" h="1156" fill="none" extrusionOk="0">
                  <a:moveTo>
                    <a:pt x="148" y="1"/>
                  </a:moveTo>
                  <a:cubicBezTo>
                    <a:pt x="97" y="1"/>
                    <a:pt x="47" y="7"/>
                    <a:pt x="0" y="20"/>
                  </a:cubicBezTo>
                  <a:lnTo>
                    <a:pt x="0" y="1136"/>
                  </a:lnTo>
                  <a:cubicBezTo>
                    <a:pt x="47" y="1149"/>
                    <a:pt x="97" y="1155"/>
                    <a:pt x="148" y="1155"/>
                  </a:cubicBezTo>
                  <a:cubicBezTo>
                    <a:pt x="467" y="1155"/>
                    <a:pt x="726" y="898"/>
                    <a:pt x="726" y="579"/>
                  </a:cubicBezTo>
                  <a:cubicBezTo>
                    <a:pt x="726" y="260"/>
                    <a:pt x="467" y="1"/>
                    <a:pt x="148" y="1"/>
                  </a:cubicBezTo>
                  <a:close/>
                </a:path>
              </a:pathLst>
            </a:custGeom>
            <a:noFill/>
            <a:ln w="1350" cap="flat" cmpd="sng">
              <a:solidFill>
                <a:srgbClr val="595959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961;p27"/>
            <p:cNvSpPr/>
            <p:nvPr/>
          </p:nvSpPr>
          <p:spPr>
            <a:xfrm>
              <a:off x="3648911" y="2448518"/>
              <a:ext cx="399763" cy="400103"/>
            </a:xfrm>
            <a:custGeom>
              <a:avLst/>
              <a:gdLst/>
              <a:ahLst/>
              <a:cxnLst/>
              <a:rect l="l" t="t" r="r" b="b"/>
              <a:pathLst>
                <a:path w="1155" h="1156" fill="none" extrusionOk="0">
                  <a:moveTo>
                    <a:pt x="1155" y="577"/>
                  </a:moveTo>
                  <a:cubicBezTo>
                    <a:pt x="1155" y="896"/>
                    <a:pt x="896" y="1155"/>
                    <a:pt x="579" y="1155"/>
                  </a:cubicBezTo>
                  <a:cubicBezTo>
                    <a:pt x="259" y="1155"/>
                    <a:pt x="0" y="896"/>
                    <a:pt x="0" y="577"/>
                  </a:cubicBezTo>
                  <a:cubicBezTo>
                    <a:pt x="0" y="260"/>
                    <a:pt x="259" y="1"/>
                    <a:pt x="579" y="1"/>
                  </a:cubicBezTo>
                  <a:cubicBezTo>
                    <a:pt x="896" y="1"/>
                    <a:pt x="1155" y="260"/>
                    <a:pt x="1155" y="577"/>
                  </a:cubicBezTo>
                  <a:close/>
                </a:path>
              </a:pathLst>
            </a:custGeom>
            <a:noFill/>
            <a:ln w="1350" cap="flat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962;p27"/>
            <p:cNvSpPr/>
            <p:nvPr/>
          </p:nvSpPr>
          <p:spPr>
            <a:xfrm>
              <a:off x="4241110" y="2287922"/>
              <a:ext cx="498406" cy="478324"/>
            </a:xfrm>
            <a:custGeom>
              <a:avLst/>
              <a:gdLst/>
              <a:ahLst/>
              <a:cxnLst/>
              <a:rect l="l" t="t" r="r" b="b"/>
              <a:pathLst>
                <a:path w="1440" h="1382" extrusionOk="0">
                  <a:moveTo>
                    <a:pt x="720" y="0"/>
                  </a:moveTo>
                  <a:cubicBezTo>
                    <a:pt x="324" y="0"/>
                    <a:pt x="1" y="309"/>
                    <a:pt x="1" y="692"/>
                  </a:cubicBezTo>
                  <a:cubicBezTo>
                    <a:pt x="1" y="1073"/>
                    <a:pt x="322" y="1382"/>
                    <a:pt x="720" y="1382"/>
                  </a:cubicBezTo>
                  <a:cubicBezTo>
                    <a:pt x="1116" y="1382"/>
                    <a:pt x="1440" y="1073"/>
                    <a:pt x="1440" y="692"/>
                  </a:cubicBezTo>
                  <a:cubicBezTo>
                    <a:pt x="1440" y="309"/>
                    <a:pt x="1116" y="0"/>
                    <a:pt x="7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963;p27"/>
            <p:cNvSpPr/>
            <p:nvPr/>
          </p:nvSpPr>
          <p:spPr>
            <a:xfrm>
              <a:off x="4643640" y="2562042"/>
              <a:ext cx="181364" cy="134637"/>
            </a:xfrm>
            <a:custGeom>
              <a:avLst/>
              <a:gdLst/>
              <a:ahLst/>
              <a:cxnLst/>
              <a:rect l="l" t="t" r="r" b="b"/>
              <a:pathLst>
                <a:path w="524" h="389" extrusionOk="0">
                  <a:moveTo>
                    <a:pt x="234" y="1"/>
                  </a:moveTo>
                  <a:lnTo>
                    <a:pt x="0" y="345"/>
                  </a:lnTo>
                  <a:cubicBezTo>
                    <a:pt x="24" y="345"/>
                    <a:pt x="523" y="388"/>
                    <a:pt x="523" y="388"/>
                  </a:cubicBezTo>
                  <a:lnTo>
                    <a:pt x="2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64;p27"/>
            <p:cNvSpPr/>
            <p:nvPr/>
          </p:nvSpPr>
          <p:spPr>
            <a:xfrm>
              <a:off x="4358097" y="2444364"/>
              <a:ext cx="264432" cy="346"/>
            </a:xfrm>
            <a:custGeom>
              <a:avLst/>
              <a:gdLst/>
              <a:ahLst/>
              <a:cxnLst/>
              <a:rect l="l" t="t" r="r" b="b"/>
              <a:pathLst>
                <a:path w="764" h="1" fill="none" extrusionOk="0">
                  <a:moveTo>
                    <a:pt x="1" y="0"/>
                  </a:moveTo>
                  <a:lnTo>
                    <a:pt x="763" y="0"/>
                  </a:lnTo>
                </a:path>
              </a:pathLst>
            </a:custGeom>
            <a:noFill/>
            <a:ln w="2025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65;p27"/>
            <p:cNvSpPr/>
            <p:nvPr/>
          </p:nvSpPr>
          <p:spPr>
            <a:xfrm>
              <a:off x="4358097" y="2527085"/>
              <a:ext cx="264432" cy="346"/>
            </a:xfrm>
            <a:custGeom>
              <a:avLst/>
              <a:gdLst/>
              <a:ahLst/>
              <a:cxnLst/>
              <a:rect l="l" t="t" r="r" b="b"/>
              <a:pathLst>
                <a:path w="764" h="1" fill="none" extrusionOk="0">
                  <a:moveTo>
                    <a:pt x="1" y="1"/>
                  </a:moveTo>
                  <a:lnTo>
                    <a:pt x="763" y="1"/>
                  </a:lnTo>
                </a:path>
              </a:pathLst>
            </a:custGeom>
            <a:noFill/>
            <a:ln w="2025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66;p27"/>
            <p:cNvSpPr/>
            <p:nvPr/>
          </p:nvSpPr>
          <p:spPr>
            <a:xfrm>
              <a:off x="4358097" y="2609459"/>
              <a:ext cx="264432" cy="346"/>
            </a:xfrm>
            <a:custGeom>
              <a:avLst/>
              <a:gdLst/>
              <a:ahLst/>
              <a:cxnLst/>
              <a:rect l="l" t="t" r="r" b="b"/>
              <a:pathLst>
                <a:path w="764" h="1" fill="none" extrusionOk="0">
                  <a:moveTo>
                    <a:pt x="1" y="1"/>
                  </a:moveTo>
                  <a:lnTo>
                    <a:pt x="763" y="1"/>
                  </a:lnTo>
                </a:path>
              </a:pathLst>
            </a:custGeom>
            <a:noFill/>
            <a:ln w="2025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967;p27"/>
            <p:cNvSpPr/>
            <p:nvPr/>
          </p:nvSpPr>
          <p:spPr>
            <a:xfrm>
              <a:off x="3534693" y="2934802"/>
              <a:ext cx="445104" cy="346"/>
            </a:xfrm>
            <a:custGeom>
              <a:avLst/>
              <a:gdLst/>
              <a:ahLst/>
              <a:cxnLst/>
              <a:rect l="l" t="t" r="r" b="b"/>
              <a:pathLst>
                <a:path w="1286" h="1" fill="none" extrusionOk="0">
                  <a:moveTo>
                    <a:pt x="0" y="1"/>
                  </a:moveTo>
                  <a:lnTo>
                    <a:pt x="1285" y="1"/>
                  </a:lnTo>
                </a:path>
              </a:pathLst>
            </a:custGeom>
            <a:noFill/>
            <a:ln w="2025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968;p27"/>
            <p:cNvSpPr/>
            <p:nvPr/>
          </p:nvSpPr>
          <p:spPr>
            <a:xfrm>
              <a:off x="3534693" y="3017177"/>
              <a:ext cx="445104" cy="346"/>
            </a:xfrm>
            <a:custGeom>
              <a:avLst/>
              <a:gdLst/>
              <a:ahLst/>
              <a:cxnLst/>
              <a:rect l="l" t="t" r="r" b="b"/>
              <a:pathLst>
                <a:path w="1286" h="1" fill="none" extrusionOk="0">
                  <a:moveTo>
                    <a:pt x="0" y="1"/>
                  </a:moveTo>
                  <a:lnTo>
                    <a:pt x="1285" y="1"/>
                  </a:lnTo>
                </a:path>
              </a:pathLst>
            </a:custGeom>
            <a:noFill/>
            <a:ln w="2025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969;p27"/>
            <p:cNvSpPr/>
            <p:nvPr/>
          </p:nvSpPr>
          <p:spPr>
            <a:xfrm>
              <a:off x="3681445" y="2573809"/>
              <a:ext cx="60224" cy="53993"/>
            </a:xfrm>
            <a:custGeom>
              <a:avLst/>
              <a:gdLst/>
              <a:ahLst/>
              <a:cxnLst/>
              <a:rect l="l" t="t" r="r" b="b"/>
              <a:pathLst>
                <a:path w="174" h="156" fill="none" extrusionOk="0">
                  <a:moveTo>
                    <a:pt x="174" y="1"/>
                  </a:moveTo>
                  <a:lnTo>
                    <a:pt x="1" y="155"/>
                  </a:lnTo>
                </a:path>
              </a:pathLst>
            </a:custGeom>
            <a:noFill/>
            <a:ln w="1350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970;p27"/>
            <p:cNvSpPr/>
            <p:nvPr/>
          </p:nvSpPr>
          <p:spPr>
            <a:xfrm>
              <a:off x="3681445" y="2620534"/>
              <a:ext cx="60224" cy="53647"/>
            </a:xfrm>
            <a:custGeom>
              <a:avLst/>
              <a:gdLst/>
              <a:ahLst/>
              <a:cxnLst/>
              <a:rect l="l" t="t" r="r" b="b"/>
              <a:pathLst>
                <a:path w="174" h="155" fill="none" extrusionOk="0">
                  <a:moveTo>
                    <a:pt x="174" y="1"/>
                  </a:moveTo>
                  <a:lnTo>
                    <a:pt x="1" y="155"/>
                  </a:lnTo>
                </a:path>
              </a:pathLst>
            </a:custGeom>
            <a:noFill/>
            <a:ln w="1350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971;p27"/>
            <p:cNvSpPr/>
            <p:nvPr/>
          </p:nvSpPr>
          <p:spPr>
            <a:xfrm>
              <a:off x="3681445" y="2667259"/>
              <a:ext cx="60224" cy="53647"/>
            </a:xfrm>
            <a:custGeom>
              <a:avLst/>
              <a:gdLst/>
              <a:ahLst/>
              <a:cxnLst/>
              <a:rect l="l" t="t" r="r" b="b"/>
              <a:pathLst>
                <a:path w="174" h="155" fill="none" extrusionOk="0">
                  <a:moveTo>
                    <a:pt x="174" y="1"/>
                  </a:moveTo>
                  <a:lnTo>
                    <a:pt x="1" y="155"/>
                  </a:lnTo>
                </a:path>
              </a:pathLst>
            </a:custGeom>
            <a:noFill/>
            <a:ln w="1350" cap="rnd" cmpd="sng">
              <a:solidFill>
                <a:srgbClr val="68D3E3"/>
              </a:solidFill>
              <a:prstDash val="solid"/>
              <a:miter lim="2141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972;p27"/>
            <p:cNvSpPr/>
            <p:nvPr/>
          </p:nvSpPr>
          <p:spPr>
            <a:xfrm>
              <a:off x="5005329" y="2782168"/>
              <a:ext cx="275508" cy="262351"/>
            </a:xfrm>
            <a:custGeom>
              <a:avLst/>
              <a:gdLst/>
              <a:ahLst/>
              <a:cxnLst/>
              <a:rect l="l" t="t" r="r" b="b"/>
              <a:pathLst>
                <a:path w="796" h="758" extrusionOk="0">
                  <a:moveTo>
                    <a:pt x="622" y="1"/>
                  </a:moveTo>
                  <a:cubicBezTo>
                    <a:pt x="535" y="65"/>
                    <a:pt x="439" y="82"/>
                    <a:pt x="363" y="82"/>
                  </a:cubicBezTo>
                  <a:cubicBezTo>
                    <a:pt x="283" y="82"/>
                    <a:pt x="226" y="63"/>
                    <a:pt x="226" y="63"/>
                  </a:cubicBezTo>
                  <a:lnTo>
                    <a:pt x="226" y="63"/>
                  </a:lnTo>
                  <a:cubicBezTo>
                    <a:pt x="256" y="290"/>
                    <a:pt x="273" y="453"/>
                    <a:pt x="1" y="493"/>
                  </a:cubicBezTo>
                  <a:cubicBezTo>
                    <a:pt x="196" y="669"/>
                    <a:pt x="336" y="757"/>
                    <a:pt x="455" y="757"/>
                  </a:cubicBezTo>
                  <a:cubicBezTo>
                    <a:pt x="579" y="757"/>
                    <a:pt x="679" y="660"/>
                    <a:pt x="795" y="465"/>
                  </a:cubicBezTo>
                  <a:cubicBezTo>
                    <a:pt x="602" y="425"/>
                    <a:pt x="626" y="286"/>
                    <a:pt x="622" y="1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973;p27"/>
            <p:cNvSpPr/>
            <p:nvPr/>
          </p:nvSpPr>
          <p:spPr>
            <a:xfrm>
              <a:off x="5082512" y="2782168"/>
              <a:ext cx="143984" cy="129099"/>
            </a:xfrm>
            <a:custGeom>
              <a:avLst/>
              <a:gdLst/>
              <a:ahLst/>
              <a:cxnLst/>
              <a:rect l="l" t="t" r="r" b="b"/>
              <a:pathLst>
                <a:path w="416" h="373" extrusionOk="0">
                  <a:moveTo>
                    <a:pt x="399" y="1"/>
                  </a:moveTo>
                  <a:cubicBezTo>
                    <a:pt x="310" y="66"/>
                    <a:pt x="213" y="83"/>
                    <a:pt x="137" y="83"/>
                  </a:cubicBezTo>
                  <a:cubicBezTo>
                    <a:pt x="58" y="83"/>
                    <a:pt x="3" y="65"/>
                    <a:pt x="3" y="65"/>
                  </a:cubicBezTo>
                  <a:lnTo>
                    <a:pt x="3" y="65"/>
                  </a:lnTo>
                  <a:cubicBezTo>
                    <a:pt x="18" y="181"/>
                    <a:pt x="30" y="281"/>
                    <a:pt x="0" y="354"/>
                  </a:cubicBezTo>
                  <a:cubicBezTo>
                    <a:pt x="50" y="366"/>
                    <a:pt x="101" y="372"/>
                    <a:pt x="154" y="372"/>
                  </a:cubicBezTo>
                  <a:cubicBezTo>
                    <a:pt x="239" y="372"/>
                    <a:pt x="327" y="357"/>
                    <a:pt x="416" y="326"/>
                  </a:cubicBezTo>
                  <a:cubicBezTo>
                    <a:pt x="397" y="249"/>
                    <a:pt x="401" y="144"/>
                    <a:pt x="399" y="1"/>
                  </a:cubicBezTo>
                  <a:close/>
                </a:path>
              </a:pathLst>
            </a:custGeom>
            <a:solidFill>
              <a:srgbClr val="E7BC3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974;p27"/>
            <p:cNvSpPr/>
            <p:nvPr/>
          </p:nvSpPr>
          <p:spPr>
            <a:xfrm>
              <a:off x="4937144" y="2384487"/>
              <a:ext cx="443027" cy="488707"/>
            </a:xfrm>
            <a:custGeom>
              <a:avLst/>
              <a:gdLst/>
              <a:ahLst/>
              <a:cxnLst/>
              <a:rect l="l" t="t" r="r" b="b"/>
              <a:pathLst>
                <a:path w="1280" h="1412" extrusionOk="0">
                  <a:moveTo>
                    <a:pt x="536" y="1"/>
                  </a:moveTo>
                  <a:cubicBezTo>
                    <a:pt x="308" y="1"/>
                    <a:pt x="82" y="94"/>
                    <a:pt x="26" y="374"/>
                  </a:cubicBezTo>
                  <a:cubicBezTo>
                    <a:pt x="33" y="768"/>
                    <a:pt x="1" y="1120"/>
                    <a:pt x="108" y="1229"/>
                  </a:cubicBezTo>
                  <a:cubicBezTo>
                    <a:pt x="225" y="1352"/>
                    <a:pt x="380" y="1412"/>
                    <a:pt x="548" y="1412"/>
                  </a:cubicBezTo>
                  <a:cubicBezTo>
                    <a:pt x="699" y="1412"/>
                    <a:pt x="861" y="1364"/>
                    <a:pt x="1018" y="1270"/>
                  </a:cubicBezTo>
                  <a:cubicBezTo>
                    <a:pt x="1279" y="978"/>
                    <a:pt x="1136" y="415"/>
                    <a:pt x="1071" y="216"/>
                  </a:cubicBezTo>
                  <a:cubicBezTo>
                    <a:pt x="1038" y="113"/>
                    <a:pt x="785" y="1"/>
                    <a:pt x="536" y="1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975;p27"/>
            <p:cNvSpPr/>
            <p:nvPr/>
          </p:nvSpPr>
          <p:spPr>
            <a:xfrm>
              <a:off x="5329291" y="2569310"/>
              <a:ext cx="100027" cy="136367"/>
            </a:xfrm>
            <a:custGeom>
              <a:avLst/>
              <a:gdLst/>
              <a:ahLst/>
              <a:cxnLst/>
              <a:rect l="l" t="t" r="r" b="b"/>
              <a:pathLst>
                <a:path w="289" h="394" extrusionOk="0">
                  <a:moveTo>
                    <a:pt x="160" y="1"/>
                  </a:moveTo>
                  <a:cubicBezTo>
                    <a:pt x="113" y="1"/>
                    <a:pt x="59" y="43"/>
                    <a:pt x="16" y="145"/>
                  </a:cubicBezTo>
                  <a:lnTo>
                    <a:pt x="1" y="357"/>
                  </a:lnTo>
                  <a:cubicBezTo>
                    <a:pt x="1" y="357"/>
                    <a:pt x="52" y="394"/>
                    <a:pt x="110" y="394"/>
                  </a:cubicBezTo>
                  <a:cubicBezTo>
                    <a:pt x="162" y="394"/>
                    <a:pt x="219" y="364"/>
                    <a:pt x="249" y="252"/>
                  </a:cubicBezTo>
                  <a:cubicBezTo>
                    <a:pt x="288" y="106"/>
                    <a:pt x="234" y="1"/>
                    <a:pt x="160" y="1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976;p27"/>
            <p:cNvSpPr/>
            <p:nvPr/>
          </p:nvSpPr>
          <p:spPr>
            <a:xfrm>
              <a:off x="4864114" y="2578655"/>
              <a:ext cx="97258" cy="129099"/>
            </a:xfrm>
            <a:custGeom>
              <a:avLst/>
              <a:gdLst/>
              <a:ahLst/>
              <a:cxnLst/>
              <a:rect l="l" t="t" r="r" b="b"/>
              <a:pathLst>
                <a:path w="281" h="373" extrusionOk="0">
                  <a:moveTo>
                    <a:pt x="119" y="0"/>
                  </a:moveTo>
                  <a:cubicBezTo>
                    <a:pt x="50" y="0"/>
                    <a:pt x="1" y="91"/>
                    <a:pt x="38" y="231"/>
                  </a:cubicBezTo>
                  <a:cubicBezTo>
                    <a:pt x="68" y="343"/>
                    <a:pt x="124" y="373"/>
                    <a:pt x="174" y="373"/>
                  </a:cubicBezTo>
                  <a:cubicBezTo>
                    <a:pt x="231" y="373"/>
                    <a:pt x="280" y="336"/>
                    <a:pt x="280" y="336"/>
                  </a:cubicBezTo>
                  <a:lnTo>
                    <a:pt x="274" y="156"/>
                  </a:lnTo>
                  <a:cubicBezTo>
                    <a:pt x="228" y="47"/>
                    <a:pt x="168" y="0"/>
                    <a:pt x="119" y="0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977;p27"/>
            <p:cNvSpPr/>
            <p:nvPr/>
          </p:nvSpPr>
          <p:spPr>
            <a:xfrm>
              <a:off x="5009828" y="2586962"/>
              <a:ext cx="52956" cy="58839"/>
            </a:xfrm>
            <a:custGeom>
              <a:avLst/>
              <a:gdLst/>
              <a:ahLst/>
              <a:cxnLst/>
              <a:rect l="l" t="t" r="r" b="b"/>
              <a:pathLst>
                <a:path w="153" h="170" extrusionOk="0">
                  <a:moveTo>
                    <a:pt x="68" y="0"/>
                  </a:moveTo>
                  <a:cubicBezTo>
                    <a:pt x="38" y="0"/>
                    <a:pt x="12" y="24"/>
                    <a:pt x="7" y="59"/>
                  </a:cubicBezTo>
                  <a:cubicBezTo>
                    <a:pt x="1" y="104"/>
                    <a:pt x="26" y="151"/>
                    <a:pt x="65" y="166"/>
                  </a:cubicBezTo>
                  <a:cubicBezTo>
                    <a:pt x="71" y="169"/>
                    <a:pt x="78" y="170"/>
                    <a:pt x="85" y="170"/>
                  </a:cubicBezTo>
                  <a:cubicBezTo>
                    <a:pt x="115" y="170"/>
                    <a:pt x="141" y="146"/>
                    <a:pt x="146" y="109"/>
                  </a:cubicBezTo>
                  <a:cubicBezTo>
                    <a:pt x="153" y="64"/>
                    <a:pt x="127" y="16"/>
                    <a:pt x="88" y="4"/>
                  </a:cubicBezTo>
                  <a:cubicBezTo>
                    <a:pt x="82" y="1"/>
                    <a:pt x="75" y="0"/>
                    <a:pt x="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978;p27"/>
            <p:cNvSpPr/>
            <p:nvPr/>
          </p:nvSpPr>
          <p:spPr>
            <a:xfrm>
              <a:off x="4792469" y="2930649"/>
              <a:ext cx="691538" cy="424331"/>
            </a:xfrm>
            <a:custGeom>
              <a:avLst/>
              <a:gdLst/>
              <a:ahLst/>
              <a:cxnLst/>
              <a:rect l="l" t="t" r="r" b="b"/>
              <a:pathLst>
                <a:path w="1998" h="1226" extrusionOk="0">
                  <a:moveTo>
                    <a:pt x="763" y="0"/>
                  </a:moveTo>
                  <a:cubicBezTo>
                    <a:pt x="461" y="41"/>
                    <a:pt x="147" y="103"/>
                    <a:pt x="112" y="386"/>
                  </a:cubicBezTo>
                  <a:cubicBezTo>
                    <a:pt x="72" y="720"/>
                    <a:pt x="1" y="1214"/>
                    <a:pt x="1" y="1214"/>
                  </a:cubicBezTo>
                  <a:lnTo>
                    <a:pt x="1997" y="1225"/>
                  </a:lnTo>
                  <a:cubicBezTo>
                    <a:pt x="1997" y="1225"/>
                    <a:pt x="1954" y="726"/>
                    <a:pt x="1974" y="441"/>
                  </a:cubicBezTo>
                  <a:cubicBezTo>
                    <a:pt x="1991" y="159"/>
                    <a:pt x="1631" y="41"/>
                    <a:pt x="1329" y="0"/>
                  </a:cubicBezTo>
                  <a:cubicBezTo>
                    <a:pt x="1290" y="115"/>
                    <a:pt x="1164" y="175"/>
                    <a:pt x="1039" y="175"/>
                  </a:cubicBezTo>
                  <a:cubicBezTo>
                    <a:pt x="919" y="175"/>
                    <a:pt x="799" y="118"/>
                    <a:pt x="763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979;p27"/>
            <p:cNvSpPr/>
            <p:nvPr/>
          </p:nvSpPr>
          <p:spPr>
            <a:xfrm>
              <a:off x="4375402" y="2874925"/>
              <a:ext cx="301812" cy="284849"/>
            </a:xfrm>
            <a:custGeom>
              <a:avLst/>
              <a:gdLst/>
              <a:ahLst/>
              <a:cxnLst/>
              <a:rect l="l" t="t" r="r" b="b"/>
              <a:pathLst>
                <a:path w="872" h="823" extrusionOk="0">
                  <a:moveTo>
                    <a:pt x="469" y="0"/>
                  </a:moveTo>
                  <a:lnTo>
                    <a:pt x="469" y="0"/>
                  </a:lnTo>
                  <a:cubicBezTo>
                    <a:pt x="439" y="15"/>
                    <a:pt x="531" y="223"/>
                    <a:pt x="531" y="223"/>
                  </a:cubicBezTo>
                  <a:cubicBezTo>
                    <a:pt x="472" y="208"/>
                    <a:pt x="394" y="200"/>
                    <a:pt x="317" y="200"/>
                  </a:cubicBezTo>
                  <a:cubicBezTo>
                    <a:pt x="202" y="200"/>
                    <a:pt x="90" y="217"/>
                    <a:pt x="49" y="249"/>
                  </a:cubicBezTo>
                  <a:cubicBezTo>
                    <a:pt x="142" y="302"/>
                    <a:pt x="384" y="332"/>
                    <a:pt x="384" y="332"/>
                  </a:cubicBezTo>
                  <a:cubicBezTo>
                    <a:pt x="197" y="354"/>
                    <a:pt x="13" y="418"/>
                    <a:pt x="0" y="439"/>
                  </a:cubicBezTo>
                  <a:cubicBezTo>
                    <a:pt x="35" y="458"/>
                    <a:pt x="120" y="464"/>
                    <a:pt x="201" y="464"/>
                  </a:cubicBezTo>
                  <a:cubicBezTo>
                    <a:pt x="247" y="464"/>
                    <a:pt x="292" y="462"/>
                    <a:pt x="327" y="459"/>
                  </a:cubicBezTo>
                  <a:lnTo>
                    <a:pt x="327" y="459"/>
                  </a:lnTo>
                  <a:cubicBezTo>
                    <a:pt x="160" y="485"/>
                    <a:pt x="72" y="530"/>
                    <a:pt x="62" y="555"/>
                  </a:cubicBezTo>
                  <a:cubicBezTo>
                    <a:pt x="106" y="576"/>
                    <a:pt x="159" y="583"/>
                    <a:pt x="210" y="583"/>
                  </a:cubicBezTo>
                  <a:cubicBezTo>
                    <a:pt x="307" y="583"/>
                    <a:pt x="396" y="557"/>
                    <a:pt x="396" y="557"/>
                  </a:cubicBezTo>
                  <a:lnTo>
                    <a:pt x="396" y="557"/>
                  </a:lnTo>
                  <a:cubicBezTo>
                    <a:pt x="195" y="664"/>
                    <a:pt x="197" y="699"/>
                    <a:pt x="197" y="699"/>
                  </a:cubicBezTo>
                  <a:cubicBezTo>
                    <a:pt x="207" y="702"/>
                    <a:pt x="220" y="704"/>
                    <a:pt x="235" y="704"/>
                  </a:cubicBezTo>
                  <a:cubicBezTo>
                    <a:pt x="332" y="704"/>
                    <a:pt x="517" y="634"/>
                    <a:pt x="559" y="577"/>
                  </a:cubicBezTo>
                  <a:cubicBezTo>
                    <a:pt x="651" y="780"/>
                    <a:pt x="726" y="823"/>
                    <a:pt x="726" y="823"/>
                  </a:cubicBezTo>
                  <a:cubicBezTo>
                    <a:pt x="726" y="823"/>
                    <a:pt x="872" y="754"/>
                    <a:pt x="795" y="523"/>
                  </a:cubicBezTo>
                  <a:cubicBezTo>
                    <a:pt x="741" y="405"/>
                    <a:pt x="604" y="28"/>
                    <a:pt x="469" y="0"/>
                  </a:cubicBezTo>
                  <a:close/>
                </a:path>
              </a:pathLst>
            </a:custGeom>
            <a:solidFill>
              <a:srgbClr val="FEBA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980;p27"/>
            <p:cNvSpPr/>
            <p:nvPr/>
          </p:nvSpPr>
          <p:spPr>
            <a:xfrm>
              <a:off x="4566457" y="2995025"/>
              <a:ext cx="94489" cy="128061"/>
            </a:xfrm>
            <a:custGeom>
              <a:avLst/>
              <a:gdLst/>
              <a:ahLst/>
              <a:cxnLst/>
              <a:rect l="l" t="t" r="r" b="b"/>
              <a:pathLst>
                <a:path w="273" h="370" extrusionOk="0">
                  <a:moveTo>
                    <a:pt x="189" y="0"/>
                  </a:moveTo>
                  <a:lnTo>
                    <a:pt x="189" y="0"/>
                  </a:lnTo>
                  <a:cubicBezTo>
                    <a:pt x="193" y="112"/>
                    <a:pt x="74" y="279"/>
                    <a:pt x="5" y="279"/>
                  </a:cubicBezTo>
                  <a:cubicBezTo>
                    <a:pt x="3" y="279"/>
                    <a:pt x="2" y="279"/>
                    <a:pt x="1" y="279"/>
                  </a:cubicBezTo>
                  <a:lnTo>
                    <a:pt x="1" y="279"/>
                  </a:lnTo>
                  <a:cubicBezTo>
                    <a:pt x="1" y="279"/>
                    <a:pt x="39" y="328"/>
                    <a:pt x="48" y="367"/>
                  </a:cubicBezTo>
                  <a:cubicBezTo>
                    <a:pt x="62" y="367"/>
                    <a:pt x="83" y="370"/>
                    <a:pt x="106" y="370"/>
                  </a:cubicBezTo>
                  <a:cubicBezTo>
                    <a:pt x="172" y="370"/>
                    <a:pt x="255" y="345"/>
                    <a:pt x="273" y="159"/>
                  </a:cubicBezTo>
                  <a:cubicBezTo>
                    <a:pt x="273" y="159"/>
                    <a:pt x="228" y="62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981;p27"/>
            <p:cNvSpPr/>
            <p:nvPr/>
          </p:nvSpPr>
          <p:spPr>
            <a:xfrm>
              <a:off x="4575456" y="3032059"/>
              <a:ext cx="297659" cy="319113"/>
            </a:xfrm>
            <a:custGeom>
              <a:avLst/>
              <a:gdLst/>
              <a:ahLst/>
              <a:cxnLst/>
              <a:rect l="l" t="t" r="r" b="b"/>
              <a:pathLst>
                <a:path w="860" h="922" extrusionOk="0">
                  <a:moveTo>
                    <a:pt x="225" y="0"/>
                  </a:moveTo>
                  <a:cubicBezTo>
                    <a:pt x="204" y="67"/>
                    <a:pt x="193" y="232"/>
                    <a:pt x="0" y="249"/>
                  </a:cubicBezTo>
                  <a:cubicBezTo>
                    <a:pt x="163" y="583"/>
                    <a:pt x="382" y="921"/>
                    <a:pt x="382" y="921"/>
                  </a:cubicBezTo>
                  <a:lnTo>
                    <a:pt x="859" y="911"/>
                  </a:lnTo>
                  <a:cubicBezTo>
                    <a:pt x="814" y="821"/>
                    <a:pt x="774" y="780"/>
                    <a:pt x="774" y="780"/>
                  </a:cubicBezTo>
                  <a:cubicBezTo>
                    <a:pt x="722" y="677"/>
                    <a:pt x="345" y="114"/>
                    <a:pt x="225" y="0"/>
                  </a:cubicBezTo>
                  <a:close/>
                </a:path>
              </a:pathLst>
            </a:custGeom>
            <a:solidFill>
              <a:srgbClr val="68D3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982;p27"/>
            <p:cNvSpPr/>
            <p:nvPr/>
          </p:nvSpPr>
          <p:spPr>
            <a:xfrm>
              <a:off x="5207805" y="2498011"/>
              <a:ext cx="49841" cy="29765"/>
            </a:xfrm>
            <a:custGeom>
              <a:avLst/>
              <a:gdLst/>
              <a:ahLst/>
              <a:cxnLst/>
              <a:rect l="l" t="t" r="r" b="b"/>
              <a:pathLst>
                <a:path w="144" h="86" extrusionOk="0">
                  <a:moveTo>
                    <a:pt x="46" y="1"/>
                  </a:moveTo>
                  <a:cubicBezTo>
                    <a:pt x="38" y="1"/>
                    <a:pt x="31" y="2"/>
                    <a:pt x="24" y="4"/>
                  </a:cubicBezTo>
                  <a:cubicBezTo>
                    <a:pt x="9" y="8"/>
                    <a:pt x="0" y="14"/>
                    <a:pt x="0" y="19"/>
                  </a:cubicBezTo>
                  <a:cubicBezTo>
                    <a:pt x="2" y="29"/>
                    <a:pt x="41" y="27"/>
                    <a:pt x="75" y="42"/>
                  </a:cubicBezTo>
                  <a:cubicBezTo>
                    <a:pt x="107" y="56"/>
                    <a:pt x="128" y="85"/>
                    <a:pt x="138" y="85"/>
                  </a:cubicBezTo>
                  <a:cubicBezTo>
                    <a:pt x="138" y="85"/>
                    <a:pt x="139" y="85"/>
                    <a:pt x="140" y="85"/>
                  </a:cubicBezTo>
                  <a:cubicBezTo>
                    <a:pt x="144" y="83"/>
                    <a:pt x="144" y="72"/>
                    <a:pt x="137" y="57"/>
                  </a:cubicBezTo>
                  <a:cubicBezTo>
                    <a:pt x="131" y="42"/>
                    <a:pt x="114" y="23"/>
                    <a:pt x="90" y="10"/>
                  </a:cubicBezTo>
                  <a:cubicBezTo>
                    <a:pt x="75" y="3"/>
                    <a:pt x="60" y="1"/>
                    <a:pt x="46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983;p27"/>
            <p:cNvSpPr/>
            <p:nvPr/>
          </p:nvSpPr>
          <p:spPr>
            <a:xfrm>
              <a:off x="4981793" y="2498011"/>
              <a:ext cx="49841" cy="29765"/>
            </a:xfrm>
            <a:custGeom>
              <a:avLst/>
              <a:gdLst/>
              <a:ahLst/>
              <a:cxnLst/>
              <a:rect l="l" t="t" r="r" b="b"/>
              <a:pathLst>
                <a:path w="144" h="86" extrusionOk="0">
                  <a:moveTo>
                    <a:pt x="97" y="1"/>
                  </a:moveTo>
                  <a:cubicBezTo>
                    <a:pt x="84" y="1"/>
                    <a:pt x="69" y="3"/>
                    <a:pt x="54" y="10"/>
                  </a:cubicBezTo>
                  <a:cubicBezTo>
                    <a:pt x="30" y="21"/>
                    <a:pt x="13" y="42"/>
                    <a:pt x="7" y="57"/>
                  </a:cubicBezTo>
                  <a:cubicBezTo>
                    <a:pt x="0" y="72"/>
                    <a:pt x="0" y="83"/>
                    <a:pt x="4" y="85"/>
                  </a:cubicBezTo>
                  <a:cubicBezTo>
                    <a:pt x="5" y="85"/>
                    <a:pt x="6" y="85"/>
                    <a:pt x="6" y="85"/>
                  </a:cubicBezTo>
                  <a:cubicBezTo>
                    <a:pt x="16" y="85"/>
                    <a:pt x="36" y="56"/>
                    <a:pt x="69" y="42"/>
                  </a:cubicBezTo>
                  <a:cubicBezTo>
                    <a:pt x="103" y="27"/>
                    <a:pt x="141" y="29"/>
                    <a:pt x="141" y="19"/>
                  </a:cubicBezTo>
                  <a:cubicBezTo>
                    <a:pt x="144" y="14"/>
                    <a:pt x="135" y="8"/>
                    <a:pt x="118" y="4"/>
                  </a:cubicBezTo>
                  <a:cubicBezTo>
                    <a:pt x="112" y="2"/>
                    <a:pt x="105" y="1"/>
                    <a:pt x="97" y="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984;p27"/>
            <p:cNvSpPr/>
            <p:nvPr/>
          </p:nvSpPr>
          <p:spPr>
            <a:xfrm>
              <a:off x="5097395" y="2627110"/>
              <a:ext cx="52263" cy="37034"/>
            </a:xfrm>
            <a:custGeom>
              <a:avLst/>
              <a:gdLst/>
              <a:ahLst/>
              <a:cxnLst/>
              <a:rect l="l" t="t" r="r" b="b"/>
              <a:pathLst>
                <a:path w="151" h="107" extrusionOk="0">
                  <a:moveTo>
                    <a:pt x="66" y="1"/>
                  </a:moveTo>
                  <a:cubicBezTo>
                    <a:pt x="56" y="1"/>
                    <a:pt x="46" y="4"/>
                    <a:pt x="39" y="10"/>
                  </a:cubicBezTo>
                  <a:cubicBezTo>
                    <a:pt x="30" y="16"/>
                    <a:pt x="24" y="25"/>
                    <a:pt x="20" y="31"/>
                  </a:cubicBezTo>
                  <a:cubicBezTo>
                    <a:pt x="13" y="44"/>
                    <a:pt x="9" y="57"/>
                    <a:pt x="7" y="67"/>
                  </a:cubicBezTo>
                  <a:cubicBezTo>
                    <a:pt x="0" y="91"/>
                    <a:pt x="2" y="104"/>
                    <a:pt x="7" y="106"/>
                  </a:cubicBezTo>
                  <a:cubicBezTo>
                    <a:pt x="11" y="106"/>
                    <a:pt x="20" y="95"/>
                    <a:pt x="28" y="78"/>
                  </a:cubicBezTo>
                  <a:cubicBezTo>
                    <a:pt x="34" y="70"/>
                    <a:pt x="41" y="59"/>
                    <a:pt x="47" y="50"/>
                  </a:cubicBezTo>
                  <a:cubicBezTo>
                    <a:pt x="52" y="46"/>
                    <a:pt x="56" y="42"/>
                    <a:pt x="58" y="37"/>
                  </a:cubicBezTo>
                  <a:cubicBezTo>
                    <a:pt x="62" y="35"/>
                    <a:pt x="67" y="35"/>
                    <a:pt x="69" y="35"/>
                  </a:cubicBezTo>
                  <a:cubicBezTo>
                    <a:pt x="75" y="35"/>
                    <a:pt x="86" y="44"/>
                    <a:pt x="94" y="52"/>
                  </a:cubicBezTo>
                  <a:cubicBezTo>
                    <a:pt x="99" y="57"/>
                    <a:pt x="103" y="61"/>
                    <a:pt x="107" y="65"/>
                  </a:cubicBezTo>
                  <a:cubicBezTo>
                    <a:pt x="112" y="70"/>
                    <a:pt x="116" y="74"/>
                    <a:pt x="118" y="78"/>
                  </a:cubicBezTo>
                  <a:cubicBezTo>
                    <a:pt x="130" y="92"/>
                    <a:pt x="140" y="102"/>
                    <a:pt x="145" y="102"/>
                  </a:cubicBezTo>
                  <a:cubicBezTo>
                    <a:pt x="145" y="102"/>
                    <a:pt x="145" y="102"/>
                    <a:pt x="146" y="102"/>
                  </a:cubicBezTo>
                  <a:cubicBezTo>
                    <a:pt x="150" y="100"/>
                    <a:pt x="148" y="87"/>
                    <a:pt x="139" y="65"/>
                  </a:cubicBezTo>
                  <a:cubicBezTo>
                    <a:pt x="137" y="61"/>
                    <a:pt x="135" y="55"/>
                    <a:pt x="131" y="48"/>
                  </a:cubicBezTo>
                  <a:cubicBezTo>
                    <a:pt x="129" y="44"/>
                    <a:pt x="124" y="37"/>
                    <a:pt x="120" y="31"/>
                  </a:cubicBezTo>
                  <a:cubicBezTo>
                    <a:pt x="109" y="20"/>
                    <a:pt x="99" y="3"/>
                    <a:pt x="73" y="1"/>
                  </a:cubicBezTo>
                  <a:cubicBezTo>
                    <a:pt x="71" y="1"/>
                    <a:pt x="68" y="1"/>
                    <a:pt x="66" y="1"/>
                  </a:cubicBezTo>
                  <a:close/>
                </a:path>
              </a:pathLst>
            </a:custGeom>
            <a:solidFill>
              <a:srgbClr val="84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985;p27"/>
            <p:cNvSpPr/>
            <p:nvPr/>
          </p:nvSpPr>
          <p:spPr>
            <a:xfrm>
              <a:off x="5185654" y="2586962"/>
              <a:ext cx="53648" cy="58839"/>
            </a:xfrm>
            <a:custGeom>
              <a:avLst/>
              <a:gdLst/>
              <a:ahLst/>
              <a:cxnLst/>
              <a:rect l="l" t="t" r="r" b="b"/>
              <a:pathLst>
                <a:path w="155" h="170" extrusionOk="0">
                  <a:moveTo>
                    <a:pt x="84" y="0"/>
                  </a:moveTo>
                  <a:cubicBezTo>
                    <a:pt x="78" y="0"/>
                    <a:pt x="71" y="1"/>
                    <a:pt x="64" y="4"/>
                  </a:cubicBezTo>
                  <a:cubicBezTo>
                    <a:pt x="26" y="16"/>
                    <a:pt x="0" y="64"/>
                    <a:pt x="7" y="109"/>
                  </a:cubicBezTo>
                  <a:cubicBezTo>
                    <a:pt x="14" y="146"/>
                    <a:pt x="40" y="170"/>
                    <a:pt x="70" y="170"/>
                  </a:cubicBezTo>
                  <a:cubicBezTo>
                    <a:pt x="77" y="170"/>
                    <a:pt x="83" y="169"/>
                    <a:pt x="90" y="166"/>
                  </a:cubicBezTo>
                  <a:cubicBezTo>
                    <a:pt x="129" y="151"/>
                    <a:pt x="154" y="104"/>
                    <a:pt x="148" y="59"/>
                  </a:cubicBezTo>
                  <a:cubicBezTo>
                    <a:pt x="141" y="24"/>
                    <a:pt x="115" y="0"/>
                    <a:pt x="8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986;p27"/>
            <p:cNvSpPr/>
            <p:nvPr/>
          </p:nvSpPr>
          <p:spPr>
            <a:xfrm>
              <a:off x="5349365" y="2604959"/>
              <a:ext cx="45687" cy="66453"/>
            </a:xfrm>
            <a:custGeom>
              <a:avLst/>
              <a:gdLst/>
              <a:ahLst/>
              <a:cxnLst/>
              <a:rect l="l" t="t" r="r" b="b"/>
              <a:pathLst>
                <a:path w="132" h="192" extrusionOk="0">
                  <a:moveTo>
                    <a:pt x="118" y="1"/>
                  </a:moveTo>
                  <a:cubicBezTo>
                    <a:pt x="110" y="1"/>
                    <a:pt x="97" y="1"/>
                    <a:pt x="82" y="7"/>
                  </a:cubicBezTo>
                  <a:cubicBezTo>
                    <a:pt x="67" y="14"/>
                    <a:pt x="50" y="24"/>
                    <a:pt x="35" y="39"/>
                  </a:cubicBezTo>
                  <a:cubicBezTo>
                    <a:pt x="28" y="48"/>
                    <a:pt x="22" y="57"/>
                    <a:pt x="15" y="67"/>
                  </a:cubicBezTo>
                  <a:cubicBezTo>
                    <a:pt x="13" y="69"/>
                    <a:pt x="11" y="76"/>
                    <a:pt x="9" y="80"/>
                  </a:cubicBezTo>
                  <a:lnTo>
                    <a:pt x="5" y="93"/>
                  </a:lnTo>
                  <a:lnTo>
                    <a:pt x="0" y="108"/>
                  </a:lnTo>
                  <a:cubicBezTo>
                    <a:pt x="5" y="110"/>
                    <a:pt x="9" y="112"/>
                    <a:pt x="15" y="112"/>
                  </a:cubicBezTo>
                  <a:cubicBezTo>
                    <a:pt x="86" y="131"/>
                    <a:pt x="71" y="131"/>
                    <a:pt x="50" y="157"/>
                  </a:cubicBezTo>
                  <a:cubicBezTo>
                    <a:pt x="28" y="174"/>
                    <a:pt x="13" y="183"/>
                    <a:pt x="15" y="189"/>
                  </a:cubicBezTo>
                  <a:cubicBezTo>
                    <a:pt x="16" y="191"/>
                    <a:pt x="18" y="191"/>
                    <a:pt x="21" y="191"/>
                  </a:cubicBezTo>
                  <a:cubicBezTo>
                    <a:pt x="29" y="191"/>
                    <a:pt x="44" y="187"/>
                    <a:pt x="63" y="176"/>
                  </a:cubicBezTo>
                  <a:cubicBezTo>
                    <a:pt x="71" y="172"/>
                    <a:pt x="78" y="168"/>
                    <a:pt x="86" y="161"/>
                  </a:cubicBezTo>
                  <a:cubicBezTo>
                    <a:pt x="88" y="157"/>
                    <a:pt x="93" y="153"/>
                    <a:pt x="97" y="146"/>
                  </a:cubicBezTo>
                  <a:cubicBezTo>
                    <a:pt x="99" y="140"/>
                    <a:pt x="101" y="129"/>
                    <a:pt x="99" y="121"/>
                  </a:cubicBezTo>
                  <a:cubicBezTo>
                    <a:pt x="90" y="104"/>
                    <a:pt x="78" y="97"/>
                    <a:pt x="67" y="91"/>
                  </a:cubicBezTo>
                  <a:cubicBezTo>
                    <a:pt x="63" y="89"/>
                    <a:pt x="56" y="86"/>
                    <a:pt x="50" y="86"/>
                  </a:cubicBezTo>
                  <a:lnTo>
                    <a:pt x="45" y="84"/>
                  </a:lnTo>
                  <a:cubicBezTo>
                    <a:pt x="45" y="84"/>
                    <a:pt x="45" y="84"/>
                    <a:pt x="45" y="82"/>
                  </a:cubicBezTo>
                  <a:cubicBezTo>
                    <a:pt x="50" y="76"/>
                    <a:pt x="54" y="67"/>
                    <a:pt x="60" y="61"/>
                  </a:cubicBezTo>
                  <a:cubicBezTo>
                    <a:pt x="71" y="48"/>
                    <a:pt x="82" y="37"/>
                    <a:pt x="93" y="29"/>
                  </a:cubicBezTo>
                  <a:cubicBezTo>
                    <a:pt x="114" y="14"/>
                    <a:pt x="131" y="14"/>
                    <a:pt x="131" y="9"/>
                  </a:cubicBezTo>
                  <a:cubicBezTo>
                    <a:pt x="131" y="7"/>
                    <a:pt x="127" y="3"/>
                    <a:pt x="118" y="1"/>
                  </a:cubicBezTo>
                  <a:close/>
                </a:path>
              </a:pathLst>
            </a:custGeom>
            <a:solidFill>
              <a:srgbClr val="84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987;p27"/>
            <p:cNvSpPr/>
            <p:nvPr/>
          </p:nvSpPr>
          <p:spPr>
            <a:xfrm>
              <a:off x="4890419" y="2615689"/>
              <a:ext cx="40495" cy="52955"/>
            </a:xfrm>
            <a:custGeom>
              <a:avLst/>
              <a:gdLst/>
              <a:ahLst/>
              <a:cxnLst/>
              <a:rect l="l" t="t" r="r" b="b"/>
              <a:pathLst>
                <a:path w="117" h="153" extrusionOk="0">
                  <a:moveTo>
                    <a:pt x="25" y="1"/>
                  </a:moveTo>
                  <a:cubicBezTo>
                    <a:pt x="19" y="1"/>
                    <a:pt x="14" y="2"/>
                    <a:pt x="9" y="4"/>
                  </a:cubicBezTo>
                  <a:cubicBezTo>
                    <a:pt x="3" y="6"/>
                    <a:pt x="1" y="11"/>
                    <a:pt x="1" y="13"/>
                  </a:cubicBezTo>
                  <a:cubicBezTo>
                    <a:pt x="3" y="17"/>
                    <a:pt x="18" y="15"/>
                    <a:pt x="35" y="28"/>
                  </a:cubicBezTo>
                  <a:cubicBezTo>
                    <a:pt x="44" y="32"/>
                    <a:pt x="52" y="43"/>
                    <a:pt x="61" y="53"/>
                  </a:cubicBezTo>
                  <a:cubicBezTo>
                    <a:pt x="65" y="62"/>
                    <a:pt x="65" y="62"/>
                    <a:pt x="65" y="62"/>
                  </a:cubicBezTo>
                  <a:lnTo>
                    <a:pt x="63" y="62"/>
                  </a:lnTo>
                  <a:cubicBezTo>
                    <a:pt x="61" y="62"/>
                    <a:pt x="56" y="64"/>
                    <a:pt x="54" y="64"/>
                  </a:cubicBezTo>
                  <a:cubicBezTo>
                    <a:pt x="48" y="66"/>
                    <a:pt x="41" y="70"/>
                    <a:pt x="37" y="75"/>
                  </a:cubicBezTo>
                  <a:cubicBezTo>
                    <a:pt x="31" y="79"/>
                    <a:pt x="26" y="88"/>
                    <a:pt x="24" y="96"/>
                  </a:cubicBezTo>
                  <a:cubicBezTo>
                    <a:pt x="24" y="105"/>
                    <a:pt x="26" y="111"/>
                    <a:pt x="29" y="118"/>
                  </a:cubicBezTo>
                  <a:cubicBezTo>
                    <a:pt x="41" y="139"/>
                    <a:pt x="59" y="145"/>
                    <a:pt x="71" y="150"/>
                  </a:cubicBezTo>
                  <a:cubicBezTo>
                    <a:pt x="80" y="152"/>
                    <a:pt x="88" y="152"/>
                    <a:pt x="95" y="152"/>
                  </a:cubicBezTo>
                  <a:cubicBezTo>
                    <a:pt x="109" y="152"/>
                    <a:pt x="116" y="148"/>
                    <a:pt x="116" y="145"/>
                  </a:cubicBezTo>
                  <a:cubicBezTo>
                    <a:pt x="116" y="139"/>
                    <a:pt x="101" y="137"/>
                    <a:pt x="80" y="126"/>
                  </a:cubicBezTo>
                  <a:cubicBezTo>
                    <a:pt x="71" y="122"/>
                    <a:pt x="61" y="113"/>
                    <a:pt x="59" y="105"/>
                  </a:cubicBezTo>
                  <a:cubicBezTo>
                    <a:pt x="59" y="100"/>
                    <a:pt x="59" y="103"/>
                    <a:pt x="61" y="100"/>
                  </a:cubicBezTo>
                  <a:cubicBezTo>
                    <a:pt x="61" y="100"/>
                    <a:pt x="63" y="98"/>
                    <a:pt x="67" y="98"/>
                  </a:cubicBezTo>
                  <a:cubicBezTo>
                    <a:pt x="67" y="96"/>
                    <a:pt x="69" y="96"/>
                    <a:pt x="71" y="96"/>
                  </a:cubicBezTo>
                  <a:cubicBezTo>
                    <a:pt x="76" y="94"/>
                    <a:pt x="80" y="94"/>
                    <a:pt x="84" y="94"/>
                  </a:cubicBezTo>
                  <a:cubicBezTo>
                    <a:pt x="95" y="92"/>
                    <a:pt x="101" y="90"/>
                    <a:pt x="110" y="90"/>
                  </a:cubicBezTo>
                  <a:cubicBezTo>
                    <a:pt x="112" y="88"/>
                    <a:pt x="114" y="88"/>
                    <a:pt x="116" y="88"/>
                  </a:cubicBezTo>
                  <a:lnTo>
                    <a:pt x="114" y="81"/>
                  </a:lnTo>
                  <a:lnTo>
                    <a:pt x="108" y="70"/>
                  </a:lnTo>
                  <a:cubicBezTo>
                    <a:pt x="101" y="55"/>
                    <a:pt x="91" y="38"/>
                    <a:pt x="86" y="34"/>
                  </a:cubicBezTo>
                  <a:cubicBezTo>
                    <a:pt x="74" y="21"/>
                    <a:pt x="59" y="11"/>
                    <a:pt x="46" y="4"/>
                  </a:cubicBezTo>
                  <a:cubicBezTo>
                    <a:pt x="38" y="2"/>
                    <a:pt x="31" y="1"/>
                    <a:pt x="25" y="1"/>
                  </a:cubicBezTo>
                  <a:close/>
                </a:path>
              </a:pathLst>
            </a:custGeom>
            <a:solidFill>
              <a:srgbClr val="84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988;p27"/>
            <p:cNvSpPr/>
            <p:nvPr/>
          </p:nvSpPr>
          <p:spPr>
            <a:xfrm>
              <a:off x="5049285" y="2686295"/>
              <a:ext cx="152983" cy="100718"/>
            </a:xfrm>
            <a:custGeom>
              <a:avLst/>
              <a:gdLst/>
              <a:ahLst/>
              <a:cxnLst/>
              <a:rect l="l" t="t" r="r" b="b"/>
              <a:pathLst>
                <a:path w="442" h="291" extrusionOk="0">
                  <a:moveTo>
                    <a:pt x="219" y="0"/>
                  </a:moveTo>
                  <a:cubicBezTo>
                    <a:pt x="135" y="0"/>
                    <a:pt x="63" y="31"/>
                    <a:pt x="13" y="91"/>
                  </a:cubicBezTo>
                  <a:cubicBezTo>
                    <a:pt x="0" y="206"/>
                    <a:pt x="95" y="290"/>
                    <a:pt x="201" y="290"/>
                  </a:cubicBezTo>
                  <a:cubicBezTo>
                    <a:pt x="294" y="290"/>
                    <a:pt x="395" y="226"/>
                    <a:pt x="441" y="61"/>
                  </a:cubicBezTo>
                  <a:cubicBezTo>
                    <a:pt x="363" y="20"/>
                    <a:pt x="287" y="0"/>
                    <a:pt x="219" y="0"/>
                  </a:cubicBezTo>
                  <a:close/>
                </a:path>
              </a:pathLst>
            </a:custGeom>
            <a:solidFill>
              <a:srgbClr val="845F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989;p27"/>
            <p:cNvSpPr/>
            <p:nvPr/>
          </p:nvSpPr>
          <p:spPr>
            <a:xfrm>
              <a:off x="5066245" y="2727482"/>
              <a:ext cx="118025" cy="59531"/>
            </a:xfrm>
            <a:custGeom>
              <a:avLst/>
              <a:gdLst/>
              <a:ahLst/>
              <a:cxnLst/>
              <a:rect l="l" t="t" r="r" b="b"/>
              <a:pathLst>
                <a:path w="341" h="172" extrusionOk="0">
                  <a:moveTo>
                    <a:pt x="158" y="0"/>
                  </a:moveTo>
                  <a:cubicBezTo>
                    <a:pt x="93" y="0"/>
                    <a:pt x="34" y="29"/>
                    <a:pt x="0" y="101"/>
                  </a:cubicBezTo>
                  <a:cubicBezTo>
                    <a:pt x="37" y="145"/>
                    <a:pt x="93" y="171"/>
                    <a:pt x="153" y="171"/>
                  </a:cubicBezTo>
                  <a:cubicBezTo>
                    <a:pt x="219" y="171"/>
                    <a:pt x="289" y="139"/>
                    <a:pt x="341" y="60"/>
                  </a:cubicBezTo>
                  <a:cubicBezTo>
                    <a:pt x="283" y="24"/>
                    <a:pt x="218" y="0"/>
                    <a:pt x="158" y="0"/>
                  </a:cubicBezTo>
                  <a:close/>
                </a:path>
              </a:pathLst>
            </a:custGeom>
            <a:solidFill>
              <a:srgbClr val="FF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990;p27"/>
            <p:cNvSpPr/>
            <p:nvPr/>
          </p:nvSpPr>
          <p:spPr>
            <a:xfrm>
              <a:off x="5111239" y="2986027"/>
              <a:ext cx="93797" cy="366530"/>
            </a:xfrm>
            <a:custGeom>
              <a:avLst/>
              <a:gdLst/>
              <a:ahLst/>
              <a:cxnLst/>
              <a:rect l="l" t="t" r="r" b="b"/>
              <a:pathLst>
                <a:path w="271" h="1059" extrusionOk="0">
                  <a:moveTo>
                    <a:pt x="125" y="1"/>
                  </a:moveTo>
                  <a:lnTo>
                    <a:pt x="20" y="71"/>
                  </a:lnTo>
                  <a:lnTo>
                    <a:pt x="93" y="191"/>
                  </a:lnTo>
                  <a:cubicBezTo>
                    <a:pt x="35" y="487"/>
                    <a:pt x="1" y="1059"/>
                    <a:pt x="1" y="1059"/>
                  </a:cubicBezTo>
                  <a:lnTo>
                    <a:pt x="271" y="1059"/>
                  </a:lnTo>
                  <a:cubicBezTo>
                    <a:pt x="232" y="881"/>
                    <a:pt x="144" y="191"/>
                    <a:pt x="144" y="191"/>
                  </a:cubicBezTo>
                  <a:lnTo>
                    <a:pt x="247" y="91"/>
                  </a:lnTo>
                  <a:lnTo>
                    <a:pt x="125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991;p27"/>
            <p:cNvSpPr/>
            <p:nvPr/>
          </p:nvSpPr>
          <p:spPr>
            <a:xfrm>
              <a:off x="5024019" y="2900884"/>
              <a:ext cx="131524" cy="175132"/>
            </a:xfrm>
            <a:custGeom>
              <a:avLst/>
              <a:gdLst/>
              <a:ahLst/>
              <a:cxnLst/>
              <a:rect l="l" t="t" r="r" b="b"/>
              <a:pathLst>
                <a:path w="380" h="506" extrusionOk="0">
                  <a:moveTo>
                    <a:pt x="167" y="0"/>
                  </a:moveTo>
                  <a:cubicBezTo>
                    <a:pt x="167" y="0"/>
                    <a:pt x="90" y="65"/>
                    <a:pt x="0" y="95"/>
                  </a:cubicBezTo>
                  <a:cubicBezTo>
                    <a:pt x="49" y="225"/>
                    <a:pt x="157" y="403"/>
                    <a:pt x="234" y="506"/>
                  </a:cubicBezTo>
                  <a:cubicBezTo>
                    <a:pt x="234" y="506"/>
                    <a:pt x="339" y="341"/>
                    <a:pt x="379" y="247"/>
                  </a:cubicBezTo>
                  <a:cubicBezTo>
                    <a:pt x="379" y="247"/>
                    <a:pt x="195" y="110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992;p27"/>
            <p:cNvSpPr/>
            <p:nvPr/>
          </p:nvSpPr>
          <p:spPr>
            <a:xfrm>
              <a:off x="5156580" y="2900884"/>
              <a:ext cx="131524" cy="175132"/>
            </a:xfrm>
            <a:custGeom>
              <a:avLst/>
              <a:gdLst/>
              <a:ahLst/>
              <a:cxnLst/>
              <a:rect l="l" t="t" r="r" b="b"/>
              <a:pathLst>
                <a:path w="380" h="506" extrusionOk="0">
                  <a:moveTo>
                    <a:pt x="213" y="0"/>
                  </a:moveTo>
                  <a:cubicBezTo>
                    <a:pt x="185" y="110"/>
                    <a:pt x="1" y="247"/>
                    <a:pt x="1" y="247"/>
                  </a:cubicBezTo>
                  <a:cubicBezTo>
                    <a:pt x="43" y="341"/>
                    <a:pt x="148" y="506"/>
                    <a:pt x="148" y="506"/>
                  </a:cubicBezTo>
                  <a:cubicBezTo>
                    <a:pt x="223" y="403"/>
                    <a:pt x="330" y="225"/>
                    <a:pt x="380" y="95"/>
                  </a:cubicBezTo>
                  <a:cubicBezTo>
                    <a:pt x="290" y="65"/>
                    <a:pt x="213" y="0"/>
                    <a:pt x="2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993;p27"/>
            <p:cNvSpPr/>
            <p:nvPr/>
          </p:nvSpPr>
          <p:spPr>
            <a:xfrm>
              <a:off x="4896303" y="2418406"/>
              <a:ext cx="87913" cy="203513"/>
            </a:xfrm>
            <a:custGeom>
              <a:avLst/>
              <a:gdLst/>
              <a:ahLst/>
              <a:cxnLst/>
              <a:rect l="l" t="t" r="r" b="b"/>
              <a:pathLst>
                <a:path w="254" h="588" extrusionOk="0">
                  <a:moveTo>
                    <a:pt x="164" y="0"/>
                  </a:moveTo>
                  <a:cubicBezTo>
                    <a:pt x="1" y="118"/>
                    <a:pt x="50" y="364"/>
                    <a:pt x="93" y="518"/>
                  </a:cubicBezTo>
                  <a:cubicBezTo>
                    <a:pt x="112" y="563"/>
                    <a:pt x="125" y="588"/>
                    <a:pt x="135" y="588"/>
                  </a:cubicBezTo>
                  <a:cubicBezTo>
                    <a:pt x="146" y="588"/>
                    <a:pt x="151" y="551"/>
                    <a:pt x="155" y="469"/>
                  </a:cubicBezTo>
                  <a:cubicBezTo>
                    <a:pt x="176" y="300"/>
                    <a:pt x="155" y="154"/>
                    <a:pt x="254" y="47"/>
                  </a:cubicBezTo>
                  <a:cubicBezTo>
                    <a:pt x="254" y="47"/>
                    <a:pt x="168" y="22"/>
                    <a:pt x="164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994;p27"/>
            <p:cNvSpPr/>
            <p:nvPr/>
          </p:nvSpPr>
          <p:spPr>
            <a:xfrm>
              <a:off x="4895611" y="2273386"/>
              <a:ext cx="495291" cy="364800"/>
            </a:xfrm>
            <a:custGeom>
              <a:avLst/>
              <a:gdLst/>
              <a:ahLst/>
              <a:cxnLst/>
              <a:rect l="l" t="t" r="r" b="b"/>
              <a:pathLst>
                <a:path w="1431" h="1054" extrusionOk="0">
                  <a:moveTo>
                    <a:pt x="462" y="0"/>
                  </a:moveTo>
                  <a:cubicBezTo>
                    <a:pt x="424" y="0"/>
                    <a:pt x="396" y="3"/>
                    <a:pt x="382" y="8"/>
                  </a:cubicBezTo>
                  <a:cubicBezTo>
                    <a:pt x="388" y="72"/>
                    <a:pt x="440" y="113"/>
                    <a:pt x="440" y="113"/>
                  </a:cubicBezTo>
                  <a:cubicBezTo>
                    <a:pt x="410" y="102"/>
                    <a:pt x="379" y="97"/>
                    <a:pt x="348" y="97"/>
                  </a:cubicBezTo>
                  <a:cubicBezTo>
                    <a:pt x="195" y="97"/>
                    <a:pt x="33" y="204"/>
                    <a:pt x="1" y="211"/>
                  </a:cubicBezTo>
                  <a:cubicBezTo>
                    <a:pt x="86" y="413"/>
                    <a:pt x="183" y="480"/>
                    <a:pt x="359" y="480"/>
                  </a:cubicBezTo>
                  <a:cubicBezTo>
                    <a:pt x="418" y="480"/>
                    <a:pt x="486" y="472"/>
                    <a:pt x="566" y="460"/>
                  </a:cubicBezTo>
                  <a:cubicBezTo>
                    <a:pt x="630" y="450"/>
                    <a:pt x="691" y="446"/>
                    <a:pt x="746" y="446"/>
                  </a:cubicBezTo>
                  <a:cubicBezTo>
                    <a:pt x="944" y="446"/>
                    <a:pt x="1084" y="496"/>
                    <a:pt x="1155" y="496"/>
                  </a:cubicBezTo>
                  <a:cubicBezTo>
                    <a:pt x="1162" y="496"/>
                    <a:pt x="1169" y="495"/>
                    <a:pt x="1174" y="494"/>
                  </a:cubicBezTo>
                  <a:lnTo>
                    <a:pt x="1174" y="494"/>
                  </a:lnTo>
                  <a:cubicBezTo>
                    <a:pt x="1166" y="635"/>
                    <a:pt x="1211" y="1036"/>
                    <a:pt x="1251" y="1053"/>
                  </a:cubicBezTo>
                  <a:cubicBezTo>
                    <a:pt x="1288" y="982"/>
                    <a:pt x="1318" y="918"/>
                    <a:pt x="1318" y="918"/>
                  </a:cubicBezTo>
                  <a:cubicBezTo>
                    <a:pt x="1430" y="681"/>
                    <a:pt x="1387" y="393"/>
                    <a:pt x="1204" y="393"/>
                  </a:cubicBezTo>
                  <a:cubicBezTo>
                    <a:pt x="1195" y="393"/>
                    <a:pt x="1186" y="394"/>
                    <a:pt x="1176" y="396"/>
                  </a:cubicBezTo>
                  <a:cubicBezTo>
                    <a:pt x="1140" y="82"/>
                    <a:pt x="664" y="0"/>
                    <a:pt x="462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995;p27"/>
            <p:cNvSpPr/>
            <p:nvPr/>
          </p:nvSpPr>
          <p:spPr>
            <a:xfrm>
              <a:off x="3502851" y="2103100"/>
              <a:ext cx="2138298" cy="1288221"/>
            </a:xfrm>
            <a:custGeom>
              <a:avLst/>
              <a:gdLst/>
              <a:ahLst/>
              <a:cxnLst/>
              <a:rect l="l" t="t" r="r" b="b"/>
              <a:pathLst>
                <a:path w="6178" h="3722" extrusionOk="0">
                  <a:moveTo>
                    <a:pt x="6055" y="123"/>
                  </a:moveTo>
                  <a:lnTo>
                    <a:pt x="6055" y="3599"/>
                  </a:lnTo>
                  <a:lnTo>
                    <a:pt x="125" y="3599"/>
                  </a:lnTo>
                  <a:lnTo>
                    <a:pt x="125" y="123"/>
                  </a:lnTo>
                  <a:close/>
                  <a:moveTo>
                    <a:pt x="0" y="1"/>
                  </a:moveTo>
                  <a:lnTo>
                    <a:pt x="0" y="3721"/>
                  </a:lnTo>
                  <a:lnTo>
                    <a:pt x="6177" y="3721"/>
                  </a:lnTo>
                  <a:lnTo>
                    <a:pt x="6177" y="1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996;p27"/>
            <p:cNvSpPr/>
            <p:nvPr/>
          </p:nvSpPr>
          <p:spPr>
            <a:xfrm>
              <a:off x="3578996" y="3221035"/>
              <a:ext cx="1983585" cy="67838"/>
            </a:xfrm>
            <a:custGeom>
              <a:avLst/>
              <a:gdLst/>
              <a:ahLst/>
              <a:cxnLst/>
              <a:rect l="l" t="t" r="r" b="b"/>
              <a:pathLst>
                <a:path w="5731" h="196" extrusionOk="0">
                  <a:moveTo>
                    <a:pt x="1" y="1"/>
                  </a:moveTo>
                  <a:lnTo>
                    <a:pt x="1" y="195"/>
                  </a:lnTo>
                  <a:lnTo>
                    <a:pt x="5730" y="195"/>
                  </a:lnTo>
                  <a:lnTo>
                    <a:pt x="57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997;p27"/>
            <p:cNvSpPr/>
            <p:nvPr/>
          </p:nvSpPr>
          <p:spPr>
            <a:xfrm>
              <a:off x="3630913" y="3155967"/>
              <a:ext cx="182056" cy="181708"/>
            </a:xfrm>
            <a:custGeom>
              <a:avLst/>
              <a:gdLst/>
              <a:ahLst/>
              <a:cxnLst/>
              <a:rect l="l" t="t" r="r" b="b"/>
              <a:pathLst>
                <a:path w="526" h="525" extrusionOk="0">
                  <a:moveTo>
                    <a:pt x="264" y="0"/>
                  </a:moveTo>
                  <a:cubicBezTo>
                    <a:pt x="119" y="0"/>
                    <a:pt x="1" y="116"/>
                    <a:pt x="1" y="261"/>
                  </a:cubicBezTo>
                  <a:cubicBezTo>
                    <a:pt x="1" y="407"/>
                    <a:pt x="119" y="525"/>
                    <a:pt x="264" y="525"/>
                  </a:cubicBezTo>
                  <a:cubicBezTo>
                    <a:pt x="408" y="525"/>
                    <a:pt x="526" y="407"/>
                    <a:pt x="526" y="261"/>
                  </a:cubicBezTo>
                  <a:cubicBezTo>
                    <a:pt x="526" y="116"/>
                    <a:pt x="408" y="0"/>
                    <a:pt x="264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998;p27"/>
            <p:cNvSpPr/>
            <p:nvPr/>
          </p:nvSpPr>
          <p:spPr>
            <a:xfrm>
              <a:off x="3693905" y="3199577"/>
              <a:ext cx="82029" cy="94488"/>
            </a:xfrm>
            <a:custGeom>
              <a:avLst/>
              <a:gdLst/>
              <a:ahLst/>
              <a:cxnLst/>
              <a:rect l="l" t="t" r="r" b="b"/>
              <a:pathLst>
                <a:path w="237" h="273" extrusionOk="0">
                  <a:moveTo>
                    <a:pt x="1" y="0"/>
                  </a:moveTo>
                  <a:lnTo>
                    <a:pt x="1" y="272"/>
                  </a:lnTo>
                  <a:lnTo>
                    <a:pt x="237" y="13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19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Реализација учења на даљину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Google Shape;556;p19"/>
          <p:cNvGrpSpPr/>
          <p:nvPr/>
        </p:nvGrpSpPr>
        <p:grpSpPr>
          <a:xfrm>
            <a:off x="3261457" y="1637407"/>
            <a:ext cx="2742228" cy="2565217"/>
            <a:chOff x="3261457" y="1637407"/>
            <a:chExt cx="2742228" cy="2565217"/>
          </a:xfrm>
        </p:grpSpPr>
        <p:sp>
          <p:nvSpPr>
            <p:cNvPr id="557" name="Google Shape;557;p19"/>
            <p:cNvSpPr/>
            <p:nvPr/>
          </p:nvSpPr>
          <p:spPr>
            <a:xfrm>
              <a:off x="3724323" y="1930419"/>
              <a:ext cx="1739868" cy="1739868"/>
            </a:xfrm>
            <a:custGeom>
              <a:avLst/>
              <a:gdLst/>
              <a:ahLst/>
              <a:cxnLst/>
              <a:rect l="l" t="t" r="r" b="b"/>
              <a:pathLst>
                <a:path w="27756" h="27756" extrusionOk="0">
                  <a:moveTo>
                    <a:pt x="13878" y="0"/>
                  </a:moveTo>
                  <a:cubicBezTo>
                    <a:pt x="6217" y="0"/>
                    <a:pt x="0" y="6211"/>
                    <a:pt x="0" y="13878"/>
                  </a:cubicBezTo>
                  <a:cubicBezTo>
                    <a:pt x="0" y="21539"/>
                    <a:pt x="6217" y="27756"/>
                    <a:pt x="13878" y="27756"/>
                  </a:cubicBezTo>
                  <a:cubicBezTo>
                    <a:pt x="21545" y="27756"/>
                    <a:pt x="27756" y="21539"/>
                    <a:pt x="27756" y="13878"/>
                  </a:cubicBezTo>
                  <a:cubicBezTo>
                    <a:pt x="27756" y="6211"/>
                    <a:pt x="21545" y="0"/>
                    <a:pt x="138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9"/>
            <p:cNvSpPr/>
            <p:nvPr/>
          </p:nvSpPr>
          <p:spPr>
            <a:xfrm>
              <a:off x="3567609" y="1773705"/>
              <a:ext cx="2053289" cy="2053289"/>
            </a:xfrm>
            <a:custGeom>
              <a:avLst/>
              <a:gdLst/>
              <a:ahLst/>
              <a:cxnLst/>
              <a:rect l="l" t="t" r="r" b="b"/>
              <a:pathLst>
                <a:path w="32756" h="32756" fill="none" extrusionOk="0">
                  <a:moveTo>
                    <a:pt x="16378" y="32755"/>
                  </a:moveTo>
                  <a:lnTo>
                    <a:pt x="16378" y="32755"/>
                  </a:lnTo>
                  <a:cubicBezTo>
                    <a:pt x="7331" y="32755"/>
                    <a:pt x="1" y="25418"/>
                    <a:pt x="1" y="16378"/>
                  </a:cubicBezTo>
                  <a:lnTo>
                    <a:pt x="1" y="16378"/>
                  </a:lnTo>
                  <a:cubicBezTo>
                    <a:pt x="1" y="7331"/>
                    <a:pt x="7331" y="1"/>
                    <a:pt x="16378" y="1"/>
                  </a:cubicBezTo>
                  <a:lnTo>
                    <a:pt x="16378" y="1"/>
                  </a:lnTo>
                  <a:cubicBezTo>
                    <a:pt x="25425" y="1"/>
                    <a:pt x="32755" y="7331"/>
                    <a:pt x="32755" y="16378"/>
                  </a:cubicBezTo>
                  <a:lnTo>
                    <a:pt x="32755" y="16378"/>
                  </a:lnTo>
                  <a:cubicBezTo>
                    <a:pt x="32755" y="25418"/>
                    <a:pt x="25425" y="32755"/>
                    <a:pt x="16378" y="32755"/>
                  </a:cubicBezTo>
                  <a:close/>
                </a:path>
              </a:pathLst>
            </a:custGeom>
            <a:solidFill>
              <a:schemeClr val="lt1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9"/>
            <p:cNvSpPr/>
            <p:nvPr/>
          </p:nvSpPr>
          <p:spPr>
            <a:xfrm>
              <a:off x="4062269" y="2403843"/>
              <a:ext cx="1063969" cy="674050"/>
            </a:xfrm>
            <a:custGeom>
              <a:avLst/>
              <a:gdLst/>
              <a:ahLst/>
              <a:cxnLst/>
              <a:rect l="l" t="t" r="r" b="b"/>
              <a:pathLst>
                <a:path w="13095" h="8296" extrusionOk="0">
                  <a:moveTo>
                    <a:pt x="1289" y="0"/>
                  </a:moveTo>
                  <a:cubicBezTo>
                    <a:pt x="576" y="0"/>
                    <a:pt x="0" y="602"/>
                    <a:pt x="0" y="1341"/>
                  </a:cubicBezTo>
                  <a:lnTo>
                    <a:pt x="0" y="6955"/>
                  </a:lnTo>
                  <a:cubicBezTo>
                    <a:pt x="0" y="7693"/>
                    <a:pt x="576" y="8296"/>
                    <a:pt x="1289" y="8296"/>
                  </a:cubicBezTo>
                  <a:lnTo>
                    <a:pt x="11805" y="8296"/>
                  </a:lnTo>
                  <a:cubicBezTo>
                    <a:pt x="12518" y="8296"/>
                    <a:pt x="13094" y="7693"/>
                    <a:pt x="13094" y="6955"/>
                  </a:cubicBezTo>
                  <a:lnTo>
                    <a:pt x="13094" y="1341"/>
                  </a:lnTo>
                  <a:cubicBezTo>
                    <a:pt x="13094" y="602"/>
                    <a:pt x="12518" y="7"/>
                    <a:pt x="11805" y="0"/>
                  </a:cubicBezTo>
                  <a:close/>
                </a:path>
              </a:pathLst>
            </a:custGeom>
            <a:solidFill>
              <a:srgbClr val="FFFFFF"/>
            </a:solidFill>
            <a:ln w="97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9"/>
            <p:cNvSpPr/>
            <p:nvPr/>
          </p:nvSpPr>
          <p:spPr>
            <a:xfrm>
              <a:off x="4062269" y="2404331"/>
              <a:ext cx="1063969" cy="673563"/>
            </a:xfrm>
            <a:custGeom>
              <a:avLst/>
              <a:gdLst/>
              <a:ahLst/>
              <a:cxnLst/>
              <a:rect l="l" t="t" r="r" b="b"/>
              <a:pathLst>
                <a:path w="13095" h="8290" extrusionOk="0">
                  <a:moveTo>
                    <a:pt x="1289" y="1"/>
                  </a:moveTo>
                  <a:cubicBezTo>
                    <a:pt x="576" y="1"/>
                    <a:pt x="0" y="596"/>
                    <a:pt x="0" y="1341"/>
                  </a:cubicBezTo>
                  <a:lnTo>
                    <a:pt x="0" y="6949"/>
                  </a:lnTo>
                  <a:cubicBezTo>
                    <a:pt x="0" y="7687"/>
                    <a:pt x="576" y="8290"/>
                    <a:pt x="1289" y="8290"/>
                  </a:cubicBezTo>
                  <a:lnTo>
                    <a:pt x="11805" y="8290"/>
                  </a:lnTo>
                  <a:cubicBezTo>
                    <a:pt x="12518" y="8290"/>
                    <a:pt x="13094" y="7687"/>
                    <a:pt x="13094" y="6949"/>
                  </a:cubicBezTo>
                  <a:lnTo>
                    <a:pt x="13094" y="1341"/>
                  </a:lnTo>
                  <a:cubicBezTo>
                    <a:pt x="13094" y="596"/>
                    <a:pt x="12518" y="1"/>
                    <a:pt x="1180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9"/>
            <p:cNvSpPr/>
            <p:nvPr/>
          </p:nvSpPr>
          <p:spPr>
            <a:xfrm>
              <a:off x="4151158" y="2490132"/>
              <a:ext cx="886113" cy="506756"/>
            </a:xfrm>
            <a:custGeom>
              <a:avLst/>
              <a:gdLst/>
              <a:ahLst/>
              <a:cxnLst/>
              <a:rect l="l" t="t" r="r" b="b"/>
              <a:pathLst>
                <a:path w="10906" h="6237" extrusionOk="0">
                  <a:moveTo>
                    <a:pt x="240" y="0"/>
                  </a:moveTo>
                  <a:cubicBezTo>
                    <a:pt x="104" y="0"/>
                    <a:pt x="0" y="110"/>
                    <a:pt x="0" y="240"/>
                  </a:cubicBezTo>
                  <a:lnTo>
                    <a:pt x="0" y="5997"/>
                  </a:lnTo>
                  <a:cubicBezTo>
                    <a:pt x="0" y="6126"/>
                    <a:pt x="104" y="6236"/>
                    <a:pt x="240" y="6236"/>
                  </a:cubicBezTo>
                  <a:lnTo>
                    <a:pt x="10673" y="6236"/>
                  </a:lnTo>
                  <a:cubicBezTo>
                    <a:pt x="10802" y="6236"/>
                    <a:pt x="10906" y="6126"/>
                    <a:pt x="10906" y="5997"/>
                  </a:cubicBezTo>
                  <a:lnTo>
                    <a:pt x="10906" y="240"/>
                  </a:lnTo>
                  <a:cubicBezTo>
                    <a:pt x="10906" y="110"/>
                    <a:pt x="10802" y="0"/>
                    <a:pt x="106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9"/>
            <p:cNvSpPr/>
            <p:nvPr/>
          </p:nvSpPr>
          <p:spPr>
            <a:xfrm>
              <a:off x="4151158" y="2490132"/>
              <a:ext cx="886113" cy="506756"/>
            </a:xfrm>
            <a:custGeom>
              <a:avLst/>
              <a:gdLst/>
              <a:ahLst/>
              <a:cxnLst/>
              <a:rect l="l" t="t" r="r" b="b"/>
              <a:pathLst>
                <a:path w="10906" h="6237" fill="none" extrusionOk="0">
                  <a:moveTo>
                    <a:pt x="10906" y="5997"/>
                  </a:moveTo>
                  <a:cubicBezTo>
                    <a:pt x="10906" y="6126"/>
                    <a:pt x="10802" y="6236"/>
                    <a:pt x="10673" y="6236"/>
                  </a:cubicBezTo>
                  <a:lnTo>
                    <a:pt x="240" y="6236"/>
                  </a:lnTo>
                  <a:cubicBezTo>
                    <a:pt x="104" y="6236"/>
                    <a:pt x="0" y="6126"/>
                    <a:pt x="0" y="5997"/>
                  </a:cubicBezTo>
                  <a:lnTo>
                    <a:pt x="0" y="240"/>
                  </a:lnTo>
                  <a:cubicBezTo>
                    <a:pt x="0" y="110"/>
                    <a:pt x="104" y="0"/>
                    <a:pt x="240" y="0"/>
                  </a:cubicBezTo>
                  <a:lnTo>
                    <a:pt x="10673" y="0"/>
                  </a:lnTo>
                  <a:cubicBezTo>
                    <a:pt x="10802" y="0"/>
                    <a:pt x="10906" y="110"/>
                    <a:pt x="10906" y="24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9"/>
            <p:cNvSpPr/>
            <p:nvPr/>
          </p:nvSpPr>
          <p:spPr>
            <a:xfrm>
              <a:off x="4446347" y="2564315"/>
              <a:ext cx="296319" cy="296319"/>
            </a:xfrm>
            <a:custGeom>
              <a:avLst/>
              <a:gdLst/>
              <a:ahLst/>
              <a:cxnLst/>
              <a:rect l="l" t="t" r="r" b="b"/>
              <a:pathLst>
                <a:path w="3647" h="3647" fill="none" extrusionOk="0">
                  <a:moveTo>
                    <a:pt x="3646" y="1820"/>
                  </a:moveTo>
                  <a:cubicBezTo>
                    <a:pt x="3646" y="2830"/>
                    <a:pt x="2830" y="3646"/>
                    <a:pt x="1820" y="3646"/>
                  </a:cubicBezTo>
                  <a:cubicBezTo>
                    <a:pt x="816" y="3646"/>
                    <a:pt x="0" y="2830"/>
                    <a:pt x="0" y="1820"/>
                  </a:cubicBezTo>
                  <a:cubicBezTo>
                    <a:pt x="0" y="816"/>
                    <a:pt x="816" y="0"/>
                    <a:pt x="1820" y="0"/>
                  </a:cubicBezTo>
                  <a:cubicBezTo>
                    <a:pt x="2830" y="0"/>
                    <a:pt x="3646" y="816"/>
                    <a:pt x="3646" y="182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9"/>
            <p:cNvSpPr/>
            <p:nvPr/>
          </p:nvSpPr>
          <p:spPr>
            <a:xfrm>
              <a:off x="4572125" y="2644754"/>
              <a:ext cx="85800" cy="135363"/>
            </a:xfrm>
            <a:custGeom>
              <a:avLst/>
              <a:gdLst/>
              <a:ahLst/>
              <a:cxnLst/>
              <a:rect l="l" t="t" r="r" b="b"/>
              <a:pathLst>
                <a:path w="1056" h="1666" extrusionOk="0">
                  <a:moveTo>
                    <a:pt x="0" y="1"/>
                  </a:moveTo>
                  <a:lnTo>
                    <a:pt x="0" y="1665"/>
                  </a:lnTo>
                  <a:lnTo>
                    <a:pt x="1056" y="83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 w="29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9"/>
            <p:cNvSpPr/>
            <p:nvPr/>
          </p:nvSpPr>
          <p:spPr>
            <a:xfrm>
              <a:off x="4193247" y="2924179"/>
              <a:ext cx="802506" cy="81"/>
            </a:xfrm>
            <a:custGeom>
              <a:avLst/>
              <a:gdLst/>
              <a:ahLst/>
              <a:cxnLst/>
              <a:rect l="l" t="t" r="r" b="b"/>
              <a:pathLst>
                <a:path w="9877" h="1" fill="none" extrusionOk="0">
                  <a:moveTo>
                    <a:pt x="1" y="1"/>
                  </a:moveTo>
                  <a:lnTo>
                    <a:pt x="9876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9"/>
            <p:cNvSpPr/>
            <p:nvPr/>
          </p:nvSpPr>
          <p:spPr>
            <a:xfrm>
              <a:off x="4551080" y="2445363"/>
              <a:ext cx="86856" cy="81"/>
            </a:xfrm>
            <a:custGeom>
              <a:avLst/>
              <a:gdLst/>
              <a:ahLst/>
              <a:cxnLst/>
              <a:rect l="l" t="t" r="r" b="b"/>
              <a:pathLst>
                <a:path w="1069" h="1" fill="none" extrusionOk="0">
                  <a:moveTo>
                    <a:pt x="0" y="1"/>
                  </a:moveTo>
                  <a:lnTo>
                    <a:pt x="1069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9"/>
            <p:cNvSpPr/>
            <p:nvPr/>
          </p:nvSpPr>
          <p:spPr>
            <a:xfrm>
              <a:off x="4062269" y="3077826"/>
              <a:ext cx="1063969" cy="119031"/>
            </a:xfrm>
            <a:custGeom>
              <a:avLst/>
              <a:gdLst/>
              <a:ahLst/>
              <a:cxnLst/>
              <a:rect l="l" t="t" r="r" b="b"/>
              <a:pathLst>
                <a:path w="13095" h="1465" extrusionOk="0">
                  <a:moveTo>
                    <a:pt x="732" y="1"/>
                  </a:moveTo>
                  <a:cubicBezTo>
                    <a:pt x="330" y="1"/>
                    <a:pt x="0" y="331"/>
                    <a:pt x="0" y="732"/>
                  </a:cubicBezTo>
                  <a:cubicBezTo>
                    <a:pt x="0" y="1134"/>
                    <a:pt x="330" y="1464"/>
                    <a:pt x="732" y="1464"/>
                  </a:cubicBezTo>
                  <a:lnTo>
                    <a:pt x="12362" y="1464"/>
                  </a:lnTo>
                  <a:cubicBezTo>
                    <a:pt x="12764" y="1464"/>
                    <a:pt x="13094" y="1134"/>
                    <a:pt x="13094" y="732"/>
                  </a:cubicBezTo>
                  <a:cubicBezTo>
                    <a:pt x="13094" y="331"/>
                    <a:pt x="12764" y="1"/>
                    <a:pt x="12362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9"/>
            <p:cNvSpPr/>
            <p:nvPr/>
          </p:nvSpPr>
          <p:spPr>
            <a:xfrm>
              <a:off x="4859420" y="3672008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close/>
                </a:path>
              </a:pathLst>
            </a:custGeom>
            <a:noFill/>
            <a:ln w="2925" cap="flat" cmpd="sng">
              <a:solidFill>
                <a:srgbClr val="F1CB30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9"/>
            <p:cNvSpPr/>
            <p:nvPr/>
          </p:nvSpPr>
          <p:spPr>
            <a:xfrm>
              <a:off x="4599983" y="3672008"/>
              <a:ext cx="81" cy="81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close/>
                </a:path>
              </a:pathLst>
            </a:custGeom>
            <a:noFill/>
            <a:ln w="2925" cap="flat" cmpd="sng">
              <a:solidFill>
                <a:srgbClr val="F1CB30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9"/>
            <p:cNvSpPr/>
            <p:nvPr/>
          </p:nvSpPr>
          <p:spPr>
            <a:xfrm>
              <a:off x="5204660" y="1697613"/>
              <a:ext cx="356568" cy="402768"/>
            </a:xfrm>
            <a:custGeom>
              <a:avLst/>
              <a:gdLst/>
              <a:ahLst/>
              <a:cxnLst/>
              <a:rect l="l" t="t" r="r" b="b"/>
              <a:pathLst>
                <a:path w="4521" h="5078" extrusionOk="0">
                  <a:moveTo>
                    <a:pt x="2286" y="1"/>
                  </a:moveTo>
                  <a:cubicBezTo>
                    <a:pt x="680" y="1"/>
                    <a:pt x="0" y="1665"/>
                    <a:pt x="1017" y="2934"/>
                  </a:cubicBezTo>
                  <a:cubicBezTo>
                    <a:pt x="2034" y="4204"/>
                    <a:pt x="1613" y="5078"/>
                    <a:pt x="1613" y="5078"/>
                  </a:cubicBezTo>
                  <a:lnTo>
                    <a:pt x="2966" y="5078"/>
                  </a:lnTo>
                  <a:cubicBezTo>
                    <a:pt x="2966" y="5078"/>
                    <a:pt x="2545" y="4204"/>
                    <a:pt x="3562" y="2934"/>
                  </a:cubicBezTo>
                  <a:cubicBezTo>
                    <a:pt x="4521" y="1743"/>
                    <a:pt x="3977" y="195"/>
                    <a:pt x="2565" y="20"/>
                  </a:cubicBezTo>
                  <a:cubicBezTo>
                    <a:pt x="2474" y="7"/>
                    <a:pt x="2384" y="1"/>
                    <a:pt x="228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9"/>
            <p:cNvSpPr/>
            <p:nvPr/>
          </p:nvSpPr>
          <p:spPr>
            <a:xfrm>
              <a:off x="5204660" y="1697613"/>
              <a:ext cx="361143" cy="402768"/>
            </a:xfrm>
            <a:custGeom>
              <a:avLst/>
              <a:gdLst/>
              <a:ahLst/>
              <a:cxnLst/>
              <a:rect l="l" t="t" r="r" b="b"/>
              <a:pathLst>
                <a:path w="4579" h="5078" fill="none" extrusionOk="0">
                  <a:moveTo>
                    <a:pt x="2966" y="5078"/>
                  </a:moveTo>
                  <a:cubicBezTo>
                    <a:pt x="2966" y="5078"/>
                    <a:pt x="2545" y="4204"/>
                    <a:pt x="3562" y="2934"/>
                  </a:cubicBezTo>
                  <a:cubicBezTo>
                    <a:pt x="4579" y="1665"/>
                    <a:pt x="3905" y="1"/>
                    <a:pt x="2293" y="1"/>
                  </a:cubicBezTo>
                  <a:cubicBezTo>
                    <a:pt x="680" y="1"/>
                    <a:pt x="0" y="1665"/>
                    <a:pt x="1017" y="2934"/>
                  </a:cubicBezTo>
                  <a:cubicBezTo>
                    <a:pt x="2034" y="4204"/>
                    <a:pt x="1613" y="5078"/>
                    <a:pt x="1613" y="507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9"/>
            <p:cNvSpPr/>
            <p:nvPr/>
          </p:nvSpPr>
          <p:spPr>
            <a:xfrm>
              <a:off x="5338504" y="1870209"/>
              <a:ext cx="41959" cy="193214"/>
            </a:xfrm>
            <a:custGeom>
              <a:avLst/>
              <a:gdLst/>
              <a:ahLst/>
              <a:cxnLst/>
              <a:rect l="l" t="t" r="r" b="b"/>
              <a:pathLst>
                <a:path w="532" h="2436" fill="none" extrusionOk="0">
                  <a:moveTo>
                    <a:pt x="531" y="2435"/>
                  </a:move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9"/>
            <p:cNvSpPr/>
            <p:nvPr/>
          </p:nvSpPr>
          <p:spPr>
            <a:xfrm>
              <a:off x="5390086" y="1870209"/>
              <a:ext cx="41959" cy="193214"/>
            </a:xfrm>
            <a:custGeom>
              <a:avLst/>
              <a:gdLst/>
              <a:ahLst/>
              <a:cxnLst/>
              <a:rect l="l" t="t" r="r" b="b"/>
              <a:pathLst>
                <a:path w="532" h="2436" fill="none" extrusionOk="0">
                  <a:moveTo>
                    <a:pt x="0" y="2435"/>
                  </a:moveTo>
                  <a:lnTo>
                    <a:pt x="531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9"/>
            <p:cNvSpPr/>
            <p:nvPr/>
          </p:nvSpPr>
          <p:spPr>
            <a:xfrm>
              <a:off x="5344577" y="1899001"/>
              <a:ext cx="81314" cy="79"/>
            </a:xfrm>
            <a:custGeom>
              <a:avLst/>
              <a:gdLst/>
              <a:ahLst/>
              <a:cxnLst/>
              <a:rect l="l" t="t" r="r" b="b"/>
              <a:pathLst>
                <a:path w="1031" h="1" fill="none" extrusionOk="0">
                  <a:moveTo>
                    <a:pt x="1" y="0"/>
                  </a:moveTo>
                  <a:lnTo>
                    <a:pt x="1030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9"/>
            <p:cNvSpPr/>
            <p:nvPr/>
          </p:nvSpPr>
          <p:spPr>
            <a:xfrm>
              <a:off x="5291497" y="2063586"/>
              <a:ext cx="188025" cy="274117"/>
            </a:xfrm>
            <a:custGeom>
              <a:avLst/>
              <a:gdLst/>
              <a:ahLst/>
              <a:cxnLst/>
              <a:rect l="l" t="t" r="r" b="b"/>
              <a:pathLst>
                <a:path w="2384" h="3456" extrusionOk="0">
                  <a:moveTo>
                    <a:pt x="1185" y="0"/>
                  </a:moveTo>
                  <a:cubicBezTo>
                    <a:pt x="835" y="0"/>
                    <a:pt x="487" y="47"/>
                    <a:pt x="259" y="140"/>
                  </a:cubicBezTo>
                  <a:cubicBezTo>
                    <a:pt x="97" y="205"/>
                    <a:pt x="0" y="295"/>
                    <a:pt x="0" y="405"/>
                  </a:cubicBezTo>
                  <a:cubicBezTo>
                    <a:pt x="0" y="1493"/>
                    <a:pt x="162" y="3456"/>
                    <a:pt x="1192" y="3456"/>
                  </a:cubicBezTo>
                  <a:cubicBezTo>
                    <a:pt x="1399" y="3456"/>
                    <a:pt x="1574" y="3358"/>
                    <a:pt x="1716" y="3184"/>
                  </a:cubicBezTo>
                  <a:cubicBezTo>
                    <a:pt x="2215" y="2607"/>
                    <a:pt x="2383" y="1247"/>
                    <a:pt x="2383" y="405"/>
                  </a:cubicBezTo>
                  <a:cubicBezTo>
                    <a:pt x="2383" y="136"/>
                    <a:pt x="1783" y="0"/>
                    <a:pt x="118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19"/>
            <p:cNvSpPr/>
            <p:nvPr/>
          </p:nvSpPr>
          <p:spPr>
            <a:xfrm>
              <a:off x="5291497" y="2052560"/>
              <a:ext cx="188025" cy="285142"/>
            </a:xfrm>
            <a:custGeom>
              <a:avLst/>
              <a:gdLst/>
              <a:ahLst/>
              <a:cxnLst/>
              <a:rect l="l" t="t" r="r" b="b"/>
              <a:pathLst>
                <a:path w="2384" h="3595" fill="none" extrusionOk="0">
                  <a:moveTo>
                    <a:pt x="2383" y="544"/>
                  </a:moveTo>
                  <a:cubicBezTo>
                    <a:pt x="2383" y="1632"/>
                    <a:pt x="2105" y="3595"/>
                    <a:pt x="1192" y="3595"/>
                  </a:cubicBezTo>
                  <a:cubicBezTo>
                    <a:pt x="156" y="3595"/>
                    <a:pt x="0" y="1632"/>
                    <a:pt x="0" y="544"/>
                  </a:cubicBezTo>
                  <a:cubicBezTo>
                    <a:pt x="0" y="0"/>
                    <a:pt x="2383" y="0"/>
                    <a:pt x="2383" y="54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19"/>
            <p:cNvSpPr/>
            <p:nvPr/>
          </p:nvSpPr>
          <p:spPr>
            <a:xfrm>
              <a:off x="5400813" y="2140921"/>
              <a:ext cx="78712" cy="79"/>
            </a:xfrm>
            <a:custGeom>
              <a:avLst/>
              <a:gdLst/>
              <a:ahLst/>
              <a:cxnLst/>
              <a:rect l="l" t="t" r="r" b="b"/>
              <a:pathLst>
                <a:path w="998" h="1" fill="none" extrusionOk="0">
                  <a:moveTo>
                    <a:pt x="0" y="0"/>
                  </a:moveTo>
                  <a:lnTo>
                    <a:pt x="997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9"/>
            <p:cNvSpPr/>
            <p:nvPr/>
          </p:nvSpPr>
          <p:spPr>
            <a:xfrm>
              <a:off x="5395568" y="2175820"/>
              <a:ext cx="78712" cy="79"/>
            </a:xfrm>
            <a:custGeom>
              <a:avLst/>
              <a:gdLst/>
              <a:ahLst/>
              <a:cxnLst/>
              <a:rect l="l" t="t" r="r" b="b"/>
              <a:pathLst>
                <a:path w="998" h="1" fill="none" extrusionOk="0">
                  <a:moveTo>
                    <a:pt x="0" y="1"/>
                  </a:moveTo>
                  <a:lnTo>
                    <a:pt x="997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9"/>
            <p:cNvSpPr/>
            <p:nvPr/>
          </p:nvSpPr>
          <p:spPr>
            <a:xfrm>
              <a:off x="5400813" y="2210800"/>
              <a:ext cx="67433" cy="79"/>
            </a:xfrm>
            <a:custGeom>
              <a:avLst/>
              <a:gdLst/>
              <a:ahLst/>
              <a:cxnLst/>
              <a:rect l="l" t="t" r="r" b="b"/>
              <a:pathLst>
                <a:path w="855" h="1" fill="none" extrusionOk="0">
                  <a:moveTo>
                    <a:pt x="0" y="0"/>
                  </a:moveTo>
                  <a:lnTo>
                    <a:pt x="855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9"/>
            <p:cNvSpPr/>
            <p:nvPr/>
          </p:nvSpPr>
          <p:spPr>
            <a:xfrm>
              <a:off x="5400813" y="2245699"/>
              <a:ext cx="59310" cy="79"/>
            </a:xfrm>
            <a:custGeom>
              <a:avLst/>
              <a:gdLst/>
              <a:ahLst/>
              <a:cxnLst/>
              <a:rect l="l" t="t" r="r" b="b"/>
              <a:pathLst>
                <a:path w="752" h="1" fill="none" extrusionOk="0">
                  <a:moveTo>
                    <a:pt x="0" y="0"/>
                  </a:moveTo>
                  <a:lnTo>
                    <a:pt x="751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9"/>
            <p:cNvSpPr/>
            <p:nvPr/>
          </p:nvSpPr>
          <p:spPr>
            <a:xfrm>
              <a:off x="5331618" y="2886815"/>
              <a:ext cx="556711" cy="365278"/>
            </a:xfrm>
            <a:custGeom>
              <a:avLst/>
              <a:gdLst/>
              <a:ahLst/>
              <a:cxnLst/>
              <a:rect l="l" t="t" r="r" b="b"/>
              <a:pathLst>
                <a:path w="5816" h="3770" extrusionOk="0">
                  <a:moveTo>
                    <a:pt x="0" y="1"/>
                  </a:moveTo>
                  <a:lnTo>
                    <a:pt x="0" y="3769"/>
                  </a:lnTo>
                  <a:lnTo>
                    <a:pt x="5816" y="3769"/>
                  </a:lnTo>
                  <a:lnTo>
                    <a:pt x="5816" y="1"/>
                  </a:ln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9"/>
            <p:cNvSpPr/>
            <p:nvPr/>
          </p:nvSpPr>
          <p:spPr>
            <a:xfrm>
              <a:off x="5331618" y="2886815"/>
              <a:ext cx="556711" cy="365278"/>
            </a:xfrm>
            <a:custGeom>
              <a:avLst/>
              <a:gdLst/>
              <a:ahLst/>
              <a:cxnLst/>
              <a:rect l="l" t="t" r="r" b="b"/>
              <a:pathLst>
                <a:path w="5816" h="3770" fill="none" extrusionOk="0">
                  <a:moveTo>
                    <a:pt x="0" y="1"/>
                  </a:moveTo>
                  <a:lnTo>
                    <a:pt x="5816" y="1"/>
                  </a:lnTo>
                  <a:lnTo>
                    <a:pt x="5816" y="3769"/>
                  </a:lnTo>
                  <a:lnTo>
                    <a:pt x="0" y="3769"/>
                  </a:lnTo>
                  <a:close/>
                </a:path>
              </a:pathLst>
            </a:custGeom>
            <a:noFill/>
            <a:ln w="29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9"/>
            <p:cNvSpPr/>
            <p:nvPr/>
          </p:nvSpPr>
          <p:spPr>
            <a:xfrm>
              <a:off x="5331618" y="3059962"/>
              <a:ext cx="229442" cy="192134"/>
            </a:xfrm>
            <a:custGeom>
              <a:avLst/>
              <a:gdLst/>
              <a:ahLst/>
              <a:cxnLst/>
              <a:rect l="l" t="t" r="r" b="b"/>
              <a:pathLst>
                <a:path w="2397" h="1983" extrusionOk="0">
                  <a:moveTo>
                    <a:pt x="0" y="1982"/>
                  </a:moveTo>
                  <a:lnTo>
                    <a:pt x="2396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9"/>
            <p:cNvSpPr/>
            <p:nvPr/>
          </p:nvSpPr>
          <p:spPr>
            <a:xfrm>
              <a:off x="5331618" y="3059962"/>
              <a:ext cx="229442" cy="192134"/>
            </a:xfrm>
            <a:custGeom>
              <a:avLst/>
              <a:gdLst/>
              <a:ahLst/>
              <a:cxnLst/>
              <a:rect l="l" t="t" r="r" b="b"/>
              <a:pathLst>
                <a:path w="2397" h="1983" fill="none" extrusionOk="0">
                  <a:moveTo>
                    <a:pt x="0" y="1982"/>
                  </a:moveTo>
                  <a:lnTo>
                    <a:pt x="2396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9"/>
            <p:cNvSpPr/>
            <p:nvPr/>
          </p:nvSpPr>
          <p:spPr>
            <a:xfrm>
              <a:off x="5661958" y="3059962"/>
              <a:ext cx="226379" cy="192134"/>
            </a:xfrm>
            <a:custGeom>
              <a:avLst/>
              <a:gdLst/>
              <a:ahLst/>
              <a:cxnLst/>
              <a:rect l="l" t="t" r="r" b="b"/>
              <a:pathLst>
                <a:path w="2365" h="1983" extrusionOk="0">
                  <a:moveTo>
                    <a:pt x="2365" y="1982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9"/>
            <p:cNvSpPr/>
            <p:nvPr/>
          </p:nvSpPr>
          <p:spPr>
            <a:xfrm>
              <a:off x="5661958" y="3059962"/>
              <a:ext cx="226379" cy="192134"/>
            </a:xfrm>
            <a:custGeom>
              <a:avLst/>
              <a:gdLst/>
              <a:ahLst/>
              <a:cxnLst/>
              <a:rect l="l" t="t" r="r" b="b"/>
              <a:pathLst>
                <a:path w="2365" h="1983" fill="none" extrusionOk="0">
                  <a:moveTo>
                    <a:pt x="2365" y="1982"/>
                  </a:moveTo>
                  <a:lnTo>
                    <a:pt x="1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9"/>
            <p:cNvSpPr/>
            <p:nvPr/>
          </p:nvSpPr>
          <p:spPr>
            <a:xfrm>
              <a:off x="5331618" y="2886815"/>
              <a:ext cx="556711" cy="213450"/>
            </a:xfrm>
            <a:custGeom>
              <a:avLst/>
              <a:gdLst/>
              <a:ahLst/>
              <a:cxnLst/>
              <a:rect l="l" t="t" r="r" b="b"/>
              <a:pathLst>
                <a:path w="5816" h="2203" fill="none" extrusionOk="0">
                  <a:moveTo>
                    <a:pt x="5816" y="1"/>
                  </a:moveTo>
                  <a:lnTo>
                    <a:pt x="2908" y="2202"/>
                  </a:lnTo>
                  <a:lnTo>
                    <a:pt x="0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9"/>
            <p:cNvSpPr/>
            <p:nvPr/>
          </p:nvSpPr>
          <p:spPr>
            <a:xfrm>
              <a:off x="4821823" y="3611661"/>
              <a:ext cx="423037" cy="492228"/>
            </a:xfrm>
            <a:custGeom>
              <a:avLst/>
              <a:gdLst/>
              <a:ahLst/>
              <a:cxnLst/>
              <a:rect l="l" t="t" r="r" b="b"/>
              <a:pathLst>
                <a:path w="4735" h="5486" extrusionOk="0">
                  <a:moveTo>
                    <a:pt x="1" y="0"/>
                  </a:moveTo>
                  <a:lnTo>
                    <a:pt x="1" y="5485"/>
                  </a:lnTo>
                  <a:lnTo>
                    <a:pt x="4734" y="5485"/>
                  </a:lnTo>
                  <a:lnTo>
                    <a:pt x="4734" y="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9"/>
            <p:cNvSpPr/>
            <p:nvPr/>
          </p:nvSpPr>
          <p:spPr>
            <a:xfrm>
              <a:off x="4821823" y="3560517"/>
              <a:ext cx="486649" cy="57603"/>
            </a:xfrm>
            <a:custGeom>
              <a:avLst/>
              <a:gdLst/>
              <a:ahLst/>
              <a:cxnLst/>
              <a:rect l="l" t="t" r="r" b="b"/>
              <a:pathLst>
                <a:path w="5447" h="642" extrusionOk="0">
                  <a:moveTo>
                    <a:pt x="1186" y="1"/>
                  </a:moveTo>
                  <a:lnTo>
                    <a:pt x="1" y="570"/>
                  </a:lnTo>
                  <a:lnTo>
                    <a:pt x="4806" y="642"/>
                  </a:lnTo>
                  <a:lnTo>
                    <a:pt x="5447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9"/>
            <p:cNvSpPr/>
            <p:nvPr/>
          </p:nvSpPr>
          <p:spPr>
            <a:xfrm>
              <a:off x="5248264" y="3560517"/>
              <a:ext cx="60217" cy="543909"/>
            </a:xfrm>
            <a:custGeom>
              <a:avLst/>
              <a:gdLst/>
              <a:ahLst/>
              <a:cxnLst/>
              <a:rect l="l" t="t" r="r" b="b"/>
              <a:pathLst>
                <a:path w="674" h="6062" extrusionOk="0">
                  <a:moveTo>
                    <a:pt x="674" y="1"/>
                  </a:moveTo>
                  <a:lnTo>
                    <a:pt x="0" y="642"/>
                  </a:lnTo>
                  <a:lnTo>
                    <a:pt x="26" y="6062"/>
                  </a:lnTo>
                  <a:lnTo>
                    <a:pt x="674" y="5427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9"/>
            <p:cNvSpPr/>
            <p:nvPr/>
          </p:nvSpPr>
          <p:spPr>
            <a:xfrm>
              <a:off x="4818338" y="3560248"/>
              <a:ext cx="109445" cy="51502"/>
            </a:xfrm>
            <a:custGeom>
              <a:avLst/>
              <a:gdLst/>
              <a:ahLst/>
              <a:cxnLst/>
              <a:rect l="l" t="t" r="r" b="b"/>
              <a:pathLst>
                <a:path w="1225" h="574" extrusionOk="0">
                  <a:moveTo>
                    <a:pt x="1128" y="1"/>
                  </a:moveTo>
                  <a:cubicBezTo>
                    <a:pt x="963" y="1"/>
                    <a:pt x="618" y="22"/>
                    <a:pt x="357" y="178"/>
                  </a:cubicBezTo>
                  <a:cubicBezTo>
                    <a:pt x="1" y="392"/>
                    <a:pt x="40" y="573"/>
                    <a:pt x="40" y="573"/>
                  </a:cubicBezTo>
                  <a:lnTo>
                    <a:pt x="1225" y="4"/>
                  </a:lnTo>
                  <a:cubicBezTo>
                    <a:pt x="1225" y="4"/>
                    <a:pt x="1188" y="1"/>
                    <a:pt x="1128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9"/>
            <p:cNvSpPr/>
            <p:nvPr/>
          </p:nvSpPr>
          <p:spPr>
            <a:xfrm>
              <a:off x="4860062" y="3593088"/>
              <a:ext cx="411422" cy="485229"/>
            </a:xfrm>
            <a:custGeom>
              <a:avLst/>
              <a:gdLst/>
              <a:ahLst/>
              <a:cxnLst/>
              <a:rect l="l" t="t" r="r" b="b"/>
              <a:pathLst>
                <a:path w="4605" h="5408" fill="none" extrusionOk="0">
                  <a:moveTo>
                    <a:pt x="0" y="0"/>
                  </a:moveTo>
                  <a:lnTo>
                    <a:pt x="4604" y="65"/>
                  </a:lnTo>
                  <a:lnTo>
                    <a:pt x="4604" y="5407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9"/>
            <p:cNvSpPr/>
            <p:nvPr/>
          </p:nvSpPr>
          <p:spPr>
            <a:xfrm>
              <a:off x="4894192" y="3576758"/>
              <a:ext cx="396949" cy="487652"/>
            </a:xfrm>
            <a:custGeom>
              <a:avLst/>
              <a:gdLst/>
              <a:ahLst/>
              <a:cxnLst/>
              <a:rect l="l" t="t" r="r" b="b"/>
              <a:pathLst>
                <a:path w="4443" h="5435" fill="none" extrusionOk="0">
                  <a:moveTo>
                    <a:pt x="0" y="1"/>
                  </a:moveTo>
                  <a:lnTo>
                    <a:pt x="4442" y="1"/>
                  </a:lnTo>
                  <a:lnTo>
                    <a:pt x="4442" y="5434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9"/>
            <p:cNvSpPr/>
            <p:nvPr/>
          </p:nvSpPr>
          <p:spPr>
            <a:xfrm>
              <a:off x="4874447" y="4104348"/>
              <a:ext cx="86930" cy="66934"/>
            </a:xfrm>
            <a:custGeom>
              <a:avLst/>
              <a:gdLst/>
              <a:ahLst/>
              <a:cxnLst/>
              <a:rect l="l" t="t" r="r" b="b"/>
              <a:pathLst>
                <a:path w="973" h="746" extrusionOk="0">
                  <a:moveTo>
                    <a:pt x="1" y="1"/>
                  </a:moveTo>
                  <a:lnTo>
                    <a:pt x="1" y="746"/>
                  </a:lnTo>
                  <a:lnTo>
                    <a:pt x="487" y="519"/>
                  </a:lnTo>
                  <a:lnTo>
                    <a:pt x="972" y="746"/>
                  </a:lnTo>
                  <a:lnTo>
                    <a:pt x="972" y="1"/>
                  </a:lnTo>
                  <a:close/>
                </a:path>
              </a:pathLst>
            </a:custGeom>
            <a:solidFill>
              <a:schemeClr val="accent4"/>
            </a:solidFill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9"/>
            <p:cNvSpPr/>
            <p:nvPr/>
          </p:nvSpPr>
          <p:spPr>
            <a:xfrm>
              <a:off x="4923050" y="3737188"/>
              <a:ext cx="240242" cy="241807"/>
            </a:xfrm>
            <a:custGeom>
              <a:avLst/>
              <a:gdLst/>
              <a:ahLst/>
              <a:cxnLst/>
              <a:rect l="l" t="t" r="r" b="b"/>
              <a:pathLst>
                <a:path w="2689" h="2695" extrusionOk="0">
                  <a:moveTo>
                    <a:pt x="1341" y="0"/>
                  </a:moveTo>
                  <a:cubicBezTo>
                    <a:pt x="603" y="0"/>
                    <a:pt x="1" y="602"/>
                    <a:pt x="1" y="1347"/>
                  </a:cubicBezTo>
                  <a:cubicBezTo>
                    <a:pt x="1" y="2085"/>
                    <a:pt x="603" y="2694"/>
                    <a:pt x="1341" y="2694"/>
                  </a:cubicBezTo>
                  <a:cubicBezTo>
                    <a:pt x="2086" y="2694"/>
                    <a:pt x="2688" y="2085"/>
                    <a:pt x="2688" y="1347"/>
                  </a:cubicBezTo>
                  <a:cubicBezTo>
                    <a:pt x="2688" y="602"/>
                    <a:pt x="2086" y="0"/>
                    <a:pt x="134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9"/>
            <p:cNvSpPr/>
            <p:nvPr/>
          </p:nvSpPr>
          <p:spPr>
            <a:xfrm>
              <a:off x="4951462" y="3861459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9"/>
            <p:cNvSpPr/>
            <p:nvPr/>
          </p:nvSpPr>
          <p:spPr>
            <a:xfrm>
              <a:off x="4951462" y="3861459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9"/>
            <p:cNvSpPr/>
            <p:nvPr/>
          </p:nvSpPr>
          <p:spPr>
            <a:xfrm>
              <a:off x="4951462" y="3894658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0"/>
                  </a:moveTo>
                  <a:lnTo>
                    <a:pt x="2021" y="0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9"/>
            <p:cNvSpPr/>
            <p:nvPr/>
          </p:nvSpPr>
          <p:spPr>
            <a:xfrm>
              <a:off x="4951462" y="3894658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0"/>
                  </a:moveTo>
                  <a:lnTo>
                    <a:pt x="202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9"/>
            <p:cNvSpPr/>
            <p:nvPr/>
          </p:nvSpPr>
          <p:spPr>
            <a:xfrm>
              <a:off x="4951462" y="3830683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solidFill>
              <a:srgbClr val="F1CB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9"/>
            <p:cNvSpPr/>
            <p:nvPr/>
          </p:nvSpPr>
          <p:spPr>
            <a:xfrm>
              <a:off x="4951462" y="3830683"/>
              <a:ext cx="180561" cy="90"/>
            </a:xfrm>
            <a:custGeom>
              <a:avLst/>
              <a:gdLst/>
              <a:ahLst/>
              <a:cxnLst/>
              <a:rect l="l" t="t" r="r" b="b"/>
              <a:pathLst>
                <a:path w="2021" h="1" fill="none" extrusionOk="0">
                  <a:moveTo>
                    <a:pt x="0" y="1"/>
                  </a:moveTo>
                  <a:lnTo>
                    <a:pt x="2021" y="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9"/>
            <p:cNvSpPr/>
            <p:nvPr/>
          </p:nvSpPr>
          <p:spPr>
            <a:xfrm>
              <a:off x="3739398" y="3557976"/>
              <a:ext cx="445656" cy="446794"/>
            </a:xfrm>
            <a:custGeom>
              <a:avLst/>
              <a:gdLst/>
              <a:ahLst/>
              <a:cxnLst/>
              <a:rect l="l" t="t" r="r" b="b"/>
              <a:pathLst>
                <a:path w="5485" h="5499" extrusionOk="0">
                  <a:moveTo>
                    <a:pt x="2746" y="0"/>
                  </a:moveTo>
                  <a:cubicBezTo>
                    <a:pt x="2286" y="0"/>
                    <a:pt x="1859" y="111"/>
                    <a:pt x="1483" y="311"/>
                  </a:cubicBezTo>
                  <a:cubicBezTo>
                    <a:pt x="1334" y="389"/>
                    <a:pt x="1198" y="473"/>
                    <a:pt x="1069" y="570"/>
                  </a:cubicBezTo>
                  <a:cubicBezTo>
                    <a:pt x="414" y="1075"/>
                    <a:pt x="0" y="1865"/>
                    <a:pt x="0" y="2753"/>
                  </a:cubicBezTo>
                  <a:cubicBezTo>
                    <a:pt x="0" y="4268"/>
                    <a:pt x="1224" y="5498"/>
                    <a:pt x="2746" y="5498"/>
                  </a:cubicBezTo>
                  <a:cubicBezTo>
                    <a:pt x="3387" y="5498"/>
                    <a:pt x="3983" y="5278"/>
                    <a:pt x="4449" y="4909"/>
                  </a:cubicBezTo>
                  <a:cubicBezTo>
                    <a:pt x="4533" y="4844"/>
                    <a:pt x="4611" y="4773"/>
                    <a:pt x="4682" y="4702"/>
                  </a:cubicBezTo>
                  <a:cubicBezTo>
                    <a:pt x="5135" y="4255"/>
                    <a:pt x="5427" y="3653"/>
                    <a:pt x="5485" y="2986"/>
                  </a:cubicBezTo>
                  <a:lnTo>
                    <a:pt x="2746" y="2753"/>
                  </a:lnTo>
                  <a:lnTo>
                    <a:pt x="27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9"/>
            <p:cNvSpPr/>
            <p:nvPr/>
          </p:nvSpPr>
          <p:spPr>
            <a:xfrm>
              <a:off x="3738830" y="3557976"/>
              <a:ext cx="446225" cy="446794"/>
            </a:xfrm>
            <a:custGeom>
              <a:avLst/>
              <a:gdLst/>
              <a:ahLst/>
              <a:cxnLst/>
              <a:rect l="l" t="t" r="r" b="b"/>
              <a:pathLst>
                <a:path w="5492" h="5499" fill="none" extrusionOk="0">
                  <a:moveTo>
                    <a:pt x="5492" y="2986"/>
                  </a:moveTo>
                  <a:cubicBezTo>
                    <a:pt x="5375" y="4391"/>
                    <a:pt x="4190" y="5498"/>
                    <a:pt x="2753" y="5498"/>
                  </a:cubicBezTo>
                  <a:cubicBezTo>
                    <a:pt x="1231" y="5498"/>
                    <a:pt x="1" y="4268"/>
                    <a:pt x="1" y="2753"/>
                  </a:cubicBezTo>
                  <a:cubicBezTo>
                    <a:pt x="1" y="1231"/>
                    <a:pt x="1231" y="0"/>
                    <a:pt x="2753" y="0"/>
                  </a:cubicBezTo>
                  <a:lnTo>
                    <a:pt x="2753" y="2753"/>
                  </a:ln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9"/>
            <p:cNvSpPr/>
            <p:nvPr/>
          </p:nvSpPr>
          <p:spPr>
            <a:xfrm>
              <a:off x="4011917" y="3677416"/>
              <a:ext cx="172169" cy="102700"/>
            </a:xfrm>
            <a:custGeom>
              <a:avLst/>
              <a:gdLst/>
              <a:ahLst/>
              <a:cxnLst/>
              <a:rect l="l" t="t" r="r" b="b"/>
              <a:pathLst>
                <a:path w="2119" h="1264" extrusionOk="0">
                  <a:moveTo>
                    <a:pt x="1891" y="0"/>
                  </a:moveTo>
                  <a:lnTo>
                    <a:pt x="0" y="1095"/>
                  </a:lnTo>
                  <a:lnTo>
                    <a:pt x="2112" y="1263"/>
                  </a:lnTo>
                  <a:cubicBezTo>
                    <a:pt x="2118" y="1205"/>
                    <a:pt x="2118" y="978"/>
                    <a:pt x="2118" y="926"/>
                  </a:cubicBezTo>
                  <a:cubicBezTo>
                    <a:pt x="2118" y="590"/>
                    <a:pt x="2034" y="279"/>
                    <a:pt x="1891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9"/>
            <p:cNvSpPr/>
            <p:nvPr/>
          </p:nvSpPr>
          <p:spPr>
            <a:xfrm>
              <a:off x="3984535" y="3557976"/>
              <a:ext cx="159006" cy="191100"/>
            </a:xfrm>
            <a:custGeom>
              <a:avLst/>
              <a:gdLst/>
              <a:ahLst/>
              <a:cxnLst/>
              <a:rect l="l" t="t" r="r" b="b"/>
              <a:pathLst>
                <a:path w="1957" h="2352" extrusionOk="0">
                  <a:moveTo>
                    <a:pt x="98" y="0"/>
                  </a:moveTo>
                  <a:lnTo>
                    <a:pt x="1" y="2351"/>
                  </a:lnTo>
                  <a:lnTo>
                    <a:pt x="1" y="2351"/>
                  </a:lnTo>
                  <a:lnTo>
                    <a:pt x="1956" y="1075"/>
                  </a:lnTo>
                  <a:cubicBezTo>
                    <a:pt x="1626" y="441"/>
                    <a:pt x="868" y="0"/>
                    <a:pt x="98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9"/>
            <p:cNvSpPr/>
            <p:nvPr/>
          </p:nvSpPr>
          <p:spPr>
            <a:xfrm>
              <a:off x="3720646" y="1697604"/>
              <a:ext cx="65" cy="113056"/>
            </a:xfrm>
            <a:custGeom>
              <a:avLst/>
              <a:gdLst/>
              <a:ahLst/>
              <a:cxnLst/>
              <a:rect l="l" t="t" r="r" b="b"/>
              <a:pathLst>
                <a:path w="1" h="1756" fill="none" extrusionOk="0">
                  <a:moveTo>
                    <a:pt x="0" y="1756"/>
                  </a:move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9"/>
            <p:cNvSpPr/>
            <p:nvPr/>
          </p:nvSpPr>
          <p:spPr>
            <a:xfrm>
              <a:off x="3754439" y="1723487"/>
              <a:ext cx="57081" cy="98055"/>
            </a:xfrm>
            <a:custGeom>
              <a:avLst/>
              <a:gdLst/>
              <a:ahLst/>
              <a:cxnLst/>
              <a:rect l="l" t="t" r="r" b="b"/>
              <a:pathLst>
                <a:path w="875" h="1523" fill="none" extrusionOk="0">
                  <a:moveTo>
                    <a:pt x="0" y="1522"/>
                  </a:moveTo>
                  <a:lnTo>
                    <a:pt x="875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9"/>
            <p:cNvSpPr/>
            <p:nvPr/>
          </p:nvSpPr>
          <p:spPr>
            <a:xfrm>
              <a:off x="3622594" y="1723487"/>
              <a:ext cx="60930" cy="95930"/>
            </a:xfrm>
            <a:custGeom>
              <a:avLst/>
              <a:gdLst/>
              <a:ahLst/>
              <a:cxnLst/>
              <a:rect l="l" t="t" r="r" b="b"/>
              <a:pathLst>
                <a:path w="934" h="1490" fill="none" extrusionOk="0">
                  <a:moveTo>
                    <a:pt x="933" y="149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9"/>
            <p:cNvSpPr/>
            <p:nvPr/>
          </p:nvSpPr>
          <p:spPr>
            <a:xfrm>
              <a:off x="3555857" y="1791412"/>
              <a:ext cx="101441" cy="52601"/>
            </a:xfrm>
            <a:custGeom>
              <a:avLst/>
              <a:gdLst/>
              <a:ahLst/>
              <a:cxnLst/>
              <a:rect l="l" t="t" r="r" b="b"/>
              <a:pathLst>
                <a:path w="1555" h="817" fill="none" extrusionOk="0">
                  <a:moveTo>
                    <a:pt x="1555" y="817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9"/>
            <p:cNvSpPr/>
            <p:nvPr/>
          </p:nvSpPr>
          <p:spPr>
            <a:xfrm>
              <a:off x="3775119" y="1774350"/>
              <a:ext cx="92178" cy="67151"/>
            </a:xfrm>
            <a:custGeom>
              <a:avLst/>
              <a:gdLst/>
              <a:ahLst/>
              <a:cxnLst/>
              <a:rect l="l" t="t" r="r" b="b"/>
              <a:pathLst>
                <a:path w="1413" h="1043" fill="none" extrusionOk="0">
                  <a:moveTo>
                    <a:pt x="1" y="1043"/>
                  </a:moveTo>
                  <a:lnTo>
                    <a:pt x="1412" y="0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9"/>
            <p:cNvSpPr/>
            <p:nvPr/>
          </p:nvSpPr>
          <p:spPr>
            <a:xfrm>
              <a:off x="3463350" y="1871891"/>
              <a:ext cx="504076" cy="465357"/>
            </a:xfrm>
            <a:custGeom>
              <a:avLst/>
              <a:gdLst/>
              <a:ahLst/>
              <a:cxnLst/>
              <a:rect l="l" t="t" r="r" b="b"/>
              <a:pathLst>
                <a:path w="7727" h="7228" extrusionOk="0">
                  <a:moveTo>
                    <a:pt x="1" y="1"/>
                  </a:moveTo>
                  <a:lnTo>
                    <a:pt x="1" y="7228"/>
                  </a:lnTo>
                  <a:lnTo>
                    <a:pt x="7726" y="7228"/>
                  </a:lnTo>
                  <a:lnTo>
                    <a:pt x="7726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9"/>
            <p:cNvSpPr/>
            <p:nvPr/>
          </p:nvSpPr>
          <p:spPr>
            <a:xfrm>
              <a:off x="3683004" y="2182093"/>
              <a:ext cx="71042" cy="105137"/>
            </a:xfrm>
            <a:custGeom>
              <a:avLst/>
              <a:gdLst/>
              <a:ahLst/>
              <a:cxnLst/>
              <a:rect l="l" t="t" r="r" b="b"/>
              <a:pathLst>
                <a:path w="1089" h="1633" extrusionOk="0">
                  <a:moveTo>
                    <a:pt x="1" y="1"/>
                  </a:moveTo>
                  <a:lnTo>
                    <a:pt x="1" y="1633"/>
                  </a:lnTo>
                  <a:lnTo>
                    <a:pt x="1089" y="1633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9"/>
            <p:cNvSpPr/>
            <p:nvPr/>
          </p:nvSpPr>
          <p:spPr>
            <a:xfrm>
              <a:off x="3612939" y="1929837"/>
              <a:ext cx="211233" cy="290236"/>
            </a:xfrm>
            <a:custGeom>
              <a:avLst/>
              <a:gdLst/>
              <a:ahLst/>
              <a:cxnLst/>
              <a:rect l="l" t="t" r="r" b="b"/>
              <a:pathLst>
                <a:path w="3238" h="4508" extrusionOk="0">
                  <a:moveTo>
                    <a:pt x="1269" y="1"/>
                  </a:moveTo>
                  <a:cubicBezTo>
                    <a:pt x="570" y="1"/>
                    <a:pt x="0" y="564"/>
                    <a:pt x="0" y="1264"/>
                  </a:cubicBezTo>
                  <a:lnTo>
                    <a:pt x="0" y="3245"/>
                  </a:lnTo>
                  <a:cubicBezTo>
                    <a:pt x="0" y="3938"/>
                    <a:pt x="570" y="4508"/>
                    <a:pt x="1269" y="4508"/>
                  </a:cubicBezTo>
                  <a:lnTo>
                    <a:pt x="1975" y="4508"/>
                  </a:lnTo>
                  <a:cubicBezTo>
                    <a:pt x="2668" y="4508"/>
                    <a:pt x="3238" y="3938"/>
                    <a:pt x="3238" y="3245"/>
                  </a:cubicBezTo>
                  <a:lnTo>
                    <a:pt x="3238" y="1264"/>
                  </a:lnTo>
                  <a:cubicBezTo>
                    <a:pt x="3238" y="564"/>
                    <a:pt x="2668" y="1"/>
                    <a:pt x="1975" y="1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9"/>
            <p:cNvSpPr/>
            <p:nvPr/>
          </p:nvSpPr>
          <p:spPr>
            <a:xfrm>
              <a:off x="3704141" y="2052874"/>
              <a:ext cx="28834" cy="70113"/>
            </a:xfrm>
            <a:custGeom>
              <a:avLst/>
              <a:gdLst/>
              <a:ahLst/>
              <a:cxnLst/>
              <a:rect l="l" t="t" r="r" b="b"/>
              <a:pathLst>
                <a:path w="442" h="1089" extrusionOk="0">
                  <a:moveTo>
                    <a:pt x="221" y="0"/>
                  </a:moveTo>
                  <a:cubicBezTo>
                    <a:pt x="98" y="0"/>
                    <a:pt x="1" y="97"/>
                    <a:pt x="1" y="220"/>
                  </a:cubicBezTo>
                  <a:lnTo>
                    <a:pt x="1" y="868"/>
                  </a:lnTo>
                  <a:cubicBezTo>
                    <a:pt x="1" y="991"/>
                    <a:pt x="104" y="1088"/>
                    <a:pt x="221" y="1088"/>
                  </a:cubicBezTo>
                  <a:cubicBezTo>
                    <a:pt x="344" y="1088"/>
                    <a:pt x="441" y="991"/>
                    <a:pt x="441" y="868"/>
                  </a:cubicBezTo>
                  <a:lnTo>
                    <a:pt x="441" y="220"/>
                  </a:lnTo>
                  <a:cubicBezTo>
                    <a:pt x="441" y="97"/>
                    <a:pt x="344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 w="292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9"/>
            <p:cNvSpPr/>
            <p:nvPr/>
          </p:nvSpPr>
          <p:spPr>
            <a:xfrm>
              <a:off x="3650907" y="2056609"/>
              <a:ext cx="27986" cy="28006"/>
            </a:xfrm>
            <a:custGeom>
              <a:avLst/>
              <a:gdLst/>
              <a:ahLst/>
              <a:cxnLst/>
              <a:rect l="l" t="t" r="r" b="b"/>
              <a:pathLst>
                <a:path w="429" h="435" extrusionOk="0">
                  <a:moveTo>
                    <a:pt x="215" y="0"/>
                  </a:moveTo>
                  <a:cubicBezTo>
                    <a:pt x="98" y="0"/>
                    <a:pt x="1" y="98"/>
                    <a:pt x="1" y="214"/>
                  </a:cubicBezTo>
                  <a:cubicBezTo>
                    <a:pt x="1" y="337"/>
                    <a:pt x="98" y="434"/>
                    <a:pt x="215" y="434"/>
                  </a:cubicBezTo>
                  <a:cubicBezTo>
                    <a:pt x="331" y="434"/>
                    <a:pt x="428" y="337"/>
                    <a:pt x="428" y="214"/>
                  </a:cubicBezTo>
                  <a:cubicBezTo>
                    <a:pt x="428" y="98"/>
                    <a:pt x="331" y="0"/>
                    <a:pt x="2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9"/>
            <p:cNvSpPr/>
            <p:nvPr/>
          </p:nvSpPr>
          <p:spPr>
            <a:xfrm>
              <a:off x="3758222" y="2056609"/>
              <a:ext cx="28377" cy="28006"/>
            </a:xfrm>
            <a:custGeom>
              <a:avLst/>
              <a:gdLst/>
              <a:ahLst/>
              <a:cxnLst/>
              <a:rect l="l" t="t" r="r" b="b"/>
              <a:pathLst>
                <a:path w="435" h="435" extrusionOk="0">
                  <a:moveTo>
                    <a:pt x="214" y="0"/>
                  </a:moveTo>
                  <a:cubicBezTo>
                    <a:pt x="98" y="0"/>
                    <a:pt x="1" y="98"/>
                    <a:pt x="1" y="214"/>
                  </a:cubicBezTo>
                  <a:cubicBezTo>
                    <a:pt x="1" y="337"/>
                    <a:pt x="98" y="434"/>
                    <a:pt x="214" y="434"/>
                  </a:cubicBezTo>
                  <a:cubicBezTo>
                    <a:pt x="337" y="434"/>
                    <a:pt x="435" y="337"/>
                    <a:pt x="435" y="214"/>
                  </a:cubicBezTo>
                  <a:cubicBezTo>
                    <a:pt x="435" y="98"/>
                    <a:pt x="337" y="0"/>
                    <a:pt x="2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9"/>
            <p:cNvSpPr/>
            <p:nvPr/>
          </p:nvSpPr>
          <p:spPr>
            <a:xfrm>
              <a:off x="3670348" y="2135801"/>
              <a:ext cx="96810" cy="47643"/>
            </a:xfrm>
            <a:custGeom>
              <a:avLst/>
              <a:gdLst/>
              <a:ahLst/>
              <a:cxnLst/>
              <a:rect l="l" t="t" r="r" b="b"/>
              <a:pathLst>
                <a:path w="1484" h="740" extrusionOk="0">
                  <a:moveTo>
                    <a:pt x="247" y="1"/>
                  </a:moveTo>
                  <a:cubicBezTo>
                    <a:pt x="98" y="1"/>
                    <a:pt x="1" y="150"/>
                    <a:pt x="53" y="279"/>
                  </a:cubicBezTo>
                  <a:cubicBezTo>
                    <a:pt x="163" y="551"/>
                    <a:pt x="428" y="739"/>
                    <a:pt x="739" y="739"/>
                  </a:cubicBezTo>
                  <a:cubicBezTo>
                    <a:pt x="1050" y="739"/>
                    <a:pt x="1315" y="551"/>
                    <a:pt x="1425" y="279"/>
                  </a:cubicBezTo>
                  <a:cubicBezTo>
                    <a:pt x="1484" y="150"/>
                    <a:pt x="1380" y="1"/>
                    <a:pt x="12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9"/>
            <p:cNvSpPr/>
            <p:nvPr/>
          </p:nvSpPr>
          <p:spPr>
            <a:xfrm>
              <a:off x="3580777" y="1979477"/>
              <a:ext cx="43577" cy="175957"/>
            </a:xfrm>
            <a:custGeom>
              <a:avLst/>
              <a:gdLst/>
              <a:ahLst/>
              <a:cxnLst/>
              <a:rect l="l" t="t" r="r" b="b"/>
              <a:pathLst>
                <a:path w="668" h="2733" extrusionOk="0">
                  <a:moveTo>
                    <a:pt x="668" y="0"/>
                  </a:moveTo>
                  <a:cubicBezTo>
                    <a:pt x="668" y="1"/>
                    <a:pt x="1" y="195"/>
                    <a:pt x="1" y="713"/>
                  </a:cubicBezTo>
                  <a:lnTo>
                    <a:pt x="1" y="2358"/>
                  </a:lnTo>
                  <a:cubicBezTo>
                    <a:pt x="1" y="2507"/>
                    <a:pt x="142" y="2732"/>
                    <a:pt x="366" y="2732"/>
                  </a:cubicBezTo>
                  <a:cubicBezTo>
                    <a:pt x="434" y="2732"/>
                    <a:pt x="509" y="2712"/>
                    <a:pt x="590" y="2662"/>
                  </a:cubicBezTo>
                  <a:lnTo>
                    <a:pt x="668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9"/>
            <p:cNvSpPr/>
            <p:nvPr/>
          </p:nvSpPr>
          <p:spPr>
            <a:xfrm>
              <a:off x="3813609" y="1988619"/>
              <a:ext cx="42729" cy="166815"/>
            </a:xfrm>
            <a:custGeom>
              <a:avLst/>
              <a:gdLst/>
              <a:ahLst/>
              <a:cxnLst/>
              <a:rect l="l" t="t" r="r" b="b"/>
              <a:pathLst>
                <a:path w="655" h="2591" extrusionOk="0">
                  <a:moveTo>
                    <a:pt x="0" y="1"/>
                  </a:moveTo>
                  <a:lnTo>
                    <a:pt x="65" y="2520"/>
                  </a:lnTo>
                  <a:cubicBezTo>
                    <a:pt x="148" y="2570"/>
                    <a:pt x="224" y="2590"/>
                    <a:pt x="292" y="2590"/>
                  </a:cubicBezTo>
                  <a:cubicBezTo>
                    <a:pt x="517" y="2590"/>
                    <a:pt x="654" y="2366"/>
                    <a:pt x="654" y="2222"/>
                  </a:cubicBezTo>
                  <a:lnTo>
                    <a:pt x="654" y="577"/>
                  </a:lnTo>
                  <a:cubicBezTo>
                    <a:pt x="654" y="53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9"/>
            <p:cNvSpPr/>
            <p:nvPr/>
          </p:nvSpPr>
          <p:spPr>
            <a:xfrm>
              <a:off x="3623051" y="1911487"/>
              <a:ext cx="223954" cy="123936"/>
            </a:xfrm>
            <a:custGeom>
              <a:avLst/>
              <a:gdLst/>
              <a:ahLst/>
              <a:cxnLst/>
              <a:rect l="l" t="t" r="r" b="b"/>
              <a:pathLst>
                <a:path w="3433" h="1925" extrusionOk="0">
                  <a:moveTo>
                    <a:pt x="1464" y="1"/>
                  </a:moveTo>
                  <a:cubicBezTo>
                    <a:pt x="344" y="1"/>
                    <a:pt x="78" y="616"/>
                    <a:pt x="20" y="966"/>
                  </a:cubicBezTo>
                  <a:cubicBezTo>
                    <a:pt x="0" y="1102"/>
                    <a:pt x="65" y="1238"/>
                    <a:pt x="188" y="1296"/>
                  </a:cubicBezTo>
                  <a:cubicBezTo>
                    <a:pt x="583" y="1497"/>
                    <a:pt x="1581" y="1924"/>
                    <a:pt x="2798" y="1924"/>
                  </a:cubicBezTo>
                  <a:cubicBezTo>
                    <a:pt x="3174" y="1924"/>
                    <a:pt x="3433" y="1549"/>
                    <a:pt x="3303" y="1199"/>
                  </a:cubicBezTo>
                  <a:cubicBezTo>
                    <a:pt x="3109" y="661"/>
                    <a:pt x="2630" y="1"/>
                    <a:pt x="1464" y="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9"/>
            <p:cNvSpPr/>
            <p:nvPr/>
          </p:nvSpPr>
          <p:spPr>
            <a:xfrm>
              <a:off x="3580777" y="2235854"/>
              <a:ext cx="275553" cy="100952"/>
            </a:xfrm>
            <a:custGeom>
              <a:avLst/>
              <a:gdLst/>
              <a:ahLst/>
              <a:cxnLst/>
              <a:rect l="l" t="t" r="r" b="b"/>
              <a:pathLst>
                <a:path w="4224" h="1568" extrusionOk="0">
                  <a:moveTo>
                    <a:pt x="927" y="0"/>
                  </a:moveTo>
                  <a:cubicBezTo>
                    <a:pt x="415" y="0"/>
                    <a:pt x="1" y="414"/>
                    <a:pt x="1" y="926"/>
                  </a:cubicBezTo>
                  <a:lnTo>
                    <a:pt x="1" y="1567"/>
                  </a:lnTo>
                  <a:lnTo>
                    <a:pt x="4223" y="1567"/>
                  </a:lnTo>
                  <a:lnTo>
                    <a:pt x="4223" y="926"/>
                  </a:lnTo>
                  <a:cubicBezTo>
                    <a:pt x="4223" y="414"/>
                    <a:pt x="3809" y="0"/>
                    <a:pt x="3297" y="0"/>
                  </a:cubicBezTo>
                  <a:lnTo>
                    <a:pt x="2688" y="0"/>
                  </a:lnTo>
                  <a:cubicBezTo>
                    <a:pt x="2688" y="317"/>
                    <a:pt x="2429" y="576"/>
                    <a:pt x="2112" y="576"/>
                  </a:cubicBezTo>
                  <a:cubicBezTo>
                    <a:pt x="1795" y="576"/>
                    <a:pt x="1536" y="317"/>
                    <a:pt x="153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9"/>
            <p:cNvSpPr/>
            <p:nvPr/>
          </p:nvSpPr>
          <p:spPr>
            <a:xfrm>
              <a:off x="3295602" y="2774787"/>
              <a:ext cx="444089" cy="365014"/>
            </a:xfrm>
            <a:custGeom>
              <a:avLst/>
              <a:gdLst/>
              <a:ahLst/>
              <a:cxnLst/>
              <a:rect l="l" t="t" r="r" b="b"/>
              <a:pathLst>
                <a:path w="7999" h="6567" extrusionOk="0">
                  <a:moveTo>
                    <a:pt x="784" y="0"/>
                  </a:moveTo>
                  <a:cubicBezTo>
                    <a:pt x="350" y="0"/>
                    <a:pt x="1" y="369"/>
                    <a:pt x="1" y="822"/>
                  </a:cubicBezTo>
                  <a:lnTo>
                    <a:pt x="1" y="4248"/>
                  </a:lnTo>
                  <a:cubicBezTo>
                    <a:pt x="1" y="4701"/>
                    <a:pt x="350" y="5071"/>
                    <a:pt x="784" y="5071"/>
                  </a:cubicBezTo>
                  <a:lnTo>
                    <a:pt x="1950" y="5071"/>
                  </a:lnTo>
                  <a:lnTo>
                    <a:pt x="1950" y="6566"/>
                  </a:lnTo>
                  <a:lnTo>
                    <a:pt x="3446" y="5071"/>
                  </a:lnTo>
                  <a:lnTo>
                    <a:pt x="7215" y="5071"/>
                  </a:lnTo>
                  <a:cubicBezTo>
                    <a:pt x="7649" y="5071"/>
                    <a:pt x="7998" y="4701"/>
                    <a:pt x="7998" y="4248"/>
                  </a:cubicBezTo>
                  <a:lnTo>
                    <a:pt x="7998" y="822"/>
                  </a:lnTo>
                  <a:cubicBezTo>
                    <a:pt x="7998" y="369"/>
                    <a:pt x="7649" y="0"/>
                    <a:pt x="720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extrusionOk="0">
                  <a:moveTo>
                    <a:pt x="700" y="1"/>
                  </a:moveTo>
                  <a:cubicBezTo>
                    <a:pt x="312" y="1"/>
                    <a:pt x="1" y="331"/>
                    <a:pt x="1" y="733"/>
                  </a:cubicBezTo>
                  <a:lnTo>
                    <a:pt x="1" y="3796"/>
                  </a:lnTo>
                  <a:cubicBezTo>
                    <a:pt x="1" y="4204"/>
                    <a:pt x="312" y="4528"/>
                    <a:pt x="700" y="4528"/>
                  </a:cubicBezTo>
                  <a:lnTo>
                    <a:pt x="4061" y="4528"/>
                  </a:lnTo>
                  <a:lnTo>
                    <a:pt x="5402" y="5868"/>
                  </a:lnTo>
                  <a:lnTo>
                    <a:pt x="5402" y="4528"/>
                  </a:lnTo>
                  <a:lnTo>
                    <a:pt x="6438" y="4528"/>
                  </a:lnTo>
                  <a:cubicBezTo>
                    <a:pt x="6826" y="4528"/>
                    <a:pt x="7143" y="4204"/>
                    <a:pt x="7143" y="3796"/>
                  </a:cubicBezTo>
                  <a:lnTo>
                    <a:pt x="7143" y="733"/>
                  </a:lnTo>
                  <a:cubicBezTo>
                    <a:pt x="7143" y="331"/>
                    <a:pt x="6826" y="1"/>
                    <a:pt x="6438" y="1"/>
                  </a:cubicBezTo>
                  <a:close/>
                </a:path>
              </a:pathLst>
            </a:custGeom>
            <a:solidFill>
              <a:srgbClr val="F1CB30"/>
            </a:solidFill>
            <a:ln w="2925" cap="flat" cmpd="sng">
              <a:solidFill>
                <a:srgbClr val="507FB5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9"/>
            <p:cNvSpPr/>
            <p:nvPr/>
          </p:nvSpPr>
          <p:spPr>
            <a:xfrm>
              <a:off x="3365334" y="3157762"/>
              <a:ext cx="24872" cy="94325"/>
            </a:xfrm>
            <a:custGeom>
              <a:avLst/>
              <a:gdLst/>
              <a:ahLst/>
              <a:cxnLst/>
              <a:rect l="l" t="t" r="r" b="b"/>
              <a:pathLst>
                <a:path w="448" h="1697" fill="none" extrusionOk="0">
                  <a:moveTo>
                    <a:pt x="448" y="0"/>
                  </a:moveTo>
                  <a:lnTo>
                    <a:pt x="1" y="1697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9"/>
            <p:cNvSpPr/>
            <p:nvPr/>
          </p:nvSpPr>
          <p:spPr>
            <a:xfrm>
              <a:off x="3296712" y="3141198"/>
              <a:ext cx="68010" cy="70257"/>
            </a:xfrm>
            <a:custGeom>
              <a:avLst/>
              <a:gdLst/>
              <a:ahLst/>
              <a:cxnLst/>
              <a:rect l="l" t="t" r="r" b="b"/>
              <a:pathLst>
                <a:path w="1225" h="1264" fill="none" extrusionOk="0">
                  <a:moveTo>
                    <a:pt x="1224" y="0"/>
                  </a:moveTo>
                  <a:lnTo>
                    <a:pt x="0" y="1263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9"/>
            <p:cNvSpPr/>
            <p:nvPr/>
          </p:nvSpPr>
          <p:spPr>
            <a:xfrm>
              <a:off x="3422908" y="3158818"/>
              <a:ext cx="29147" cy="93268"/>
            </a:xfrm>
            <a:custGeom>
              <a:avLst/>
              <a:gdLst/>
              <a:ahLst/>
              <a:cxnLst/>
              <a:rect l="l" t="t" r="r" b="b"/>
              <a:pathLst>
                <a:path w="525" h="1678" fill="none" extrusionOk="0">
                  <a:moveTo>
                    <a:pt x="0" y="1"/>
                  </a:moveTo>
                  <a:lnTo>
                    <a:pt x="525" y="1678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9"/>
            <p:cNvSpPr/>
            <p:nvPr/>
          </p:nvSpPr>
          <p:spPr>
            <a:xfrm>
              <a:off x="3449835" y="3143700"/>
              <a:ext cx="71951" cy="65588"/>
            </a:xfrm>
            <a:custGeom>
              <a:avLst/>
              <a:gdLst/>
              <a:ahLst/>
              <a:cxnLst/>
              <a:rect l="l" t="t" r="r" b="b"/>
              <a:pathLst>
                <a:path w="1296" h="1180" fill="none" extrusionOk="0">
                  <a:moveTo>
                    <a:pt x="1" y="1"/>
                  </a:moveTo>
                  <a:lnTo>
                    <a:pt x="1296" y="1179"/>
                  </a:lnTo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9"/>
            <p:cNvSpPr/>
            <p:nvPr/>
          </p:nvSpPr>
          <p:spPr>
            <a:xfrm>
              <a:off x="3261457" y="3120299"/>
              <a:ext cx="90994" cy="36073"/>
            </a:xfrm>
            <a:custGeom>
              <a:avLst/>
              <a:gdLst/>
              <a:ahLst/>
              <a:cxnLst/>
              <a:rect l="l" t="t" r="r" b="b"/>
              <a:pathLst>
                <a:path w="1639" h="649" fill="none" extrusionOk="0">
                  <a:moveTo>
                    <a:pt x="1639" y="1"/>
                  </a:moveTo>
                  <a:lnTo>
                    <a:pt x="0" y="648"/>
                  </a:lnTo>
                </a:path>
              </a:pathLst>
            </a:custGeom>
            <a:noFill/>
            <a:ln w="9525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9"/>
            <p:cNvSpPr/>
            <p:nvPr/>
          </p:nvSpPr>
          <p:spPr>
            <a:xfrm>
              <a:off x="5572910" y="1837209"/>
              <a:ext cx="138495" cy="4204"/>
            </a:xfrm>
            <a:custGeom>
              <a:avLst/>
              <a:gdLst/>
              <a:ahLst/>
              <a:cxnLst/>
              <a:rect l="l" t="t" r="r" b="b"/>
              <a:pathLst>
                <a:path w="1756" h="53" fill="none" extrusionOk="0">
                  <a:moveTo>
                    <a:pt x="0" y="0"/>
                  </a:moveTo>
                  <a:lnTo>
                    <a:pt x="1755" y="52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9"/>
            <p:cNvSpPr/>
            <p:nvPr/>
          </p:nvSpPr>
          <p:spPr>
            <a:xfrm>
              <a:off x="5558082" y="1877740"/>
              <a:ext cx="118620" cy="72495"/>
            </a:xfrm>
            <a:custGeom>
              <a:avLst/>
              <a:gdLst/>
              <a:ahLst/>
              <a:cxnLst/>
              <a:rect l="l" t="t" r="r" b="b"/>
              <a:pathLst>
                <a:path w="1504" h="914" fill="none" extrusionOk="0">
                  <a:moveTo>
                    <a:pt x="1" y="1"/>
                  </a:moveTo>
                  <a:lnTo>
                    <a:pt x="1503" y="914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9"/>
            <p:cNvSpPr/>
            <p:nvPr/>
          </p:nvSpPr>
          <p:spPr>
            <a:xfrm>
              <a:off x="5563682" y="1721087"/>
              <a:ext cx="120118" cy="70433"/>
            </a:xfrm>
            <a:custGeom>
              <a:avLst/>
              <a:gdLst/>
              <a:ahLst/>
              <a:cxnLst/>
              <a:rect l="l" t="t" r="r" b="b"/>
              <a:pathLst>
                <a:path w="1523" h="888" fill="none" extrusionOk="0">
                  <a:moveTo>
                    <a:pt x="1" y="888"/>
                  </a:moveTo>
                  <a:lnTo>
                    <a:pt x="1523" y="1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9"/>
            <p:cNvSpPr/>
            <p:nvPr/>
          </p:nvSpPr>
          <p:spPr>
            <a:xfrm>
              <a:off x="5534105" y="1637407"/>
              <a:ext cx="68537" cy="121275"/>
            </a:xfrm>
            <a:custGeom>
              <a:avLst/>
              <a:gdLst/>
              <a:ahLst/>
              <a:cxnLst/>
              <a:rect l="l" t="t" r="r" b="b"/>
              <a:pathLst>
                <a:path w="869" h="1529" fill="none" extrusionOk="0">
                  <a:moveTo>
                    <a:pt x="0" y="1528"/>
                  </a:moveTo>
                  <a:lnTo>
                    <a:pt x="868" y="0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9"/>
            <p:cNvSpPr/>
            <p:nvPr/>
          </p:nvSpPr>
          <p:spPr>
            <a:xfrm>
              <a:off x="5533080" y="1901932"/>
              <a:ext cx="79264" cy="114612"/>
            </a:xfrm>
            <a:custGeom>
              <a:avLst/>
              <a:gdLst/>
              <a:ahLst/>
              <a:cxnLst/>
              <a:rect l="l" t="t" r="r" b="b"/>
              <a:pathLst>
                <a:path w="1005" h="1445" fill="none" extrusionOk="0">
                  <a:moveTo>
                    <a:pt x="0" y="0"/>
                  </a:moveTo>
                  <a:lnTo>
                    <a:pt x="1004" y="1444"/>
                  </a:lnTo>
                </a:path>
              </a:pathLst>
            </a:custGeom>
            <a:noFill/>
            <a:ln w="9525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9"/>
            <p:cNvSpPr/>
            <p:nvPr/>
          </p:nvSpPr>
          <p:spPr>
            <a:xfrm>
              <a:off x="5788503" y="2612027"/>
              <a:ext cx="670" cy="170721"/>
            </a:xfrm>
            <a:custGeom>
              <a:avLst/>
              <a:gdLst/>
              <a:ahLst/>
              <a:cxnLst/>
              <a:rect l="l" t="t" r="r" b="b"/>
              <a:pathLst>
                <a:path w="7" h="1762" fill="none" extrusionOk="0">
                  <a:moveTo>
                    <a:pt x="0" y="1762"/>
                  </a:moveTo>
                  <a:lnTo>
                    <a:pt x="6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9"/>
            <p:cNvSpPr/>
            <p:nvPr/>
          </p:nvSpPr>
          <p:spPr>
            <a:xfrm>
              <a:off x="5838088" y="2651559"/>
              <a:ext cx="83756" cy="147468"/>
            </a:xfrm>
            <a:custGeom>
              <a:avLst/>
              <a:gdLst/>
              <a:ahLst/>
              <a:cxnLst/>
              <a:rect l="l" t="t" r="r" b="b"/>
              <a:pathLst>
                <a:path w="875" h="1522" fill="none" extrusionOk="0">
                  <a:moveTo>
                    <a:pt x="0" y="1522"/>
                  </a:moveTo>
                  <a:lnTo>
                    <a:pt x="874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9"/>
            <p:cNvSpPr/>
            <p:nvPr/>
          </p:nvSpPr>
          <p:spPr>
            <a:xfrm>
              <a:off x="5645302" y="2650300"/>
              <a:ext cx="88063" cy="145045"/>
            </a:xfrm>
            <a:custGeom>
              <a:avLst/>
              <a:gdLst/>
              <a:ahLst/>
              <a:cxnLst/>
              <a:rect l="l" t="t" r="r" b="b"/>
              <a:pathLst>
                <a:path w="920" h="1497" fill="none" extrusionOk="0">
                  <a:moveTo>
                    <a:pt x="920" y="1496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9"/>
            <p:cNvSpPr/>
            <p:nvPr/>
          </p:nvSpPr>
          <p:spPr>
            <a:xfrm>
              <a:off x="5546037" y="2751940"/>
              <a:ext cx="148941" cy="80419"/>
            </a:xfrm>
            <a:custGeom>
              <a:avLst/>
              <a:gdLst/>
              <a:ahLst/>
              <a:cxnLst/>
              <a:rect l="l" t="t" r="r" b="b"/>
              <a:pathLst>
                <a:path w="1556" h="830" fill="none" extrusionOk="0">
                  <a:moveTo>
                    <a:pt x="1555" y="829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9"/>
            <p:cNvSpPr/>
            <p:nvPr/>
          </p:nvSpPr>
          <p:spPr>
            <a:xfrm>
              <a:off x="5867762" y="2728686"/>
              <a:ext cx="135923" cy="101154"/>
            </a:xfrm>
            <a:custGeom>
              <a:avLst/>
              <a:gdLst/>
              <a:ahLst/>
              <a:cxnLst/>
              <a:rect l="l" t="t" r="r" b="b"/>
              <a:pathLst>
                <a:path w="1420" h="1044" fill="none" extrusionOk="0">
                  <a:moveTo>
                    <a:pt x="1" y="1043"/>
                  </a:moveTo>
                  <a:lnTo>
                    <a:pt x="1419" y="1"/>
                  </a:lnTo>
                </a:path>
              </a:pathLst>
            </a:custGeom>
            <a:noFill/>
            <a:ln w="952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9"/>
            <p:cNvSpPr/>
            <p:nvPr/>
          </p:nvSpPr>
          <p:spPr>
            <a:xfrm>
              <a:off x="5418376" y="3996856"/>
              <a:ext cx="157421" cy="3589"/>
            </a:xfrm>
            <a:custGeom>
              <a:avLst/>
              <a:gdLst/>
              <a:ahLst/>
              <a:cxnLst/>
              <a:rect l="l" t="t" r="r" b="b"/>
              <a:pathLst>
                <a:path w="1762" h="40" fill="none" extrusionOk="0">
                  <a:moveTo>
                    <a:pt x="0" y="40"/>
                  </a:moveTo>
                  <a:lnTo>
                    <a:pt x="1762" y="1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9"/>
            <p:cNvSpPr/>
            <p:nvPr/>
          </p:nvSpPr>
          <p:spPr>
            <a:xfrm>
              <a:off x="5404439" y="4046833"/>
              <a:ext cx="138392" cy="75099"/>
            </a:xfrm>
            <a:custGeom>
              <a:avLst/>
              <a:gdLst/>
              <a:ahLst/>
              <a:cxnLst/>
              <a:rect l="l" t="t" r="r" b="b"/>
              <a:pathLst>
                <a:path w="1549" h="837" fill="none" extrusionOk="0">
                  <a:moveTo>
                    <a:pt x="1" y="1"/>
                  </a:moveTo>
                  <a:lnTo>
                    <a:pt x="1548" y="836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9"/>
            <p:cNvSpPr/>
            <p:nvPr/>
          </p:nvSpPr>
          <p:spPr>
            <a:xfrm>
              <a:off x="5405600" y="3862625"/>
              <a:ext cx="132048" cy="86674"/>
            </a:xfrm>
            <a:custGeom>
              <a:avLst/>
              <a:gdLst/>
              <a:ahLst/>
              <a:cxnLst/>
              <a:rect l="l" t="t" r="r" b="b"/>
              <a:pathLst>
                <a:path w="1478" h="966" fill="none" extrusionOk="0">
                  <a:moveTo>
                    <a:pt x="1" y="966"/>
                  </a:moveTo>
                  <a:lnTo>
                    <a:pt x="1477" y="1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9"/>
            <p:cNvSpPr/>
            <p:nvPr/>
          </p:nvSpPr>
          <p:spPr>
            <a:xfrm>
              <a:off x="5370934" y="3772630"/>
              <a:ext cx="70045" cy="141226"/>
            </a:xfrm>
            <a:custGeom>
              <a:avLst/>
              <a:gdLst/>
              <a:ahLst/>
              <a:cxnLst/>
              <a:rect l="l" t="t" r="r" b="b"/>
              <a:pathLst>
                <a:path w="784" h="1574" fill="none" extrusionOk="0">
                  <a:moveTo>
                    <a:pt x="0" y="1574"/>
                  </a:moveTo>
                  <a:lnTo>
                    <a:pt x="784" y="0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9"/>
            <p:cNvSpPr/>
            <p:nvPr/>
          </p:nvSpPr>
          <p:spPr>
            <a:xfrm>
              <a:off x="5377278" y="4075905"/>
              <a:ext cx="96133" cy="124448"/>
            </a:xfrm>
            <a:custGeom>
              <a:avLst/>
              <a:gdLst/>
              <a:ahLst/>
              <a:cxnLst/>
              <a:rect l="l" t="t" r="r" b="b"/>
              <a:pathLst>
                <a:path w="1076" h="1387" fill="none" extrusionOk="0">
                  <a:moveTo>
                    <a:pt x="0" y="1"/>
                  </a:moveTo>
                  <a:lnTo>
                    <a:pt x="1075" y="1386"/>
                  </a:lnTo>
                </a:path>
              </a:pathLst>
            </a:custGeom>
            <a:noFill/>
            <a:ln w="95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9"/>
            <p:cNvSpPr/>
            <p:nvPr/>
          </p:nvSpPr>
          <p:spPr>
            <a:xfrm>
              <a:off x="3741430" y="4042074"/>
              <a:ext cx="81169" cy="117406"/>
            </a:xfrm>
            <a:custGeom>
              <a:avLst/>
              <a:gdLst/>
              <a:ahLst/>
              <a:cxnLst/>
              <a:rect l="l" t="t" r="r" b="b"/>
              <a:pathLst>
                <a:path w="999" h="1445" fill="none" extrusionOk="0">
                  <a:moveTo>
                    <a:pt x="998" y="0"/>
                  </a:moveTo>
                  <a:lnTo>
                    <a:pt x="1" y="1444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9"/>
            <p:cNvSpPr/>
            <p:nvPr/>
          </p:nvSpPr>
          <p:spPr>
            <a:xfrm>
              <a:off x="3667247" y="4006810"/>
              <a:ext cx="128456" cy="62156"/>
            </a:xfrm>
            <a:custGeom>
              <a:avLst/>
              <a:gdLst/>
              <a:ahLst/>
              <a:cxnLst/>
              <a:rect l="l" t="t" r="r" b="b"/>
              <a:pathLst>
                <a:path w="1581" h="765" fill="none" extrusionOk="0">
                  <a:moveTo>
                    <a:pt x="1581" y="0"/>
                  </a:moveTo>
                  <a:lnTo>
                    <a:pt x="1" y="764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9"/>
            <p:cNvSpPr/>
            <p:nvPr/>
          </p:nvSpPr>
          <p:spPr>
            <a:xfrm>
              <a:off x="3860382" y="4059949"/>
              <a:ext cx="6906" cy="142675"/>
            </a:xfrm>
            <a:custGeom>
              <a:avLst/>
              <a:gdLst/>
              <a:ahLst/>
              <a:cxnLst/>
              <a:rect l="l" t="t" r="r" b="b"/>
              <a:pathLst>
                <a:path w="85" h="1756" fill="none" extrusionOk="0">
                  <a:moveTo>
                    <a:pt x="85" y="0"/>
                  </a:moveTo>
                  <a:lnTo>
                    <a:pt x="0" y="1755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9"/>
            <p:cNvSpPr/>
            <p:nvPr/>
          </p:nvSpPr>
          <p:spPr>
            <a:xfrm>
              <a:off x="3911409" y="4052555"/>
              <a:ext cx="66381" cy="126344"/>
            </a:xfrm>
            <a:custGeom>
              <a:avLst/>
              <a:gdLst/>
              <a:ahLst/>
              <a:cxnLst/>
              <a:rect l="l" t="t" r="r" b="b"/>
              <a:pathLst>
                <a:path w="817" h="1555" fill="none" extrusionOk="0">
                  <a:moveTo>
                    <a:pt x="1" y="1"/>
                  </a:moveTo>
                  <a:lnTo>
                    <a:pt x="817" y="1555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9"/>
            <p:cNvSpPr/>
            <p:nvPr/>
          </p:nvSpPr>
          <p:spPr>
            <a:xfrm>
              <a:off x="3646771" y="3971547"/>
              <a:ext cx="142675" cy="4794"/>
            </a:xfrm>
            <a:custGeom>
              <a:avLst/>
              <a:gdLst/>
              <a:ahLst/>
              <a:cxnLst/>
              <a:rect l="l" t="t" r="r" b="b"/>
              <a:pathLst>
                <a:path w="1756" h="59" fill="none" extrusionOk="0">
                  <a:moveTo>
                    <a:pt x="1755" y="0"/>
                  </a:moveTo>
                  <a:lnTo>
                    <a:pt x="0" y="59"/>
                  </a:lnTo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9"/>
            <p:cNvSpPr/>
            <p:nvPr/>
          </p:nvSpPr>
          <p:spPr>
            <a:xfrm>
              <a:off x="3295602" y="2774787"/>
              <a:ext cx="444089" cy="365014"/>
            </a:xfrm>
            <a:custGeom>
              <a:avLst/>
              <a:gdLst/>
              <a:ahLst/>
              <a:cxnLst/>
              <a:rect l="l" t="t" r="r" b="b"/>
              <a:pathLst>
                <a:path w="7999" h="6567" fill="none" extrusionOk="0">
                  <a:moveTo>
                    <a:pt x="7208" y="0"/>
                  </a:moveTo>
                  <a:lnTo>
                    <a:pt x="784" y="0"/>
                  </a:lnTo>
                  <a:cubicBezTo>
                    <a:pt x="350" y="0"/>
                    <a:pt x="1" y="369"/>
                    <a:pt x="1" y="822"/>
                  </a:cubicBezTo>
                  <a:lnTo>
                    <a:pt x="1" y="4248"/>
                  </a:lnTo>
                  <a:cubicBezTo>
                    <a:pt x="1" y="4701"/>
                    <a:pt x="350" y="5071"/>
                    <a:pt x="784" y="5071"/>
                  </a:cubicBezTo>
                  <a:lnTo>
                    <a:pt x="1950" y="5071"/>
                  </a:lnTo>
                  <a:lnTo>
                    <a:pt x="1950" y="6566"/>
                  </a:lnTo>
                  <a:lnTo>
                    <a:pt x="3446" y="5071"/>
                  </a:lnTo>
                  <a:lnTo>
                    <a:pt x="7215" y="5071"/>
                  </a:lnTo>
                  <a:cubicBezTo>
                    <a:pt x="7649" y="5071"/>
                    <a:pt x="7998" y="4701"/>
                    <a:pt x="7998" y="4248"/>
                  </a:cubicBezTo>
                  <a:lnTo>
                    <a:pt x="7998" y="822"/>
                  </a:lnTo>
                  <a:cubicBezTo>
                    <a:pt x="7998" y="369"/>
                    <a:pt x="7649" y="0"/>
                    <a:pt x="72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extrusionOk="0">
                  <a:moveTo>
                    <a:pt x="700" y="1"/>
                  </a:moveTo>
                  <a:cubicBezTo>
                    <a:pt x="312" y="1"/>
                    <a:pt x="1" y="331"/>
                    <a:pt x="1" y="733"/>
                  </a:cubicBezTo>
                  <a:lnTo>
                    <a:pt x="1" y="3796"/>
                  </a:lnTo>
                  <a:cubicBezTo>
                    <a:pt x="1" y="4204"/>
                    <a:pt x="312" y="4528"/>
                    <a:pt x="700" y="4528"/>
                  </a:cubicBezTo>
                  <a:lnTo>
                    <a:pt x="4061" y="4528"/>
                  </a:lnTo>
                  <a:lnTo>
                    <a:pt x="5402" y="5868"/>
                  </a:lnTo>
                  <a:lnTo>
                    <a:pt x="5402" y="4528"/>
                  </a:lnTo>
                  <a:lnTo>
                    <a:pt x="6438" y="4528"/>
                  </a:lnTo>
                  <a:cubicBezTo>
                    <a:pt x="6826" y="4528"/>
                    <a:pt x="7143" y="4204"/>
                    <a:pt x="7143" y="3796"/>
                  </a:cubicBezTo>
                  <a:lnTo>
                    <a:pt x="7143" y="733"/>
                  </a:lnTo>
                  <a:cubicBezTo>
                    <a:pt x="7143" y="331"/>
                    <a:pt x="6826" y="1"/>
                    <a:pt x="6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9"/>
            <p:cNvSpPr/>
            <p:nvPr/>
          </p:nvSpPr>
          <p:spPr>
            <a:xfrm>
              <a:off x="3384044" y="2612036"/>
              <a:ext cx="396621" cy="326217"/>
            </a:xfrm>
            <a:custGeom>
              <a:avLst/>
              <a:gdLst/>
              <a:ahLst/>
              <a:cxnLst/>
              <a:rect l="l" t="t" r="r" b="b"/>
              <a:pathLst>
                <a:path w="7144" h="5869" fill="none" extrusionOk="0">
                  <a:moveTo>
                    <a:pt x="700" y="1"/>
                  </a:moveTo>
                  <a:lnTo>
                    <a:pt x="6438" y="1"/>
                  </a:lnTo>
                  <a:cubicBezTo>
                    <a:pt x="6826" y="1"/>
                    <a:pt x="7143" y="331"/>
                    <a:pt x="7143" y="733"/>
                  </a:cubicBezTo>
                  <a:lnTo>
                    <a:pt x="7143" y="3796"/>
                  </a:lnTo>
                  <a:cubicBezTo>
                    <a:pt x="7143" y="4204"/>
                    <a:pt x="6826" y="4528"/>
                    <a:pt x="6438" y="4528"/>
                  </a:cubicBezTo>
                  <a:lnTo>
                    <a:pt x="5402" y="4528"/>
                  </a:lnTo>
                  <a:lnTo>
                    <a:pt x="5402" y="5868"/>
                  </a:lnTo>
                  <a:lnTo>
                    <a:pt x="4061" y="4528"/>
                  </a:lnTo>
                  <a:lnTo>
                    <a:pt x="700" y="4528"/>
                  </a:lnTo>
                  <a:cubicBezTo>
                    <a:pt x="312" y="4528"/>
                    <a:pt x="1" y="4204"/>
                    <a:pt x="1" y="3796"/>
                  </a:cubicBezTo>
                  <a:lnTo>
                    <a:pt x="1" y="733"/>
                  </a:lnTo>
                  <a:cubicBezTo>
                    <a:pt x="1" y="331"/>
                    <a:pt x="312" y="1"/>
                    <a:pt x="70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9"/>
            <p:cNvSpPr/>
            <p:nvPr/>
          </p:nvSpPr>
          <p:spPr>
            <a:xfrm>
              <a:off x="3428293" y="2789906"/>
              <a:ext cx="308126" cy="56"/>
            </a:xfrm>
            <a:custGeom>
              <a:avLst/>
              <a:gdLst/>
              <a:ahLst/>
              <a:cxnLst/>
              <a:rect l="l" t="t" r="r" b="b"/>
              <a:pathLst>
                <a:path w="5550" h="1" fill="none" extrusionOk="0">
                  <a:moveTo>
                    <a:pt x="0" y="0"/>
                  </a:moveTo>
                  <a:lnTo>
                    <a:pt x="5550" y="0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9"/>
            <p:cNvSpPr/>
            <p:nvPr/>
          </p:nvSpPr>
          <p:spPr>
            <a:xfrm>
              <a:off x="3476429" y="2759279"/>
              <a:ext cx="249609" cy="56"/>
            </a:xfrm>
            <a:custGeom>
              <a:avLst/>
              <a:gdLst/>
              <a:ahLst/>
              <a:cxnLst/>
              <a:rect l="l" t="t" r="r" b="b"/>
              <a:pathLst>
                <a:path w="4496" h="1" fill="none" extrusionOk="0">
                  <a:moveTo>
                    <a:pt x="1" y="1"/>
                  </a:moveTo>
                  <a:lnTo>
                    <a:pt x="4495" y="1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9"/>
            <p:cNvSpPr/>
            <p:nvPr/>
          </p:nvSpPr>
          <p:spPr>
            <a:xfrm>
              <a:off x="3538666" y="2722204"/>
              <a:ext cx="187374" cy="56"/>
            </a:xfrm>
            <a:custGeom>
              <a:avLst/>
              <a:gdLst/>
              <a:ahLst/>
              <a:cxnLst/>
              <a:rect l="l" t="t" r="r" b="b"/>
              <a:pathLst>
                <a:path w="3375" h="1" fill="none" extrusionOk="0">
                  <a:moveTo>
                    <a:pt x="0" y="1"/>
                  </a:moveTo>
                  <a:lnTo>
                    <a:pt x="3374" y="1"/>
                  </a:lnTo>
                </a:path>
              </a:pathLst>
            </a:custGeom>
            <a:noFill/>
            <a:ln w="9525" cap="flat" cmpd="sng">
              <a:solidFill>
                <a:srgbClr val="FFFFFF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9"/>
            <p:cNvSpPr/>
            <p:nvPr/>
          </p:nvSpPr>
          <p:spPr>
            <a:xfrm>
              <a:off x="3335318" y="3003737"/>
              <a:ext cx="308126" cy="56"/>
            </a:xfrm>
            <a:custGeom>
              <a:avLst/>
              <a:gdLst/>
              <a:ahLst/>
              <a:cxnLst/>
              <a:rect l="l" t="t" r="r" b="b"/>
              <a:pathLst>
                <a:path w="5550" h="1" fill="none" extrusionOk="0">
                  <a:moveTo>
                    <a:pt x="0" y="0"/>
                  </a:moveTo>
                  <a:lnTo>
                    <a:pt x="5550" y="0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9"/>
            <p:cNvSpPr/>
            <p:nvPr/>
          </p:nvSpPr>
          <p:spPr>
            <a:xfrm>
              <a:off x="3335318" y="2973110"/>
              <a:ext cx="249609" cy="56"/>
            </a:xfrm>
            <a:custGeom>
              <a:avLst/>
              <a:gdLst/>
              <a:ahLst/>
              <a:cxnLst/>
              <a:rect l="l" t="t" r="r" b="b"/>
              <a:pathLst>
                <a:path w="4496" h="1" fill="none" extrusionOk="0">
                  <a:moveTo>
                    <a:pt x="1" y="1"/>
                  </a:moveTo>
                  <a:lnTo>
                    <a:pt x="4495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9"/>
            <p:cNvSpPr/>
            <p:nvPr/>
          </p:nvSpPr>
          <p:spPr>
            <a:xfrm>
              <a:off x="3335318" y="2936036"/>
              <a:ext cx="187374" cy="56"/>
            </a:xfrm>
            <a:custGeom>
              <a:avLst/>
              <a:gdLst/>
              <a:ahLst/>
              <a:cxnLst/>
              <a:rect l="l" t="t" r="r" b="b"/>
              <a:pathLst>
                <a:path w="3375" h="1" fill="none" extrusionOk="0">
                  <a:moveTo>
                    <a:pt x="0" y="1"/>
                  </a:moveTo>
                  <a:lnTo>
                    <a:pt x="3374" y="1"/>
                  </a:ln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miter lim="647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" name="Google Shape;658;p19"/>
          <p:cNvGrpSpPr/>
          <p:nvPr/>
        </p:nvGrpSpPr>
        <p:grpSpPr>
          <a:xfrm>
            <a:off x="152402" y="1758000"/>
            <a:ext cx="3047997" cy="519312"/>
            <a:chOff x="4313664" y="1162063"/>
            <a:chExt cx="2463889" cy="519312"/>
          </a:xfrm>
        </p:grpSpPr>
        <p:sp>
          <p:nvSpPr>
            <p:cNvPr id="659" name="Google Shape;659;p19"/>
            <p:cNvSpPr/>
            <p:nvPr/>
          </p:nvSpPr>
          <p:spPr>
            <a:xfrm>
              <a:off x="4313664" y="1162063"/>
              <a:ext cx="431181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01</a:t>
              </a:r>
              <a:endParaRPr sz="2000" dirty="0">
                <a:solidFill>
                  <a:schemeClr val="accent1"/>
                </a:solidFill>
              </a:endParaRPr>
            </a:p>
          </p:txBody>
        </p:sp>
        <p:sp>
          <p:nvSpPr>
            <p:cNvPr id="660" name="Google Shape;660;p19"/>
            <p:cNvSpPr/>
            <p:nvPr/>
          </p:nvSpPr>
          <p:spPr>
            <a:xfrm>
              <a:off x="4868038" y="1162075"/>
              <a:ext cx="1909515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Припрема ученика,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BA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Достављање уводних информација.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1" name="Google Shape;661;p19"/>
            <p:cNvCxnSpPr>
              <a:stCxn id="659" idx="3"/>
              <a:endCxn id="660" idx="1"/>
            </p:cNvCxnSpPr>
            <p:nvPr/>
          </p:nvCxnSpPr>
          <p:spPr>
            <a:xfrm>
              <a:off x="4744844" y="1421713"/>
              <a:ext cx="123194" cy="12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" name="Google Shape;662;p19"/>
          <p:cNvGrpSpPr/>
          <p:nvPr/>
        </p:nvGrpSpPr>
        <p:grpSpPr>
          <a:xfrm>
            <a:off x="152401" y="2672406"/>
            <a:ext cx="3048000" cy="519312"/>
            <a:chOff x="4313663" y="1162063"/>
            <a:chExt cx="2776763" cy="519312"/>
          </a:xfrm>
        </p:grpSpPr>
        <p:sp>
          <p:nvSpPr>
            <p:cNvPr id="663" name="Google Shape;663;p19"/>
            <p:cNvSpPr/>
            <p:nvPr/>
          </p:nvSpPr>
          <p:spPr>
            <a:xfrm>
              <a:off x="4313663" y="1162063"/>
              <a:ext cx="485933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>
                  <a:solidFill>
                    <a:schemeClr val="accent3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02</a:t>
              </a:r>
              <a:endParaRPr sz="2000">
                <a:solidFill>
                  <a:schemeClr val="accent3"/>
                </a:solidFill>
              </a:endParaRPr>
            </a:p>
          </p:txBody>
        </p:sp>
        <p:sp>
          <p:nvSpPr>
            <p:cNvPr id="664" name="Google Shape;664;p19"/>
            <p:cNvSpPr/>
            <p:nvPr/>
          </p:nvSpPr>
          <p:spPr>
            <a:xfrm>
              <a:off x="4910354" y="1162075"/>
              <a:ext cx="21800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Консултације: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Рјешавање дилема ученика, додатна упутства за рад.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5" name="Google Shape;665;p19"/>
            <p:cNvCxnSpPr>
              <a:stCxn id="663" idx="3"/>
              <a:endCxn id="664" idx="1"/>
            </p:cNvCxnSpPr>
            <p:nvPr/>
          </p:nvCxnSpPr>
          <p:spPr>
            <a:xfrm>
              <a:off x="4799596" y="1421713"/>
              <a:ext cx="110758" cy="12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" name="Google Shape;666;p19"/>
          <p:cNvGrpSpPr/>
          <p:nvPr/>
        </p:nvGrpSpPr>
        <p:grpSpPr>
          <a:xfrm>
            <a:off x="152402" y="3586813"/>
            <a:ext cx="3047997" cy="519312"/>
            <a:chOff x="4313664" y="1162063"/>
            <a:chExt cx="2463889" cy="519312"/>
          </a:xfrm>
        </p:grpSpPr>
        <p:sp>
          <p:nvSpPr>
            <p:cNvPr id="667" name="Google Shape;667;p19"/>
            <p:cNvSpPr/>
            <p:nvPr/>
          </p:nvSpPr>
          <p:spPr>
            <a:xfrm>
              <a:off x="4313664" y="1162063"/>
              <a:ext cx="431181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>
                  <a:solidFill>
                    <a:schemeClr val="accent2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03</a:t>
              </a:r>
              <a:endParaRPr sz="2000" dirty="0">
                <a:solidFill>
                  <a:schemeClr val="accent2"/>
                </a:solidFill>
              </a:endParaRPr>
            </a:p>
          </p:txBody>
        </p:sp>
        <p:sp>
          <p:nvSpPr>
            <p:cNvPr id="668" name="Google Shape;668;p19"/>
            <p:cNvSpPr/>
            <p:nvPr/>
          </p:nvSpPr>
          <p:spPr>
            <a:xfrm>
              <a:off x="4868038" y="1162075"/>
              <a:ext cx="1909515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Самостално учење.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69" name="Google Shape;669;p19"/>
            <p:cNvCxnSpPr>
              <a:stCxn id="667" idx="3"/>
              <a:endCxn id="668" idx="1"/>
            </p:cNvCxnSpPr>
            <p:nvPr/>
          </p:nvCxnSpPr>
          <p:spPr>
            <a:xfrm>
              <a:off x="4744844" y="1421713"/>
              <a:ext cx="123194" cy="12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" name="Google Shape;670;p19"/>
          <p:cNvGrpSpPr/>
          <p:nvPr/>
        </p:nvGrpSpPr>
        <p:grpSpPr>
          <a:xfrm flipH="1">
            <a:off x="6019799" y="1758000"/>
            <a:ext cx="2971800" cy="519312"/>
            <a:chOff x="4313663" y="1162063"/>
            <a:chExt cx="2700563" cy="519312"/>
          </a:xfrm>
        </p:grpSpPr>
        <p:sp>
          <p:nvSpPr>
            <p:cNvPr id="671" name="Google Shape;671;p19"/>
            <p:cNvSpPr/>
            <p:nvPr/>
          </p:nvSpPr>
          <p:spPr>
            <a:xfrm>
              <a:off x="4313663" y="1162063"/>
              <a:ext cx="519300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 smtClean="0">
                  <a:solidFill>
                    <a:schemeClr val="accent5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</a:t>
              </a:r>
              <a:r>
                <a:rPr lang="sr-Cyrl-RS" sz="2000" dirty="0" smtClean="0">
                  <a:solidFill>
                    <a:schemeClr val="accent5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6</a:t>
              </a:r>
              <a:endParaRPr sz="2000" dirty="0">
                <a:solidFill>
                  <a:schemeClr val="accent5"/>
                </a:solidFill>
              </a:endParaRPr>
            </a:p>
          </p:txBody>
        </p:sp>
        <p:sp>
          <p:nvSpPr>
            <p:cNvPr id="672" name="Google Shape;672;p19"/>
            <p:cNvSpPr/>
            <p:nvPr/>
          </p:nvSpPr>
          <p:spPr>
            <a:xfrm>
              <a:off x="4910354" y="1162075"/>
              <a:ext cx="21038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Вредновање. 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73" name="Google Shape;673;p19"/>
            <p:cNvCxnSpPr>
              <a:stCxn id="671" idx="3"/>
              <a:endCxn id="672" idx="1"/>
            </p:cNvCxnSpPr>
            <p:nvPr/>
          </p:nvCxnSpPr>
          <p:spPr>
            <a:xfrm>
              <a:off x="4832963" y="1421713"/>
              <a:ext cx="77391" cy="12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" name="Google Shape;674;p19"/>
          <p:cNvGrpSpPr/>
          <p:nvPr/>
        </p:nvGrpSpPr>
        <p:grpSpPr>
          <a:xfrm flipH="1">
            <a:off x="6019796" y="2672406"/>
            <a:ext cx="2971803" cy="519312"/>
            <a:chOff x="4313663" y="1162063"/>
            <a:chExt cx="2463892" cy="519312"/>
          </a:xfrm>
        </p:grpSpPr>
        <p:sp>
          <p:nvSpPr>
            <p:cNvPr id="675" name="Google Shape;675;p19"/>
            <p:cNvSpPr/>
            <p:nvPr/>
          </p:nvSpPr>
          <p:spPr>
            <a:xfrm>
              <a:off x="4313663" y="1162063"/>
              <a:ext cx="519300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>
                  <a:solidFill>
                    <a:schemeClr val="accent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05</a:t>
              </a:r>
              <a:endParaRPr sz="2000">
                <a:solidFill>
                  <a:schemeClr val="accent6"/>
                </a:solidFill>
              </a:endParaRPr>
            </a:p>
          </p:txBody>
        </p:sp>
        <p:sp>
          <p:nvSpPr>
            <p:cNvPr id="676" name="Google Shape;676;p19"/>
            <p:cNvSpPr/>
            <p:nvPr/>
          </p:nvSpPr>
          <p:spPr>
            <a:xfrm>
              <a:off x="4755900" y="1162075"/>
              <a:ext cx="2021655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Преглед радова и повратна информација сваком ученику.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77" name="Google Shape;677;p19"/>
            <p:cNvCxnSpPr>
              <a:stCxn id="675" idx="3"/>
              <a:endCxn id="676" idx="1"/>
            </p:cNvCxnSpPr>
            <p:nvPr/>
          </p:nvCxnSpPr>
          <p:spPr>
            <a:xfrm flipH="1">
              <a:off x="4755900" y="1421713"/>
              <a:ext cx="77063" cy="12"/>
            </a:xfrm>
            <a:prstGeom prst="straightConnector1">
              <a:avLst/>
            </a:pr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" name="Google Shape;678;p19"/>
          <p:cNvGrpSpPr/>
          <p:nvPr/>
        </p:nvGrpSpPr>
        <p:grpSpPr>
          <a:xfrm flipH="1">
            <a:off x="6019799" y="3586813"/>
            <a:ext cx="2971799" cy="519312"/>
            <a:chOff x="4313664" y="1162063"/>
            <a:chExt cx="2700562" cy="519312"/>
          </a:xfrm>
        </p:grpSpPr>
        <p:sp>
          <p:nvSpPr>
            <p:cNvPr id="679" name="Google Shape;679;p19"/>
            <p:cNvSpPr/>
            <p:nvPr/>
          </p:nvSpPr>
          <p:spPr>
            <a:xfrm>
              <a:off x="4313664" y="1162063"/>
              <a:ext cx="484715" cy="5193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2000" dirty="0" smtClean="0">
                  <a:solidFill>
                    <a:schemeClr val="accent4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0</a:t>
              </a:r>
              <a:r>
                <a:rPr lang="sr-Cyrl-RS" sz="2000" dirty="0" smtClean="0">
                  <a:solidFill>
                    <a:schemeClr val="accent4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4</a:t>
              </a:r>
              <a:endParaRPr sz="2000" dirty="0">
                <a:solidFill>
                  <a:schemeClr val="accent4"/>
                </a:solidFill>
              </a:endParaRPr>
            </a:p>
          </p:txBody>
        </p:sp>
        <p:sp>
          <p:nvSpPr>
            <p:cNvPr id="680" name="Google Shape;680;p19"/>
            <p:cNvSpPr/>
            <p:nvPr/>
          </p:nvSpPr>
          <p:spPr>
            <a:xfrm>
              <a:off x="4910354" y="1162075"/>
              <a:ext cx="2103872" cy="5193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18287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sr-Cyrl-RS" sz="1200" dirty="0" smtClean="0">
                  <a:solidFill>
                    <a:schemeClr val="accent6">
                      <a:lumMod val="50000"/>
                    </a:schemeClr>
                  </a:solidFill>
                  <a:latin typeface="Roboto"/>
                  <a:ea typeface="Roboto"/>
                  <a:cs typeface="Roboto"/>
                  <a:sym typeface="Roboto"/>
                </a:rPr>
                <a:t>Достављање ученичких радова наставницима.</a:t>
              </a:r>
              <a:endParaRPr sz="1200" dirty="0">
                <a:solidFill>
                  <a:schemeClr val="accent6">
                    <a:lumMod val="50000"/>
                  </a:schemeClr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681" name="Google Shape;681;p19"/>
            <p:cNvCxnSpPr>
              <a:stCxn id="679" idx="3"/>
              <a:endCxn id="680" idx="1"/>
            </p:cNvCxnSpPr>
            <p:nvPr/>
          </p:nvCxnSpPr>
          <p:spPr>
            <a:xfrm>
              <a:off x="4798379" y="1421713"/>
              <a:ext cx="111975" cy="12"/>
            </a:xfrm>
            <a:prstGeom prst="straightConnector1">
              <a:avLst/>
            </a:pr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" name="Google Shape;116;p16"/>
          <p:cNvCxnSpPr/>
          <p:nvPr/>
        </p:nvCxnSpPr>
        <p:spPr>
          <a:xfrm rot="10800000" flipH="1">
            <a:off x="2820052" y="3242162"/>
            <a:ext cx="1181400" cy="76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" name="Google Shape;117;p16"/>
          <p:cNvCxnSpPr/>
          <p:nvPr/>
        </p:nvCxnSpPr>
        <p:spPr>
          <a:xfrm flipH="1" flipV="1">
            <a:off x="4983808" y="3242162"/>
            <a:ext cx="1264592" cy="853588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" name="Google Shape;118;p16"/>
          <p:cNvCxnSpPr/>
          <p:nvPr/>
        </p:nvCxnSpPr>
        <p:spPr>
          <a:xfrm>
            <a:off x="2873450" y="2918975"/>
            <a:ext cx="1074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 flipV="1">
            <a:off x="5037075" y="2876550"/>
            <a:ext cx="1211325" cy="4242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0" name="Google Shape;120;p16"/>
          <p:cNvCxnSpPr/>
          <p:nvPr/>
        </p:nvCxnSpPr>
        <p:spPr>
          <a:xfrm flipH="1">
            <a:off x="5029200" y="1657350"/>
            <a:ext cx="1066800" cy="915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1" name="Google Shape;121;p16"/>
          <p:cNvCxnSpPr/>
          <p:nvPr/>
        </p:nvCxnSpPr>
        <p:spPr>
          <a:xfrm rot="10800000">
            <a:off x="2800584" y="1790316"/>
            <a:ext cx="1181400" cy="76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311700" y="3688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dirty="0" smtClean="0">
                <a:solidFill>
                  <a:schemeClr val="accent6">
                    <a:lumMod val="50000"/>
                  </a:schemeClr>
                </a:solidFill>
              </a:rPr>
              <a:t>Реализација наставе на дањину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23" name="Google Shape;123;p16"/>
          <p:cNvGrpSpPr/>
          <p:nvPr/>
        </p:nvGrpSpPr>
        <p:grpSpPr>
          <a:xfrm>
            <a:off x="2148109" y="2500777"/>
            <a:ext cx="731491" cy="731491"/>
            <a:chOff x="3355736" y="1751976"/>
            <a:chExt cx="853150" cy="853150"/>
          </a:xfrm>
        </p:grpSpPr>
        <p:sp>
          <p:nvSpPr>
            <p:cNvPr id="124" name="Google Shape;124;p16"/>
            <p:cNvSpPr/>
            <p:nvPr/>
          </p:nvSpPr>
          <p:spPr>
            <a:xfrm>
              <a:off x="3355736" y="1751976"/>
              <a:ext cx="853150" cy="853150"/>
            </a:xfrm>
            <a:custGeom>
              <a:avLst/>
              <a:gdLst/>
              <a:ahLst/>
              <a:cxnLst/>
              <a:rect l="l" t="t" r="r" b="b"/>
              <a:pathLst>
                <a:path w="9799" h="9799" extrusionOk="0">
                  <a:moveTo>
                    <a:pt x="4897" y="1"/>
                  </a:moveTo>
                  <a:cubicBezTo>
                    <a:pt x="2196" y="1"/>
                    <a:pt x="1" y="2196"/>
                    <a:pt x="1" y="4903"/>
                  </a:cubicBezTo>
                  <a:cubicBezTo>
                    <a:pt x="1" y="7603"/>
                    <a:pt x="2196" y="9799"/>
                    <a:pt x="4897" y="9799"/>
                  </a:cubicBezTo>
                  <a:cubicBezTo>
                    <a:pt x="5745" y="9799"/>
                    <a:pt x="6535" y="9585"/>
                    <a:pt x="7228" y="9209"/>
                  </a:cubicBezTo>
                  <a:cubicBezTo>
                    <a:pt x="7348" y="9329"/>
                    <a:pt x="7656" y="9582"/>
                    <a:pt x="8132" y="9582"/>
                  </a:cubicBezTo>
                  <a:cubicBezTo>
                    <a:pt x="8222" y="9582"/>
                    <a:pt x="8318" y="9573"/>
                    <a:pt x="8419" y="9552"/>
                  </a:cubicBezTo>
                  <a:cubicBezTo>
                    <a:pt x="8419" y="9552"/>
                    <a:pt x="8070" y="9300"/>
                    <a:pt x="7908" y="8762"/>
                  </a:cubicBezTo>
                  <a:cubicBezTo>
                    <a:pt x="9054" y="7869"/>
                    <a:pt x="9799" y="6470"/>
                    <a:pt x="9799" y="4903"/>
                  </a:cubicBezTo>
                  <a:cubicBezTo>
                    <a:pt x="9799" y="2196"/>
                    <a:pt x="7603" y="1"/>
                    <a:pt x="4897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3624160" y="2018136"/>
              <a:ext cx="331631" cy="325971"/>
            </a:xfrm>
            <a:custGeom>
              <a:avLst/>
              <a:gdLst/>
              <a:ahLst/>
              <a:cxnLst/>
              <a:rect l="l" t="t" r="r" b="b"/>
              <a:pathLst>
                <a:path w="3809" h="3744" extrusionOk="0">
                  <a:moveTo>
                    <a:pt x="0" y="0"/>
                  </a:moveTo>
                  <a:lnTo>
                    <a:pt x="0" y="3743"/>
                  </a:lnTo>
                  <a:lnTo>
                    <a:pt x="3808" y="3743"/>
                  </a:lnTo>
                  <a:lnTo>
                    <a:pt x="38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3621374" y="2205328"/>
              <a:ext cx="350698" cy="307862"/>
            </a:xfrm>
            <a:custGeom>
              <a:avLst/>
              <a:gdLst/>
              <a:ahLst/>
              <a:cxnLst/>
              <a:rect l="l" t="t" r="r" b="b"/>
              <a:pathLst>
                <a:path w="4028" h="3536" extrusionOk="0">
                  <a:moveTo>
                    <a:pt x="2014" y="0"/>
                  </a:moveTo>
                  <a:cubicBezTo>
                    <a:pt x="900" y="0"/>
                    <a:pt x="0" y="823"/>
                    <a:pt x="0" y="1833"/>
                  </a:cubicBezTo>
                  <a:lnTo>
                    <a:pt x="0" y="3160"/>
                  </a:lnTo>
                  <a:cubicBezTo>
                    <a:pt x="0" y="3160"/>
                    <a:pt x="512" y="3536"/>
                    <a:pt x="1956" y="3536"/>
                  </a:cubicBezTo>
                  <a:cubicBezTo>
                    <a:pt x="3393" y="3536"/>
                    <a:pt x="4028" y="3160"/>
                    <a:pt x="4028" y="3160"/>
                  </a:cubicBezTo>
                  <a:lnTo>
                    <a:pt x="4028" y="1833"/>
                  </a:lnTo>
                  <a:cubicBezTo>
                    <a:pt x="4028" y="823"/>
                    <a:pt x="3128" y="0"/>
                    <a:pt x="20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3643314" y="1908172"/>
              <a:ext cx="296108" cy="317526"/>
            </a:xfrm>
            <a:custGeom>
              <a:avLst/>
              <a:gdLst/>
              <a:ahLst/>
              <a:cxnLst/>
              <a:rect l="l" t="t" r="r" b="b"/>
              <a:pathLst>
                <a:path w="3401" h="3647" extrusionOk="0">
                  <a:moveTo>
                    <a:pt x="1723" y="1"/>
                  </a:moveTo>
                  <a:cubicBezTo>
                    <a:pt x="784" y="1"/>
                    <a:pt x="1" y="318"/>
                    <a:pt x="1" y="1742"/>
                  </a:cubicBezTo>
                  <a:cubicBezTo>
                    <a:pt x="1" y="3161"/>
                    <a:pt x="1335" y="3646"/>
                    <a:pt x="1736" y="3646"/>
                  </a:cubicBezTo>
                  <a:cubicBezTo>
                    <a:pt x="2138" y="3646"/>
                    <a:pt x="3400" y="3141"/>
                    <a:pt x="3400" y="1742"/>
                  </a:cubicBezTo>
                  <a:cubicBezTo>
                    <a:pt x="3400" y="337"/>
                    <a:pt x="2662" y="1"/>
                    <a:pt x="172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3617978" y="1876915"/>
              <a:ext cx="422352" cy="238297"/>
            </a:xfrm>
            <a:custGeom>
              <a:avLst/>
              <a:gdLst/>
              <a:ahLst/>
              <a:cxnLst/>
              <a:rect l="l" t="t" r="r" b="b"/>
              <a:pathLst>
                <a:path w="4851" h="2737" extrusionOk="0">
                  <a:moveTo>
                    <a:pt x="1949" y="0"/>
                  </a:moveTo>
                  <a:cubicBezTo>
                    <a:pt x="1222" y="0"/>
                    <a:pt x="997" y="463"/>
                    <a:pt x="997" y="463"/>
                  </a:cubicBezTo>
                  <a:cubicBezTo>
                    <a:pt x="997" y="463"/>
                    <a:pt x="963" y="451"/>
                    <a:pt x="903" y="451"/>
                  </a:cubicBezTo>
                  <a:cubicBezTo>
                    <a:pt x="790" y="451"/>
                    <a:pt x="586" y="495"/>
                    <a:pt x="356" y="755"/>
                  </a:cubicBezTo>
                  <a:cubicBezTo>
                    <a:pt x="0" y="1156"/>
                    <a:pt x="39" y="1616"/>
                    <a:pt x="117" y="2037"/>
                  </a:cubicBezTo>
                  <a:cubicBezTo>
                    <a:pt x="149" y="2212"/>
                    <a:pt x="402" y="2723"/>
                    <a:pt x="402" y="2723"/>
                  </a:cubicBezTo>
                  <a:cubicBezTo>
                    <a:pt x="402" y="2723"/>
                    <a:pt x="389" y="2289"/>
                    <a:pt x="492" y="1888"/>
                  </a:cubicBezTo>
                  <a:cubicBezTo>
                    <a:pt x="564" y="1616"/>
                    <a:pt x="842" y="1098"/>
                    <a:pt x="842" y="1098"/>
                  </a:cubicBezTo>
                  <a:cubicBezTo>
                    <a:pt x="842" y="1098"/>
                    <a:pt x="1613" y="1558"/>
                    <a:pt x="2442" y="1674"/>
                  </a:cubicBezTo>
                  <a:cubicBezTo>
                    <a:pt x="2726" y="1712"/>
                    <a:pt x="2936" y="1717"/>
                    <a:pt x="3093" y="1717"/>
                  </a:cubicBezTo>
                  <a:cubicBezTo>
                    <a:pt x="3153" y="1717"/>
                    <a:pt x="3205" y="1716"/>
                    <a:pt x="3251" y="1716"/>
                  </a:cubicBezTo>
                  <a:cubicBezTo>
                    <a:pt x="3439" y="1716"/>
                    <a:pt x="3523" y="1729"/>
                    <a:pt x="3588" y="1855"/>
                  </a:cubicBezTo>
                  <a:cubicBezTo>
                    <a:pt x="3717" y="2095"/>
                    <a:pt x="3562" y="2736"/>
                    <a:pt x="3562" y="2736"/>
                  </a:cubicBezTo>
                  <a:cubicBezTo>
                    <a:pt x="3562" y="2736"/>
                    <a:pt x="4851" y="573"/>
                    <a:pt x="2383" y="49"/>
                  </a:cubicBezTo>
                  <a:cubicBezTo>
                    <a:pt x="2222" y="15"/>
                    <a:pt x="2078" y="0"/>
                    <a:pt x="1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3609533" y="2059754"/>
              <a:ext cx="364280" cy="79142"/>
            </a:xfrm>
            <a:custGeom>
              <a:avLst/>
              <a:gdLst/>
              <a:ahLst/>
              <a:cxnLst/>
              <a:rect l="l" t="t" r="r" b="b"/>
              <a:pathLst>
                <a:path w="4184" h="909" extrusionOk="0">
                  <a:moveTo>
                    <a:pt x="325" y="1"/>
                  </a:moveTo>
                  <a:cubicBezTo>
                    <a:pt x="77" y="1"/>
                    <a:pt x="0" y="162"/>
                    <a:pt x="0" y="371"/>
                  </a:cubicBezTo>
                  <a:cubicBezTo>
                    <a:pt x="0" y="610"/>
                    <a:pt x="175" y="908"/>
                    <a:pt x="453" y="908"/>
                  </a:cubicBezTo>
                  <a:cubicBezTo>
                    <a:pt x="699" y="908"/>
                    <a:pt x="894" y="720"/>
                    <a:pt x="894" y="481"/>
                  </a:cubicBezTo>
                  <a:cubicBezTo>
                    <a:pt x="894" y="241"/>
                    <a:pt x="790" y="66"/>
                    <a:pt x="421" y="8"/>
                  </a:cubicBezTo>
                  <a:cubicBezTo>
                    <a:pt x="386" y="3"/>
                    <a:pt x="354" y="1"/>
                    <a:pt x="325" y="1"/>
                  </a:cubicBezTo>
                  <a:close/>
                  <a:moveTo>
                    <a:pt x="3859" y="1"/>
                  </a:moveTo>
                  <a:cubicBezTo>
                    <a:pt x="3829" y="1"/>
                    <a:pt x="3797" y="3"/>
                    <a:pt x="3762" y="8"/>
                  </a:cubicBezTo>
                  <a:cubicBezTo>
                    <a:pt x="3387" y="66"/>
                    <a:pt x="3290" y="241"/>
                    <a:pt x="3290" y="481"/>
                  </a:cubicBezTo>
                  <a:cubicBezTo>
                    <a:pt x="3290" y="720"/>
                    <a:pt x="3490" y="908"/>
                    <a:pt x="3730" y="908"/>
                  </a:cubicBezTo>
                  <a:cubicBezTo>
                    <a:pt x="4009" y="908"/>
                    <a:pt x="4183" y="610"/>
                    <a:pt x="4183" y="371"/>
                  </a:cubicBezTo>
                  <a:cubicBezTo>
                    <a:pt x="4183" y="162"/>
                    <a:pt x="4106" y="1"/>
                    <a:pt x="385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3754933" y="2183910"/>
              <a:ext cx="72264" cy="89155"/>
            </a:xfrm>
            <a:custGeom>
              <a:avLst/>
              <a:gdLst/>
              <a:ahLst/>
              <a:cxnLst/>
              <a:rect l="l" t="t" r="r" b="b"/>
              <a:pathLst>
                <a:path w="830" h="1024" extrusionOk="0">
                  <a:moveTo>
                    <a:pt x="415" y="0"/>
                  </a:moveTo>
                  <a:cubicBezTo>
                    <a:pt x="189" y="0"/>
                    <a:pt x="1" y="169"/>
                    <a:pt x="1" y="376"/>
                  </a:cubicBezTo>
                  <a:lnTo>
                    <a:pt x="1" y="648"/>
                  </a:lnTo>
                  <a:cubicBezTo>
                    <a:pt x="1" y="855"/>
                    <a:pt x="189" y="1023"/>
                    <a:pt x="415" y="1023"/>
                  </a:cubicBezTo>
                  <a:cubicBezTo>
                    <a:pt x="648" y="1023"/>
                    <a:pt x="830" y="855"/>
                    <a:pt x="830" y="648"/>
                  </a:cubicBezTo>
                  <a:lnTo>
                    <a:pt x="830" y="376"/>
                  </a:lnTo>
                  <a:cubicBezTo>
                    <a:pt x="830" y="169"/>
                    <a:pt x="648" y="0"/>
                    <a:pt x="4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16"/>
          <p:cNvSpPr txBox="1"/>
          <p:nvPr/>
        </p:nvSpPr>
        <p:spPr>
          <a:xfrm>
            <a:off x="152400" y="2038350"/>
            <a:ext cx="1896725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Употреба </a:t>
            </a:r>
            <a:r>
              <a:rPr lang="en-U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Office 365 </a:t>
            </a: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алата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34" name="Google Shape;134;p16"/>
          <p:cNvGrpSpPr/>
          <p:nvPr/>
        </p:nvGrpSpPr>
        <p:grpSpPr>
          <a:xfrm>
            <a:off x="2148068" y="3720821"/>
            <a:ext cx="731548" cy="679256"/>
            <a:chOff x="3067113" y="2877389"/>
            <a:chExt cx="705923" cy="654642"/>
          </a:xfrm>
        </p:grpSpPr>
        <p:sp>
          <p:nvSpPr>
            <p:cNvPr id="135" name="Google Shape;135;p16"/>
            <p:cNvSpPr/>
            <p:nvPr/>
          </p:nvSpPr>
          <p:spPr>
            <a:xfrm>
              <a:off x="3067113" y="2877389"/>
              <a:ext cx="705923" cy="654642"/>
            </a:xfrm>
            <a:custGeom>
              <a:avLst/>
              <a:gdLst/>
              <a:ahLst/>
              <a:cxnLst/>
              <a:rect l="l" t="t" r="r" b="b"/>
              <a:pathLst>
                <a:path w="8108" h="7519" extrusionOk="0">
                  <a:moveTo>
                    <a:pt x="3756" y="0"/>
                  </a:moveTo>
                  <a:cubicBezTo>
                    <a:pt x="1684" y="0"/>
                    <a:pt x="0" y="1678"/>
                    <a:pt x="0" y="3756"/>
                  </a:cubicBezTo>
                  <a:cubicBezTo>
                    <a:pt x="0" y="5835"/>
                    <a:pt x="1684" y="7519"/>
                    <a:pt x="3756" y="7519"/>
                  </a:cubicBezTo>
                  <a:cubicBezTo>
                    <a:pt x="5615" y="7519"/>
                    <a:pt x="7156" y="6172"/>
                    <a:pt x="7460" y="4404"/>
                  </a:cubicBezTo>
                  <a:cubicBezTo>
                    <a:pt x="7648" y="4352"/>
                    <a:pt x="7933" y="4223"/>
                    <a:pt x="8108" y="3866"/>
                  </a:cubicBezTo>
                  <a:lnTo>
                    <a:pt x="8108" y="3866"/>
                  </a:lnTo>
                  <a:cubicBezTo>
                    <a:pt x="8108" y="3866"/>
                    <a:pt x="8014" y="3893"/>
                    <a:pt x="7863" y="3893"/>
                  </a:cubicBezTo>
                  <a:cubicBezTo>
                    <a:pt x="7768" y="3893"/>
                    <a:pt x="7650" y="3882"/>
                    <a:pt x="7519" y="3847"/>
                  </a:cubicBezTo>
                  <a:cubicBezTo>
                    <a:pt x="7519" y="3815"/>
                    <a:pt x="7519" y="3789"/>
                    <a:pt x="7519" y="3756"/>
                  </a:cubicBezTo>
                  <a:cubicBezTo>
                    <a:pt x="7519" y="1678"/>
                    <a:pt x="5835" y="0"/>
                    <a:pt x="3756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3266667" y="3237058"/>
              <a:ext cx="254926" cy="244217"/>
            </a:xfrm>
            <a:custGeom>
              <a:avLst/>
              <a:gdLst/>
              <a:ahLst/>
              <a:cxnLst/>
              <a:rect l="l" t="t" r="r" b="b"/>
              <a:pathLst>
                <a:path w="2928" h="2805" extrusionOk="0">
                  <a:moveTo>
                    <a:pt x="1464" y="1"/>
                  </a:moveTo>
                  <a:cubicBezTo>
                    <a:pt x="655" y="1"/>
                    <a:pt x="1" y="629"/>
                    <a:pt x="1" y="1406"/>
                  </a:cubicBezTo>
                  <a:lnTo>
                    <a:pt x="1" y="2423"/>
                  </a:lnTo>
                  <a:cubicBezTo>
                    <a:pt x="1" y="2423"/>
                    <a:pt x="454" y="2805"/>
                    <a:pt x="1387" y="2805"/>
                  </a:cubicBezTo>
                  <a:cubicBezTo>
                    <a:pt x="2313" y="2805"/>
                    <a:pt x="2928" y="2423"/>
                    <a:pt x="2928" y="2423"/>
                  </a:cubicBezTo>
                  <a:lnTo>
                    <a:pt x="2928" y="1406"/>
                  </a:lnTo>
                  <a:cubicBezTo>
                    <a:pt x="2928" y="629"/>
                    <a:pt x="2274" y="1"/>
                    <a:pt x="146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3282513" y="3008772"/>
              <a:ext cx="215399" cy="243608"/>
            </a:xfrm>
            <a:custGeom>
              <a:avLst/>
              <a:gdLst/>
              <a:ahLst/>
              <a:cxnLst/>
              <a:rect l="l" t="t" r="r" b="b"/>
              <a:pathLst>
                <a:path w="2474" h="2798" extrusionOk="0">
                  <a:moveTo>
                    <a:pt x="1256" y="0"/>
                  </a:moveTo>
                  <a:cubicBezTo>
                    <a:pt x="570" y="0"/>
                    <a:pt x="0" y="246"/>
                    <a:pt x="0" y="1334"/>
                  </a:cubicBezTo>
                  <a:cubicBezTo>
                    <a:pt x="0" y="2429"/>
                    <a:pt x="971" y="2798"/>
                    <a:pt x="1263" y="2798"/>
                  </a:cubicBezTo>
                  <a:cubicBezTo>
                    <a:pt x="1554" y="2798"/>
                    <a:pt x="2474" y="2416"/>
                    <a:pt x="2474" y="1334"/>
                  </a:cubicBezTo>
                  <a:cubicBezTo>
                    <a:pt x="2474" y="259"/>
                    <a:pt x="1936" y="0"/>
                    <a:pt x="12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3257700" y="3125440"/>
              <a:ext cx="265026" cy="60423"/>
            </a:xfrm>
            <a:custGeom>
              <a:avLst/>
              <a:gdLst/>
              <a:ahLst/>
              <a:cxnLst/>
              <a:rect l="l" t="t" r="r" b="b"/>
              <a:pathLst>
                <a:path w="3044" h="694" extrusionOk="0">
                  <a:moveTo>
                    <a:pt x="232" y="0"/>
                  </a:moveTo>
                  <a:cubicBezTo>
                    <a:pt x="55" y="0"/>
                    <a:pt x="0" y="120"/>
                    <a:pt x="0" y="286"/>
                  </a:cubicBezTo>
                  <a:cubicBezTo>
                    <a:pt x="0" y="460"/>
                    <a:pt x="130" y="694"/>
                    <a:pt x="330" y="694"/>
                  </a:cubicBezTo>
                  <a:cubicBezTo>
                    <a:pt x="512" y="694"/>
                    <a:pt x="654" y="545"/>
                    <a:pt x="654" y="363"/>
                  </a:cubicBezTo>
                  <a:cubicBezTo>
                    <a:pt x="654" y="182"/>
                    <a:pt x="583" y="46"/>
                    <a:pt x="311" y="7"/>
                  </a:cubicBezTo>
                  <a:cubicBezTo>
                    <a:pt x="282" y="2"/>
                    <a:pt x="256" y="0"/>
                    <a:pt x="232" y="0"/>
                  </a:cubicBezTo>
                  <a:close/>
                  <a:moveTo>
                    <a:pt x="2812" y="0"/>
                  </a:moveTo>
                  <a:cubicBezTo>
                    <a:pt x="2788" y="0"/>
                    <a:pt x="2762" y="2"/>
                    <a:pt x="2733" y="7"/>
                  </a:cubicBezTo>
                  <a:cubicBezTo>
                    <a:pt x="2467" y="46"/>
                    <a:pt x="2396" y="182"/>
                    <a:pt x="2396" y="363"/>
                  </a:cubicBezTo>
                  <a:cubicBezTo>
                    <a:pt x="2396" y="545"/>
                    <a:pt x="2539" y="694"/>
                    <a:pt x="2713" y="694"/>
                  </a:cubicBezTo>
                  <a:cubicBezTo>
                    <a:pt x="2914" y="694"/>
                    <a:pt x="3044" y="460"/>
                    <a:pt x="3044" y="286"/>
                  </a:cubicBezTo>
                  <a:cubicBezTo>
                    <a:pt x="3044" y="120"/>
                    <a:pt x="2989" y="0"/>
                    <a:pt x="28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3263881" y="2984567"/>
              <a:ext cx="274690" cy="182140"/>
            </a:xfrm>
            <a:custGeom>
              <a:avLst/>
              <a:gdLst/>
              <a:ahLst/>
              <a:cxnLst/>
              <a:rect l="l" t="t" r="r" b="b"/>
              <a:pathLst>
                <a:path w="3155" h="2092" extrusionOk="0">
                  <a:moveTo>
                    <a:pt x="1414" y="1"/>
                  </a:moveTo>
                  <a:cubicBezTo>
                    <a:pt x="889" y="1"/>
                    <a:pt x="726" y="356"/>
                    <a:pt x="726" y="356"/>
                  </a:cubicBezTo>
                  <a:cubicBezTo>
                    <a:pt x="726" y="356"/>
                    <a:pt x="701" y="347"/>
                    <a:pt x="659" y="347"/>
                  </a:cubicBezTo>
                  <a:cubicBezTo>
                    <a:pt x="577" y="347"/>
                    <a:pt x="427" y="381"/>
                    <a:pt x="259" y="583"/>
                  </a:cubicBezTo>
                  <a:cubicBezTo>
                    <a:pt x="0" y="893"/>
                    <a:pt x="26" y="1243"/>
                    <a:pt x="85" y="1567"/>
                  </a:cubicBezTo>
                  <a:cubicBezTo>
                    <a:pt x="104" y="1703"/>
                    <a:pt x="292" y="2091"/>
                    <a:pt x="292" y="2091"/>
                  </a:cubicBezTo>
                  <a:cubicBezTo>
                    <a:pt x="292" y="2091"/>
                    <a:pt x="279" y="2001"/>
                    <a:pt x="298" y="1683"/>
                  </a:cubicBezTo>
                  <a:cubicBezTo>
                    <a:pt x="337" y="1165"/>
                    <a:pt x="758" y="1094"/>
                    <a:pt x="758" y="1094"/>
                  </a:cubicBezTo>
                  <a:cubicBezTo>
                    <a:pt x="758" y="1094"/>
                    <a:pt x="1270" y="1259"/>
                    <a:pt x="1764" y="1259"/>
                  </a:cubicBezTo>
                  <a:cubicBezTo>
                    <a:pt x="2089" y="1259"/>
                    <a:pt x="2406" y="1188"/>
                    <a:pt x="2565" y="952"/>
                  </a:cubicBezTo>
                  <a:cubicBezTo>
                    <a:pt x="2727" y="1282"/>
                    <a:pt x="2688" y="1619"/>
                    <a:pt x="2688" y="1619"/>
                  </a:cubicBezTo>
                  <a:cubicBezTo>
                    <a:pt x="2688" y="1619"/>
                    <a:pt x="3154" y="1075"/>
                    <a:pt x="2772" y="382"/>
                  </a:cubicBezTo>
                  <a:lnTo>
                    <a:pt x="2772" y="382"/>
                  </a:lnTo>
                  <a:cubicBezTo>
                    <a:pt x="2693" y="423"/>
                    <a:pt x="2620" y="440"/>
                    <a:pt x="2552" y="440"/>
                  </a:cubicBezTo>
                  <a:cubicBezTo>
                    <a:pt x="2255" y="440"/>
                    <a:pt x="2046" y="112"/>
                    <a:pt x="1729" y="39"/>
                  </a:cubicBezTo>
                  <a:cubicBezTo>
                    <a:pt x="1612" y="12"/>
                    <a:pt x="1508" y="1"/>
                    <a:pt x="141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3363659" y="3220168"/>
              <a:ext cx="52500" cy="68868"/>
            </a:xfrm>
            <a:custGeom>
              <a:avLst/>
              <a:gdLst/>
              <a:ahLst/>
              <a:cxnLst/>
              <a:rect l="l" t="t" r="r" b="b"/>
              <a:pathLst>
                <a:path w="603" h="791" extrusionOk="0">
                  <a:moveTo>
                    <a:pt x="305" y="1"/>
                  </a:moveTo>
                  <a:cubicBezTo>
                    <a:pt x="137" y="1"/>
                    <a:pt x="1" y="130"/>
                    <a:pt x="1" y="292"/>
                  </a:cubicBezTo>
                  <a:lnTo>
                    <a:pt x="1" y="499"/>
                  </a:lnTo>
                  <a:cubicBezTo>
                    <a:pt x="1" y="661"/>
                    <a:pt x="137" y="791"/>
                    <a:pt x="305" y="791"/>
                  </a:cubicBezTo>
                  <a:cubicBezTo>
                    <a:pt x="467" y="791"/>
                    <a:pt x="603" y="661"/>
                    <a:pt x="603" y="499"/>
                  </a:cubicBezTo>
                  <a:lnTo>
                    <a:pt x="603" y="292"/>
                  </a:lnTo>
                  <a:cubicBezTo>
                    <a:pt x="603" y="130"/>
                    <a:pt x="467" y="1"/>
                    <a:pt x="3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3" name="Google Shape;143;p16"/>
          <p:cNvSpPr txBox="1"/>
          <p:nvPr/>
        </p:nvSpPr>
        <p:spPr>
          <a:xfrm>
            <a:off x="228600" y="3562350"/>
            <a:ext cx="1820512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Употреба </a:t>
            </a:r>
            <a:r>
              <a:rPr lang="en-U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Google </a:t>
            </a: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алата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44" name="Google Shape;144;p16"/>
          <p:cNvGrpSpPr/>
          <p:nvPr/>
        </p:nvGrpSpPr>
        <p:grpSpPr>
          <a:xfrm>
            <a:off x="6172200" y="2571750"/>
            <a:ext cx="731526" cy="731485"/>
            <a:chOff x="4858928" y="1838781"/>
            <a:chExt cx="726296" cy="726906"/>
          </a:xfrm>
        </p:grpSpPr>
        <p:sp>
          <p:nvSpPr>
            <p:cNvPr id="145" name="Google Shape;145;p16"/>
            <p:cNvSpPr/>
            <p:nvPr/>
          </p:nvSpPr>
          <p:spPr>
            <a:xfrm>
              <a:off x="4858928" y="1838781"/>
              <a:ext cx="726296" cy="726906"/>
            </a:xfrm>
            <a:custGeom>
              <a:avLst/>
              <a:gdLst/>
              <a:ahLst/>
              <a:cxnLst/>
              <a:rect l="l" t="t" r="r" b="b"/>
              <a:pathLst>
                <a:path w="8342" h="8349" extrusionOk="0">
                  <a:moveTo>
                    <a:pt x="4171" y="1"/>
                  </a:moveTo>
                  <a:cubicBezTo>
                    <a:pt x="1865" y="1"/>
                    <a:pt x="0" y="1872"/>
                    <a:pt x="0" y="4171"/>
                  </a:cubicBezTo>
                  <a:cubicBezTo>
                    <a:pt x="0" y="5512"/>
                    <a:pt x="628" y="6703"/>
                    <a:pt x="1606" y="7468"/>
                  </a:cubicBezTo>
                  <a:cubicBezTo>
                    <a:pt x="1470" y="7921"/>
                    <a:pt x="1172" y="8141"/>
                    <a:pt x="1172" y="8141"/>
                  </a:cubicBezTo>
                  <a:cubicBezTo>
                    <a:pt x="1259" y="8158"/>
                    <a:pt x="1340" y="8166"/>
                    <a:pt x="1416" y="8166"/>
                  </a:cubicBezTo>
                  <a:cubicBezTo>
                    <a:pt x="1825" y="8166"/>
                    <a:pt x="2085" y="7948"/>
                    <a:pt x="2189" y="7850"/>
                  </a:cubicBezTo>
                  <a:cubicBezTo>
                    <a:pt x="2778" y="8167"/>
                    <a:pt x="3452" y="8348"/>
                    <a:pt x="4171" y="8348"/>
                  </a:cubicBezTo>
                  <a:cubicBezTo>
                    <a:pt x="6476" y="8348"/>
                    <a:pt x="8341" y="6477"/>
                    <a:pt x="8341" y="4178"/>
                  </a:cubicBezTo>
                  <a:cubicBezTo>
                    <a:pt x="8341" y="1872"/>
                    <a:pt x="6476" y="1"/>
                    <a:pt x="4171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5077115" y="2225005"/>
              <a:ext cx="298894" cy="263981"/>
            </a:xfrm>
            <a:custGeom>
              <a:avLst/>
              <a:gdLst/>
              <a:ahLst/>
              <a:cxnLst/>
              <a:rect l="l" t="t" r="r" b="b"/>
              <a:pathLst>
                <a:path w="3433" h="3032" extrusionOk="0">
                  <a:moveTo>
                    <a:pt x="1717" y="1"/>
                  </a:moveTo>
                  <a:cubicBezTo>
                    <a:pt x="765" y="1"/>
                    <a:pt x="0" y="700"/>
                    <a:pt x="0" y="1562"/>
                  </a:cubicBezTo>
                  <a:lnTo>
                    <a:pt x="0" y="2688"/>
                  </a:lnTo>
                  <a:cubicBezTo>
                    <a:pt x="0" y="2688"/>
                    <a:pt x="376" y="3032"/>
                    <a:pt x="1665" y="3032"/>
                  </a:cubicBezTo>
                  <a:cubicBezTo>
                    <a:pt x="2953" y="3032"/>
                    <a:pt x="3433" y="2688"/>
                    <a:pt x="3433" y="2688"/>
                  </a:cubicBezTo>
                  <a:lnTo>
                    <a:pt x="3433" y="1562"/>
                  </a:lnTo>
                  <a:cubicBezTo>
                    <a:pt x="3433" y="700"/>
                    <a:pt x="2662" y="1"/>
                    <a:pt x="17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5095747" y="1971904"/>
              <a:ext cx="252663" cy="270163"/>
            </a:xfrm>
            <a:custGeom>
              <a:avLst/>
              <a:gdLst/>
              <a:ahLst/>
              <a:cxnLst/>
              <a:rect l="l" t="t" r="r" b="b"/>
              <a:pathLst>
                <a:path w="2902" h="3103" extrusionOk="0">
                  <a:moveTo>
                    <a:pt x="1470" y="0"/>
                  </a:moveTo>
                  <a:cubicBezTo>
                    <a:pt x="667" y="0"/>
                    <a:pt x="0" y="272"/>
                    <a:pt x="0" y="1483"/>
                  </a:cubicBezTo>
                  <a:cubicBezTo>
                    <a:pt x="0" y="2694"/>
                    <a:pt x="1133" y="3102"/>
                    <a:pt x="1477" y="3102"/>
                  </a:cubicBezTo>
                  <a:cubicBezTo>
                    <a:pt x="1820" y="3102"/>
                    <a:pt x="2901" y="2675"/>
                    <a:pt x="2901" y="1483"/>
                  </a:cubicBezTo>
                  <a:cubicBezTo>
                    <a:pt x="2901" y="285"/>
                    <a:pt x="2267" y="0"/>
                    <a:pt x="14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5066928" y="2101023"/>
              <a:ext cx="310213" cy="67737"/>
            </a:xfrm>
            <a:custGeom>
              <a:avLst/>
              <a:gdLst/>
              <a:ahLst/>
              <a:cxnLst/>
              <a:rect l="l" t="t" r="r" b="b"/>
              <a:pathLst>
                <a:path w="3563" h="778" extrusionOk="0">
                  <a:moveTo>
                    <a:pt x="276" y="1"/>
                  </a:moveTo>
                  <a:cubicBezTo>
                    <a:pt x="68" y="1"/>
                    <a:pt x="1" y="138"/>
                    <a:pt x="1" y="318"/>
                  </a:cubicBezTo>
                  <a:cubicBezTo>
                    <a:pt x="1" y="518"/>
                    <a:pt x="150" y="777"/>
                    <a:pt x="383" y="777"/>
                  </a:cubicBezTo>
                  <a:cubicBezTo>
                    <a:pt x="590" y="777"/>
                    <a:pt x="759" y="609"/>
                    <a:pt x="759" y="408"/>
                  </a:cubicBezTo>
                  <a:cubicBezTo>
                    <a:pt x="759" y="207"/>
                    <a:pt x="674" y="52"/>
                    <a:pt x="357" y="7"/>
                  </a:cubicBezTo>
                  <a:cubicBezTo>
                    <a:pt x="328" y="3"/>
                    <a:pt x="301" y="1"/>
                    <a:pt x="276" y="1"/>
                  </a:cubicBezTo>
                  <a:close/>
                  <a:moveTo>
                    <a:pt x="3288" y="1"/>
                  </a:moveTo>
                  <a:cubicBezTo>
                    <a:pt x="3263" y="1"/>
                    <a:pt x="3236" y="3"/>
                    <a:pt x="3206" y="7"/>
                  </a:cubicBezTo>
                  <a:cubicBezTo>
                    <a:pt x="2889" y="52"/>
                    <a:pt x="2805" y="207"/>
                    <a:pt x="2805" y="408"/>
                  </a:cubicBezTo>
                  <a:cubicBezTo>
                    <a:pt x="2805" y="609"/>
                    <a:pt x="2973" y="777"/>
                    <a:pt x="3181" y="777"/>
                  </a:cubicBezTo>
                  <a:cubicBezTo>
                    <a:pt x="3414" y="777"/>
                    <a:pt x="3563" y="518"/>
                    <a:pt x="3563" y="318"/>
                  </a:cubicBezTo>
                  <a:cubicBezTo>
                    <a:pt x="3563" y="138"/>
                    <a:pt x="3496" y="1"/>
                    <a:pt x="32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5074329" y="1945088"/>
              <a:ext cx="359230" cy="203384"/>
            </a:xfrm>
            <a:custGeom>
              <a:avLst/>
              <a:gdLst/>
              <a:ahLst/>
              <a:cxnLst/>
              <a:rect l="l" t="t" r="r" b="b"/>
              <a:pathLst>
                <a:path w="4126" h="2336" extrusionOk="0">
                  <a:moveTo>
                    <a:pt x="1655" y="1"/>
                  </a:moveTo>
                  <a:cubicBezTo>
                    <a:pt x="1038" y="1"/>
                    <a:pt x="842" y="392"/>
                    <a:pt x="842" y="392"/>
                  </a:cubicBezTo>
                  <a:cubicBezTo>
                    <a:pt x="842" y="392"/>
                    <a:pt x="815" y="383"/>
                    <a:pt x="767" y="383"/>
                  </a:cubicBezTo>
                  <a:cubicBezTo>
                    <a:pt x="672" y="383"/>
                    <a:pt x="497" y="421"/>
                    <a:pt x="298" y="645"/>
                  </a:cubicBezTo>
                  <a:cubicBezTo>
                    <a:pt x="0" y="988"/>
                    <a:pt x="32" y="1377"/>
                    <a:pt x="91" y="1739"/>
                  </a:cubicBezTo>
                  <a:cubicBezTo>
                    <a:pt x="123" y="1888"/>
                    <a:pt x="343" y="2322"/>
                    <a:pt x="343" y="2322"/>
                  </a:cubicBezTo>
                  <a:cubicBezTo>
                    <a:pt x="343" y="2322"/>
                    <a:pt x="233" y="988"/>
                    <a:pt x="790" y="988"/>
                  </a:cubicBezTo>
                  <a:cubicBezTo>
                    <a:pt x="1069" y="988"/>
                    <a:pt x="1354" y="1124"/>
                    <a:pt x="1651" y="1124"/>
                  </a:cubicBezTo>
                  <a:cubicBezTo>
                    <a:pt x="1657" y="1124"/>
                    <a:pt x="1664" y="1124"/>
                    <a:pt x="1671" y="1124"/>
                  </a:cubicBezTo>
                  <a:cubicBezTo>
                    <a:pt x="1956" y="1124"/>
                    <a:pt x="2247" y="975"/>
                    <a:pt x="2558" y="975"/>
                  </a:cubicBezTo>
                  <a:cubicBezTo>
                    <a:pt x="3212" y="975"/>
                    <a:pt x="3031" y="2335"/>
                    <a:pt x="3031" y="2335"/>
                  </a:cubicBezTo>
                  <a:cubicBezTo>
                    <a:pt x="3031" y="2335"/>
                    <a:pt x="4125" y="490"/>
                    <a:pt x="2027" y="43"/>
                  </a:cubicBezTo>
                  <a:cubicBezTo>
                    <a:pt x="1889" y="13"/>
                    <a:pt x="1765" y="1"/>
                    <a:pt x="16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5190997" y="2206460"/>
              <a:ext cx="61555" cy="76182"/>
            </a:xfrm>
            <a:custGeom>
              <a:avLst/>
              <a:gdLst/>
              <a:ahLst/>
              <a:cxnLst/>
              <a:rect l="l" t="t" r="r" b="b"/>
              <a:pathLst>
                <a:path w="707" h="875" extrusionOk="0">
                  <a:moveTo>
                    <a:pt x="350" y="0"/>
                  </a:moveTo>
                  <a:cubicBezTo>
                    <a:pt x="156" y="0"/>
                    <a:pt x="1" y="143"/>
                    <a:pt x="1" y="324"/>
                  </a:cubicBezTo>
                  <a:lnTo>
                    <a:pt x="1" y="557"/>
                  </a:lnTo>
                  <a:cubicBezTo>
                    <a:pt x="1" y="732"/>
                    <a:pt x="156" y="874"/>
                    <a:pt x="350" y="874"/>
                  </a:cubicBezTo>
                  <a:cubicBezTo>
                    <a:pt x="551" y="874"/>
                    <a:pt x="706" y="732"/>
                    <a:pt x="706" y="557"/>
                  </a:cubicBezTo>
                  <a:lnTo>
                    <a:pt x="706" y="324"/>
                  </a:lnTo>
                  <a:cubicBezTo>
                    <a:pt x="706" y="143"/>
                    <a:pt x="551" y="0"/>
                    <a:pt x="35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3" name="Google Shape;153;p16"/>
          <p:cNvSpPr txBox="1"/>
          <p:nvPr/>
        </p:nvSpPr>
        <p:spPr>
          <a:xfrm>
            <a:off x="6781800" y="2343150"/>
            <a:ext cx="23622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Употреба различитих алата за асинхрону комуникацију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54" name="Google Shape;154;p16"/>
          <p:cNvGrpSpPr/>
          <p:nvPr/>
        </p:nvGrpSpPr>
        <p:grpSpPr>
          <a:xfrm>
            <a:off x="6248400" y="3790950"/>
            <a:ext cx="731553" cy="674601"/>
            <a:chOff x="5254730" y="2780398"/>
            <a:chExt cx="822155" cy="762951"/>
          </a:xfrm>
        </p:grpSpPr>
        <p:sp>
          <p:nvSpPr>
            <p:cNvPr id="155" name="Google Shape;155;p16"/>
            <p:cNvSpPr/>
            <p:nvPr/>
          </p:nvSpPr>
          <p:spPr>
            <a:xfrm>
              <a:off x="5254730" y="2780398"/>
              <a:ext cx="822155" cy="762951"/>
            </a:xfrm>
            <a:custGeom>
              <a:avLst/>
              <a:gdLst/>
              <a:ahLst/>
              <a:cxnLst/>
              <a:rect l="l" t="t" r="r" b="b"/>
              <a:pathLst>
                <a:path w="9443" h="8763" extrusionOk="0">
                  <a:moveTo>
                    <a:pt x="5064" y="0"/>
                  </a:moveTo>
                  <a:cubicBezTo>
                    <a:pt x="2649" y="0"/>
                    <a:pt x="687" y="1963"/>
                    <a:pt x="687" y="4378"/>
                  </a:cubicBezTo>
                  <a:cubicBezTo>
                    <a:pt x="687" y="4417"/>
                    <a:pt x="687" y="4449"/>
                    <a:pt x="687" y="4482"/>
                  </a:cubicBezTo>
                  <a:cubicBezTo>
                    <a:pt x="531" y="4525"/>
                    <a:pt x="391" y="4538"/>
                    <a:pt x="278" y="4538"/>
                  </a:cubicBezTo>
                  <a:cubicBezTo>
                    <a:pt x="107" y="4538"/>
                    <a:pt x="0" y="4508"/>
                    <a:pt x="0" y="4508"/>
                  </a:cubicBezTo>
                  <a:lnTo>
                    <a:pt x="0" y="4508"/>
                  </a:lnTo>
                  <a:cubicBezTo>
                    <a:pt x="208" y="4916"/>
                    <a:pt x="531" y="5071"/>
                    <a:pt x="752" y="5129"/>
                  </a:cubicBezTo>
                  <a:cubicBezTo>
                    <a:pt x="1108" y="7189"/>
                    <a:pt x="2901" y="8762"/>
                    <a:pt x="5064" y="8762"/>
                  </a:cubicBezTo>
                  <a:cubicBezTo>
                    <a:pt x="7486" y="8762"/>
                    <a:pt x="9442" y="6800"/>
                    <a:pt x="9442" y="4378"/>
                  </a:cubicBezTo>
                  <a:cubicBezTo>
                    <a:pt x="9442" y="1963"/>
                    <a:pt x="7486" y="0"/>
                    <a:pt x="5064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6"/>
            <p:cNvSpPr/>
            <p:nvPr/>
          </p:nvSpPr>
          <p:spPr>
            <a:xfrm>
              <a:off x="5533253" y="2968112"/>
              <a:ext cx="299504" cy="227936"/>
            </a:xfrm>
            <a:custGeom>
              <a:avLst/>
              <a:gdLst/>
              <a:ahLst/>
              <a:cxnLst/>
              <a:rect l="l" t="t" r="r" b="b"/>
              <a:pathLst>
                <a:path w="3440" h="2618" extrusionOk="0">
                  <a:moveTo>
                    <a:pt x="234" y="1"/>
                  </a:moveTo>
                  <a:cubicBezTo>
                    <a:pt x="104" y="1"/>
                    <a:pt x="0" y="117"/>
                    <a:pt x="0" y="260"/>
                  </a:cubicBezTo>
                  <a:lnTo>
                    <a:pt x="0" y="2093"/>
                  </a:lnTo>
                  <a:cubicBezTo>
                    <a:pt x="273" y="2464"/>
                    <a:pt x="1021" y="2618"/>
                    <a:pt x="1751" y="2618"/>
                  </a:cubicBezTo>
                  <a:cubicBezTo>
                    <a:pt x="2599" y="2618"/>
                    <a:pt x="3422" y="2409"/>
                    <a:pt x="3439" y="2093"/>
                  </a:cubicBezTo>
                  <a:lnTo>
                    <a:pt x="3439" y="260"/>
                  </a:lnTo>
                  <a:cubicBezTo>
                    <a:pt x="3439" y="117"/>
                    <a:pt x="3329" y="1"/>
                    <a:pt x="31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6"/>
            <p:cNvSpPr/>
            <p:nvPr/>
          </p:nvSpPr>
          <p:spPr>
            <a:xfrm>
              <a:off x="5532121" y="3155304"/>
              <a:ext cx="314131" cy="276954"/>
            </a:xfrm>
            <a:custGeom>
              <a:avLst/>
              <a:gdLst/>
              <a:ahLst/>
              <a:cxnLst/>
              <a:rect l="l" t="t" r="r" b="b"/>
              <a:pathLst>
                <a:path w="3608" h="3181" extrusionOk="0">
                  <a:moveTo>
                    <a:pt x="1807" y="1"/>
                  </a:moveTo>
                  <a:cubicBezTo>
                    <a:pt x="810" y="1"/>
                    <a:pt x="0" y="733"/>
                    <a:pt x="0" y="1639"/>
                  </a:cubicBezTo>
                  <a:lnTo>
                    <a:pt x="0" y="2824"/>
                  </a:lnTo>
                  <a:cubicBezTo>
                    <a:pt x="0" y="2824"/>
                    <a:pt x="389" y="3180"/>
                    <a:pt x="1755" y="3180"/>
                  </a:cubicBezTo>
                  <a:cubicBezTo>
                    <a:pt x="3115" y="3180"/>
                    <a:pt x="3607" y="2824"/>
                    <a:pt x="3607" y="2824"/>
                  </a:cubicBezTo>
                  <a:lnTo>
                    <a:pt x="3607" y="1639"/>
                  </a:lnTo>
                  <a:cubicBezTo>
                    <a:pt x="3607" y="733"/>
                    <a:pt x="2798" y="1"/>
                    <a:pt x="18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6"/>
            <p:cNvSpPr/>
            <p:nvPr/>
          </p:nvSpPr>
          <p:spPr>
            <a:xfrm>
              <a:off x="5552408" y="2889230"/>
              <a:ext cx="264503" cy="284267"/>
            </a:xfrm>
            <a:custGeom>
              <a:avLst/>
              <a:gdLst/>
              <a:ahLst/>
              <a:cxnLst/>
              <a:rect l="l" t="t" r="r" b="b"/>
              <a:pathLst>
                <a:path w="3038" h="3265" extrusionOk="0">
                  <a:moveTo>
                    <a:pt x="1535" y="0"/>
                  </a:moveTo>
                  <a:cubicBezTo>
                    <a:pt x="700" y="0"/>
                    <a:pt x="1" y="285"/>
                    <a:pt x="1" y="1561"/>
                  </a:cubicBezTo>
                  <a:cubicBezTo>
                    <a:pt x="1" y="2830"/>
                    <a:pt x="1192" y="3264"/>
                    <a:pt x="1548" y="3264"/>
                  </a:cubicBezTo>
                  <a:cubicBezTo>
                    <a:pt x="1911" y="3264"/>
                    <a:pt x="3038" y="2811"/>
                    <a:pt x="3038" y="1561"/>
                  </a:cubicBezTo>
                  <a:cubicBezTo>
                    <a:pt x="3038" y="305"/>
                    <a:pt x="2377" y="0"/>
                    <a:pt x="15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6"/>
            <p:cNvSpPr/>
            <p:nvPr/>
          </p:nvSpPr>
          <p:spPr>
            <a:xfrm>
              <a:off x="5521935" y="3024966"/>
              <a:ext cx="325971" cy="70697"/>
            </a:xfrm>
            <a:custGeom>
              <a:avLst/>
              <a:gdLst/>
              <a:ahLst/>
              <a:cxnLst/>
              <a:rect l="l" t="t" r="r" b="b"/>
              <a:pathLst>
                <a:path w="3744" h="812" extrusionOk="0">
                  <a:moveTo>
                    <a:pt x="284" y="1"/>
                  </a:moveTo>
                  <a:cubicBezTo>
                    <a:pt x="67" y="1"/>
                    <a:pt x="1" y="149"/>
                    <a:pt x="1" y="332"/>
                  </a:cubicBezTo>
                  <a:cubicBezTo>
                    <a:pt x="1" y="546"/>
                    <a:pt x="156" y="811"/>
                    <a:pt x="402" y="811"/>
                  </a:cubicBezTo>
                  <a:cubicBezTo>
                    <a:pt x="623" y="811"/>
                    <a:pt x="797" y="643"/>
                    <a:pt x="797" y="429"/>
                  </a:cubicBezTo>
                  <a:cubicBezTo>
                    <a:pt x="797" y="222"/>
                    <a:pt x="707" y="60"/>
                    <a:pt x="376" y="8"/>
                  </a:cubicBezTo>
                  <a:cubicBezTo>
                    <a:pt x="343" y="3"/>
                    <a:pt x="312" y="1"/>
                    <a:pt x="284" y="1"/>
                  </a:cubicBezTo>
                  <a:close/>
                  <a:moveTo>
                    <a:pt x="3454" y="1"/>
                  </a:moveTo>
                  <a:cubicBezTo>
                    <a:pt x="3426" y="1"/>
                    <a:pt x="3395" y="3"/>
                    <a:pt x="3362" y="8"/>
                  </a:cubicBezTo>
                  <a:cubicBezTo>
                    <a:pt x="3032" y="60"/>
                    <a:pt x="2941" y="222"/>
                    <a:pt x="2941" y="429"/>
                  </a:cubicBezTo>
                  <a:cubicBezTo>
                    <a:pt x="2941" y="643"/>
                    <a:pt x="3116" y="811"/>
                    <a:pt x="3336" y="811"/>
                  </a:cubicBezTo>
                  <a:cubicBezTo>
                    <a:pt x="3582" y="811"/>
                    <a:pt x="3744" y="546"/>
                    <a:pt x="3744" y="332"/>
                  </a:cubicBezTo>
                  <a:cubicBezTo>
                    <a:pt x="3744" y="149"/>
                    <a:pt x="3673" y="1"/>
                    <a:pt x="34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>
              <a:off x="5460466" y="2861543"/>
              <a:ext cx="377340" cy="212700"/>
            </a:xfrm>
            <a:custGeom>
              <a:avLst/>
              <a:gdLst/>
              <a:ahLst/>
              <a:cxnLst/>
              <a:rect l="l" t="t" r="r" b="b"/>
              <a:pathLst>
                <a:path w="4334" h="2443" extrusionOk="0">
                  <a:moveTo>
                    <a:pt x="2601" y="1"/>
                  </a:moveTo>
                  <a:cubicBezTo>
                    <a:pt x="2483" y="1"/>
                    <a:pt x="2351" y="14"/>
                    <a:pt x="2203" y="46"/>
                  </a:cubicBezTo>
                  <a:cubicBezTo>
                    <a:pt x="1" y="513"/>
                    <a:pt x="1147" y="2442"/>
                    <a:pt x="1147" y="2442"/>
                  </a:cubicBezTo>
                  <a:cubicBezTo>
                    <a:pt x="1147" y="2442"/>
                    <a:pt x="1011" y="1872"/>
                    <a:pt x="1121" y="1659"/>
                  </a:cubicBezTo>
                  <a:cubicBezTo>
                    <a:pt x="1184" y="1545"/>
                    <a:pt x="1260" y="1534"/>
                    <a:pt x="1432" y="1534"/>
                  </a:cubicBezTo>
                  <a:cubicBezTo>
                    <a:pt x="1472" y="1534"/>
                    <a:pt x="1517" y="1535"/>
                    <a:pt x="1568" y="1535"/>
                  </a:cubicBezTo>
                  <a:cubicBezTo>
                    <a:pt x="1709" y="1535"/>
                    <a:pt x="1896" y="1530"/>
                    <a:pt x="2151" y="1497"/>
                  </a:cubicBezTo>
                  <a:cubicBezTo>
                    <a:pt x="2889" y="1393"/>
                    <a:pt x="3582" y="985"/>
                    <a:pt x="3582" y="985"/>
                  </a:cubicBezTo>
                  <a:cubicBezTo>
                    <a:pt x="3582" y="985"/>
                    <a:pt x="3835" y="1445"/>
                    <a:pt x="3893" y="1691"/>
                  </a:cubicBezTo>
                  <a:cubicBezTo>
                    <a:pt x="3984" y="2047"/>
                    <a:pt x="3971" y="2436"/>
                    <a:pt x="3971" y="2436"/>
                  </a:cubicBezTo>
                  <a:cubicBezTo>
                    <a:pt x="3971" y="2436"/>
                    <a:pt x="4204" y="1976"/>
                    <a:pt x="4230" y="1821"/>
                  </a:cubicBezTo>
                  <a:cubicBezTo>
                    <a:pt x="4301" y="1445"/>
                    <a:pt x="4333" y="1037"/>
                    <a:pt x="4016" y="674"/>
                  </a:cubicBezTo>
                  <a:cubicBezTo>
                    <a:pt x="3810" y="438"/>
                    <a:pt x="3627" y="399"/>
                    <a:pt x="3527" y="399"/>
                  </a:cubicBezTo>
                  <a:cubicBezTo>
                    <a:pt x="3476" y="399"/>
                    <a:pt x="3446" y="409"/>
                    <a:pt x="3446" y="409"/>
                  </a:cubicBezTo>
                  <a:cubicBezTo>
                    <a:pt x="3446" y="409"/>
                    <a:pt x="3247" y="1"/>
                    <a:pt x="2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6"/>
            <p:cNvSpPr/>
            <p:nvPr/>
          </p:nvSpPr>
          <p:spPr>
            <a:xfrm>
              <a:off x="5652185" y="3135627"/>
              <a:ext cx="64341" cy="80709"/>
            </a:xfrm>
            <a:custGeom>
              <a:avLst/>
              <a:gdLst/>
              <a:ahLst/>
              <a:cxnLst/>
              <a:rect l="l" t="t" r="r" b="b"/>
              <a:pathLst>
                <a:path w="739" h="927" extrusionOk="0">
                  <a:moveTo>
                    <a:pt x="370" y="0"/>
                  </a:moveTo>
                  <a:cubicBezTo>
                    <a:pt x="163" y="0"/>
                    <a:pt x="1" y="156"/>
                    <a:pt x="1" y="343"/>
                  </a:cubicBezTo>
                  <a:lnTo>
                    <a:pt x="1" y="583"/>
                  </a:lnTo>
                  <a:cubicBezTo>
                    <a:pt x="1" y="771"/>
                    <a:pt x="163" y="926"/>
                    <a:pt x="370" y="926"/>
                  </a:cubicBezTo>
                  <a:cubicBezTo>
                    <a:pt x="577" y="926"/>
                    <a:pt x="739" y="771"/>
                    <a:pt x="739" y="583"/>
                  </a:cubicBezTo>
                  <a:lnTo>
                    <a:pt x="739" y="343"/>
                  </a:lnTo>
                  <a:cubicBezTo>
                    <a:pt x="739" y="156"/>
                    <a:pt x="577" y="0"/>
                    <a:pt x="3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Google Shape;164;p16"/>
          <p:cNvSpPr txBox="1"/>
          <p:nvPr/>
        </p:nvSpPr>
        <p:spPr>
          <a:xfrm>
            <a:off x="6934200" y="3638550"/>
            <a:ext cx="21240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Употреба онлајн материјала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65" name="Google Shape;165;p16"/>
          <p:cNvGrpSpPr/>
          <p:nvPr/>
        </p:nvGrpSpPr>
        <p:grpSpPr>
          <a:xfrm>
            <a:off x="6096000" y="1200150"/>
            <a:ext cx="731553" cy="674601"/>
            <a:chOff x="5254730" y="2780398"/>
            <a:chExt cx="822155" cy="762951"/>
          </a:xfrm>
        </p:grpSpPr>
        <p:sp>
          <p:nvSpPr>
            <p:cNvPr id="166" name="Google Shape;166;p16"/>
            <p:cNvSpPr/>
            <p:nvPr/>
          </p:nvSpPr>
          <p:spPr>
            <a:xfrm>
              <a:off x="5254730" y="2780398"/>
              <a:ext cx="822155" cy="762951"/>
            </a:xfrm>
            <a:custGeom>
              <a:avLst/>
              <a:gdLst/>
              <a:ahLst/>
              <a:cxnLst/>
              <a:rect l="l" t="t" r="r" b="b"/>
              <a:pathLst>
                <a:path w="9443" h="8763" extrusionOk="0">
                  <a:moveTo>
                    <a:pt x="5064" y="0"/>
                  </a:moveTo>
                  <a:cubicBezTo>
                    <a:pt x="2649" y="0"/>
                    <a:pt x="687" y="1963"/>
                    <a:pt x="687" y="4378"/>
                  </a:cubicBezTo>
                  <a:cubicBezTo>
                    <a:pt x="687" y="4417"/>
                    <a:pt x="687" y="4449"/>
                    <a:pt x="687" y="4482"/>
                  </a:cubicBezTo>
                  <a:cubicBezTo>
                    <a:pt x="531" y="4525"/>
                    <a:pt x="391" y="4538"/>
                    <a:pt x="278" y="4538"/>
                  </a:cubicBezTo>
                  <a:cubicBezTo>
                    <a:pt x="107" y="4538"/>
                    <a:pt x="0" y="4508"/>
                    <a:pt x="0" y="4508"/>
                  </a:cubicBezTo>
                  <a:lnTo>
                    <a:pt x="0" y="4508"/>
                  </a:lnTo>
                  <a:cubicBezTo>
                    <a:pt x="208" y="4916"/>
                    <a:pt x="531" y="5071"/>
                    <a:pt x="752" y="5129"/>
                  </a:cubicBezTo>
                  <a:cubicBezTo>
                    <a:pt x="1108" y="7189"/>
                    <a:pt x="2901" y="8762"/>
                    <a:pt x="5064" y="8762"/>
                  </a:cubicBezTo>
                  <a:cubicBezTo>
                    <a:pt x="7486" y="8762"/>
                    <a:pt x="9442" y="6800"/>
                    <a:pt x="9442" y="4378"/>
                  </a:cubicBezTo>
                  <a:cubicBezTo>
                    <a:pt x="9442" y="1963"/>
                    <a:pt x="7486" y="0"/>
                    <a:pt x="5064" y="0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6"/>
            <p:cNvSpPr/>
            <p:nvPr/>
          </p:nvSpPr>
          <p:spPr>
            <a:xfrm>
              <a:off x="5533253" y="2968112"/>
              <a:ext cx="299504" cy="227936"/>
            </a:xfrm>
            <a:custGeom>
              <a:avLst/>
              <a:gdLst/>
              <a:ahLst/>
              <a:cxnLst/>
              <a:rect l="l" t="t" r="r" b="b"/>
              <a:pathLst>
                <a:path w="3440" h="2618" extrusionOk="0">
                  <a:moveTo>
                    <a:pt x="234" y="1"/>
                  </a:moveTo>
                  <a:cubicBezTo>
                    <a:pt x="104" y="1"/>
                    <a:pt x="0" y="117"/>
                    <a:pt x="0" y="260"/>
                  </a:cubicBezTo>
                  <a:lnTo>
                    <a:pt x="0" y="2093"/>
                  </a:lnTo>
                  <a:cubicBezTo>
                    <a:pt x="273" y="2464"/>
                    <a:pt x="1021" y="2618"/>
                    <a:pt x="1751" y="2618"/>
                  </a:cubicBezTo>
                  <a:cubicBezTo>
                    <a:pt x="2599" y="2618"/>
                    <a:pt x="3422" y="2409"/>
                    <a:pt x="3439" y="2093"/>
                  </a:cubicBezTo>
                  <a:lnTo>
                    <a:pt x="3439" y="260"/>
                  </a:lnTo>
                  <a:cubicBezTo>
                    <a:pt x="3439" y="117"/>
                    <a:pt x="3329" y="1"/>
                    <a:pt x="31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6"/>
            <p:cNvSpPr/>
            <p:nvPr/>
          </p:nvSpPr>
          <p:spPr>
            <a:xfrm>
              <a:off x="5532121" y="3155304"/>
              <a:ext cx="314131" cy="276954"/>
            </a:xfrm>
            <a:custGeom>
              <a:avLst/>
              <a:gdLst/>
              <a:ahLst/>
              <a:cxnLst/>
              <a:rect l="l" t="t" r="r" b="b"/>
              <a:pathLst>
                <a:path w="3608" h="3181" extrusionOk="0">
                  <a:moveTo>
                    <a:pt x="1807" y="1"/>
                  </a:moveTo>
                  <a:cubicBezTo>
                    <a:pt x="810" y="1"/>
                    <a:pt x="0" y="733"/>
                    <a:pt x="0" y="1639"/>
                  </a:cubicBezTo>
                  <a:lnTo>
                    <a:pt x="0" y="2824"/>
                  </a:lnTo>
                  <a:cubicBezTo>
                    <a:pt x="0" y="2824"/>
                    <a:pt x="389" y="3180"/>
                    <a:pt x="1755" y="3180"/>
                  </a:cubicBezTo>
                  <a:cubicBezTo>
                    <a:pt x="3115" y="3180"/>
                    <a:pt x="3607" y="2824"/>
                    <a:pt x="3607" y="2824"/>
                  </a:cubicBezTo>
                  <a:lnTo>
                    <a:pt x="3607" y="1639"/>
                  </a:lnTo>
                  <a:cubicBezTo>
                    <a:pt x="3607" y="733"/>
                    <a:pt x="2798" y="1"/>
                    <a:pt x="18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6"/>
            <p:cNvSpPr/>
            <p:nvPr/>
          </p:nvSpPr>
          <p:spPr>
            <a:xfrm>
              <a:off x="5552408" y="2889230"/>
              <a:ext cx="264503" cy="284267"/>
            </a:xfrm>
            <a:custGeom>
              <a:avLst/>
              <a:gdLst/>
              <a:ahLst/>
              <a:cxnLst/>
              <a:rect l="l" t="t" r="r" b="b"/>
              <a:pathLst>
                <a:path w="3038" h="3265" extrusionOk="0">
                  <a:moveTo>
                    <a:pt x="1535" y="0"/>
                  </a:moveTo>
                  <a:cubicBezTo>
                    <a:pt x="700" y="0"/>
                    <a:pt x="1" y="285"/>
                    <a:pt x="1" y="1561"/>
                  </a:cubicBezTo>
                  <a:cubicBezTo>
                    <a:pt x="1" y="2830"/>
                    <a:pt x="1192" y="3264"/>
                    <a:pt x="1548" y="3264"/>
                  </a:cubicBezTo>
                  <a:cubicBezTo>
                    <a:pt x="1911" y="3264"/>
                    <a:pt x="3038" y="2811"/>
                    <a:pt x="3038" y="1561"/>
                  </a:cubicBezTo>
                  <a:cubicBezTo>
                    <a:pt x="3038" y="305"/>
                    <a:pt x="2377" y="0"/>
                    <a:pt x="153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5521935" y="3024966"/>
              <a:ext cx="325971" cy="70697"/>
            </a:xfrm>
            <a:custGeom>
              <a:avLst/>
              <a:gdLst/>
              <a:ahLst/>
              <a:cxnLst/>
              <a:rect l="l" t="t" r="r" b="b"/>
              <a:pathLst>
                <a:path w="3744" h="812" extrusionOk="0">
                  <a:moveTo>
                    <a:pt x="284" y="1"/>
                  </a:moveTo>
                  <a:cubicBezTo>
                    <a:pt x="67" y="1"/>
                    <a:pt x="1" y="149"/>
                    <a:pt x="1" y="332"/>
                  </a:cubicBezTo>
                  <a:cubicBezTo>
                    <a:pt x="1" y="546"/>
                    <a:pt x="156" y="811"/>
                    <a:pt x="402" y="811"/>
                  </a:cubicBezTo>
                  <a:cubicBezTo>
                    <a:pt x="623" y="811"/>
                    <a:pt x="797" y="643"/>
                    <a:pt x="797" y="429"/>
                  </a:cubicBezTo>
                  <a:cubicBezTo>
                    <a:pt x="797" y="222"/>
                    <a:pt x="707" y="60"/>
                    <a:pt x="376" y="8"/>
                  </a:cubicBezTo>
                  <a:cubicBezTo>
                    <a:pt x="343" y="3"/>
                    <a:pt x="312" y="1"/>
                    <a:pt x="284" y="1"/>
                  </a:cubicBezTo>
                  <a:close/>
                  <a:moveTo>
                    <a:pt x="3454" y="1"/>
                  </a:moveTo>
                  <a:cubicBezTo>
                    <a:pt x="3426" y="1"/>
                    <a:pt x="3395" y="3"/>
                    <a:pt x="3362" y="8"/>
                  </a:cubicBezTo>
                  <a:cubicBezTo>
                    <a:pt x="3032" y="60"/>
                    <a:pt x="2941" y="222"/>
                    <a:pt x="2941" y="429"/>
                  </a:cubicBezTo>
                  <a:cubicBezTo>
                    <a:pt x="2941" y="643"/>
                    <a:pt x="3116" y="811"/>
                    <a:pt x="3336" y="811"/>
                  </a:cubicBezTo>
                  <a:cubicBezTo>
                    <a:pt x="3582" y="811"/>
                    <a:pt x="3744" y="546"/>
                    <a:pt x="3744" y="332"/>
                  </a:cubicBezTo>
                  <a:cubicBezTo>
                    <a:pt x="3744" y="149"/>
                    <a:pt x="3673" y="1"/>
                    <a:pt x="345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6"/>
            <p:cNvSpPr/>
            <p:nvPr/>
          </p:nvSpPr>
          <p:spPr>
            <a:xfrm>
              <a:off x="5460466" y="2861543"/>
              <a:ext cx="377340" cy="212700"/>
            </a:xfrm>
            <a:custGeom>
              <a:avLst/>
              <a:gdLst/>
              <a:ahLst/>
              <a:cxnLst/>
              <a:rect l="l" t="t" r="r" b="b"/>
              <a:pathLst>
                <a:path w="4334" h="2443" extrusionOk="0">
                  <a:moveTo>
                    <a:pt x="2601" y="1"/>
                  </a:moveTo>
                  <a:cubicBezTo>
                    <a:pt x="2483" y="1"/>
                    <a:pt x="2351" y="14"/>
                    <a:pt x="2203" y="46"/>
                  </a:cubicBezTo>
                  <a:cubicBezTo>
                    <a:pt x="1" y="513"/>
                    <a:pt x="1147" y="2442"/>
                    <a:pt x="1147" y="2442"/>
                  </a:cubicBezTo>
                  <a:cubicBezTo>
                    <a:pt x="1147" y="2442"/>
                    <a:pt x="1011" y="1872"/>
                    <a:pt x="1121" y="1659"/>
                  </a:cubicBezTo>
                  <a:cubicBezTo>
                    <a:pt x="1184" y="1545"/>
                    <a:pt x="1260" y="1534"/>
                    <a:pt x="1432" y="1534"/>
                  </a:cubicBezTo>
                  <a:cubicBezTo>
                    <a:pt x="1472" y="1534"/>
                    <a:pt x="1517" y="1535"/>
                    <a:pt x="1568" y="1535"/>
                  </a:cubicBezTo>
                  <a:cubicBezTo>
                    <a:pt x="1709" y="1535"/>
                    <a:pt x="1896" y="1530"/>
                    <a:pt x="2151" y="1497"/>
                  </a:cubicBezTo>
                  <a:cubicBezTo>
                    <a:pt x="2889" y="1393"/>
                    <a:pt x="3582" y="985"/>
                    <a:pt x="3582" y="985"/>
                  </a:cubicBezTo>
                  <a:cubicBezTo>
                    <a:pt x="3582" y="985"/>
                    <a:pt x="3835" y="1445"/>
                    <a:pt x="3893" y="1691"/>
                  </a:cubicBezTo>
                  <a:cubicBezTo>
                    <a:pt x="3984" y="2047"/>
                    <a:pt x="3971" y="2436"/>
                    <a:pt x="3971" y="2436"/>
                  </a:cubicBezTo>
                  <a:cubicBezTo>
                    <a:pt x="3971" y="2436"/>
                    <a:pt x="4204" y="1976"/>
                    <a:pt x="4230" y="1821"/>
                  </a:cubicBezTo>
                  <a:cubicBezTo>
                    <a:pt x="4301" y="1445"/>
                    <a:pt x="4333" y="1037"/>
                    <a:pt x="4016" y="674"/>
                  </a:cubicBezTo>
                  <a:cubicBezTo>
                    <a:pt x="3810" y="438"/>
                    <a:pt x="3627" y="399"/>
                    <a:pt x="3527" y="399"/>
                  </a:cubicBezTo>
                  <a:cubicBezTo>
                    <a:pt x="3476" y="399"/>
                    <a:pt x="3446" y="409"/>
                    <a:pt x="3446" y="409"/>
                  </a:cubicBezTo>
                  <a:cubicBezTo>
                    <a:pt x="3446" y="409"/>
                    <a:pt x="3247" y="1"/>
                    <a:pt x="26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6"/>
            <p:cNvSpPr/>
            <p:nvPr/>
          </p:nvSpPr>
          <p:spPr>
            <a:xfrm>
              <a:off x="5652185" y="3135627"/>
              <a:ext cx="64341" cy="80709"/>
            </a:xfrm>
            <a:custGeom>
              <a:avLst/>
              <a:gdLst/>
              <a:ahLst/>
              <a:cxnLst/>
              <a:rect l="l" t="t" r="r" b="b"/>
              <a:pathLst>
                <a:path w="739" h="927" extrusionOk="0">
                  <a:moveTo>
                    <a:pt x="370" y="0"/>
                  </a:moveTo>
                  <a:cubicBezTo>
                    <a:pt x="163" y="0"/>
                    <a:pt x="1" y="156"/>
                    <a:pt x="1" y="343"/>
                  </a:cubicBezTo>
                  <a:lnTo>
                    <a:pt x="1" y="583"/>
                  </a:lnTo>
                  <a:cubicBezTo>
                    <a:pt x="1" y="771"/>
                    <a:pt x="163" y="926"/>
                    <a:pt x="370" y="926"/>
                  </a:cubicBezTo>
                  <a:cubicBezTo>
                    <a:pt x="577" y="926"/>
                    <a:pt x="739" y="771"/>
                    <a:pt x="739" y="583"/>
                  </a:cubicBezTo>
                  <a:lnTo>
                    <a:pt x="739" y="343"/>
                  </a:lnTo>
                  <a:cubicBezTo>
                    <a:pt x="739" y="156"/>
                    <a:pt x="577" y="0"/>
                    <a:pt x="3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175;p16"/>
          <p:cNvSpPr txBox="1"/>
          <p:nvPr/>
        </p:nvSpPr>
        <p:spPr>
          <a:xfrm>
            <a:off x="6705600" y="971550"/>
            <a:ext cx="243840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Употреба различитих алата за синхрону комуникацију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76" name="Google Shape;176;p16"/>
          <p:cNvGrpSpPr/>
          <p:nvPr/>
        </p:nvGrpSpPr>
        <p:grpSpPr>
          <a:xfrm>
            <a:off x="2148068" y="1333146"/>
            <a:ext cx="731548" cy="679256"/>
            <a:chOff x="3067113" y="2877389"/>
            <a:chExt cx="705923" cy="654642"/>
          </a:xfrm>
        </p:grpSpPr>
        <p:sp>
          <p:nvSpPr>
            <p:cNvPr id="177" name="Google Shape;177;p16"/>
            <p:cNvSpPr/>
            <p:nvPr/>
          </p:nvSpPr>
          <p:spPr>
            <a:xfrm>
              <a:off x="3067113" y="2877389"/>
              <a:ext cx="705923" cy="654642"/>
            </a:xfrm>
            <a:custGeom>
              <a:avLst/>
              <a:gdLst/>
              <a:ahLst/>
              <a:cxnLst/>
              <a:rect l="l" t="t" r="r" b="b"/>
              <a:pathLst>
                <a:path w="8108" h="7519" extrusionOk="0">
                  <a:moveTo>
                    <a:pt x="3756" y="0"/>
                  </a:moveTo>
                  <a:cubicBezTo>
                    <a:pt x="1684" y="0"/>
                    <a:pt x="0" y="1678"/>
                    <a:pt x="0" y="3756"/>
                  </a:cubicBezTo>
                  <a:cubicBezTo>
                    <a:pt x="0" y="5835"/>
                    <a:pt x="1684" y="7519"/>
                    <a:pt x="3756" y="7519"/>
                  </a:cubicBezTo>
                  <a:cubicBezTo>
                    <a:pt x="5615" y="7519"/>
                    <a:pt x="7156" y="6172"/>
                    <a:pt x="7460" y="4404"/>
                  </a:cubicBezTo>
                  <a:cubicBezTo>
                    <a:pt x="7648" y="4352"/>
                    <a:pt x="7933" y="4223"/>
                    <a:pt x="8108" y="3866"/>
                  </a:cubicBezTo>
                  <a:lnTo>
                    <a:pt x="8108" y="3866"/>
                  </a:lnTo>
                  <a:cubicBezTo>
                    <a:pt x="8108" y="3866"/>
                    <a:pt x="8014" y="3893"/>
                    <a:pt x="7863" y="3893"/>
                  </a:cubicBezTo>
                  <a:cubicBezTo>
                    <a:pt x="7768" y="3893"/>
                    <a:pt x="7650" y="3882"/>
                    <a:pt x="7519" y="3847"/>
                  </a:cubicBezTo>
                  <a:cubicBezTo>
                    <a:pt x="7519" y="3815"/>
                    <a:pt x="7519" y="3789"/>
                    <a:pt x="7519" y="3756"/>
                  </a:cubicBezTo>
                  <a:cubicBezTo>
                    <a:pt x="7519" y="1678"/>
                    <a:pt x="5835" y="0"/>
                    <a:pt x="3756" y="0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6"/>
            <p:cNvSpPr/>
            <p:nvPr/>
          </p:nvSpPr>
          <p:spPr>
            <a:xfrm>
              <a:off x="3266667" y="3237058"/>
              <a:ext cx="254926" cy="244217"/>
            </a:xfrm>
            <a:custGeom>
              <a:avLst/>
              <a:gdLst/>
              <a:ahLst/>
              <a:cxnLst/>
              <a:rect l="l" t="t" r="r" b="b"/>
              <a:pathLst>
                <a:path w="2928" h="2805" extrusionOk="0">
                  <a:moveTo>
                    <a:pt x="1464" y="1"/>
                  </a:moveTo>
                  <a:cubicBezTo>
                    <a:pt x="655" y="1"/>
                    <a:pt x="1" y="629"/>
                    <a:pt x="1" y="1406"/>
                  </a:cubicBezTo>
                  <a:lnTo>
                    <a:pt x="1" y="2423"/>
                  </a:lnTo>
                  <a:cubicBezTo>
                    <a:pt x="1" y="2423"/>
                    <a:pt x="454" y="2805"/>
                    <a:pt x="1387" y="2805"/>
                  </a:cubicBezTo>
                  <a:cubicBezTo>
                    <a:pt x="2313" y="2805"/>
                    <a:pt x="2928" y="2423"/>
                    <a:pt x="2928" y="2423"/>
                  </a:cubicBezTo>
                  <a:lnTo>
                    <a:pt x="2928" y="1406"/>
                  </a:lnTo>
                  <a:cubicBezTo>
                    <a:pt x="2928" y="629"/>
                    <a:pt x="2274" y="1"/>
                    <a:pt x="14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6"/>
            <p:cNvSpPr/>
            <p:nvPr/>
          </p:nvSpPr>
          <p:spPr>
            <a:xfrm>
              <a:off x="3282513" y="3008772"/>
              <a:ext cx="215399" cy="243608"/>
            </a:xfrm>
            <a:custGeom>
              <a:avLst/>
              <a:gdLst/>
              <a:ahLst/>
              <a:cxnLst/>
              <a:rect l="l" t="t" r="r" b="b"/>
              <a:pathLst>
                <a:path w="2474" h="2798" extrusionOk="0">
                  <a:moveTo>
                    <a:pt x="1256" y="0"/>
                  </a:moveTo>
                  <a:cubicBezTo>
                    <a:pt x="570" y="0"/>
                    <a:pt x="0" y="246"/>
                    <a:pt x="0" y="1334"/>
                  </a:cubicBezTo>
                  <a:cubicBezTo>
                    <a:pt x="0" y="2429"/>
                    <a:pt x="971" y="2798"/>
                    <a:pt x="1263" y="2798"/>
                  </a:cubicBezTo>
                  <a:cubicBezTo>
                    <a:pt x="1554" y="2798"/>
                    <a:pt x="2474" y="2416"/>
                    <a:pt x="2474" y="1334"/>
                  </a:cubicBezTo>
                  <a:cubicBezTo>
                    <a:pt x="2474" y="259"/>
                    <a:pt x="1936" y="0"/>
                    <a:pt x="125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6"/>
            <p:cNvSpPr/>
            <p:nvPr/>
          </p:nvSpPr>
          <p:spPr>
            <a:xfrm>
              <a:off x="3257700" y="3125440"/>
              <a:ext cx="265026" cy="60423"/>
            </a:xfrm>
            <a:custGeom>
              <a:avLst/>
              <a:gdLst/>
              <a:ahLst/>
              <a:cxnLst/>
              <a:rect l="l" t="t" r="r" b="b"/>
              <a:pathLst>
                <a:path w="3044" h="694" extrusionOk="0">
                  <a:moveTo>
                    <a:pt x="232" y="0"/>
                  </a:moveTo>
                  <a:cubicBezTo>
                    <a:pt x="55" y="0"/>
                    <a:pt x="0" y="120"/>
                    <a:pt x="0" y="286"/>
                  </a:cubicBezTo>
                  <a:cubicBezTo>
                    <a:pt x="0" y="460"/>
                    <a:pt x="130" y="694"/>
                    <a:pt x="330" y="694"/>
                  </a:cubicBezTo>
                  <a:cubicBezTo>
                    <a:pt x="512" y="694"/>
                    <a:pt x="654" y="545"/>
                    <a:pt x="654" y="363"/>
                  </a:cubicBezTo>
                  <a:cubicBezTo>
                    <a:pt x="654" y="182"/>
                    <a:pt x="583" y="46"/>
                    <a:pt x="311" y="7"/>
                  </a:cubicBezTo>
                  <a:cubicBezTo>
                    <a:pt x="282" y="2"/>
                    <a:pt x="256" y="0"/>
                    <a:pt x="232" y="0"/>
                  </a:cubicBezTo>
                  <a:close/>
                  <a:moveTo>
                    <a:pt x="2812" y="0"/>
                  </a:moveTo>
                  <a:cubicBezTo>
                    <a:pt x="2788" y="0"/>
                    <a:pt x="2762" y="2"/>
                    <a:pt x="2733" y="7"/>
                  </a:cubicBezTo>
                  <a:cubicBezTo>
                    <a:pt x="2467" y="46"/>
                    <a:pt x="2396" y="182"/>
                    <a:pt x="2396" y="363"/>
                  </a:cubicBezTo>
                  <a:cubicBezTo>
                    <a:pt x="2396" y="545"/>
                    <a:pt x="2539" y="694"/>
                    <a:pt x="2713" y="694"/>
                  </a:cubicBezTo>
                  <a:cubicBezTo>
                    <a:pt x="2914" y="694"/>
                    <a:pt x="3044" y="460"/>
                    <a:pt x="3044" y="286"/>
                  </a:cubicBezTo>
                  <a:cubicBezTo>
                    <a:pt x="3044" y="120"/>
                    <a:pt x="2989" y="0"/>
                    <a:pt x="28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6"/>
            <p:cNvSpPr/>
            <p:nvPr/>
          </p:nvSpPr>
          <p:spPr>
            <a:xfrm>
              <a:off x="3263881" y="2984567"/>
              <a:ext cx="274690" cy="182140"/>
            </a:xfrm>
            <a:custGeom>
              <a:avLst/>
              <a:gdLst/>
              <a:ahLst/>
              <a:cxnLst/>
              <a:rect l="l" t="t" r="r" b="b"/>
              <a:pathLst>
                <a:path w="3155" h="2092" extrusionOk="0">
                  <a:moveTo>
                    <a:pt x="1414" y="1"/>
                  </a:moveTo>
                  <a:cubicBezTo>
                    <a:pt x="889" y="1"/>
                    <a:pt x="726" y="356"/>
                    <a:pt x="726" y="356"/>
                  </a:cubicBezTo>
                  <a:cubicBezTo>
                    <a:pt x="726" y="356"/>
                    <a:pt x="701" y="347"/>
                    <a:pt x="659" y="347"/>
                  </a:cubicBezTo>
                  <a:cubicBezTo>
                    <a:pt x="577" y="347"/>
                    <a:pt x="427" y="381"/>
                    <a:pt x="259" y="583"/>
                  </a:cubicBezTo>
                  <a:cubicBezTo>
                    <a:pt x="0" y="893"/>
                    <a:pt x="26" y="1243"/>
                    <a:pt x="85" y="1567"/>
                  </a:cubicBezTo>
                  <a:cubicBezTo>
                    <a:pt x="104" y="1703"/>
                    <a:pt x="292" y="2091"/>
                    <a:pt x="292" y="2091"/>
                  </a:cubicBezTo>
                  <a:cubicBezTo>
                    <a:pt x="292" y="2091"/>
                    <a:pt x="279" y="2001"/>
                    <a:pt x="298" y="1683"/>
                  </a:cubicBezTo>
                  <a:cubicBezTo>
                    <a:pt x="337" y="1165"/>
                    <a:pt x="758" y="1094"/>
                    <a:pt x="758" y="1094"/>
                  </a:cubicBezTo>
                  <a:cubicBezTo>
                    <a:pt x="758" y="1094"/>
                    <a:pt x="1270" y="1259"/>
                    <a:pt x="1764" y="1259"/>
                  </a:cubicBezTo>
                  <a:cubicBezTo>
                    <a:pt x="2089" y="1259"/>
                    <a:pt x="2406" y="1188"/>
                    <a:pt x="2565" y="952"/>
                  </a:cubicBezTo>
                  <a:cubicBezTo>
                    <a:pt x="2727" y="1282"/>
                    <a:pt x="2688" y="1619"/>
                    <a:pt x="2688" y="1619"/>
                  </a:cubicBezTo>
                  <a:cubicBezTo>
                    <a:pt x="2688" y="1619"/>
                    <a:pt x="3154" y="1075"/>
                    <a:pt x="2772" y="382"/>
                  </a:cubicBezTo>
                  <a:lnTo>
                    <a:pt x="2772" y="382"/>
                  </a:lnTo>
                  <a:cubicBezTo>
                    <a:pt x="2693" y="423"/>
                    <a:pt x="2620" y="440"/>
                    <a:pt x="2552" y="440"/>
                  </a:cubicBezTo>
                  <a:cubicBezTo>
                    <a:pt x="2255" y="440"/>
                    <a:pt x="2046" y="112"/>
                    <a:pt x="1729" y="39"/>
                  </a:cubicBezTo>
                  <a:cubicBezTo>
                    <a:pt x="1612" y="12"/>
                    <a:pt x="1508" y="1"/>
                    <a:pt x="14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6"/>
            <p:cNvSpPr/>
            <p:nvPr/>
          </p:nvSpPr>
          <p:spPr>
            <a:xfrm>
              <a:off x="3363659" y="3220168"/>
              <a:ext cx="52500" cy="68868"/>
            </a:xfrm>
            <a:custGeom>
              <a:avLst/>
              <a:gdLst/>
              <a:ahLst/>
              <a:cxnLst/>
              <a:rect l="l" t="t" r="r" b="b"/>
              <a:pathLst>
                <a:path w="603" h="791" extrusionOk="0">
                  <a:moveTo>
                    <a:pt x="305" y="1"/>
                  </a:moveTo>
                  <a:cubicBezTo>
                    <a:pt x="137" y="1"/>
                    <a:pt x="1" y="130"/>
                    <a:pt x="1" y="292"/>
                  </a:cubicBezTo>
                  <a:lnTo>
                    <a:pt x="1" y="499"/>
                  </a:lnTo>
                  <a:cubicBezTo>
                    <a:pt x="1" y="661"/>
                    <a:pt x="137" y="791"/>
                    <a:pt x="305" y="791"/>
                  </a:cubicBezTo>
                  <a:cubicBezTo>
                    <a:pt x="467" y="791"/>
                    <a:pt x="603" y="661"/>
                    <a:pt x="603" y="499"/>
                  </a:cubicBezTo>
                  <a:lnTo>
                    <a:pt x="603" y="292"/>
                  </a:lnTo>
                  <a:cubicBezTo>
                    <a:pt x="603" y="130"/>
                    <a:pt x="467" y="1"/>
                    <a:pt x="3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16"/>
          <p:cNvSpPr txBox="1"/>
          <p:nvPr/>
        </p:nvSpPr>
        <p:spPr>
          <a:xfrm>
            <a:off x="228600" y="1186611"/>
            <a:ext cx="1820512" cy="2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700" dirty="0" smtClean="0">
                <a:solidFill>
                  <a:schemeClr val="accent6">
                    <a:lumMod val="50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ТВ настава</a:t>
            </a:r>
            <a:endParaRPr sz="1700" dirty="0">
              <a:solidFill>
                <a:schemeClr val="accent6">
                  <a:lumMod val="50000"/>
                </a:schemeClr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86" name="Google Shape;186;p16"/>
          <p:cNvGrpSpPr/>
          <p:nvPr/>
        </p:nvGrpSpPr>
        <p:grpSpPr>
          <a:xfrm>
            <a:off x="3258792" y="2434553"/>
            <a:ext cx="2261391" cy="1571106"/>
            <a:chOff x="2925422" y="2621416"/>
            <a:chExt cx="2916795" cy="2026449"/>
          </a:xfrm>
        </p:grpSpPr>
        <p:sp>
          <p:nvSpPr>
            <p:cNvPr id="187" name="Google Shape;187;p16"/>
            <p:cNvSpPr/>
            <p:nvPr/>
          </p:nvSpPr>
          <p:spPr>
            <a:xfrm>
              <a:off x="2925422" y="3862174"/>
              <a:ext cx="674928" cy="740923"/>
            </a:xfrm>
            <a:custGeom>
              <a:avLst/>
              <a:gdLst/>
              <a:ahLst/>
              <a:cxnLst/>
              <a:rect l="l" t="t" r="r" b="b"/>
              <a:pathLst>
                <a:path w="7752" h="8510" extrusionOk="0">
                  <a:moveTo>
                    <a:pt x="2704" y="1"/>
                  </a:moveTo>
                  <a:cubicBezTo>
                    <a:pt x="2547" y="1"/>
                    <a:pt x="2403" y="94"/>
                    <a:pt x="2338" y="248"/>
                  </a:cubicBezTo>
                  <a:lnTo>
                    <a:pt x="1244" y="3065"/>
                  </a:lnTo>
                  <a:lnTo>
                    <a:pt x="959" y="3803"/>
                  </a:lnTo>
                  <a:lnTo>
                    <a:pt x="959" y="3809"/>
                  </a:lnTo>
                  <a:lnTo>
                    <a:pt x="33" y="6192"/>
                  </a:lnTo>
                  <a:cubicBezTo>
                    <a:pt x="0" y="6283"/>
                    <a:pt x="0" y="6387"/>
                    <a:pt x="33" y="6471"/>
                  </a:cubicBezTo>
                  <a:cubicBezTo>
                    <a:pt x="39" y="6490"/>
                    <a:pt x="52" y="6510"/>
                    <a:pt x="59" y="6523"/>
                  </a:cubicBezTo>
                  <a:cubicBezTo>
                    <a:pt x="72" y="6542"/>
                    <a:pt x="78" y="6555"/>
                    <a:pt x="91" y="6575"/>
                  </a:cubicBezTo>
                  <a:cubicBezTo>
                    <a:pt x="130" y="6626"/>
                    <a:pt x="188" y="6665"/>
                    <a:pt x="259" y="6698"/>
                  </a:cubicBezTo>
                  <a:lnTo>
                    <a:pt x="4864" y="8485"/>
                  </a:lnTo>
                  <a:cubicBezTo>
                    <a:pt x="4912" y="8501"/>
                    <a:pt x="4961" y="8509"/>
                    <a:pt x="5009" y="8509"/>
                  </a:cubicBezTo>
                  <a:cubicBezTo>
                    <a:pt x="5056" y="8509"/>
                    <a:pt x="5103" y="8501"/>
                    <a:pt x="5149" y="8485"/>
                  </a:cubicBezTo>
                  <a:cubicBezTo>
                    <a:pt x="5175" y="8472"/>
                    <a:pt x="5200" y="8459"/>
                    <a:pt x="5226" y="8440"/>
                  </a:cubicBezTo>
                  <a:cubicBezTo>
                    <a:pt x="5233" y="8440"/>
                    <a:pt x="5239" y="8433"/>
                    <a:pt x="5246" y="8427"/>
                  </a:cubicBezTo>
                  <a:cubicBezTo>
                    <a:pt x="5285" y="8394"/>
                    <a:pt x="5317" y="8362"/>
                    <a:pt x="5343" y="8317"/>
                  </a:cubicBezTo>
                  <a:cubicBezTo>
                    <a:pt x="5356" y="8297"/>
                    <a:pt x="5362" y="8278"/>
                    <a:pt x="5369" y="8258"/>
                  </a:cubicBezTo>
                  <a:lnTo>
                    <a:pt x="5492" y="7947"/>
                  </a:lnTo>
                  <a:lnTo>
                    <a:pt x="7674" y="2320"/>
                  </a:lnTo>
                  <a:cubicBezTo>
                    <a:pt x="7752" y="2119"/>
                    <a:pt x="7655" y="1893"/>
                    <a:pt x="7454" y="1815"/>
                  </a:cubicBezTo>
                  <a:lnTo>
                    <a:pt x="7033" y="1647"/>
                  </a:lnTo>
                  <a:lnTo>
                    <a:pt x="6521" y="1452"/>
                  </a:lnTo>
                  <a:lnTo>
                    <a:pt x="5952" y="1226"/>
                  </a:lnTo>
                  <a:lnTo>
                    <a:pt x="5440" y="1031"/>
                  </a:lnTo>
                  <a:lnTo>
                    <a:pt x="4864" y="805"/>
                  </a:lnTo>
                  <a:lnTo>
                    <a:pt x="4352" y="610"/>
                  </a:lnTo>
                  <a:lnTo>
                    <a:pt x="3782" y="384"/>
                  </a:lnTo>
                  <a:lnTo>
                    <a:pt x="3271" y="189"/>
                  </a:lnTo>
                  <a:lnTo>
                    <a:pt x="2850" y="28"/>
                  </a:lnTo>
                  <a:cubicBezTo>
                    <a:pt x="2801" y="9"/>
                    <a:pt x="2752" y="1"/>
                    <a:pt x="27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6"/>
            <p:cNvSpPr/>
            <p:nvPr/>
          </p:nvSpPr>
          <p:spPr>
            <a:xfrm>
              <a:off x="3190973" y="3850246"/>
              <a:ext cx="356444" cy="207041"/>
            </a:xfrm>
            <a:custGeom>
              <a:avLst/>
              <a:gdLst/>
              <a:ahLst/>
              <a:cxnLst/>
              <a:rect l="l" t="t" r="r" b="b"/>
              <a:pathLst>
                <a:path w="4094" h="2378" extrusionOk="0">
                  <a:moveTo>
                    <a:pt x="520" y="0"/>
                  </a:moveTo>
                  <a:cubicBezTo>
                    <a:pt x="418" y="0"/>
                    <a:pt x="319" y="59"/>
                    <a:pt x="279" y="165"/>
                  </a:cubicBezTo>
                  <a:lnTo>
                    <a:pt x="214" y="326"/>
                  </a:lnTo>
                  <a:lnTo>
                    <a:pt x="52" y="754"/>
                  </a:lnTo>
                  <a:cubicBezTo>
                    <a:pt x="0" y="883"/>
                    <a:pt x="65" y="1032"/>
                    <a:pt x="195" y="1084"/>
                  </a:cubicBezTo>
                  <a:lnTo>
                    <a:pt x="234" y="1097"/>
                  </a:lnTo>
                  <a:cubicBezTo>
                    <a:pt x="264" y="1109"/>
                    <a:pt x="295" y="1115"/>
                    <a:pt x="326" y="1115"/>
                  </a:cubicBezTo>
                  <a:cubicBezTo>
                    <a:pt x="428" y="1115"/>
                    <a:pt x="524" y="1054"/>
                    <a:pt x="564" y="955"/>
                  </a:cubicBezTo>
                  <a:lnTo>
                    <a:pt x="726" y="521"/>
                  </a:lnTo>
                  <a:lnTo>
                    <a:pt x="791" y="359"/>
                  </a:lnTo>
                  <a:cubicBezTo>
                    <a:pt x="842" y="229"/>
                    <a:pt x="778" y="87"/>
                    <a:pt x="648" y="35"/>
                  </a:cubicBezTo>
                  <a:lnTo>
                    <a:pt x="609" y="16"/>
                  </a:lnTo>
                  <a:cubicBezTo>
                    <a:pt x="580" y="5"/>
                    <a:pt x="550" y="0"/>
                    <a:pt x="520" y="0"/>
                  </a:cubicBezTo>
                  <a:close/>
                  <a:moveTo>
                    <a:pt x="1599" y="419"/>
                  </a:moveTo>
                  <a:cubicBezTo>
                    <a:pt x="1497" y="419"/>
                    <a:pt x="1402" y="481"/>
                    <a:pt x="1367" y="586"/>
                  </a:cubicBezTo>
                  <a:lnTo>
                    <a:pt x="1302" y="747"/>
                  </a:lnTo>
                  <a:lnTo>
                    <a:pt x="1134" y="1175"/>
                  </a:lnTo>
                  <a:cubicBezTo>
                    <a:pt x="1082" y="1304"/>
                    <a:pt x="1147" y="1453"/>
                    <a:pt x="1276" y="1505"/>
                  </a:cubicBezTo>
                  <a:lnTo>
                    <a:pt x="1322" y="1518"/>
                  </a:lnTo>
                  <a:cubicBezTo>
                    <a:pt x="1352" y="1530"/>
                    <a:pt x="1383" y="1536"/>
                    <a:pt x="1413" y="1536"/>
                  </a:cubicBezTo>
                  <a:cubicBezTo>
                    <a:pt x="1512" y="1536"/>
                    <a:pt x="1606" y="1473"/>
                    <a:pt x="1645" y="1369"/>
                  </a:cubicBezTo>
                  <a:lnTo>
                    <a:pt x="1814" y="942"/>
                  </a:lnTo>
                  <a:lnTo>
                    <a:pt x="1878" y="780"/>
                  </a:lnTo>
                  <a:cubicBezTo>
                    <a:pt x="1930" y="650"/>
                    <a:pt x="1859" y="501"/>
                    <a:pt x="1729" y="456"/>
                  </a:cubicBezTo>
                  <a:lnTo>
                    <a:pt x="1691" y="437"/>
                  </a:lnTo>
                  <a:cubicBezTo>
                    <a:pt x="1660" y="425"/>
                    <a:pt x="1629" y="419"/>
                    <a:pt x="1599" y="419"/>
                  </a:cubicBezTo>
                  <a:close/>
                  <a:moveTo>
                    <a:pt x="2691" y="843"/>
                  </a:moveTo>
                  <a:cubicBezTo>
                    <a:pt x="2585" y="843"/>
                    <a:pt x="2489" y="905"/>
                    <a:pt x="2448" y="1006"/>
                  </a:cubicBezTo>
                  <a:lnTo>
                    <a:pt x="2384" y="1168"/>
                  </a:lnTo>
                  <a:lnTo>
                    <a:pt x="2215" y="1596"/>
                  </a:lnTo>
                  <a:cubicBezTo>
                    <a:pt x="2170" y="1725"/>
                    <a:pt x="2235" y="1874"/>
                    <a:pt x="2364" y="1926"/>
                  </a:cubicBezTo>
                  <a:lnTo>
                    <a:pt x="2403" y="1939"/>
                  </a:lnTo>
                  <a:cubicBezTo>
                    <a:pt x="2433" y="1951"/>
                    <a:pt x="2465" y="1957"/>
                    <a:pt x="2496" y="1957"/>
                  </a:cubicBezTo>
                  <a:cubicBezTo>
                    <a:pt x="2597" y="1957"/>
                    <a:pt x="2694" y="1896"/>
                    <a:pt x="2733" y="1796"/>
                  </a:cubicBezTo>
                  <a:lnTo>
                    <a:pt x="2895" y="1363"/>
                  </a:lnTo>
                  <a:lnTo>
                    <a:pt x="2960" y="1201"/>
                  </a:lnTo>
                  <a:cubicBezTo>
                    <a:pt x="3012" y="1071"/>
                    <a:pt x="2947" y="922"/>
                    <a:pt x="2817" y="877"/>
                  </a:cubicBezTo>
                  <a:lnTo>
                    <a:pt x="2779" y="857"/>
                  </a:lnTo>
                  <a:cubicBezTo>
                    <a:pt x="2749" y="848"/>
                    <a:pt x="2720" y="843"/>
                    <a:pt x="2691" y="843"/>
                  </a:cubicBezTo>
                  <a:close/>
                  <a:moveTo>
                    <a:pt x="3767" y="1261"/>
                  </a:moveTo>
                  <a:cubicBezTo>
                    <a:pt x="3666" y="1261"/>
                    <a:pt x="3569" y="1322"/>
                    <a:pt x="3530" y="1421"/>
                  </a:cubicBezTo>
                  <a:lnTo>
                    <a:pt x="3471" y="1583"/>
                  </a:lnTo>
                  <a:lnTo>
                    <a:pt x="3303" y="2017"/>
                  </a:lnTo>
                  <a:cubicBezTo>
                    <a:pt x="3251" y="2146"/>
                    <a:pt x="3316" y="2295"/>
                    <a:pt x="3446" y="2340"/>
                  </a:cubicBezTo>
                  <a:lnTo>
                    <a:pt x="3484" y="2360"/>
                  </a:lnTo>
                  <a:cubicBezTo>
                    <a:pt x="3516" y="2372"/>
                    <a:pt x="3549" y="2378"/>
                    <a:pt x="3580" y="2378"/>
                  </a:cubicBezTo>
                  <a:cubicBezTo>
                    <a:pt x="3682" y="2378"/>
                    <a:pt x="3775" y="2317"/>
                    <a:pt x="3815" y="2217"/>
                  </a:cubicBezTo>
                  <a:lnTo>
                    <a:pt x="3983" y="1784"/>
                  </a:lnTo>
                  <a:lnTo>
                    <a:pt x="4041" y="1622"/>
                  </a:lnTo>
                  <a:cubicBezTo>
                    <a:pt x="4093" y="1492"/>
                    <a:pt x="4028" y="1343"/>
                    <a:pt x="3899" y="1298"/>
                  </a:cubicBezTo>
                  <a:lnTo>
                    <a:pt x="3860" y="1278"/>
                  </a:lnTo>
                  <a:cubicBezTo>
                    <a:pt x="3830" y="1266"/>
                    <a:pt x="3798" y="1261"/>
                    <a:pt x="3767" y="126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6"/>
            <p:cNvSpPr/>
            <p:nvPr/>
          </p:nvSpPr>
          <p:spPr>
            <a:xfrm>
              <a:off x="3025199" y="4004353"/>
              <a:ext cx="460139" cy="489566"/>
            </a:xfrm>
            <a:custGeom>
              <a:avLst/>
              <a:gdLst/>
              <a:ahLst/>
              <a:cxnLst/>
              <a:rect l="l" t="t" r="r" b="b"/>
              <a:pathLst>
                <a:path w="5285" h="5623" extrusionOk="0">
                  <a:moveTo>
                    <a:pt x="1678" y="1"/>
                  </a:moveTo>
                  <a:cubicBezTo>
                    <a:pt x="1639" y="1"/>
                    <a:pt x="1607" y="20"/>
                    <a:pt x="1594" y="52"/>
                  </a:cubicBezTo>
                  <a:cubicBezTo>
                    <a:pt x="1574" y="98"/>
                    <a:pt x="1613" y="156"/>
                    <a:pt x="1671" y="175"/>
                  </a:cubicBezTo>
                  <a:lnTo>
                    <a:pt x="5123" y="1516"/>
                  </a:lnTo>
                  <a:cubicBezTo>
                    <a:pt x="5143" y="1524"/>
                    <a:pt x="5162" y="1527"/>
                    <a:pt x="5180" y="1527"/>
                  </a:cubicBezTo>
                  <a:cubicBezTo>
                    <a:pt x="5220" y="1527"/>
                    <a:pt x="5252" y="1509"/>
                    <a:pt x="5265" y="1477"/>
                  </a:cubicBezTo>
                  <a:cubicBezTo>
                    <a:pt x="5285" y="1432"/>
                    <a:pt x="5246" y="1373"/>
                    <a:pt x="5188" y="1354"/>
                  </a:cubicBezTo>
                  <a:lnTo>
                    <a:pt x="1730" y="14"/>
                  </a:lnTo>
                  <a:cubicBezTo>
                    <a:pt x="1717" y="7"/>
                    <a:pt x="1697" y="1"/>
                    <a:pt x="1678" y="1"/>
                  </a:cubicBezTo>
                  <a:close/>
                  <a:moveTo>
                    <a:pt x="1452" y="588"/>
                  </a:moveTo>
                  <a:cubicBezTo>
                    <a:pt x="1413" y="588"/>
                    <a:pt x="1381" y="603"/>
                    <a:pt x="1367" y="635"/>
                  </a:cubicBezTo>
                  <a:cubicBezTo>
                    <a:pt x="1367" y="648"/>
                    <a:pt x="1361" y="655"/>
                    <a:pt x="1361" y="661"/>
                  </a:cubicBezTo>
                  <a:cubicBezTo>
                    <a:pt x="1361" y="700"/>
                    <a:pt x="1393" y="739"/>
                    <a:pt x="1445" y="758"/>
                  </a:cubicBezTo>
                  <a:lnTo>
                    <a:pt x="4896" y="2099"/>
                  </a:lnTo>
                  <a:cubicBezTo>
                    <a:pt x="4914" y="2107"/>
                    <a:pt x="4933" y="2110"/>
                    <a:pt x="4950" y="2110"/>
                  </a:cubicBezTo>
                  <a:cubicBezTo>
                    <a:pt x="4990" y="2110"/>
                    <a:pt x="5025" y="2091"/>
                    <a:pt x="5039" y="2060"/>
                  </a:cubicBezTo>
                  <a:cubicBezTo>
                    <a:pt x="5052" y="2015"/>
                    <a:pt x="5019" y="1963"/>
                    <a:pt x="4961" y="1937"/>
                  </a:cubicBezTo>
                  <a:lnTo>
                    <a:pt x="1503" y="596"/>
                  </a:lnTo>
                  <a:cubicBezTo>
                    <a:pt x="1485" y="591"/>
                    <a:pt x="1468" y="588"/>
                    <a:pt x="1452" y="588"/>
                  </a:cubicBezTo>
                  <a:close/>
                  <a:moveTo>
                    <a:pt x="1231" y="1172"/>
                  </a:moveTo>
                  <a:cubicBezTo>
                    <a:pt x="1190" y="1172"/>
                    <a:pt x="1155" y="1191"/>
                    <a:pt x="1140" y="1224"/>
                  </a:cubicBezTo>
                  <a:cubicBezTo>
                    <a:pt x="1134" y="1231"/>
                    <a:pt x="1134" y="1237"/>
                    <a:pt x="1134" y="1244"/>
                  </a:cubicBezTo>
                  <a:cubicBezTo>
                    <a:pt x="1134" y="1283"/>
                    <a:pt x="1166" y="1328"/>
                    <a:pt x="1218" y="1348"/>
                  </a:cubicBezTo>
                  <a:lnTo>
                    <a:pt x="4670" y="2688"/>
                  </a:lnTo>
                  <a:cubicBezTo>
                    <a:pt x="4685" y="2693"/>
                    <a:pt x="4701" y="2696"/>
                    <a:pt x="4717" y="2696"/>
                  </a:cubicBezTo>
                  <a:cubicBezTo>
                    <a:pt x="4759" y="2696"/>
                    <a:pt x="4798" y="2678"/>
                    <a:pt x="4812" y="2649"/>
                  </a:cubicBezTo>
                  <a:cubicBezTo>
                    <a:pt x="4825" y="2604"/>
                    <a:pt x="4793" y="2546"/>
                    <a:pt x="4734" y="2526"/>
                  </a:cubicBezTo>
                  <a:lnTo>
                    <a:pt x="1276" y="1179"/>
                  </a:lnTo>
                  <a:cubicBezTo>
                    <a:pt x="1261" y="1174"/>
                    <a:pt x="1246" y="1172"/>
                    <a:pt x="1231" y="1172"/>
                  </a:cubicBezTo>
                  <a:close/>
                  <a:moveTo>
                    <a:pt x="997" y="1757"/>
                  </a:moveTo>
                  <a:cubicBezTo>
                    <a:pt x="971" y="1757"/>
                    <a:pt x="946" y="1766"/>
                    <a:pt x="927" y="1781"/>
                  </a:cubicBezTo>
                  <a:cubicBezTo>
                    <a:pt x="920" y="1788"/>
                    <a:pt x="920" y="1801"/>
                    <a:pt x="914" y="1807"/>
                  </a:cubicBezTo>
                  <a:cubicBezTo>
                    <a:pt x="914" y="1814"/>
                    <a:pt x="907" y="1827"/>
                    <a:pt x="907" y="1833"/>
                  </a:cubicBezTo>
                  <a:cubicBezTo>
                    <a:pt x="907" y="1872"/>
                    <a:pt x="940" y="1911"/>
                    <a:pt x="991" y="1930"/>
                  </a:cubicBezTo>
                  <a:lnTo>
                    <a:pt x="1043" y="1950"/>
                  </a:lnTo>
                  <a:lnTo>
                    <a:pt x="4443" y="3271"/>
                  </a:lnTo>
                  <a:cubicBezTo>
                    <a:pt x="4461" y="3279"/>
                    <a:pt x="4479" y="3282"/>
                    <a:pt x="4497" y="3282"/>
                  </a:cubicBezTo>
                  <a:cubicBezTo>
                    <a:pt x="4537" y="3282"/>
                    <a:pt x="4572" y="3263"/>
                    <a:pt x="4585" y="3232"/>
                  </a:cubicBezTo>
                  <a:cubicBezTo>
                    <a:pt x="4598" y="3187"/>
                    <a:pt x="4566" y="3128"/>
                    <a:pt x="4508" y="3109"/>
                  </a:cubicBezTo>
                  <a:lnTo>
                    <a:pt x="1050" y="1768"/>
                  </a:lnTo>
                  <a:cubicBezTo>
                    <a:pt x="1032" y="1761"/>
                    <a:pt x="1014" y="1757"/>
                    <a:pt x="997" y="1757"/>
                  </a:cubicBezTo>
                  <a:close/>
                  <a:moveTo>
                    <a:pt x="772" y="2343"/>
                  </a:moveTo>
                  <a:cubicBezTo>
                    <a:pt x="733" y="2343"/>
                    <a:pt x="701" y="2358"/>
                    <a:pt x="687" y="2390"/>
                  </a:cubicBezTo>
                  <a:cubicBezTo>
                    <a:pt x="681" y="2397"/>
                    <a:pt x="681" y="2410"/>
                    <a:pt x="681" y="2416"/>
                  </a:cubicBezTo>
                  <a:cubicBezTo>
                    <a:pt x="681" y="2455"/>
                    <a:pt x="713" y="2494"/>
                    <a:pt x="758" y="2513"/>
                  </a:cubicBezTo>
                  <a:lnTo>
                    <a:pt x="1652" y="2863"/>
                  </a:lnTo>
                  <a:lnTo>
                    <a:pt x="4216" y="3854"/>
                  </a:lnTo>
                  <a:cubicBezTo>
                    <a:pt x="4234" y="3862"/>
                    <a:pt x="4253" y="3865"/>
                    <a:pt x="4270" y="3865"/>
                  </a:cubicBezTo>
                  <a:cubicBezTo>
                    <a:pt x="4310" y="3865"/>
                    <a:pt x="4345" y="3846"/>
                    <a:pt x="4359" y="3815"/>
                  </a:cubicBezTo>
                  <a:cubicBezTo>
                    <a:pt x="4372" y="3769"/>
                    <a:pt x="4339" y="3718"/>
                    <a:pt x="4281" y="3692"/>
                  </a:cubicBezTo>
                  <a:lnTo>
                    <a:pt x="1484" y="2604"/>
                  </a:lnTo>
                  <a:lnTo>
                    <a:pt x="823" y="2351"/>
                  </a:lnTo>
                  <a:cubicBezTo>
                    <a:pt x="806" y="2345"/>
                    <a:pt x="788" y="2343"/>
                    <a:pt x="772" y="2343"/>
                  </a:cubicBezTo>
                  <a:close/>
                  <a:moveTo>
                    <a:pt x="543" y="2929"/>
                  </a:moveTo>
                  <a:cubicBezTo>
                    <a:pt x="503" y="2929"/>
                    <a:pt x="469" y="2948"/>
                    <a:pt x="460" y="2979"/>
                  </a:cubicBezTo>
                  <a:cubicBezTo>
                    <a:pt x="454" y="2986"/>
                    <a:pt x="454" y="2992"/>
                    <a:pt x="454" y="3005"/>
                  </a:cubicBezTo>
                  <a:cubicBezTo>
                    <a:pt x="454" y="3044"/>
                    <a:pt x="486" y="3083"/>
                    <a:pt x="538" y="3102"/>
                  </a:cubicBezTo>
                  <a:lnTo>
                    <a:pt x="2267" y="3769"/>
                  </a:lnTo>
                  <a:lnTo>
                    <a:pt x="3990" y="4443"/>
                  </a:lnTo>
                  <a:cubicBezTo>
                    <a:pt x="4007" y="4449"/>
                    <a:pt x="4025" y="4452"/>
                    <a:pt x="4042" y="4452"/>
                  </a:cubicBezTo>
                  <a:cubicBezTo>
                    <a:pt x="4083" y="4452"/>
                    <a:pt x="4119" y="4436"/>
                    <a:pt x="4132" y="4404"/>
                  </a:cubicBezTo>
                  <a:cubicBezTo>
                    <a:pt x="4145" y="4359"/>
                    <a:pt x="4113" y="4300"/>
                    <a:pt x="4054" y="4281"/>
                  </a:cubicBezTo>
                  <a:lnTo>
                    <a:pt x="2092" y="3517"/>
                  </a:lnTo>
                  <a:lnTo>
                    <a:pt x="596" y="2941"/>
                  </a:lnTo>
                  <a:cubicBezTo>
                    <a:pt x="579" y="2933"/>
                    <a:pt x="560" y="2929"/>
                    <a:pt x="543" y="2929"/>
                  </a:cubicBezTo>
                  <a:close/>
                  <a:moveTo>
                    <a:pt x="316" y="3512"/>
                  </a:moveTo>
                  <a:cubicBezTo>
                    <a:pt x="277" y="3512"/>
                    <a:pt x="243" y="3531"/>
                    <a:pt x="234" y="3562"/>
                  </a:cubicBezTo>
                  <a:cubicBezTo>
                    <a:pt x="227" y="3569"/>
                    <a:pt x="227" y="3582"/>
                    <a:pt x="227" y="3588"/>
                  </a:cubicBezTo>
                  <a:cubicBezTo>
                    <a:pt x="227" y="3627"/>
                    <a:pt x="260" y="3666"/>
                    <a:pt x="305" y="3685"/>
                  </a:cubicBezTo>
                  <a:lnTo>
                    <a:pt x="706" y="3841"/>
                  </a:lnTo>
                  <a:lnTo>
                    <a:pt x="2876" y="4683"/>
                  </a:lnTo>
                  <a:lnTo>
                    <a:pt x="3763" y="5026"/>
                  </a:lnTo>
                  <a:cubicBezTo>
                    <a:pt x="3781" y="5034"/>
                    <a:pt x="3799" y="5037"/>
                    <a:pt x="3817" y="5037"/>
                  </a:cubicBezTo>
                  <a:cubicBezTo>
                    <a:pt x="3857" y="5037"/>
                    <a:pt x="3892" y="5018"/>
                    <a:pt x="3905" y="4987"/>
                  </a:cubicBezTo>
                  <a:cubicBezTo>
                    <a:pt x="3918" y="4942"/>
                    <a:pt x="3886" y="4890"/>
                    <a:pt x="3828" y="4864"/>
                  </a:cubicBezTo>
                  <a:lnTo>
                    <a:pt x="2701" y="4430"/>
                  </a:lnTo>
                  <a:lnTo>
                    <a:pt x="532" y="3588"/>
                  </a:lnTo>
                  <a:lnTo>
                    <a:pt x="370" y="3523"/>
                  </a:lnTo>
                  <a:cubicBezTo>
                    <a:pt x="352" y="3515"/>
                    <a:pt x="333" y="3512"/>
                    <a:pt x="316" y="3512"/>
                  </a:cubicBezTo>
                  <a:close/>
                  <a:moveTo>
                    <a:pt x="96" y="4099"/>
                  </a:moveTo>
                  <a:cubicBezTo>
                    <a:pt x="54" y="4099"/>
                    <a:pt x="17" y="4117"/>
                    <a:pt x="7" y="4145"/>
                  </a:cubicBezTo>
                  <a:cubicBezTo>
                    <a:pt x="1" y="4158"/>
                    <a:pt x="1" y="4164"/>
                    <a:pt x="1" y="4171"/>
                  </a:cubicBezTo>
                  <a:cubicBezTo>
                    <a:pt x="1" y="4210"/>
                    <a:pt x="33" y="4255"/>
                    <a:pt x="78" y="4268"/>
                  </a:cubicBezTo>
                  <a:lnTo>
                    <a:pt x="1315" y="4754"/>
                  </a:lnTo>
                  <a:lnTo>
                    <a:pt x="2669" y="5272"/>
                  </a:lnTo>
                  <a:lnTo>
                    <a:pt x="3536" y="5615"/>
                  </a:lnTo>
                  <a:cubicBezTo>
                    <a:pt x="3552" y="5620"/>
                    <a:pt x="3567" y="5623"/>
                    <a:pt x="3582" y="5623"/>
                  </a:cubicBezTo>
                  <a:cubicBezTo>
                    <a:pt x="3625" y="5623"/>
                    <a:pt x="3664" y="5603"/>
                    <a:pt x="3679" y="5570"/>
                  </a:cubicBezTo>
                  <a:cubicBezTo>
                    <a:pt x="3692" y="5524"/>
                    <a:pt x="3659" y="5473"/>
                    <a:pt x="3601" y="5447"/>
                  </a:cubicBezTo>
                  <a:lnTo>
                    <a:pt x="2843" y="5155"/>
                  </a:lnTo>
                  <a:lnTo>
                    <a:pt x="1147" y="4495"/>
                  </a:lnTo>
                  <a:lnTo>
                    <a:pt x="143" y="4106"/>
                  </a:lnTo>
                  <a:cubicBezTo>
                    <a:pt x="127" y="4101"/>
                    <a:pt x="111" y="4099"/>
                    <a:pt x="96" y="409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6"/>
            <p:cNvSpPr/>
            <p:nvPr/>
          </p:nvSpPr>
          <p:spPr>
            <a:xfrm>
              <a:off x="3385687" y="3695025"/>
              <a:ext cx="121282" cy="97948"/>
            </a:xfrm>
            <a:custGeom>
              <a:avLst/>
              <a:gdLst/>
              <a:ahLst/>
              <a:cxnLst/>
              <a:rect l="l" t="t" r="r" b="b"/>
              <a:pathLst>
                <a:path w="1393" h="1125" extrusionOk="0">
                  <a:moveTo>
                    <a:pt x="351" y="0"/>
                  </a:moveTo>
                  <a:cubicBezTo>
                    <a:pt x="308" y="0"/>
                    <a:pt x="275" y="13"/>
                    <a:pt x="259" y="38"/>
                  </a:cubicBezTo>
                  <a:lnTo>
                    <a:pt x="45" y="342"/>
                  </a:lnTo>
                  <a:cubicBezTo>
                    <a:pt x="0" y="414"/>
                    <a:pt x="97" y="569"/>
                    <a:pt x="266" y="679"/>
                  </a:cubicBezTo>
                  <a:lnTo>
                    <a:pt x="745" y="1009"/>
                  </a:lnTo>
                  <a:cubicBezTo>
                    <a:pt x="853" y="1084"/>
                    <a:pt x="965" y="1125"/>
                    <a:pt x="1042" y="1125"/>
                  </a:cubicBezTo>
                  <a:cubicBezTo>
                    <a:pt x="1085" y="1125"/>
                    <a:pt x="1117" y="1112"/>
                    <a:pt x="1133" y="1087"/>
                  </a:cubicBezTo>
                  <a:lnTo>
                    <a:pt x="1347" y="783"/>
                  </a:lnTo>
                  <a:cubicBezTo>
                    <a:pt x="1392" y="711"/>
                    <a:pt x="1295" y="563"/>
                    <a:pt x="1127" y="446"/>
                  </a:cubicBezTo>
                  <a:lnTo>
                    <a:pt x="648" y="116"/>
                  </a:lnTo>
                  <a:cubicBezTo>
                    <a:pt x="539" y="41"/>
                    <a:pt x="428" y="0"/>
                    <a:pt x="35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6"/>
            <p:cNvSpPr/>
            <p:nvPr/>
          </p:nvSpPr>
          <p:spPr>
            <a:xfrm>
              <a:off x="3385687" y="3711219"/>
              <a:ext cx="108309" cy="81754"/>
            </a:xfrm>
            <a:custGeom>
              <a:avLst/>
              <a:gdLst/>
              <a:ahLst/>
              <a:cxnLst/>
              <a:rect l="l" t="t" r="r" b="b"/>
              <a:pathLst>
                <a:path w="1244" h="939" extrusionOk="0">
                  <a:moveTo>
                    <a:pt x="156" y="1"/>
                  </a:moveTo>
                  <a:lnTo>
                    <a:pt x="156" y="1"/>
                  </a:lnTo>
                  <a:cubicBezTo>
                    <a:pt x="155" y="1"/>
                    <a:pt x="155" y="2"/>
                    <a:pt x="155" y="2"/>
                  </a:cubicBezTo>
                  <a:lnTo>
                    <a:pt x="155" y="2"/>
                  </a:lnTo>
                  <a:lnTo>
                    <a:pt x="156" y="1"/>
                  </a:lnTo>
                  <a:close/>
                  <a:moveTo>
                    <a:pt x="155" y="2"/>
                  </a:moveTo>
                  <a:lnTo>
                    <a:pt x="45" y="156"/>
                  </a:lnTo>
                  <a:cubicBezTo>
                    <a:pt x="0" y="228"/>
                    <a:pt x="97" y="377"/>
                    <a:pt x="266" y="493"/>
                  </a:cubicBezTo>
                  <a:lnTo>
                    <a:pt x="745" y="823"/>
                  </a:lnTo>
                  <a:cubicBezTo>
                    <a:pt x="853" y="898"/>
                    <a:pt x="965" y="939"/>
                    <a:pt x="1044" y="939"/>
                  </a:cubicBezTo>
                  <a:cubicBezTo>
                    <a:pt x="1087" y="939"/>
                    <a:pt x="1121" y="926"/>
                    <a:pt x="1140" y="901"/>
                  </a:cubicBezTo>
                  <a:lnTo>
                    <a:pt x="1243" y="752"/>
                  </a:lnTo>
                  <a:lnTo>
                    <a:pt x="1243" y="752"/>
                  </a:lnTo>
                  <a:cubicBezTo>
                    <a:pt x="1226" y="776"/>
                    <a:pt x="1194" y="788"/>
                    <a:pt x="1153" y="788"/>
                  </a:cubicBezTo>
                  <a:cubicBezTo>
                    <a:pt x="1073" y="788"/>
                    <a:pt x="960" y="745"/>
                    <a:pt x="848" y="668"/>
                  </a:cubicBezTo>
                  <a:lnTo>
                    <a:pt x="369" y="344"/>
                  </a:lnTo>
                  <a:cubicBezTo>
                    <a:pt x="202" y="228"/>
                    <a:pt x="105" y="74"/>
                    <a:pt x="155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6"/>
            <p:cNvSpPr/>
            <p:nvPr/>
          </p:nvSpPr>
          <p:spPr>
            <a:xfrm>
              <a:off x="3399182" y="3695025"/>
              <a:ext cx="108309" cy="81145"/>
            </a:xfrm>
            <a:custGeom>
              <a:avLst/>
              <a:gdLst/>
              <a:ahLst/>
              <a:cxnLst/>
              <a:rect l="l" t="t" r="r" b="b"/>
              <a:pathLst>
                <a:path w="1244" h="932" extrusionOk="0">
                  <a:moveTo>
                    <a:pt x="4" y="183"/>
                  </a:moveTo>
                  <a:cubicBezTo>
                    <a:pt x="2" y="184"/>
                    <a:pt x="2" y="185"/>
                    <a:pt x="1" y="187"/>
                  </a:cubicBezTo>
                  <a:lnTo>
                    <a:pt x="4" y="183"/>
                  </a:lnTo>
                  <a:close/>
                  <a:moveTo>
                    <a:pt x="196" y="0"/>
                  </a:moveTo>
                  <a:cubicBezTo>
                    <a:pt x="153" y="0"/>
                    <a:pt x="120" y="13"/>
                    <a:pt x="104" y="38"/>
                  </a:cubicBezTo>
                  <a:lnTo>
                    <a:pt x="4" y="183"/>
                  </a:lnTo>
                  <a:lnTo>
                    <a:pt x="4" y="183"/>
                  </a:lnTo>
                  <a:cubicBezTo>
                    <a:pt x="20" y="161"/>
                    <a:pt x="49" y="151"/>
                    <a:pt x="87" y="151"/>
                  </a:cubicBezTo>
                  <a:cubicBezTo>
                    <a:pt x="164" y="151"/>
                    <a:pt x="278" y="194"/>
                    <a:pt x="389" y="271"/>
                  </a:cubicBezTo>
                  <a:lnTo>
                    <a:pt x="868" y="595"/>
                  </a:lnTo>
                  <a:cubicBezTo>
                    <a:pt x="1036" y="711"/>
                    <a:pt x="1134" y="866"/>
                    <a:pt x="1089" y="931"/>
                  </a:cubicBezTo>
                  <a:lnTo>
                    <a:pt x="1089" y="931"/>
                  </a:lnTo>
                  <a:lnTo>
                    <a:pt x="1192" y="783"/>
                  </a:lnTo>
                  <a:cubicBezTo>
                    <a:pt x="1244" y="711"/>
                    <a:pt x="1140" y="556"/>
                    <a:pt x="972" y="446"/>
                  </a:cubicBezTo>
                  <a:lnTo>
                    <a:pt x="499" y="116"/>
                  </a:lnTo>
                  <a:cubicBezTo>
                    <a:pt x="387" y="41"/>
                    <a:pt x="274" y="0"/>
                    <a:pt x="196" y="0"/>
                  </a:cubicBezTo>
                  <a:close/>
                  <a:moveTo>
                    <a:pt x="1089" y="931"/>
                  </a:moveTo>
                  <a:lnTo>
                    <a:pt x="1088" y="932"/>
                  </a:lnTo>
                  <a:cubicBezTo>
                    <a:pt x="1089" y="932"/>
                    <a:pt x="1089" y="931"/>
                    <a:pt x="1089" y="9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6"/>
            <p:cNvSpPr/>
            <p:nvPr/>
          </p:nvSpPr>
          <p:spPr>
            <a:xfrm>
              <a:off x="3421209" y="3713483"/>
              <a:ext cx="326320" cy="236120"/>
            </a:xfrm>
            <a:custGeom>
              <a:avLst/>
              <a:gdLst/>
              <a:ahLst/>
              <a:cxnLst/>
              <a:rect l="l" t="t" r="r" b="b"/>
              <a:pathLst>
                <a:path w="3748" h="2712" extrusionOk="0">
                  <a:moveTo>
                    <a:pt x="382" y="1"/>
                  </a:moveTo>
                  <a:lnTo>
                    <a:pt x="0" y="564"/>
                  </a:lnTo>
                  <a:lnTo>
                    <a:pt x="2752" y="2449"/>
                  </a:lnTo>
                  <a:cubicBezTo>
                    <a:pt x="2752" y="2449"/>
                    <a:pt x="3439" y="2636"/>
                    <a:pt x="3672" y="2708"/>
                  </a:cubicBezTo>
                  <a:cubicBezTo>
                    <a:pt x="3685" y="2710"/>
                    <a:pt x="3696" y="2712"/>
                    <a:pt x="3705" y="2712"/>
                  </a:cubicBezTo>
                  <a:cubicBezTo>
                    <a:pt x="3742" y="2712"/>
                    <a:pt x="3747" y="2690"/>
                    <a:pt x="3711" y="2643"/>
                  </a:cubicBezTo>
                  <a:cubicBezTo>
                    <a:pt x="3568" y="2455"/>
                    <a:pt x="3134" y="1879"/>
                    <a:pt x="3134" y="1879"/>
                  </a:cubicBezTo>
                  <a:lnTo>
                    <a:pt x="38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6"/>
            <p:cNvSpPr/>
            <p:nvPr/>
          </p:nvSpPr>
          <p:spPr>
            <a:xfrm>
              <a:off x="3649496" y="3873423"/>
              <a:ext cx="80187" cy="69130"/>
            </a:xfrm>
            <a:custGeom>
              <a:avLst/>
              <a:gdLst/>
              <a:ahLst/>
              <a:cxnLst/>
              <a:rect l="l" t="t" r="r" b="b"/>
              <a:pathLst>
                <a:path w="921" h="794" extrusionOk="0">
                  <a:moveTo>
                    <a:pt x="368" y="1"/>
                  </a:moveTo>
                  <a:cubicBezTo>
                    <a:pt x="345" y="1"/>
                    <a:pt x="324" y="7"/>
                    <a:pt x="312" y="22"/>
                  </a:cubicBezTo>
                  <a:cubicBezTo>
                    <a:pt x="273" y="87"/>
                    <a:pt x="435" y="165"/>
                    <a:pt x="402" y="204"/>
                  </a:cubicBezTo>
                  <a:cubicBezTo>
                    <a:pt x="397" y="214"/>
                    <a:pt x="385" y="217"/>
                    <a:pt x="370" y="217"/>
                  </a:cubicBezTo>
                  <a:cubicBezTo>
                    <a:pt x="336" y="217"/>
                    <a:pt x="283" y="199"/>
                    <a:pt x="238" y="199"/>
                  </a:cubicBezTo>
                  <a:cubicBezTo>
                    <a:pt x="213" y="199"/>
                    <a:pt x="190" y="205"/>
                    <a:pt x="176" y="223"/>
                  </a:cubicBezTo>
                  <a:cubicBezTo>
                    <a:pt x="130" y="294"/>
                    <a:pt x="260" y="417"/>
                    <a:pt x="240" y="450"/>
                  </a:cubicBezTo>
                  <a:cubicBezTo>
                    <a:pt x="238" y="453"/>
                    <a:pt x="234" y="454"/>
                    <a:pt x="228" y="454"/>
                  </a:cubicBezTo>
                  <a:cubicBezTo>
                    <a:pt x="197" y="454"/>
                    <a:pt x="122" y="415"/>
                    <a:pt x="75" y="415"/>
                  </a:cubicBezTo>
                  <a:cubicBezTo>
                    <a:pt x="59" y="415"/>
                    <a:pt x="47" y="419"/>
                    <a:pt x="40" y="430"/>
                  </a:cubicBezTo>
                  <a:cubicBezTo>
                    <a:pt x="1" y="482"/>
                    <a:pt x="130" y="612"/>
                    <a:pt x="130" y="612"/>
                  </a:cubicBezTo>
                  <a:cubicBezTo>
                    <a:pt x="130" y="612"/>
                    <a:pt x="486" y="709"/>
                    <a:pt x="778" y="793"/>
                  </a:cubicBezTo>
                  <a:lnTo>
                    <a:pt x="920" y="579"/>
                  </a:lnTo>
                  <a:cubicBezTo>
                    <a:pt x="739" y="346"/>
                    <a:pt x="512" y="42"/>
                    <a:pt x="512" y="42"/>
                  </a:cubicBezTo>
                  <a:cubicBezTo>
                    <a:pt x="512" y="42"/>
                    <a:pt x="430" y="1"/>
                    <a:pt x="36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6"/>
            <p:cNvSpPr/>
            <p:nvPr/>
          </p:nvSpPr>
          <p:spPr>
            <a:xfrm>
              <a:off x="3649496" y="3909468"/>
              <a:ext cx="71132" cy="33085"/>
            </a:xfrm>
            <a:custGeom>
              <a:avLst/>
              <a:gdLst/>
              <a:ahLst/>
              <a:cxnLst/>
              <a:rect l="l" t="t" r="r" b="b"/>
              <a:pathLst>
                <a:path w="817" h="380" extrusionOk="0">
                  <a:moveTo>
                    <a:pt x="75" y="1"/>
                  </a:moveTo>
                  <a:cubicBezTo>
                    <a:pt x="59" y="1"/>
                    <a:pt x="47" y="5"/>
                    <a:pt x="40" y="16"/>
                  </a:cubicBezTo>
                  <a:cubicBezTo>
                    <a:pt x="1" y="68"/>
                    <a:pt x="130" y="198"/>
                    <a:pt x="130" y="198"/>
                  </a:cubicBezTo>
                  <a:cubicBezTo>
                    <a:pt x="130" y="198"/>
                    <a:pt x="486" y="295"/>
                    <a:pt x="778" y="379"/>
                  </a:cubicBezTo>
                  <a:lnTo>
                    <a:pt x="817" y="314"/>
                  </a:lnTo>
                  <a:lnTo>
                    <a:pt x="240" y="36"/>
                  </a:lnTo>
                  <a:cubicBezTo>
                    <a:pt x="238" y="39"/>
                    <a:pt x="234" y="40"/>
                    <a:pt x="228" y="40"/>
                  </a:cubicBezTo>
                  <a:cubicBezTo>
                    <a:pt x="197" y="40"/>
                    <a:pt x="122" y="1"/>
                    <a:pt x="7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6"/>
            <p:cNvSpPr/>
            <p:nvPr/>
          </p:nvSpPr>
          <p:spPr>
            <a:xfrm>
              <a:off x="3673178" y="3874032"/>
              <a:ext cx="56505" cy="55547"/>
            </a:xfrm>
            <a:custGeom>
              <a:avLst/>
              <a:gdLst/>
              <a:ahLst/>
              <a:cxnLst/>
              <a:rect l="l" t="t" r="r" b="b"/>
              <a:pathLst>
                <a:path w="649" h="638" extrusionOk="0">
                  <a:moveTo>
                    <a:pt x="93" y="0"/>
                  </a:moveTo>
                  <a:cubicBezTo>
                    <a:pt x="70" y="0"/>
                    <a:pt x="50" y="6"/>
                    <a:pt x="40" y="22"/>
                  </a:cubicBezTo>
                  <a:cubicBezTo>
                    <a:pt x="1" y="80"/>
                    <a:pt x="156" y="164"/>
                    <a:pt x="130" y="197"/>
                  </a:cubicBezTo>
                  <a:lnTo>
                    <a:pt x="603" y="637"/>
                  </a:lnTo>
                  <a:lnTo>
                    <a:pt x="648" y="579"/>
                  </a:lnTo>
                  <a:cubicBezTo>
                    <a:pt x="467" y="339"/>
                    <a:pt x="240" y="41"/>
                    <a:pt x="240" y="41"/>
                  </a:cubicBezTo>
                  <a:cubicBezTo>
                    <a:pt x="240" y="41"/>
                    <a:pt x="155" y="0"/>
                    <a:pt x="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6"/>
            <p:cNvSpPr/>
            <p:nvPr/>
          </p:nvSpPr>
          <p:spPr>
            <a:xfrm>
              <a:off x="3818665" y="3345368"/>
              <a:ext cx="1382592" cy="955713"/>
            </a:xfrm>
            <a:custGeom>
              <a:avLst/>
              <a:gdLst/>
              <a:ahLst/>
              <a:cxnLst/>
              <a:rect l="l" t="t" r="r" b="b"/>
              <a:pathLst>
                <a:path w="15880" h="10977" extrusionOk="0">
                  <a:moveTo>
                    <a:pt x="661" y="0"/>
                  </a:moveTo>
                  <a:cubicBezTo>
                    <a:pt x="298" y="0"/>
                    <a:pt x="7" y="266"/>
                    <a:pt x="7" y="596"/>
                  </a:cubicBezTo>
                  <a:lnTo>
                    <a:pt x="1" y="10381"/>
                  </a:lnTo>
                  <a:cubicBezTo>
                    <a:pt x="1" y="10705"/>
                    <a:pt x="298" y="10970"/>
                    <a:pt x="661" y="10970"/>
                  </a:cubicBezTo>
                  <a:lnTo>
                    <a:pt x="15219" y="10977"/>
                  </a:lnTo>
                  <a:cubicBezTo>
                    <a:pt x="15581" y="10977"/>
                    <a:pt x="15879" y="10711"/>
                    <a:pt x="15879" y="10381"/>
                  </a:cubicBezTo>
                  <a:lnTo>
                    <a:pt x="15879" y="602"/>
                  </a:lnTo>
                  <a:cubicBezTo>
                    <a:pt x="15879" y="272"/>
                    <a:pt x="15588" y="7"/>
                    <a:pt x="15225" y="7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6"/>
            <p:cNvSpPr/>
            <p:nvPr/>
          </p:nvSpPr>
          <p:spPr>
            <a:xfrm>
              <a:off x="3818665" y="4221512"/>
              <a:ext cx="1382592" cy="79577"/>
            </a:xfrm>
            <a:custGeom>
              <a:avLst/>
              <a:gdLst/>
              <a:ahLst/>
              <a:cxnLst/>
              <a:rect l="l" t="t" r="r" b="b"/>
              <a:pathLst>
                <a:path w="15880" h="914" extrusionOk="0">
                  <a:moveTo>
                    <a:pt x="1" y="1"/>
                  </a:moveTo>
                  <a:lnTo>
                    <a:pt x="1" y="311"/>
                  </a:lnTo>
                  <a:cubicBezTo>
                    <a:pt x="1" y="642"/>
                    <a:pt x="298" y="907"/>
                    <a:pt x="661" y="907"/>
                  </a:cubicBezTo>
                  <a:lnTo>
                    <a:pt x="15219" y="914"/>
                  </a:lnTo>
                  <a:cubicBezTo>
                    <a:pt x="15581" y="914"/>
                    <a:pt x="15879" y="648"/>
                    <a:pt x="15879" y="318"/>
                  </a:cubicBezTo>
                  <a:lnTo>
                    <a:pt x="15879" y="7"/>
                  </a:lnTo>
                  <a:cubicBezTo>
                    <a:pt x="15879" y="333"/>
                    <a:pt x="15588" y="596"/>
                    <a:pt x="15232" y="596"/>
                  </a:cubicBezTo>
                  <a:cubicBezTo>
                    <a:pt x="15227" y="596"/>
                    <a:pt x="15223" y="596"/>
                    <a:pt x="15219" y="596"/>
                  </a:cubicBezTo>
                  <a:lnTo>
                    <a:pt x="661" y="596"/>
                  </a:lnTo>
                  <a:cubicBezTo>
                    <a:pt x="298" y="596"/>
                    <a:pt x="1" y="331"/>
                    <a:pt x="1" y="1"/>
                  </a:cubicBezTo>
                  <a:close/>
                </a:path>
              </a:pathLst>
            </a:custGeom>
            <a:solidFill>
              <a:srgbClr val="D1D4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6"/>
            <p:cNvSpPr/>
            <p:nvPr/>
          </p:nvSpPr>
          <p:spPr>
            <a:xfrm>
              <a:off x="3694596" y="2621416"/>
              <a:ext cx="1631772" cy="708796"/>
            </a:xfrm>
            <a:custGeom>
              <a:avLst/>
              <a:gdLst/>
              <a:ahLst/>
              <a:cxnLst/>
              <a:rect l="l" t="t" r="r" b="b"/>
              <a:pathLst>
                <a:path w="18742" h="8141" extrusionOk="0">
                  <a:moveTo>
                    <a:pt x="655" y="0"/>
                  </a:moveTo>
                  <a:cubicBezTo>
                    <a:pt x="299" y="0"/>
                    <a:pt x="46" y="233"/>
                    <a:pt x="7" y="551"/>
                  </a:cubicBezTo>
                  <a:cubicBezTo>
                    <a:pt x="1" y="622"/>
                    <a:pt x="7" y="693"/>
                    <a:pt x="20" y="771"/>
                  </a:cubicBezTo>
                  <a:lnTo>
                    <a:pt x="1283" y="7370"/>
                  </a:lnTo>
                  <a:cubicBezTo>
                    <a:pt x="1367" y="7791"/>
                    <a:pt x="1782" y="8134"/>
                    <a:pt x="2216" y="8134"/>
                  </a:cubicBezTo>
                  <a:lnTo>
                    <a:pt x="16527" y="8140"/>
                  </a:lnTo>
                  <a:cubicBezTo>
                    <a:pt x="16954" y="8140"/>
                    <a:pt x="17375" y="7797"/>
                    <a:pt x="17453" y="7376"/>
                  </a:cubicBezTo>
                  <a:lnTo>
                    <a:pt x="18722" y="777"/>
                  </a:lnTo>
                  <a:cubicBezTo>
                    <a:pt x="18735" y="700"/>
                    <a:pt x="18742" y="628"/>
                    <a:pt x="18735" y="557"/>
                  </a:cubicBezTo>
                  <a:cubicBezTo>
                    <a:pt x="18696" y="240"/>
                    <a:pt x="18444" y="13"/>
                    <a:pt x="18088" y="13"/>
                  </a:cubicBezTo>
                  <a:lnTo>
                    <a:pt x="65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6"/>
            <p:cNvSpPr/>
            <p:nvPr/>
          </p:nvSpPr>
          <p:spPr>
            <a:xfrm>
              <a:off x="3695206" y="2621416"/>
              <a:ext cx="1630640" cy="59291"/>
            </a:xfrm>
            <a:custGeom>
              <a:avLst/>
              <a:gdLst/>
              <a:ahLst/>
              <a:cxnLst/>
              <a:rect l="l" t="t" r="r" b="b"/>
              <a:pathLst>
                <a:path w="18729" h="681" extrusionOk="0">
                  <a:moveTo>
                    <a:pt x="648" y="0"/>
                  </a:moveTo>
                  <a:cubicBezTo>
                    <a:pt x="292" y="0"/>
                    <a:pt x="39" y="233"/>
                    <a:pt x="0" y="551"/>
                  </a:cubicBezTo>
                  <a:cubicBezTo>
                    <a:pt x="0" y="570"/>
                    <a:pt x="7" y="596"/>
                    <a:pt x="13" y="616"/>
                  </a:cubicBezTo>
                  <a:lnTo>
                    <a:pt x="20" y="674"/>
                  </a:lnTo>
                  <a:cubicBezTo>
                    <a:pt x="97" y="408"/>
                    <a:pt x="337" y="227"/>
                    <a:pt x="648" y="227"/>
                  </a:cubicBezTo>
                  <a:lnTo>
                    <a:pt x="18087" y="233"/>
                  </a:lnTo>
                  <a:cubicBezTo>
                    <a:pt x="18398" y="233"/>
                    <a:pt x="18631" y="421"/>
                    <a:pt x="18709" y="680"/>
                  </a:cubicBezTo>
                  <a:lnTo>
                    <a:pt x="18715" y="622"/>
                  </a:lnTo>
                  <a:cubicBezTo>
                    <a:pt x="18722" y="603"/>
                    <a:pt x="18722" y="577"/>
                    <a:pt x="18728" y="557"/>
                  </a:cubicBezTo>
                  <a:cubicBezTo>
                    <a:pt x="18689" y="246"/>
                    <a:pt x="18437" y="13"/>
                    <a:pt x="18087" y="13"/>
                  </a:cubicBezTo>
                  <a:lnTo>
                    <a:pt x="648" y="0"/>
                  </a:lnTo>
                  <a:close/>
                </a:path>
              </a:pathLst>
            </a:custGeom>
            <a:solidFill>
              <a:srgbClr val="E2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6"/>
            <p:cNvSpPr/>
            <p:nvPr/>
          </p:nvSpPr>
          <p:spPr>
            <a:xfrm>
              <a:off x="3766774" y="2689588"/>
              <a:ext cx="1487418" cy="590997"/>
            </a:xfrm>
            <a:custGeom>
              <a:avLst/>
              <a:gdLst/>
              <a:ahLst/>
              <a:cxnLst/>
              <a:rect l="l" t="t" r="r" b="b"/>
              <a:pathLst>
                <a:path w="17084" h="6788" extrusionOk="0">
                  <a:moveTo>
                    <a:pt x="363" y="1"/>
                  </a:moveTo>
                  <a:cubicBezTo>
                    <a:pt x="363" y="1"/>
                    <a:pt x="1" y="14"/>
                    <a:pt x="85" y="512"/>
                  </a:cubicBezTo>
                  <a:cubicBezTo>
                    <a:pt x="150" y="901"/>
                    <a:pt x="1166" y="6373"/>
                    <a:pt x="1166" y="6373"/>
                  </a:cubicBezTo>
                  <a:cubicBezTo>
                    <a:pt x="1212" y="6567"/>
                    <a:pt x="1341" y="6781"/>
                    <a:pt x="1555" y="6781"/>
                  </a:cubicBezTo>
                  <a:lnTo>
                    <a:pt x="15614" y="6787"/>
                  </a:lnTo>
                  <a:cubicBezTo>
                    <a:pt x="15737" y="6787"/>
                    <a:pt x="15847" y="6710"/>
                    <a:pt x="15879" y="6503"/>
                  </a:cubicBezTo>
                  <a:cubicBezTo>
                    <a:pt x="15879" y="6503"/>
                    <a:pt x="16915" y="1011"/>
                    <a:pt x="17006" y="493"/>
                  </a:cubicBezTo>
                  <a:cubicBezTo>
                    <a:pt x="17084" y="27"/>
                    <a:pt x="16760" y="7"/>
                    <a:pt x="16760" y="7"/>
                  </a:cubicBezTo>
                  <a:lnTo>
                    <a:pt x="36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6"/>
            <p:cNvSpPr/>
            <p:nvPr/>
          </p:nvSpPr>
          <p:spPr>
            <a:xfrm>
              <a:off x="3879002" y="3410145"/>
              <a:ext cx="1262443" cy="517688"/>
            </a:xfrm>
            <a:custGeom>
              <a:avLst/>
              <a:gdLst/>
              <a:ahLst/>
              <a:cxnLst/>
              <a:rect l="l" t="t" r="r" b="b"/>
              <a:pathLst>
                <a:path w="14500" h="5946" extrusionOk="0">
                  <a:moveTo>
                    <a:pt x="473" y="1"/>
                  </a:moveTo>
                  <a:cubicBezTo>
                    <a:pt x="214" y="1"/>
                    <a:pt x="0" y="215"/>
                    <a:pt x="0" y="474"/>
                  </a:cubicBezTo>
                  <a:lnTo>
                    <a:pt x="0" y="5473"/>
                  </a:lnTo>
                  <a:cubicBezTo>
                    <a:pt x="0" y="5732"/>
                    <a:pt x="208" y="5939"/>
                    <a:pt x="467" y="5939"/>
                  </a:cubicBezTo>
                  <a:lnTo>
                    <a:pt x="14027" y="5946"/>
                  </a:lnTo>
                  <a:cubicBezTo>
                    <a:pt x="14286" y="5946"/>
                    <a:pt x="14493" y="5738"/>
                    <a:pt x="14493" y="5479"/>
                  </a:cubicBezTo>
                  <a:lnTo>
                    <a:pt x="14500" y="474"/>
                  </a:lnTo>
                  <a:cubicBezTo>
                    <a:pt x="14500" y="215"/>
                    <a:pt x="14286" y="7"/>
                    <a:pt x="14027" y="7"/>
                  </a:cubicBezTo>
                  <a:lnTo>
                    <a:pt x="47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6"/>
            <p:cNvSpPr/>
            <p:nvPr/>
          </p:nvSpPr>
          <p:spPr>
            <a:xfrm>
              <a:off x="3990620" y="3816656"/>
              <a:ext cx="67737" cy="72264"/>
            </a:xfrm>
            <a:custGeom>
              <a:avLst/>
              <a:gdLst/>
              <a:ahLst/>
              <a:cxnLst/>
              <a:rect l="l" t="t" r="r" b="b"/>
              <a:pathLst>
                <a:path w="778" h="830" extrusionOk="0">
                  <a:moveTo>
                    <a:pt x="85" y="1"/>
                  </a:moveTo>
                  <a:cubicBezTo>
                    <a:pt x="40" y="1"/>
                    <a:pt x="1" y="40"/>
                    <a:pt x="1" y="85"/>
                  </a:cubicBezTo>
                  <a:lnTo>
                    <a:pt x="1" y="746"/>
                  </a:lnTo>
                  <a:cubicBezTo>
                    <a:pt x="1" y="791"/>
                    <a:pt x="40" y="830"/>
                    <a:pt x="85" y="830"/>
                  </a:cubicBezTo>
                  <a:lnTo>
                    <a:pt x="694" y="830"/>
                  </a:lnTo>
                  <a:cubicBezTo>
                    <a:pt x="739" y="830"/>
                    <a:pt x="778" y="791"/>
                    <a:pt x="778" y="746"/>
                  </a:cubicBezTo>
                  <a:lnTo>
                    <a:pt x="778" y="85"/>
                  </a:lnTo>
                  <a:cubicBezTo>
                    <a:pt x="778" y="40"/>
                    <a:pt x="739" y="1"/>
                    <a:pt x="694" y="1"/>
                  </a:cubicBezTo>
                  <a:close/>
                </a:path>
              </a:pathLst>
            </a:custGeom>
            <a:solidFill>
              <a:srgbClr val="373B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4" name="Google Shape;204;p16"/>
            <p:cNvGrpSpPr/>
            <p:nvPr/>
          </p:nvGrpSpPr>
          <p:grpSpPr>
            <a:xfrm>
              <a:off x="3902074" y="3432173"/>
              <a:ext cx="1215700" cy="457357"/>
              <a:chOff x="3902074" y="3432173"/>
              <a:chExt cx="1215700" cy="457357"/>
            </a:xfrm>
          </p:grpSpPr>
          <p:sp>
            <p:nvSpPr>
              <p:cNvPr id="205" name="Google Shape;205;p16"/>
              <p:cNvSpPr/>
              <p:nvPr/>
            </p:nvSpPr>
            <p:spPr>
              <a:xfrm>
                <a:off x="3905470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66" y="0"/>
                    </a:moveTo>
                    <a:cubicBezTo>
                      <a:pt x="33" y="0"/>
                      <a:pt x="1" y="26"/>
                      <a:pt x="1" y="59"/>
                    </a:cubicBezTo>
                    <a:lnTo>
                      <a:pt x="1" y="337"/>
                    </a:lnTo>
                    <a:cubicBezTo>
                      <a:pt x="1" y="376"/>
                      <a:pt x="33" y="402"/>
                      <a:pt x="66" y="402"/>
                    </a:cubicBezTo>
                    <a:lnTo>
                      <a:pt x="765" y="402"/>
                    </a:lnTo>
                    <a:cubicBezTo>
                      <a:pt x="797" y="402"/>
                      <a:pt x="830" y="376"/>
                      <a:pt x="830" y="337"/>
                    </a:cubicBezTo>
                    <a:lnTo>
                      <a:pt x="830" y="59"/>
                    </a:lnTo>
                    <a:cubicBezTo>
                      <a:pt x="830" y="26"/>
                      <a:pt x="797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6"/>
              <p:cNvSpPr/>
              <p:nvPr/>
            </p:nvSpPr>
            <p:spPr>
              <a:xfrm>
                <a:off x="3993493" y="3432173"/>
                <a:ext cx="7165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402" extrusionOk="0">
                    <a:moveTo>
                      <a:pt x="58" y="0"/>
                    </a:moveTo>
                    <a:cubicBezTo>
                      <a:pt x="26" y="0"/>
                      <a:pt x="0" y="26"/>
                      <a:pt x="0" y="59"/>
                    </a:cubicBezTo>
                    <a:lnTo>
                      <a:pt x="0" y="337"/>
                    </a:lnTo>
                    <a:cubicBezTo>
                      <a:pt x="0" y="376"/>
                      <a:pt x="26" y="402"/>
                      <a:pt x="58" y="402"/>
                    </a:cubicBezTo>
                    <a:lnTo>
                      <a:pt x="758" y="402"/>
                    </a:lnTo>
                    <a:cubicBezTo>
                      <a:pt x="797" y="402"/>
                      <a:pt x="822" y="376"/>
                      <a:pt x="822" y="337"/>
                    </a:cubicBezTo>
                    <a:lnTo>
                      <a:pt x="822" y="59"/>
                    </a:lnTo>
                    <a:cubicBezTo>
                      <a:pt x="822" y="26"/>
                      <a:pt x="797" y="0"/>
                      <a:pt x="7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6"/>
              <p:cNvSpPr/>
              <p:nvPr/>
            </p:nvSpPr>
            <p:spPr>
              <a:xfrm>
                <a:off x="4080820" y="3432173"/>
                <a:ext cx="71742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402" extrusionOk="0">
                    <a:moveTo>
                      <a:pt x="66" y="0"/>
                    </a:moveTo>
                    <a:cubicBezTo>
                      <a:pt x="27" y="0"/>
                      <a:pt x="1" y="26"/>
                      <a:pt x="1" y="59"/>
                    </a:cubicBezTo>
                    <a:lnTo>
                      <a:pt x="1" y="337"/>
                    </a:lnTo>
                    <a:cubicBezTo>
                      <a:pt x="1" y="376"/>
                      <a:pt x="27" y="402"/>
                      <a:pt x="66" y="402"/>
                    </a:cubicBezTo>
                    <a:lnTo>
                      <a:pt x="765" y="402"/>
                    </a:lnTo>
                    <a:cubicBezTo>
                      <a:pt x="797" y="402"/>
                      <a:pt x="823" y="376"/>
                      <a:pt x="823" y="337"/>
                    </a:cubicBezTo>
                    <a:lnTo>
                      <a:pt x="823" y="65"/>
                    </a:lnTo>
                    <a:cubicBezTo>
                      <a:pt x="823" y="26"/>
                      <a:pt x="797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16"/>
              <p:cNvSpPr/>
              <p:nvPr/>
            </p:nvSpPr>
            <p:spPr>
              <a:xfrm>
                <a:off x="4168235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65" y="0"/>
                    </a:moveTo>
                    <a:cubicBezTo>
                      <a:pt x="33" y="0"/>
                      <a:pt x="1" y="26"/>
                      <a:pt x="1" y="65"/>
                    </a:cubicBezTo>
                    <a:lnTo>
                      <a:pt x="1" y="344"/>
                    </a:lnTo>
                    <a:cubicBezTo>
                      <a:pt x="7" y="376"/>
                      <a:pt x="33" y="402"/>
                      <a:pt x="65" y="402"/>
                    </a:cubicBezTo>
                    <a:lnTo>
                      <a:pt x="765" y="402"/>
                    </a:lnTo>
                    <a:cubicBezTo>
                      <a:pt x="804" y="402"/>
                      <a:pt x="829" y="376"/>
                      <a:pt x="829" y="344"/>
                    </a:cubicBezTo>
                    <a:lnTo>
                      <a:pt x="829" y="65"/>
                    </a:lnTo>
                    <a:cubicBezTo>
                      <a:pt x="829" y="26"/>
                      <a:pt x="797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16"/>
              <p:cNvSpPr/>
              <p:nvPr/>
            </p:nvSpPr>
            <p:spPr>
              <a:xfrm>
                <a:off x="4256171" y="3432173"/>
                <a:ext cx="71742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402" extrusionOk="0">
                    <a:moveTo>
                      <a:pt x="66" y="0"/>
                    </a:moveTo>
                    <a:cubicBezTo>
                      <a:pt x="33" y="0"/>
                      <a:pt x="1" y="33"/>
                      <a:pt x="1" y="65"/>
                    </a:cubicBezTo>
                    <a:lnTo>
                      <a:pt x="1" y="337"/>
                    </a:lnTo>
                    <a:cubicBezTo>
                      <a:pt x="1" y="370"/>
                      <a:pt x="27" y="402"/>
                      <a:pt x="66" y="402"/>
                    </a:cubicBezTo>
                    <a:lnTo>
                      <a:pt x="758" y="402"/>
                    </a:lnTo>
                    <a:cubicBezTo>
                      <a:pt x="797" y="402"/>
                      <a:pt x="823" y="370"/>
                      <a:pt x="823" y="337"/>
                    </a:cubicBezTo>
                    <a:lnTo>
                      <a:pt x="823" y="65"/>
                    </a:lnTo>
                    <a:cubicBezTo>
                      <a:pt x="823" y="33"/>
                      <a:pt x="797" y="0"/>
                      <a:pt x="7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6"/>
              <p:cNvSpPr/>
              <p:nvPr/>
            </p:nvSpPr>
            <p:spPr>
              <a:xfrm>
                <a:off x="4343585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72" y="0"/>
                    </a:moveTo>
                    <a:cubicBezTo>
                      <a:pt x="33" y="0"/>
                      <a:pt x="0" y="33"/>
                      <a:pt x="0" y="65"/>
                    </a:cubicBezTo>
                    <a:lnTo>
                      <a:pt x="0" y="337"/>
                    </a:lnTo>
                    <a:cubicBezTo>
                      <a:pt x="0" y="376"/>
                      <a:pt x="33" y="402"/>
                      <a:pt x="72" y="402"/>
                    </a:cubicBezTo>
                    <a:lnTo>
                      <a:pt x="758" y="402"/>
                    </a:lnTo>
                    <a:cubicBezTo>
                      <a:pt x="797" y="402"/>
                      <a:pt x="829" y="376"/>
                      <a:pt x="829" y="337"/>
                    </a:cubicBezTo>
                    <a:lnTo>
                      <a:pt x="829" y="65"/>
                    </a:lnTo>
                    <a:cubicBezTo>
                      <a:pt x="829" y="33"/>
                      <a:pt x="797" y="0"/>
                      <a:pt x="7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6"/>
              <p:cNvSpPr/>
              <p:nvPr/>
            </p:nvSpPr>
            <p:spPr>
              <a:xfrm>
                <a:off x="4431522" y="3432173"/>
                <a:ext cx="71742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4" h="402" extrusionOk="0">
                    <a:moveTo>
                      <a:pt x="59" y="0"/>
                    </a:moveTo>
                    <a:cubicBezTo>
                      <a:pt x="27" y="0"/>
                      <a:pt x="1" y="26"/>
                      <a:pt x="1" y="65"/>
                    </a:cubicBezTo>
                    <a:lnTo>
                      <a:pt x="1" y="344"/>
                    </a:lnTo>
                    <a:cubicBezTo>
                      <a:pt x="1" y="376"/>
                      <a:pt x="27" y="402"/>
                      <a:pt x="59" y="402"/>
                    </a:cubicBezTo>
                    <a:lnTo>
                      <a:pt x="758" y="402"/>
                    </a:lnTo>
                    <a:cubicBezTo>
                      <a:pt x="797" y="402"/>
                      <a:pt x="823" y="376"/>
                      <a:pt x="823" y="344"/>
                    </a:cubicBezTo>
                    <a:lnTo>
                      <a:pt x="823" y="65"/>
                    </a:lnTo>
                    <a:cubicBezTo>
                      <a:pt x="823" y="26"/>
                      <a:pt x="797" y="0"/>
                      <a:pt x="7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6"/>
              <p:cNvSpPr/>
              <p:nvPr/>
            </p:nvSpPr>
            <p:spPr>
              <a:xfrm>
                <a:off x="4518936" y="3432173"/>
                <a:ext cx="7165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402" extrusionOk="0">
                    <a:moveTo>
                      <a:pt x="65" y="0"/>
                    </a:moveTo>
                    <a:cubicBezTo>
                      <a:pt x="26" y="0"/>
                      <a:pt x="0" y="26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26" y="402"/>
                      <a:pt x="65" y="402"/>
                    </a:cubicBezTo>
                    <a:lnTo>
                      <a:pt x="765" y="402"/>
                    </a:lnTo>
                    <a:cubicBezTo>
                      <a:pt x="797" y="402"/>
                      <a:pt x="823" y="376"/>
                      <a:pt x="823" y="344"/>
                    </a:cubicBezTo>
                    <a:lnTo>
                      <a:pt x="823" y="65"/>
                    </a:lnTo>
                    <a:cubicBezTo>
                      <a:pt x="823" y="26"/>
                      <a:pt x="797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6"/>
              <p:cNvSpPr/>
              <p:nvPr/>
            </p:nvSpPr>
            <p:spPr>
              <a:xfrm>
                <a:off x="4606350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65" y="0"/>
                    </a:moveTo>
                    <a:cubicBezTo>
                      <a:pt x="33" y="0"/>
                      <a:pt x="0" y="26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33" y="402"/>
                      <a:pt x="65" y="402"/>
                    </a:cubicBezTo>
                    <a:lnTo>
                      <a:pt x="764" y="402"/>
                    </a:lnTo>
                    <a:cubicBezTo>
                      <a:pt x="803" y="402"/>
                      <a:pt x="829" y="376"/>
                      <a:pt x="829" y="344"/>
                    </a:cubicBezTo>
                    <a:lnTo>
                      <a:pt x="829" y="65"/>
                    </a:lnTo>
                    <a:cubicBezTo>
                      <a:pt x="829" y="26"/>
                      <a:pt x="797" y="0"/>
                      <a:pt x="7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16"/>
              <p:cNvSpPr/>
              <p:nvPr/>
            </p:nvSpPr>
            <p:spPr>
              <a:xfrm>
                <a:off x="4694287" y="3432173"/>
                <a:ext cx="7165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402" extrusionOk="0">
                    <a:moveTo>
                      <a:pt x="59" y="0"/>
                    </a:moveTo>
                    <a:cubicBezTo>
                      <a:pt x="26" y="0"/>
                      <a:pt x="0" y="33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26" y="402"/>
                      <a:pt x="59" y="402"/>
                    </a:cubicBezTo>
                    <a:lnTo>
                      <a:pt x="765" y="402"/>
                    </a:lnTo>
                    <a:cubicBezTo>
                      <a:pt x="797" y="402"/>
                      <a:pt x="823" y="376"/>
                      <a:pt x="823" y="344"/>
                    </a:cubicBezTo>
                    <a:lnTo>
                      <a:pt x="823" y="65"/>
                    </a:lnTo>
                    <a:cubicBezTo>
                      <a:pt x="823" y="33"/>
                      <a:pt x="797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16"/>
              <p:cNvSpPr/>
              <p:nvPr/>
            </p:nvSpPr>
            <p:spPr>
              <a:xfrm>
                <a:off x="4781701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65" y="0"/>
                    </a:moveTo>
                    <a:cubicBezTo>
                      <a:pt x="33" y="0"/>
                      <a:pt x="0" y="33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33" y="402"/>
                      <a:pt x="65" y="402"/>
                    </a:cubicBezTo>
                    <a:lnTo>
                      <a:pt x="764" y="402"/>
                    </a:lnTo>
                    <a:cubicBezTo>
                      <a:pt x="797" y="402"/>
                      <a:pt x="829" y="376"/>
                      <a:pt x="829" y="344"/>
                    </a:cubicBezTo>
                    <a:lnTo>
                      <a:pt x="829" y="65"/>
                    </a:lnTo>
                    <a:cubicBezTo>
                      <a:pt x="829" y="33"/>
                      <a:pt x="797" y="0"/>
                      <a:pt x="7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6"/>
              <p:cNvSpPr/>
              <p:nvPr/>
            </p:nvSpPr>
            <p:spPr>
              <a:xfrm>
                <a:off x="4869637" y="3432173"/>
                <a:ext cx="7165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402" extrusionOk="0">
                    <a:moveTo>
                      <a:pt x="59" y="0"/>
                    </a:moveTo>
                    <a:cubicBezTo>
                      <a:pt x="26" y="0"/>
                      <a:pt x="0" y="33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26" y="402"/>
                      <a:pt x="59" y="402"/>
                    </a:cubicBezTo>
                    <a:lnTo>
                      <a:pt x="758" y="402"/>
                    </a:lnTo>
                    <a:cubicBezTo>
                      <a:pt x="797" y="402"/>
                      <a:pt x="823" y="376"/>
                      <a:pt x="823" y="344"/>
                    </a:cubicBezTo>
                    <a:lnTo>
                      <a:pt x="823" y="65"/>
                    </a:lnTo>
                    <a:cubicBezTo>
                      <a:pt x="823" y="33"/>
                      <a:pt x="797" y="0"/>
                      <a:pt x="75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6"/>
              <p:cNvSpPr/>
              <p:nvPr/>
            </p:nvSpPr>
            <p:spPr>
              <a:xfrm>
                <a:off x="4957051" y="3432173"/>
                <a:ext cx="7165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402" extrusionOk="0">
                    <a:moveTo>
                      <a:pt x="65" y="0"/>
                    </a:moveTo>
                    <a:cubicBezTo>
                      <a:pt x="26" y="0"/>
                      <a:pt x="0" y="33"/>
                      <a:pt x="0" y="65"/>
                    </a:cubicBezTo>
                    <a:lnTo>
                      <a:pt x="0" y="344"/>
                    </a:lnTo>
                    <a:cubicBezTo>
                      <a:pt x="0" y="376"/>
                      <a:pt x="26" y="402"/>
                      <a:pt x="65" y="402"/>
                    </a:cubicBezTo>
                    <a:lnTo>
                      <a:pt x="764" y="402"/>
                    </a:lnTo>
                    <a:cubicBezTo>
                      <a:pt x="797" y="402"/>
                      <a:pt x="823" y="376"/>
                      <a:pt x="823" y="344"/>
                    </a:cubicBezTo>
                    <a:lnTo>
                      <a:pt x="823" y="65"/>
                    </a:lnTo>
                    <a:cubicBezTo>
                      <a:pt x="823" y="33"/>
                      <a:pt x="797" y="0"/>
                      <a:pt x="7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6"/>
              <p:cNvSpPr/>
              <p:nvPr/>
            </p:nvSpPr>
            <p:spPr>
              <a:xfrm>
                <a:off x="5044378" y="3432173"/>
                <a:ext cx="72264" cy="35000"/>
              </a:xfrm>
              <a:custGeom>
                <a:avLst/>
                <a:gdLst/>
                <a:ahLst/>
                <a:cxnLst/>
                <a:rect l="l" t="t" r="r" b="b"/>
                <a:pathLst>
                  <a:path w="830" h="402" extrusionOk="0">
                    <a:moveTo>
                      <a:pt x="66" y="0"/>
                    </a:moveTo>
                    <a:cubicBezTo>
                      <a:pt x="33" y="0"/>
                      <a:pt x="1" y="33"/>
                      <a:pt x="1" y="65"/>
                    </a:cubicBezTo>
                    <a:lnTo>
                      <a:pt x="1" y="344"/>
                    </a:lnTo>
                    <a:cubicBezTo>
                      <a:pt x="1" y="376"/>
                      <a:pt x="33" y="402"/>
                      <a:pt x="66" y="402"/>
                    </a:cubicBezTo>
                    <a:lnTo>
                      <a:pt x="765" y="402"/>
                    </a:lnTo>
                    <a:cubicBezTo>
                      <a:pt x="797" y="402"/>
                      <a:pt x="830" y="376"/>
                      <a:pt x="830" y="344"/>
                    </a:cubicBezTo>
                    <a:lnTo>
                      <a:pt x="830" y="65"/>
                    </a:lnTo>
                    <a:cubicBezTo>
                      <a:pt x="830" y="33"/>
                      <a:pt x="804" y="0"/>
                      <a:pt x="7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16"/>
              <p:cNvSpPr/>
              <p:nvPr/>
            </p:nvSpPr>
            <p:spPr>
              <a:xfrm>
                <a:off x="3906079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39"/>
                    </a:lnTo>
                    <a:cubicBezTo>
                      <a:pt x="0" y="791"/>
                      <a:pt x="39" y="830"/>
                      <a:pt x="84" y="830"/>
                    </a:cubicBezTo>
                    <a:lnTo>
                      <a:pt x="739" y="830"/>
                    </a:lnTo>
                    <a:cubicBezTo>
                      <a:pt x="790" y="830"/>
                      <a:pt x="829" y="791"/>
                      <a:pt x="829" y="739"/>
                    </a:cubicBezTo>
                    <a:lnTo>
                      <a:pt x="829" y="85"/>
                    </a:lnTo>
                    <a:cubicBezTo>
                      <a:pt x="829" y="39"/>
                      <a:pt x="790" y="1"/>
                      <a:pt x="7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16"/>
              <p:cNvSpPr/>
              <p:nvPr/>
            </p:nvSpPr>
            <p:spPr>
              <a:xfrm>
                <a:off x="3990620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91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30"/>
                      <a:pt x="91" y="830"/>
                    </a:cubicBezTo>
                    <a:lnTo>
                      <a:pt x="745" y="830"/>
                    </a:lnTo>
                    <a:cubicBezTo>
                      <a:pt x="791" y="830"/>
                      <a:pt x="830" y="791"/>
                      <a:pt x="830" y="745"/>
                    </a:cubicBezTo>
                    <a:lnTo>
                      <a:pt x="830" y="85"/>
                    </a:lnTo>
                    <a:cubicBezTo>
                      <a:pt x="830" y="39"/>
                      <a:pt x="791" y="1"/>
                      <a:pt x="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6"/>
              <p:cNvSpPr/>
              <p:nvPr/>
            </p:nvSpPr>
            <p:spPr>
              <a:xfrm>
                <a:off x="4032934" y="3568605"/>
                <a:ext cx="7052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0" h="830" extrusionOk="0">
                    <a:moveTo>
                      <a:pt x="91" y="1"/>
                    </a:moveTo>
                    <a:cubicBezTo>
                      <a:pt x="39" y="1"/>
                      <a:pt x="7" y="39"/>
                      <a:pt x="7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91" y="829"/>
                    </a:cubicBezTo>
                    <a:lnTo>
                      <a:pt x="726" y="829"/>
                    </a:lnTo>
                    <a:cubicBezTo>
                      <a:pt x="771" y="829"/>
                      <a:pt x="810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1" y="1"/>
                      <a:pt x="7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6"/>
              <p:cNvSpPr/>
              <p:nvPr/>
            </p:nvSpPr>
            <p:spPr>
              <a:xfrm>
                <a:off x="4053743" y="3651405"/>
                <a:ext cx="67824" cy="72351"/>
              </a:xfrm>
              <a:custGeom>
                <a:avLst/>
                <a:gdLst/>
                <a:ahLst/>
                <a:cxnLst/>
                <a:rect l="l" t="t" r="r" b="b"/>
                <a:pathLst>
                  <a:path w="779" h="831" extrusionOk="0">
                    <a:moveTo>
                      <a:pt x="75" y="1"/>
                    </a:moveTo>
                    <a:cubicBezTo>
                      <a:pt x="34" y="1"/>
                      <a:pt x="1" y="38"/>
                      <a:pt x="1" y="86"/>
                    </a:cubicBezTo>
                    <a:lnTo>
                      <a:pt x="1" y="746"/>
                    </a:lnTo>
                    <a:cubicBezTo>
                      <a:pt x="1" y="792"/>
                      <a:pt x="40" y="830"/>
                      <a:pt x="85" y="830"/>
                    </a:cubicBezTo>
                    <a:lnTo>
                      <a:pt x="694" y="830"/>
                    </a:lnTo>
                    <a:cubicBezTo>
                      <a:pt x="739" y="830"/>
                      <a:pt x="778" y="792"/>
                      <a:pt x="778" y="746"/>
                    </a:cubicBezTo>
                    <a:lnTo>
                      <a:pt x="778" y="86"/>
                    </a:lnTo>
                    <a:cubicBezTo>
                      <a:pt x="778" y="34"/>
                      <a:pt x="739" y="2"/>
                      <a:pt x="694" y="2"/>
                    </a:cubicBezTo>
                    <a:lnTo>
                      <a:pt x="85" y="2"/>
                    </a:lnTo>
                    <a:cubicBezTo>
                      <a:pt x="82" y="1"/>
                      <a:pt x="79" y="1"/>
                      <a:pt x="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16"/>
              <p:cNvSpPr/>
              <p:nvPr/>
            </p:nvSpPr>
            <p:spPr>
              <a:xfrm>
                <a:off x="4098930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693" y="829"/>
                    </a:lnTo>
                    <a:cubicBezTo>
                      <a:pt x="738" y="829"/>
                      <a:pt x="777" y="791"/>
                      <a:pt x="777" y="745"/>
                    </a:cubicBezTo>
                    <a:lnTo>
                      <a:pt x="777" y="85"/>
                    </a:lnTo>
                    <a:cubicBezTo>
                      <a:pt x="777" y="39"/>
                      <a:pt x="738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16"/>
              <p:cNvSpPr/>
              <p:nvPr/>
            </p:nvSpPr>
            <p:spPr>
              <a:xfrm>
                <a:off x="3902074" y="3816656"/>
                <a:ext cx="6782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9" h="830" extrusionOk="0">
                    <a:moveTo>
                      <a:pt x="85" y="1"/>
                    </a:moveTo>
                    <a:cubicBezTo>
                      <a:pt x="40" y="1"/>
                      <a:pt x="1" y="40"/>
                      <a:pt x="1" y="85"/>
                    </a:cubicBezTo>
                    <a:lnTo>
                      <a:pt x="1" y="746"/>
                    </a:lnTo>
                    <a:cubicBezTo>
                      <a:pt x="1" y="791"/>
                      <a:pt x="40" y="830"/>
                      <a:pt x="85" y="830"/>
                    </a:cubicBezTo>
                    <a:lnTo>
                      <a:pt x="694" y="830"/>
                    </a:lnTo>
                    <a:cubicBezTo>
                      <a:pt x="739" y="830"/>
                      <a:pt x="778" y="791"/>
                      <a:pt x="778" y="746"/>
                    </a:cubicBezTo>
                    <a:lnTo>
                      <a:pt x="778" y="85"/>
                    </a:lnTo>
                    <a:cubicBezTo>
                      <a:pt x="778" y="40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6"/>
              <p:cNvSpPr/>
              <p:nvPr/>
            </p:nvSpPr>
            <p:spPr>
              <a:xfrm>
                <a:off x="4079689" y="3816656"/>
                <a:ext cx="6721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2" h="830" extrusionOk="0">
                    <a:moveTo>
                      <a:pt x="79" y="1"/>
                    </a:moveTo>
                    <a:cubicBezTo>
                      <a:pt x="33" y="1"/>
                      <a:pt x="1" y="40"/>
                      <a:pt x="1" y="85"/>
                    </a:cubicBezTo>
                    <a:lnTo>
                      <a:pt x="1" y="746"/>
                    </a:lnTo>
                    <a:cubicBezTo>
                      <a:pt x="1" y="791"/>
                      <a:pt x="33" y="830"/>
                      <a:pt x="79" y="830"/>
                    </a:cubicBezTo>
                    <a:lnTo>
                      <a:pt x="687" y="830"/>
                    </a:lnTo>
                    <a:cubicBezTo>
                      <a:pt x="733" y="830"/>
                      <a:pt x="771" y="791"/>
                      <a:pt x="771" y="746"/>
                    </a:cubicBezTo>
                    <a:lnTo>
                      <a:pt x="771" y="85"/>
                    </a:lnTo>
                    <a:cubicBezTo>
                      <a:pt x="771" y="40"/>
                      <a:pt x="733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6"/>
              <p:cNvSpPr/>
              <p:nvPr/>
            </p:nvSpPr>
            <p:spPr>
              <a:xfrm>
                <a:off x="4692023" y="3816656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39" y="1"/>
                      <a:pt x="1" y="40"/>
                      <a:pt x="1" y="85"/>
                    </a:cubicBezTo>
                    <a:lnTo>
                      <a:pt x="1" y="746"/>
                    </a:lnTo>
                    <a:cubicBezTo>
                      <a:pt x="1" y="797"/>
                      <a:pt x="39" y="830"/>
                      <a:pt x="85" y="830"/>
                    </a:cubicBezTo>
                    <a:lnTo>
                      <a:pt x="693" y="830"/>
                    </a:lnTo>
                    <a:cubicBezTo>
                      <a:pt x="739" y="830"/>
                      <a:pt x="778" y="797"/>
                      <a:pt x="778" y="746"/>
                    </a:cubicBezTo>
                    <a:lnTo>
                      <a:pt x="778" y="85"/>
                    </a:lnTo>
                    <a:cubicBezTo>
                      <a:pt x="778" y="40"/>
                      <a:pt x="739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6"/>
              <p:cNvSpPr/>
              <p:nvPr/>
            </p:nvSpPr>
            <p:spPr>
              <a:xfrm>
                <a:off x="4780569" y="3817178"/>
                <a:ext cx="67737" cy="71742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24" extrusionOk="0">
                    <a:moveTo>
                      <a:pt x="74" y="1"/>
                    </a:moveTo>
                    <a:cubicBezTo>
                      <a:pt x="34" y="1"/>
                      <a:pt x="0" y="37"/>
                      <a:pt x="0" y="79"/>
                    </a:cubicBezTo>
                    <a:lnTo>
                      <a:pt x="0" y="740"/>
                    </a:lnTo>
                    <a:cubicBezTo>
                      <a:pt x="0" y="791"/>
                      <a:pt x="39" y="824"/>
                      <a:pt x="84" y="824"/>
                    </a:cubicBezTo>
                    <a:lnTo>
                      <a:pt x="693" y="824"/>
                    </a:lnTo>
                    <a:cubicBezTo>
                      <a:pt x="738" y="824"/>
                      <a:pt x="777" y="791"/>
                      <a:pt x="777" y="746"/>
                    </a:cubicBezTo>
                    <a:lnTo>
                      <a:pt x="777" y="86"/>
                    </a:lnTo>
                    <a:cubicBezTo>
                      <a:pt x="777" y="34"/>
                      <a:pt x="738" y="1"/>
                      <a:pt x="693" y="1"/>
                    </a:cubicBezTo>
                    <a:lnTo>
                      <a:pt x="84" y="1"/>
                    </a:lnTo>
                    <a:cubicBezTo>
                      <a:pt x="81" y="1"/>
                      <a:pt x="78" y="1"/>
                      <a:pt x="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16"/>
              <p:cNvSpPr/>
              <p:nvPr/>
            </p:nvSpPr>
            <p:spPr>
              <a:xfrm>
                <a:off x="4874687" y="3817265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0"/>
                    </a:moveTo>
                    <a:cubicBezTo>
                      <a:pt x="40" y="0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0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0"/>
                      <a:pt x="771" y="745"/>
                    </a:cubicBezTo>
                    <a:lnTo>
                      <a:pt x="771" y="85"/>
                    </a:lnTo>
                    <a:cubicBezTo>
                      <a:pt x="778" y="33"/>
                      <a:pt x="739" y="0"/>
                      <a:pt x="6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16"/>
              <p:cNvSpPr/>
              <p:nvPr/>
            </p:nvSpPr>
            <p:spPr>
              <a:xfrm>
                <a:off x="4963233" y="3857316"/>
                <a:ext cx="67737" cy="3221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370" extrusionOk="0">
                    <a:moveTo>
                      <a:pt x="59" y="0"/>
                    </a:moveTo>
                    <a:cubicBezTo>
                      <a:pt x="26" y="0"/>
                      <a:pt x="0" y="20"/>
                      <a:pt x="0" y="52"/>
                    </a:cubicBezTo>
                    <a:lnTo>
                      <a:pt x="0" y="311"/>
                    </a:lnTo>
                    <a:cubicBezTo>
                      <a:pt x="0" y="343"/>
                      <a:pt x="26" y="369"/>
                      <a:pt x="59" y="369"/>
                    </a:cubicBezTo>
                    <a:lnTo>
                      <a:pt x="719" y="369"/>
                    </a:lnTo>
                    <a:cubicBezTo>
                      <a:pt x="752" y="369"/>
                      <a:pt x="777" y="343"/>
                      <a:pt x="777" y="311"/>
                    </a:cubicBezTo>
                    <a:lnTo>
                      <a:pt x="777" y="52"/>
                    </a:lnTo>
                    <a:cubicBezTo>
                      <a:pt x="777" y="20"/>
                      <a:pt x="752" y="0"/>
                      <a:pt x="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6"/>
              <p:cNvSpPr/>
              <p:nvPr/>
            </p:nvSpPr>
            <p:spPr>
              <a:xfrm>
                <a:off x="4963233" y="3821183"/>
                <a:ext cx="67737" cy="3221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370" extrusionOk="0">
                    <a:moveTo>
                      <a:pt x="59" y="1"/>
                    </a:moveTo>
                    <a:cubicBezTo>
                      <a:pt x="26" y="1"/>
                      <a:pt x="0" y="20"/>
                      <a:pt x="0" y="53"/>
                    </a:cubicBezTo>
                    <a:lnTo>
                      <a:pt x="0" y="312"/>
                    </a:lnTo>
                    <a:cubicBezTo>
                      <a:pt x="0" y="344"/>
                      <a:pt x="26" y="370"/>
                      <a:pt x="59" y="370"/>
                    </a:cubicBezTo>
                    <a:lnTo>
                      <a:pt x="719" y="370"/>
                    </a:lnTo>
                    <a:cubicBezTo>
                      <a:pt x="752" y="370"/>
                      <a:pt x="777" y="344"/>
                      <a:pt x="777" y="312"/>
                    </a:cubicBezTo>
                    <a:lnTo>
                      <a:pt x="777" y="53"/>
                    </a:lnTo>
                    <a:cubicBezTo>
                      <a:pt x="777" y="20"/>
                      <a:pt x="752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6"/>
              <p:cNvSpPr/>
              <p:nvPr/>
            </p:nvSpPr>
            <p:spPr>
              <a:xfrm>
                <a:off x="5048383" y="3817265"/>
                <a:ext cx="6712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1" h="830" extrusionOk="0">
                    <a:moveTo>
                      <a:pt x="78" y="0"/>
                    </a:moveTo>
                    <a:cubicBezTo>
                      <a:pt x="33" y="0"/>
                      <a:pt x="0" y="33"/>
                      <a:pt x="0" y="85"/>
                    </a:cubicBezTo>
                    <a:lnTo>
                      <a:pt x="0" y="745"/>
                    </a:lnTo>
                    <a:cubicBezTo>
                      <a:pt x="0" y="790"/>
                      <a:pt x="33" y="829"/>
                      <a:pt x="78" y="829"/>
                    </a:cubicBezTo>
                    <a:lnTo>
                      <a:pt x="687" y="829"/>
                    </a:lnTo>
                    <a:cubicBezTo>
                      <a:pt x="732" y="829"/>
                      <a:pt x="771" y="790"/>
                      <a:pt x="771" y="745"/>
                    </a:cubicBezTo>
                    <a:lnTo>
                      <a:pt x="771" y="85"/>
                    </a:lnTo>
                    <a:cubicBezTo>
                      <a:pt x="771" y="33"/>
                      <a:pt x="732" y="0"/>
                      <a:pt x="6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6"/>
              <p:cNvSpPr/>
              <p:nvPr/>
            </p:nvSpPr>
            <p:spPr>
              <a:xfrm>
                <a:off x="4168235" y="3816656"/>
                <a:ext cx="505238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5803" h="830" extrusionOk="0">
                    <a:moveTo>
                      <a:pt x="169" y="1"/>
                    </a:moveTo>
                    <a:cubicBezTo>
                      <a:pt x="78" y="1"/>
                      <a:pt x="1" y="79"/>
                      <a:pt x="1" y="176"/>
                    </a:cubicBezTo>
                    <a:lnTo>
                      <a:pt x="1" y="655"/>
                    </a:lnTo>
                    <a:cubicBezTo>
                      <a:pt x="1" y="752"/>
                      <a:pt x="78" y="830"/>
                      <a:pt x="169" y="830"/>
                    </a:cubicBezTo>
                    <a:lnTo>
                      <a:pt x="5628" y="830"/>
                    </a:lnTo>
                    <a:cubicBezTo>
                      <a:pt x="5725" y="830"/>
                      <a:pt x="5803" y="752"/>
                      <a:pt x="5803" y="661"/>
                    </a:cubicBezTo>
                    <a:lnTo>
                      <a:pt x="5803" y="176"/>
                    </a:lnTo>
                    <a:cubicBezTo>
                      <a:pt x="5803" y="79"/>
                      <a:pt x="5725" y="1"/>
                      <a:pt x="562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6"/>
              <p:cNvSpPr/>
              <p:nvPr/>
            </p:nvSpPr>
            <p:spPr>
              <a:xfrm>
                <a:off x="4183993" y="3733247"/>
                <a:ext cx="6721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2" h="830" extrusionOk="0">
                    <a:moveTo>
                      <a:pt x="79" y="1"/>
                    </a:moveTo>
                    <a:cubicBezTo>
                      <a:pt x="33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33" y="829"/>
                      <a:pt x="79" y="829"/>
                    </a:cubicBezTo>
                    <a:lnTo>
                      <a:pt x="687" y="829"/>
                    </a:lnTo>
                    <a:cubicBezTo>
                      <a:pt x="733" y="829"/>
                      <a:pt x="771" y="791"/>
                      <a:pt x="771" y="745"/>
                    </a:cubicBezTo>
                    <a:lnTo>
                      <a:pt x="771" y="85"/>
                    </a:lnTo>
                    <a:cubicBezTo>
                      <a:pt x="771" y="39"/>
                      <a:pt x="733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16"/>
              <p:cNvSpPr/>
              <p:nvPr/>
            </p:nvSpPr>
            <p:spPr>
              <a:xfrm>
                <a:off x="4268622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91" y="1"/>
                    </a:moveTo>
                    <a:cubicBezTo>
                      <a:pt x="39" y="1"/>
                      <a:pt x="0" y="39"/>
                      <a:pt x="0" y="91"/>
                    </a:cubicBezTo>
                    <a:lnTo>
                      <a:pt x="0" y="739"/>
                    </a:lnTo>
                    <a:cubicBezTo>
                      <a:pt x="0" y="791"/>
                      <a:pt x="39" y="829"/>
                      <a:pt x="91" y="829"/>
                    </a:cubicBezTo>
                    <a:lnTo>
                      <a:pt x="687" y="829"/>
                    </a:lnTo>
                    <a:cubicBezTo>
                      <a:pt x="732" y="829"/>
                      <a:pt x="777" y="791"/>
                      <a:pt x="777" y="739"/>
                    </a:cubicBezTo>
                    <a:lnTo>
                      <a:pt x="777" y="91"/>
                    </a:lnTo>
                    <a:cubicBezTo>
                      <a:pt x="777" y="39"/>
                      <a:pt x="738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16"/>
              <p:cNvSpPr/>
              <p:nvPr/>
            </p:nvSpPr>
            <p:spPr>
              <a:xfrm>
                <a:off x="4353162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39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39" y="829"/>
                      <a:pt x="85" y="829"/>
                    </a:cubicBezTo>
                    <a:lnTo>
                      <a:pt x="693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6"/>
              <p:cNvSpPr/>
              <p:nvPr/>
            </p:nvSpPr>
            <p:spPr>
              <a:xfrm>
                <a:off x="4438313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5" y="829"/>
                    </a:cubicBezTo>
                    <a:lnTo>
                      <a:pt x="693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6"/>
              <p:cNvSpPr/>
              <p:nvPr/>
            </p:nvSpPr>
            <p:spPr>
              <a:xfrm>
                <a:off x="4522854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7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7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6"/>
              <p:cNvSpPr/>
              <p:nvPr/>
            </p:nvSpPr>
            <p:spPr>
              <a:xfrm>
                <a:off x="4608004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39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7"/>
                      <a:pt x="39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7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16"/>
              <p:cNvSpPr/>
              <p:nvPr/>
            </p:nvSpPr>
            <p:spPr>
              <a:xfrm>
                <a:off x="4692545" y="3733769"/>
                <a:ext cx="67824" cy="71742"/>
              </a:xfrm>
              <a:custGeom>
                <a:avLst/>
                <a:gdLst/>
                <a:ahLst/>
                <a:cxnLst/>
                <a:rect l="l" t="t" r="r" b="b"/>
                <a:pathLst>
                  <a:path w="779" h="824" extrusionOk="0">
                    <a:moveTo>
                      <a:pt x="85" y="1"/>
                    </a:moveTo>
                    <a:cubicBezTo>
                      <a:pt x="40" y="1"/>
                      <a:pt x="1" y="33"/>
                      <a:pt x="1" y="79"/>
                    </a:cubicBezTo>
                    <a:lnTo>
                      <a:pt x="1" y="746"/>
                    </a:lnTo>
                    <a:cubicBezTo>
                      <a:pt x="1" y="791"/>
                      <a:pt x="40" y="823"/>
                      <a:pt x="85" y="823"/>
                    </a:cubicBezTo>
                    <a:lnTo>
                      <a:pt x="694" y="823"/>
                    </a:lnTo>
                    <a:cubicBezTo>
                      <a:pt x="739" y="823"/>
                      <a:pt x="778" y="791"/>
                      <a:pt x="778" y="746"/>
                    </a:cubicBezTo>
                    <a:lnTo>
                      <a:pt x="778" y="79"/>
                    </a:lnTo>
                    <a:cubicBezTo>
                      <a:pt x="778" y="33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16"/>
              <p:cNvSpPr/>
              <p:nvPr/>
            </p:nvSpPr>
            <p:spPr>
              <a:xfrm>
                <a:off x="4777696" y="3733247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7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7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6"/>
              <p:cNvSpPr/>
              <p:nvPr/>
            </p:nvSpPr>
            <p:spPr>
              <a:xfrm>
                <a:off x="4862324" y="3733769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4" y="1"/>
                    </a:moveTo>
                    <a:cubicBezTo>
                      <a:pt x="39" y="1"/>
                      <a:pt x="0" y="40"/>
                      <a:pt x="0" y="85"/>
                    </a:cubicBezTo>
                    <a:lnTo>
                      <a:pt x="0" y="746"/>
                    </a:lnTo>
                    <a:cubicBezTo>
                      <a:pt x="0" y="791"/>
                      <a:pt x="39" y="830"/>
                      <a:pt x="84" y="830"/>
                    </a:cubicBezTo>
                    <a:lnTo>
                      <a:pt x="693" y="830"/>
                    </a:lnTo>
                    <a:cubicBezTo>
                      <a:pt x="738" y="830"/>
                      <a:pt x="777" y="791"/>
                      <a:pt x="777" y="746"/>
                    </a:cubicBezTo>
                    <a:lnTo>
                      <a:pt x="777" y="79"/>
                    </a:lnTo>
                    <a:cubicBezTo>
                      <a:pt x="777" y="40"/>
                      <a:pt x="738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6"/>
              <p:cNvSpPr/>
              <p:nvPr/>
            </p:nvSpPr>
            <p:spPr>
              <a:xfrm>
                <a:off x="4947474" y="3733769"/>
                <a:ext cx="16690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1917" h="830" extrusionOk="0">
                    <a:moveTo>
                      <a:pt x="130" y="1"/>
                    </a:moveTo>
                    <a:cubicBezTo>
                      <a:pt x="58" y="1"/>
                      <a:pt x="0" y="59"/>
                      <a:pt x="0" y="130"/>
                    </a:cubicBezTo>
                    <a:lnTo>
                      <a:pt x="0" y="694"/>
                    </a:lnTo>
                    <a:cubicBezTo>
                      <a:pt x="0" y="765"/>
                      <a:pt x="58" y="830"/>
                      <a:pt x="130" y="830"/>
                    </a:cubicBezTo>
                    <a:lnTo>
                      <a:pt x="1787" y="830"/>
                    </a:lnTo>
                    <a:cubicBezTo>
                      <a:pt x="1859" y="830"/>
                      <a:pt x="1917" y="772"/>
                      <a:pt x="1917" y="694"/>
                    </a:cubicBezTo>
                    <a:lnTo>
                      <a:pt x="1917" y="130"/>
                    </a:lnTo>
                    <a:cubicBezTo>
                      <a:pt x="1917" y="59"/>
                      <a:pt x="1859" y="1"/>
                      <a:pt x="17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16"/>
              <p:cNvSpPr/>
              <p:nvPr/>
            </p:nvSpPr>
            <p:spPr>
              <a:xfrm>
                <a:off x="3904947" y="3733247"/>
                <a:ext cx="16751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1924" h="830" extrusionOk="0">
                    <a:moveTo>
                      <a:pt x="136" y="1"/>
                    </a:moveTo>
                    <a:cubicBezTo>
                      <a:pt x="65" y="1"/>
                      <a:pt x="0" y="59"/>
                      <a:pt x="0" y="130"/>
                    </a:cubicBezTo>
                    <a:lnTo>
                      <a:pt x="0" y="693"/>
                    </a:lnTo>
                    <a:cubicBezTo>
                      <a:pt x="0" y="771"/>
                      <a:pt x="65" y="829"/>
                      <a:pt x="136" y="829"/>
                    </a:cubicBezTo>
                    <a:lnTo>
                      <a:pt x="1788" y="829"/>
                    </a:lnTo>
                    <a:cubicBezTo>
                      <a:pt x="1865" y="829"/>
                      <a:pt x="1924" y="771"/>
                      <a:pt x="1924" y="700"/>
                    </a:cubicBezTo>
                    <a:lnTo>
                      <a:pt x="1924" y="130"/>
                    </a:lnTo>
                    <a:cubicBezTo>
                      <a:pt x="1924" y="59"/>
                      <a:pt x="1865" y="1"/>
                      <a:pt x="17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16"/>
              <p:cNvSpPr/>
              <p:nvPr/>
            </p:nvSpPr>
            <p:spPr>
              <a:xfrm>
                <a:off x="3907211" y="3650970"/>
                <a:ext cx="133122" cy="72177"/>
              </a:xfrm>
              <a:custGeom>
                <a:avLst/>
                <a:gdLst/>
                <a:ahLst/>
                <a:cxnLst/>
                <a:rect l="l" t="t" r="r" b="b"/>
                <a:pathLst>
                  <a:path w="1529" h="829" extrusionOk="0">
                    <a:moveTo>
                      <a:pt x="117" y="0"/>
                    </a:moveTo>
                    <a:cubicBezTo>
                      <a:pt x="52" y="0"/>
                      <a:pt x="0" y="58"/>
                      <a:pt x="0" y="123"/>
                    </a:cubicBezTo>
                    <a:lnTo>
                      <a:pt x="0" y="712"/>
                    </a:lnTo>
                    <a:cubicBezTo>
                      <a:pt x="0" y="777"/>
                      <a:pt x="52" y="829"/>
                      <a:pt x="117" y="829"/>
                    </a:cubicBezTo>
                    <a:lnTo>
                      <a:pt x="1412" y="829"/>
                    </a:lnTo>
                    <a:cubicBezTo>
                      <a:pt x="1477" y="829"/>
                      <a:pt x="1529" y="777"/>
                      <a:pt x="1529" y="712"/>
                    </a:cubicBezTo>
                    <a:lnTo>
                      <a:pt x="1529" y="123"/>
                    </a:lnTo>
                    <a:cubicBezTo>
                      <a:pt x="1529" y="58"/>
                      <a:pt x="1477" y="7"/>
                      <a:pt x="1412" y="7"/>
                    </a:cubicBez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6"/>
              <p:cNvSpPr/>
              <p:nvPr/>
            </p:nvSpPr>
            <p:spPr>
              <a:xfrm>
                <a:off x="4138371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693" y="829"/>
                    </a:lnTo>
                    <a:cubicBezTo>
                      <a:pt x="739" y="829"/>
                      <a:pt x="777" y="791"/>
                      <a:pt x="777" y="745"/>
                    </a:cubicBezTo>
                    <a:lnTo>
                      <a:pt x="777" y="85"/>
                    </a:lnTo>
                    <a:cubicBezTo>
                      <a:pt x="777" y="39"/>
                      <a:pt x="739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6"/>
              <p:cNvSpPr/>
              <p:nvPr/>
            </p:nvSpPr>
            <p:spPr>
              <a:xfrm>
                <a:off x="4222912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40" y="1"/>
                      <a:pt x="1" y="33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3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6"/>
              <p:cNvSpPr/>
              <p:nvPr/>
            </p:nvSpPr>
            <p:spPr>
              <a:xfrm>
                <a:off x="4308062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91" y="1"/>
                    </a:moveTo>
                    <a:cubicBezTo>
                      <a:pt x="39" y="1"/>
                      <a:pt x="1" y="39"/>
                      <a:pt x="1" y="91"/>
                    </a:cubicBezTo>
                    <a:lnTo>
                      <a:pt x="1" y="739"/>
                    </a:lnTo>
                    <a:cubicBezTo>
                      <a:pt x="1" y="784"/>
                      <a:pt x="39" y="829"/>
                      <a:pt x="91" y="829"/>
                    </a:cubicBezTo>
                    <a:lnTo>
                      <a:pt x="687" y="829"/>
                    </a:lnTo>
                    <a:cubicBezTo>
                      <a:pt x="732" y="829"/>
                      <a:pt x="771" y="784"/>
                      <a:pt x="778" y="739"/>
                    </a:cubicBezTo>
                    <a:lnTo>
                      <a:pt x="778" y="91"/>
                    </a:lnTo>
                    <a:cubicBezTo>
                      <a:pt x="778" y="39"/>
                      <a:pt x="732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6"/>
              <p:cNvSpPr/>
              <p:nvPr/>
            </p:nvSpPr>
            <p:spPr>
              <a:xfrm>
                <a:off x="4392603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16"/>
              <p:cNvSpPr/>
              <p:nvPr/>
            </p:nvSpPr>
            <p:spPr>
              <a:xfrm>
                <a:off x="4477231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693" y="829"/>
                    </a:lnTo>
                    <a:cubicBezTo>
                      <a:pt x="738" y="829"/>
                      <a:pt x="777" y="791"/>
                      <a:pt x="777" y="745"/>
                    </a:cubicBezTo>
                    <a:lnTo>
                      <a:pt x="777" y="85"/>
                    </a:lnTo>
                    <a:cubicBezTo>
                      <a:pt x="777" y="39"/>
                      <a:pt x="738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16"/>
              <p:cNvSpPr/>
              <p:nvPr/>
            </p:nvSpPr>
            <p:spPr>
              <a:xfrm>
                <a:off x="4562382" y="3651492"/>
                <a:ext cx="6712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1" h="830" extrusionOk="0">
                    <a:moveTo>
                      <a:pt x="84" y="1"/>
                    </a:moveTo>
                    <a:cubicBezTo>
                      <a:pt x="32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2" y="829"/>
                      <a:pt x="84" y="829"/>
                    </a:cubicBezTo>
                    <a:lnTo>
                      <a:pt x="687" y="829"/>
                    </a:lnTo>
                    <a:cubicBezTo>
                      <a:pt x="738" y="829"/>
                      <a:pt x="771" y="791"/>
                      <a:pt x="771" y="745"/>
                    </a:cubicBezTo>
                    <a:lnTo>
                      <a:pt x="771" y="85"/>
                    </a:lnTo>
                    <a:cubicBezTo>
                      <a:pt x="771" y="39"/>
                      <a:pt x="738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6"/>
              <p:cNvSpPr/>
              <p:nvPr/>
            </p:nvSpPr>
            <p:spPr>
              <a:xfrm>
                <a:off x="4646923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5" y="829"/>
                    </a:cubicBezTo>
                    <a:lnTo>
                      <a:pt x="693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6"/>
              <p:cNvSpPr/>
              <p:nvPr/>
            </p:nvSpPr>
            <p:spPr>
              <a:xfrm>
                <a:off x="4731464" y="3651492"/>
                <a:ext cx="6773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8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29"/>
                      <a:pt x="85" y="829"/>
                    </a:cubicBezTo>
                    <a:lnTo>
                      <a:pt x="694" y="829"/>
                    </a:lnTo>
                    <a:cubicBezTo>
                      <a:pt x="739" y="829"/>
                      <a:pt x="778" y="791"/>
                      <a:pt x="778" y="745"/>
                    </a:cubicBezTo>
                    <a:lnTo>
                      <a:pt x="778" y="85"/>
                    </a:lnTo>
                    <a:cubicBezTo>
                      <a:pt x="778" y="39"/>
                      <a:pt x="739" y="1"/>
                      <a:pt x="6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6"/>
              <p:cNvSpPr/>
              <p:nvPr/>
            </p:nvSpPr>
            <p:spPr>
              <a:xfrm>
                <a:off x="4816614" y="3651492"/>
                <a:ext cx="6721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2" h="830" extrusionOk="0">
                    <a:moveTo>
                      <a:pt x="78" y="1"/>
                    </a:moveTo>
                    <a:cubicBezTo>
                      <a:pt x="33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33" y="829"/>
                      <a:pt x="78" y="829"/>
                    </a:cubicBezTo>
                    <a:lnTo>
                      <a:pt x="687" y="829"/>
                    </a:lnTo>
                    <a:cubicBezTo>
                      <a:pt x="732" y="829"/>
                      <a:pt x="771" y="791"/>
                      <a:pt x="771" y="745"/>
                    </a:cubicBezTo>
                    <a:lnTo>
                      <a:pt x="771" y="85"/>
                    </a:lnTo>
                    <a:cubicBezTo>
                      <a:pt x="771" y="39"/>
                      <a:pt x="732" y="1"/>
                      <a:pt x="68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16"/>
              <p:cNvSpPr/>
              <p:nvPr/>
            </p:nvSpPr>
            <p:spPr>
              <a:xfrm>
                <a:off x="4901242" y="3651492"/>
                <a:ext cx="6712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771" h="830" extrusionOk="0">
                    <a:moveTo>
                      <a:pt x="91" y="1"/>
                    </a:moveTo>
                    <a:cubicBezTo>
                      <a:pt x="39" y="1"/>
                      <a:pt x="0" y="39"/>
                      <a:pt x="0" y="91"/>
                    </a:cubicBezTo>
                    <a:lnTo>
                      <a:pt x="0" y="739"/>
                    </a:lnTo>
                    <a:cubicBezTo>
                      <a:pt x="0" y="791"/>
                      <a:pt x="39" y="829"/>
                      <a:pt x="91" y="829"/>
                    </a:cubicBezTo>
                    <a:lnTo>
                      <a:pt x="686" y="829"/>
                    </a:lnTo>
                    <a:cubicBezTo>
                      <a:pt x="732" y="829"/>
                      <a:pt x="771" y="791"/>
                      <a:pt x="771" y="739"/>
                    </a:cubicBezTo>
                    <a:lnTo>
                      <a:pt x="771" y="91"/>
                    </a:lnTo>
                    <a:cubicBezTo>
                      <a:pt x="771" y="39"/>
                      <a:pt x="732" y="1"/>
                      <a:pt x="6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16"/>
              <p:cNvSpPr/>
              <p:nvPr/>
            </p:nvSpPr>
            <p:spPr>
              <a:xfrm>
                <a:off x="4984651" y="3651492"/>
                <a:ext cx="131991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830" extrusionOk="0">
                    <a:moveTo>
                      <a:pt x="117" y="1"/>
                    </a:moveTo>
                    <a:cubicBezTo>
                      <a:pt x="52" y="1"/>
                      <a:pt x="0" y="52"/>
                      <a:pt x="0" y="117"/>
                    </a:cubicBezTo>
                    <a:lnTo>
                      <a:pt x="0" y="713"/>
                    </a:lnTo>
                    <a:cubicBezTo>
                      <a:pt x="0" y="778"/>
                      <a:pt x="52" y="829"/>
                      <a:pt x="117" y="829"/>
                    </a:cubicBezTo>
                    <a:lnTo>
                      <a:pt x="1393" y="829"/>
                    </a:lnTo>
                    <a:cubicBezTo>
                      <a:pt x="1464" y="829"/>
                      <a:pt x="1516" y="778"/>
                      <a:pt x="1516" y="713"/>
                    </a:cubicBezTo>
                    <a:lnTo>
                      <a:pt x="1516" y="117"/>
                    </a:lnTo>
                    <a:cubicBezTo>
                      <a:pt x="1516" y="52"/>
                      <a:pt x="1457" y="1"/>
                      <a:pt x="13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6"/>
              <p:cNvSpPr/>
              <p:nvPr/>
            </p:nvSpPr>
            <p:spPr>
              <a:xfrm>
                <a:off x="3907211" y="3568605"/>
                <a:ext cx="112836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1296" h="830" extrusionOk="0">
                    <a:moveTo>
                      <a:pt x="110" y="1"/>
                    </a:moveTo>
                    <a:cubicBezTo>
                      <a:pt x="46" y="1"/>
                      <a:pt x="0" y="46"/>
                      <a:pt x="0" y="104"/>
                    </a:cubicBezTo>
                    <a:lnTo>
                      <a:pt x="0" y="719"/>
                    </a:lnTo>
                    <a:cubicBezTo>
                      <a:pt x="0" y="778"/>
                      <a:pt x="46" y="829"/>
                      <a:pt x="104" y="829"/>
                    </a:cubicBezTo>
                    <a:lnTo>
                      <a:pt x="1185" y="829"/>
                    </a:lnTo>
                    <a:cubicBezTo>
                      <a:pt x="1244" y="829"/>
                      <a:pt x="1289" y="778"/>
                      <a:pt x="1295" y="719"/>
                    </a:cubicBezTo>
                    <a:lnTo>
                      <a:pt x="1295" y="111"/>
                    </a:lnTo>
                    <a:cubicBezTo>
                      <a:pt x="1295" y="46"/>
                      <a:pt x="1244" y="1"/>
                      <a:pt x="1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6"/>
              <p:cNvSpPr/>
              <p:nvPr/>
            </p:nvSpPr>
            <p:spPr>
              <a:xfrm>
                <a:off x="4118085" y="3568605"/>
                <a:ext cx="7000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04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3" y="829"/>
                      <a:pt x="84" y="829"/>
                    </a:cubicBezTo>
                    <a:lnTo>
                      <a:pt x="719" y="829"/>
                    </a:lnTo>
                    <a:cubicBezTo>
                      <a:pt x="764" y="829"/>
                      <a:pt x="803" y="791"/>
                      <a:pt x="803" y="745"/>
                    </a:cubicBezTo>
                    <a:lnTo>
                      <a:pt x="803" y="85"/>
                    </a:lnTo>
                    <a:cubicBezTo>
                      <a:pt x="803" y="39"/>
                      <a:pt x="764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6"/>
              <p:cNvSpPr/>
              <p:nvPr/>
            </p:nvSpPr>
            <p:spPr>
              <a:xfrm>
                <a:off x="4202103" y="3568605"/>
                <a:ext cx="7052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0" h="830" extrusionOk="0">
                    <a:moveTo>
                      <a:pt x="91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91" y="829"/>
                    </a:cubicBezTo>
                    <a:lnTo>
                      <a:pt x="725" y="829"/>
                    </a:lnTo>
                    <a:cubicBezTo>
                      <a:pt x="771" y="829"/>
                      <a:pt x="810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1" y="1"/>
                      <a:pt x="72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16"/>
              <p:cNvSpPr/>
              <p:nvPr/>
            </p:nvSpPr>
            <p:spPr>
              <a:xfrm>
                <a:off x="4286644" y="3568605"/>
                <a:ext cx="7052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0" h="830" extrusionOk="0">
                    <a:moveTo>
                      <a:pt x="91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91" y="829"/>
                    </a:cubicBezTo>
                    <a:lnTo>
                      <a:pt x="726" y="829"/>
                    </a:lnTo>
                    <a:cubicBezTo>
                      <a:pt x="771" y="829"/>
                      <a:pt x="810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1" y="1"/>
                      <a:pt x="72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16"/>
              <p:cNvSpPr/>
              <p:nvPr/>
            </p:nvSpPr>
            <p:spPr>
              <a:xfrm>
                <a:off x="4371185" y="3568605"/>
                <a:ext cx="7061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1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29"/>
                      <a:pt x="85" y="829"/>
                    </a:cubicBezTo>
                    <a:lnTo>
                      <a:pt x="720" y="829"/>
                    </a:lnTo>
                    <a:cubicBezTo>
                      <a:pt x="771" y="829"/>
                      <a:pt x="810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1" y="1"/>
                      <a:pt x="7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6"/>
              <p:cNvSpPr/>
              <p:nvPr/>
            </p:nvSpPr>
            <p:spPr>
              <a:xfrm>
                <a:off x="4455813" y="3568605"/>
                <a:ext cx="7052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0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719" y="829"/>
                    </a:lnTo>
                    <a:cubicBezTo>
                      <a:pt x="771" y="829"/>
                      <a:pt x="810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1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6"/>
              <p:cNvSpPr/>
              <p:nvPr/>
            </p:nvSpPr>
            <p:spPr>
              <a:xfrm>
                <a:off x="4540354" y="3568605"/>
                <a:ext cx="7052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0" h="830" extrusionOk="0">
                    <a:moveTo>
                      <a:pt x="85" y="1"/>
                    </a:moveTo>
                    <a:cubicBezTo>
                      <a:pt x="39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39" y="829"/>
                      <a:pt x="85" y="829"/>
                    </a:cubicBezTo>
                    <a:lnTo>
                      <a:pt x="719" y="829"/>
                    </a:lnTo>
                    <a:cubicBezTo>
                      <a:pt x="771" y="829"/>
                      <a:pt x="810" y="791"/>
                      <a:pt x="804" y="745"/>
                    </a:cubicBezTo>
                    <a:lnTo>
                      <a:pt x="804" y="85"/>
                    </a:lnTo>
                    <a:cubicBezTo>
                      <a:pt x="804" y="39"/>
                      <a:pt x="771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16"/>
              <p:cNvSpPr/>
              <p:nvPr/>
            </p:nvSpPr>
            <p:spPr>
              <a:xfrm>
                <a:off x="4624895" y="3568605"/>
                <a:ext cx="7061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11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29"/>
                      <a:pt x="85" y="829"/>
                    </a:cubicBezTo>
                    <a:lnTo>
                      <a:pt x="720" y="829"/>
                    </a:lnTo>
                    <a:cubicBezTo>
                      <a:pt x="772" y="829"/>
                      <a:pt x="804" y="791"/>
                      <a:pt x="810" y="745"/>
                    </a:cubicBezTo>
                    <a:lnTo>
                      <a:pt x="810" y="85"/>
                    </a:lnTo>
                    <a:cubicBezTo>
                      <a:pt x="810" y="39"/>
                      <a:pt x="772" y="1"/>
                      <a:pt x="7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16"/>
              <p:cNvSpPr/>
              <p:nvPr/>
            </p:nvSpPr>
            <p:spPr>
              <a:xfrm>
                <a:off x="4709523" y="3568605"/>
                <a:ext cx="7000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04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719" y="829"/>
                    </a:lnTo>
                    <a:cubicBezTo>
                      <a:pt x="764" y="829"/>
                      <a:pt x="803" y="791"/>
                      <a:pt x="803" y="745"/>
                    </a:cubicBezTo>
                    <a:lnTo>
                      <a:pt x="803" y="85"/>
                    </a:lnTo>
                    <a:cubicBezTo>
                      <a:pt x="803" y="39"/>
                      <a:pt x="764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6"/>
              <p:cNvSpPr/>
              <p:nvPr/>
            </p:nvSpPr>
            <p:spPr>
              <a:xfrm>
                <a:off x="4794064" y="3568605"/>
                <a:ext cx="7000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04" h="830" extrusionOk="0">
                    <a:moveTo>
                      <a:pt x="85" y="1"/>
                    </a:moveTo>
                    <a:cubicBezTo>
                      <a:pt x="39" y="1"/>
                      <a:pt x="1" y="39"/>
                      <a:pt x="1" y="91"/>
                    </a:cubicBezTo>
                    <a:lnTo>
                      <a:pt x="1" y="745"/>
                    </a:lnTo>
                    <a:cubicBezTo>
                      <a:pt x="1" y="791"/>
                      <a:pt x="39" y="829"/>
                      <a:pt x="85" y="829"/>
                    </a:cubicBezTo>
                    <a:lnTo>
                      <a:pt x="719" y="829"/>
                    </a:lnTo>
                    <a:cubicBezTo>
                      <a:pt x="765" y="829"/>
                      <a:pt x="804" y="791"/>
                      <a:pt x="804" y="745"/>
                    </a:cubicBezTo>
                    <a:lnTo>
                      <a:pt x="804" y="91"/>
                    </a:lnTo>
                    <a:cubicBezTo>
                      <a:pt x="804" y="39"/>
                      <a:pt x="771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6"/>
              <p:cNvSpPr/>
              <p:nvPr/>
            </p:nvSpPr>
            <p:spPr>
              <a:xfrm>
                <a:off x="4878692" y="3568605"/>
                <a:ext cx="69913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29"/>
                      <a:pt x="84" y="829"/>
                    </a:cubicBezTo>
                    <a:lnTo>
                      <a:pt x="719" y="829"/>
                    </a:lnTo>
                    <a:cubicBezTo>
                      <a:pt x="764" y="829"/>
                      <a:pt x="803" y="791"/>
                      <a:pt x="803" y="745"/>
                    </a:cubicBezTo>
                    <a:lnTo>
                      <a:pt x="803" y="85"/>
                    </a:lnTo>
                    <a:cubicBezTo>
                      <a:pt x="803" y="39"/>
                      <a:pt x="764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6"/>
              <p:cNvSpPr/>
              <p:nvPr/>
            </p:nvSpPr>
            <p:spPr>
              <a:xfrm>
                <a:off x="4963233" y="3568605"/>
                <a:ext cx="70000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04" h="830" extrusionOk="0">
                    <a:moveTo>
                      <a:pt x="85" y="1"/>
                    </a:moveTo>
                    <a:cubicBezTo>
                      <a:pt x="39" y="1"/>
                      <a:pt x="0" y="39"/>
                      <a:pt x="0" y="91"/>
                    </a:cubicBezTo>
                    <a:lnTo>
                      <a:pt x="0" y="745"/>
                    </a:lnTo>
                    <a:cubicBezTo>
                      <a:pt x="0" y="797"/>
                      <a:pt x="39" y="829"/>
                      <a:pt x="85" y="829"/>
                    </a:cubicBezTo>
                    <a:lnTo>
                      <a:pt x="719" y="829"/>
                    </a:lnTo>
                    <a:cubicBezTo>
                      <a:pt x="765" y="829"/>
                      <a:pt x="803" y="797"/>
                      <a:pt x="803" y="745"/>
                    </a:cubicBezTo>
                    <a:lnTo>
                      <a:pt x="803" y="91"/>
                    </a:lnTo>
                    <a:cubicBezTo>
                      <a:pt x="803" y="39"/>
                      <a:pt x="765" y="1"/>
                      <a:pt x="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16"/>
              <p:cNvSpPr/>
              <p:nvPr/>
            </p:nvSpPr>
            <p:spPr>
              <a:xfrm>
                <a:off x="5047774" y="3569215"/>
                <a:ext cx="70000" cy="71654"/>
              </a:xfrm>
              <a:custGeom>
                <a:avLst/>
                <a:gdLst/>
                <a:ahLst/>
                <a:cxnLst/>
                <a:rect l="l" t="t" r="r" b="b"/>
                <a:pathLst>
                  <a:path w="804" h="823" extrusionOk="0">
                    <a:moveTo>
                      <a:pt x="85" y="0"/>
                    </a:moveTo>
                    <a:cubicBezTo>
                      <a:pt x="40" y="0"/>
                      <a:pt x="1" y="32"/>
                      <a:pt x="1" y="84"/>
                    </a:cubicBezTo>
                    <a:lnTo>
                      <a:pt x="1" y="738"/>
                    </a:lnTo>
                    <a:cubicBezTo>
                      <a:pt x="1" y="790"/>
                      <a:pt x="40" y="822"/>
                      <a:pt x="85" y="822"/>
                    </a:cubicBezTo>
                    <a:lnTo>
                      <a:pt x="720" y="822"/>
                    </a:lnTo>
                    <a:cubicBezTo>
                      <a:pt x="765" y="822"/>
                      <a:pt x="804" y="790"/>
                      <a:pt x="804" y="738"/>
                    </a:cubicBezTo>
                    <a:lnTo>
                      <a:pt x="804" y="84"/>
                    </a:lnTo>
                    <a:cubicBezTo>
                      <a:pt x="804" y="32"/>
                      <a:pt x="765" y="0"/>
                      <a:pt x="72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16"/>
              <p:cNvSpPr/>
              <p:nvPr/>
            </p:nvSpPr>
            <p:spPr>
              <a:xfrm>
                <a:off x="4075771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85" y="1"/>
                    </a:moveTo>
                    <a:cubicBezTo>
                      <a:pt x="39" y="1"/>
                      <a:pt x="0" y="39"/>
                      <a:pt x="0" y="85"/>
                    </a:cubicBezTo>
                    <a:lnTo>
                      <a:pt x="0" y="745"/>
                    </a:lnTo>
                    <a:cubicBezTo>
                      <a:pt x="0" y="791"/>
                      <a:pt x="39" y="830"/>
                      <a:pt x="85" y="830"/>
                    </a:cubicBezTo>
                    <a:lnTo>
                      <a:pt x="739" y="830"/>
                    </a:lnTo>
                    <a:cubicBezTo>
                      <a:pt x="791" y="830"/>
                      <a:pt x="829" y="791"/>
                      <a:pt x="829" y="745"/>
                    </a:cubicBezTo>
                    <a:lnTo>
                      <a:pt x="829" y="85"/>
                    </a:lnTo>
                    <a:cubicBezTo>
                      <a:pt x="829" y="39"/>
                      <a:pt x="791" y="1"/>
                      <a:pt x="7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16"/>
              <p:cNvSpPr/>
              <p:nvPr/>
            </p:nvSpPr>
            <p:spPr>
              <a:xfrm>
                <a:off x="4160312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92" y="1"/>
                    </a:moveTo>
                    <a:cubicBezTo>
                      <a:pt x="40" y="1"/>
                      <a:pt x="1" y="39"/>
                      <a:pt x="1" y="91"/>
                    </a:cubicBezTo>
                    <a:lnTo>
                      <a:pt x="1" y="745"/>
                    </a:lnTo>
                    <a:cubicBezTo>
                      <a:pt x="1" y="791"/>
                      <a:pt x="40" y="830"/>
                      <a:pt x="92" y="830"/>
                    </a:cubicBezTo>
                    <a:lnTo>
                      <a:pt x="746" y="830"/>
                    </a:lnTo>
                    <a:cubicBezTo>
                      <a:pt x="791" y="830"/>
                      <a:pt x="830" y="791"/>
                      <a:pt x="830" y="745"/>
                    </a:cubicBezTo>
                    <a:lnTo>
                      <a:pt x="830" y="91"/>
                    </a:lnTo>
                    <a:cubicBezTo>
                      <a:pt x="830" y="39"/>
                      <a:pt x="791" y="1"/>
                      <a:pt x="7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16"/>
              <p:cNvSpPr/>
              <p:nvPr/>
            </p:nvSpPr>
            <p:spPr>
              <a:xfrm>
                <a:off x="4245462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85"/>
                    </a:cubicBezTo>
                    <a:lnTo>
                      <a:pt x="1" y="745"/>
                    </a:lnTo>
                    <a:cubicBezTo>
                      <a:pt x="1" y="791"/>
                      <a:pt x="40" y="830"/>
                      <a:pt x="85" y="830"/>
                    </a:cubicBezTo>
                    <a:lnTo>
                      <a:pt x="739" y="830"/>
                    </a:lnTo>
                    <a:cubicBezTo>
                      <a:pt x="791" y="830"/>
                      <a:pt x="830" y="791"/>
                      <a:pt x="830" y="745"/>
                    </a:cubicBezTo>
                    <a:lnTo>
                      <a:pt x="830" y="85"/>
                    </a:lnTo>
                    <a:cubicBezTo>
                      <a:pt x="830" y="39"/>
                      <a:pt x="791" y="1"/>
                      <a:pt x="7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16"/>
              <p:cNvSpPr/>
              <p:nvPr/>
            </p:nvSpPr>
            <p:spPr>
              <a:xfrm>
                <a:off x="4330090" y="3486850"/>
                <a:ext cx="72177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29" h="830" extrusionOk="0">
                    <a:moveTo>
                      <a:pt x="97" y="1"/>
                    </a:moveTo>
                    <a:cubicBezTo>
                      <a:pt x="45" y="1"/>
                      <a:pt x="0" y="46"/>
                      <a:pt x="0" y="98"/>
                    </a:cubicBezTo>
                    <a:lnTo>
                      <a:pt x="0" y="739"/>
                    </a:lnTo>
                    <a:cubicBezTo>
                      <a:pt x="0" y="791"/>
                      <a:pt x="45" y="830"/>
                      <a:pt x="97" y="830"/>
                    </a:cubicBezTo>
                    <a:lnTo>
                      <a:pt x="738" y="830"/>
                    </a:lnTo>
                    <a:cubicBezTo>
                      <a:pt x="790" y="830"/>
                      <a:pt x="829" y="791"/>
                      <a:pt x="829" y="739"/>
                    </a:cubicBezTo>
                    <a:lnTo>
                      <a:pt x="829" y="98"/>
                    </a:lnTo>
                    <a:cubicBezTo>
                      <a:pt x="829" y="46"/>
                      <a:pt x="790" y="1"/>
                      <a:pt x="7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16"/>
              <p:cNvSpPr/>
              <p:nvPr/>
            </p:nvSpPr>
            <p:spPr>
              <a:xfrm>
                <a:off x="4415153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85" y="1"/>
                    </a:moveTo>
                    <a:cubicBezTo>
                      <a:pt x="40" y="1"/>
                      <a:pt x="1" y="39"/>
                      <a:pt x="1" y="91"/>
                    </a:cubicBezTo>
                    <a:lnTo>
                      <a:pt x="1" y="745"/>
                    </a:lnTo>
                    <a:cubicBezTo>
                      <a:pt x="1" y="791"/>
                      <a:pt x="40" y="830"/>
                      <a:pt x="85" y="830"/>
                    </a:cubicBezTo>
                    <a:lnTo>
                      <a:pt x="739" y="830"/>
                    </a:lnTo>
                    <a:cubicBezTo>
                      <a:pt x="791" y="830"/>
                      <a:pt x="830" y="791"/>
                      <a:pt x="830" y="745"/>
                    </a:cubicBezTo>
                    <a:lnTo>
                      <a:pt x="830" y="91"/>
                    </a:lnTo>
                    <a:cubicBezTo>
                      <a:pt x="830" y="39"/>
                      <a:pt x="791" y="1"/>
                      <a:pt x="7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16"/>
              <p:cNvSpPr/>
              <p:nvPr/>
            </p:nvSpPr>
            <p:spPr>
              <a:xfrm>
                <a:off x="4499781" y="3486850"/>
                <a:ext cx="7226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30" extrusionOk="0">
                    <a:moveTo>
                      <a:pt x="91" y="1"/>
                    </a:moveTo>
                    <a:cubicBezTo>
                      <a:pt x="39" y="1"/>
                      <a:pt x="0" y="39"/>
                      <a:pt x="0" y="91"/>
                    </a:cubicBezTo>
                    <a:lnTo>
                      <a:pt x="0" y="745"/>
                    </a:lnTo>
                    <a:cubicBezTo>
                      <a:pt x="0" y="791"/>
                      <a:pt x="39" y="830"/>
                      <a:pt x="91" y="830"/>
                    </a:cubicBezTo>
                    <a:lnTo>
                      <a:pt x="745" y="830"/>
                    </a:lnTo>
                    <a:cubicBezTo>
                      <a:pt x="790" y="830"/>
                      <a:pt x="829" y="791"/>
                      <a:pt x="829" y="745"/>
                    </a:cubicBezTo>
                    <a:lnTo>
                      <a:pt x="829" y="91"/>
                    </a:lnTo>
                    <a:cubicBezTo>
                      <a:pt x="829" y="39"/>
                      <a:pt x="790" y="1"/>
                      <a:pt x="7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16"/>
              <p:cNvSpPr/>
              <p:nvPr/>
            </p:nvSpPr>
            <p:spPr>
              <a:xfrm>
                <a:off x="4584932" y="3486850"/>
                <a:ext cx="71654" cy="72264"/>
              </a:xfrm>
              <a:custGeom>
                <a:avLst/>
                <a:gdLst/>
                <a:ahLst/>
                <a:cxnLst/>
                <a:rect l="l" t="t" r="r" b="b"/>
                <a:pathLst>
                  <a:path w="823" h="830" extrusionOk="0">
                    <a:moveTo>
                      <a:pt x="84" y="1"/>
                    </a:moveTo>
                    <a:cubicBezTo>
                      <a:pt x="39" y="1"/>
                      <a:pt x="0" y="39"/>
                      <a:pt x="0" y="91"/>
                    </a:cubicBezTo>
                    <a:lnTo>
                      <a:pt x="0" y="745"/>
                    </a:lnTo>
                    <a:cubicBezTo>
                      <a:pt x="0" y="791"/>
                      <a:pt x="39" y="830"/>
                      <a:pt x="84" y="830"/>
                    </a:cubicBezTo>
                    <a:lnTo>
                      <a:pt x="738" y="830"/>
                    </a:lnTo>
                    <a:cubicBezTo>
                      <a:pt x="790" y="830"/>
                      <a:pt x="823" y="791"/>
                      <a:pt x="823" y="745"/>
                    </a:cubicBezTo>
                    <a:lnTo>
                      <a:pt x="823" y="91"/>
                    </a:lnTo>
                    <a:cubicBezTo>
                      <a:pt x="823" y="39"/>
                      <a:pt x="784" y="1"/>
                      <a:pt x="7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16"/>
              <p:cNvSpPr/>
              <p:nvPr/>
            </p:nvSpPr>
            <p:spPr>
              <a:xfrm>
                <a:off x="4669473" y="3487460"/>
                <a:ext cx="72264" cy="7165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23" extrusionOk="0">
                    <a:moveTo>
                      <a:pt x="91" y="0"/>
                    </a:moveTo>
                    <a:cubicBezTo>
                      <a:pt x="39" y="0"/>
                      <a:pt x="0" y="39"/>
                      <a:pt x="0" y="84"/>
                    </a:cubicBezTo>
                    <a:lnTo>
                      <a:pt x="0" y="738"/>
                    </a:lnTo>
                    <a:cubicBezTo>
                      <a:pt x="0" y="784"/>
                      <a:pt x="39" y="823"/>
                      <a:pt x="91" y="823"/>
                    </a:cubicBezTo>
                    <a:lnTo>
                      <a:pt x="745" y="823"/>
                    </a:lnTo>
                    <a:cubicBezTo>
                      <a:pt x="791" y="823"/>
                      <a:pt x="829" y="784"/>
                      <a:pt x="829" y="738"/>
                    </a:cubicBezTo>
                    <a:lnTo>
                      <a:pt x="829" y="84"/>
                    </a:lnTo>
                    <a:cubicBezTo>
                      <a:pt x="829" y="39"/>
                      <a:pt x="791" y="0"/>
                      <a:pt x="74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16"/>
              <p:cNvSpPr/>
              <p:nvPr/>
            </p:nvSpPr>
            <p:spPr>
              <a:xfrm>
                <a:off x="4754623" y="3487460"/>
                <a:ext cx="72264" cy="71654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23" extrusionOk="0">
                    <a:moveTo>
                      <a:pt x="85" y="0"/>
                    </a:moveTo>
                    <a:cubicBezTo>
                      <a:pt x="39" y="0"/>
                      <a:pt x="0" y="39"/>
                      <a:pt x="0" y="84"/>
                    </a:cubicBezTo>
                    <a:lnTo>
                      <a:pt x="0" y="738"/>
                    </a:lnTo>
                    <a:cubicBezTo>
                      <a:pt x="0" y="784"/>
                      <a:pt x="39" y="823"/>
                      <a:pt x="85" y="823"/>
                    </a:cubicBezTo>
                    <a:lnTo>
                      <a:pt x="739" y="823"/>
                    </a:lnTo>
                    <a:cubicBezTo>
                      <a:pt x="790" y="823"/>
                      <a:pt x="829" y="784"/>
                      <a:pt x="829" y="738"/>
                    </a:cubicBezTo>
                    <a:lnTo>
                      <a:pt x="829" y="84"/>
                    </a:lnTo>
                    <a:cubicBezTo>
                      <a:pt x="829" y="39"/>
                      <a:pt x="790" y="0"/>
                      <a:pt x="7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16"/>
              <p:cNvSpPr/>
              <p:nvPr/>
            </p:nvSpPr>
            <p:spPr>
              <a:xfrm>
                <a:off x="4839164" y="3487460"/>
                <a:ext cx="72264" cy="71742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24" extrusionOk="0">
                    <a:moveTo>
                      <a:pt x="91" y="0"/>
                    </a:moveTo>
                    <a:cubicBezTo>
                      <a:pt x="40" y="0"/>
                      <a:pt x="1" y="39"/>
                      <a:pt x="1" y="84"/>
                    </a:cubicBezTo>
                    <a:lnTo>
                      <a:pt x="1" y="738"/>
                    </a:lnTo>
                    <a:cubicBezTo>
                      <a:pt x="1" y="784"/>
                      <a:pt x="40" y="823"/>
                      <a:pt x="91" y="823"/>
                    </a:cubicBezTo>
                    <a:lnTo>
                      <a:pt x="745" y="823"/>
                    </a:lnTo>
                    <a:cubicBezTo>
                      <a:pt x="748" y="823"/>
                      <a:pt x="751" y="823"/>
                      <a:pt x="754" y="823"/>
                    </a:cubicBezTo>
                    <a:cubicBezTo>
                      <a:pt x="796" y="823"/>
                      <a:pt x="830" y="781"/>
                      <a:pt x="830" y="738"/>
                    </a:cubicBezTo>
                    <a:lnTo>
                      <a:pt x="830" y="84"/>
                    </a:lnTo>
                    <a:cubicBezTo>
                      <a:pt x="830" y="39"/>
                      <a:pt x="791" y="0"/>
                      <a:pt x="74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16"/>
              <p:cNvSpPr/>
              <p:nvPr/>
            </p:nvSpPr>
            <p:spPr>
              <a:xfrm>
                <a:off x="4924315" y="3487460"/>
                <a:ext cx="72264" cy="72177"/>
              </a:xfrm>
              <a:custGeom>
                <a:avLst/>
                <a:gdLst/>
                <a:ahLst/>
                <a:cxnLst/>
                <a:rect l="l" t="t" r="r" b="b"/>
                <a:pathLst>
                  <a:path w="830" h="829" extrusionOk="0">
                    <a:moveTo>
                      <a:pt x="85" y="0"/>
                    </a:moveTo>
                    <a:cubicBezTo>
                      <a:pt x="39" y="0"/>
                      <a:pt x="1" y="39"/>
                      <a:pt x="1" y="84"/>
                    </a:cubicBezTo>
                    <a:lnTo>
                      <a:pt x="1" y="738"/>
                    </a:lnTo>
                    <a:cubicBezTo>
                      <a:pt x="1" y="784"/>
                      <a:pt x="39" y="829"/>
                      <a:pt x="85" y="829"/>
                    </a:cubicBezTo>
                    <a:lnTo>
                      <a:pt x="739" y="829"/>
                    </a:lnTo>
                    <a:cubicBezTo>
                      <a:pt x="791" y="829"/>
                      <a:pt x="829" y="784"/>
                      <a:pt x="829" y="738"/>
                    </a:cubicBezTo>
                    <a:lnTo>
                      <a:pt x="829" y="84"/>
                    </a:lnTo>
                    <a:cubicBezTo>
                      <a:pt x="829" y="39"/>
                      <a:pt x="791" y="0"/>
                      <a:pt x="7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16"/>
              <p:cNvSpPr/>
              <p:nvPr/>
            </p:nvSpPr>
            <p:spPr>
              <a:xfrm>
                <a:off x="5008856" y="3487460"/>
                <a:ext cx="106655" cy="72177"/>
              </a:xfrm>
              <a:custGeom>
                <a:avLst/>
                <a:gdLst/>
                <a:ahLst/>
                <a:cxnLst/>
                <a:rect l="l" t="t" r="r" b="b"/>
                <a:pathLst>
                  <a:path w="1225" h="829" extrusionOk="0">
                    <a:moveTo>
                      <a:pt x="105" y="0"/>
                    </a:moveTo>
                    <a:cubicBezTo>
                      <a:pt x="46" y="0"/>
                      <a:pt x="1" y="45"/>
                      <a:pt x="1" y="104"/>
                    </a:cubicBezTo>
                    <a:lnTo>
                      <a:pt x="1" y="719"/>
                    </a:lnTo>
                    <a:cubicBezTo>
                      <a:pt x="1" y="777"/>
                      <a:pt x="46" y="829"/>
                      <a:pt x="105" y="829"/>
                    </a:cubicBezTo>
                    <a:lnTo>
                      <a:pt x="1121" y="829"/>
                    </a:lnTo>
                    <a:cubicBezTo>
                      <a:pt x="1179" y="829"/>
                      <a:pt x="1225" y="777"/>
                      <a:pt x="1225" y="719"/>
                    </a:cubicBezTo>
                    <a:lnTo>
                      <a:pt x="1225" y="104"/>
                    </a:lnTo>
                    <a:cubicBezTo>
                      <a:pt x="1225" y="45"/>
                      <a:pt x="1179" y="0"/>
                      <a:pt x="11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1" name="Google Shape;281;p16"/>
            <p:cNvSpPr/>
            <p:nvPr/>
          </p:nvSpPr>
          <p:spPr>
            <a:xfrm>
              <a:off x="4276457" y="3967193"/>
              <a:ext cx="466930" cy="272426"/>
            </a:xfrm>
            <a:custGeom>
              <a:avLst/>
              <a:gdLst/>
              <a:ahLst/>
              <a:cxnLst/>
              <a:rect l="l" t="t" r="r" b="b"/>
              <a:pathLst>
                <a:path w="5363" h="3129" extrusionOk="0">
                  <a:moveTo>
                    <a:pt x="467" y="1"/>
                  </a:moveTo>
                  <a:cubicBezTo>
                    <a:pt x="208" y="1"/>
                    <a:pt x="1" y="208"/>
                    <a:pt x="1" y="467"/>
                  </a:cubicBezTo>
                  <a:lnTo>
                    <a:pt x="1" y="2656"/>
                  </a:lnTo>
                  <a:cubicBezTo>
                    <a:pt x="1" y="2915"/>
                    <a:pt x="208" y="3129"/>
                    <a:pt x="467" y="3129"/>
                  </a:cubicBezTo>
                  <a:lnTo>
                    <a:pt x="4897" y="3129"/>
                  </a:lnTo>
                  <a:cubicBezTo>
                    <a:pt x="5156" y="3129"/>
                    <a:pt x="5363" y="2922"/>
                    <a:pt x="5363" y="2662"/>
                  </a:cubicBezTo>
                  <a:lnTo>
                    <a:pt x="5363" y="474"/>
                  </a:lnTo>
                  <a:cubicBezTo>
                    <a:pt x="5363" y="215"/>
                    <a:pt x="5156" y="1"/>
                    <a:pt x="48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6"/>
            <p:cNvSpPr/>
            <p:nvPr/>
          </p:nvSpPr>
          <p:spPr>
            <a:xfrm>
              <a:off x="4298485" y="4135230"/>
              <a:ext cx="422962" cy="90286"/>
            </a:xfrm>
            <a:custGeom>
              <a:avLst/>
              <a:gdLst/>
              <a:ahLst/>
              <a:cxnLst/>
              <a:rect l="l" t="t" r="r" b="b"/>
              <a:pathLst>
                <a:path w="4858" h="1037" extrusionOk="0">
                  <a:moveTo>
                    <a:pt x="98" y="1"/>
                  </a:moveTo>
                  <a:cubicBezTo>
                    <a:pt x="46" y="1"/>
                    <a:pt x="0" y="20"/>
                    <a:pt x="0" y="40"/>
                  </a:cubicBezTo>
                  <a:cubicBezTo>
                    <a:pt x="0" y="65"/>
                    <a:pt x="46" y="78"/>
                    <a:pt x="98" y="78"/>
                  </a:cubicBezTo>
                  <a:lnTo>
                    <a:pt x="2390" y="78"/>
                  </a:lnTo>
                  <a:lnTo>
                    <a:pt x="2390" y="1017"/>
                  </a:lnTo>
                  <a:cubicBezTo>
                    <a:pt x="2390" y="1024"/>
                    <a:pt x="2409" y="1037"/>
                    <a:pt x="2429" y="1037"/>
                  </a:cubicBezTo>
                  <a:cubicBezTo>
                    <a:pt x="2448" y="1037"/>
                    <a:pt x="2468" y="1024"/>
                    <a:pt x="2468" y="1017"/>
                  </a:cubicBezTo>
                  <a:lnTo>
                    <a:pt x="2468" y="78"/>
                  </a:lnTo>
                  <a:lnTo>
                    <a:pt x="4760" y="78"/>
                  </a:lnTo>
                  <a:cubicBezTo>
                    <a:pt x="4812" y="78"/>
                    <a:pt x="4857" y="65"/>
                    <a:pt x="4857" y="40"/>
                  </a:cubicBezTo>
                  <a:cubicBezTo>
                    <a:pt x="4857" y="20"/>
                    <a:pt x="4812" y="1"/>
                    <a:pt x="476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6"/>
            <p:cNvSpPr/>
            <p:nvPr/>
          </p:nvSpPr>
          <p:spPr>
            <a:xfrm>
              <a:off x="4365613" y="3046558"/>
              <a:ext cx="298894" cy="233421"/>
            </a:xfrm>
            <a:custGeom>
              <a:avLst/>
              <a:gdLst/>
              <a:ahLst/>
              <a:cxnLst/>
              <a:rect l="l" t="t" r="r" b="b"/>
              <a:pathLst>
                <a:path w="3433" h="2681" extrusionOk="0">
                  <a:moveTo>
                    <a:pt x="1716" y="0"/>
                  </a:moveTo>
                  <a:cubicBezTo>
                    <a:pt x="771" y="0"/>
                    <a:pt x="0" y="693"/>
                    <a:pt x="0" y="1554"/>
                  </a:cubicBezTo>
                  <a:lnTo>
                    <a:pt x="0" y="2681"/>
                  </a:lnTo>
                  <a:lnTo>
                    <a:pt x="3432" y="2681"/>
                  </a:lnTo>
                  <a:lnTo>
                    <a:pt x="3432" y="1554"/>
                  </a:lnTo>
                  <a:cubicBezTo>
                    <a:pt x="3432" y="693"/>
                    <a:pt x="2662" y="0"/>
                    <a:pt x="17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6"/>
            <p:cNvSpPr/>
            <p:nvPr/>
          </p:nvSpPr>
          <p:spPr>
            <a:xfrm>
              <a:off x="4384767" y="2792761"/>
              <a:ext cx="252053" cy="270772"/>
            </a:xfrm>
            <a:custGeom>
              <a:avLst/>
              <a:gdLst/>
              <a:ahLst/>
              <a:cxnLst/>
              <a:rect l="l" t="t" r="r" b="b"/>
              <a:pathLst>
                <a:path w="2895" h="3110" extrusionOk="0">
                  <a:moveTo>
                    <a:pt x="1464" y="1"/>
                  </a:moveTo>
                  <a:cubicBezTo>
                    <a:pt x="667" y="1"/>
                    <a:pt x="0" y="273"/>
                    <a:pt x="0" y="1484"/>
                  </a:cubicBezTo>
                  <a:cubicBezTo>
                    <a:pt x="0" y="2695"/>
                    <a:pt x="1133" y="3109"/>
                    <a:pt x="1477" y="3109"/>
                  </a:cubicBezTo>
                  <a:cubicBezTo>
                    <a:pt x="1820" y="3109"/>
                    <a:pt x="2895" y="2682"/>
                    <a:pt x="2895" y="1484"/>
                  </a:cubicBezTo>
                  <a:cubicBezTo>
                    <a:pt x="2895" y="292"/>
                    <a:pt x="2267" y="1"/>
                    <a:pt x="146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6"/>
            <p:cNvSpPr/>
            <p:nvPr/>
          </p:nvSpPr>
          <p:spPr>
            <a:xfrm>
              <a:off x="4355426" y="2921967"/>
              <a:ext cx="310735" cy="67650"/>
            </a:xfrm>
            <a:custGeom>
              <a:avLst/>
              <a:gdLst/>
              <a:ahLst/>
              <a:cxnLst/>
              <a:rect l="l" t="t" r="r" b="b"/>
              <a:pathLst>
                <a:path w="3569" h="777" extrusionOk="0">
                  <a:moveTo>
                    <a:pt x="280" y="0"/>
                  </a:moveTo>
                  <a:cubicBezTo>
                    <a:pt x="68" y="0"/>
                    <a:pt x="0" y="138"/>
                    <a:pt x="0" y="317"/>
                  </a:cubicBezTo>
                  <a:cubicBezTo>
                    <a:pt x="0" y="518"/>
                    <a:pt x="149" y="777"/>
                    <a:pt x="389" y="777"/>
                  </a:cubicBezTo>
                  <a:cubicBezTo>
                    <a:pt x="596" y="777"/>
                    <a:pt x="765" y="615"/>
                    <a:pt x="765" y="408"/>
                  </a:cubicBezTo>
                  <a:cubicBezTo>
                    <a:pt x="765" y="207"/>
                    <a:pt x="674" y="58"/>
                    <a:pt x="363" y="6"/>
                  </a:cubicBezTo>
                  <a:cubicBezTo>
                    <a:pt x="333" y="2"/>
                    <a:pt x="305" y="0"/>
                    <a:pt x="280" y="0"/>
                  </a:cubicBezTo>
                  <a:close/>
                  <a:moveTo>
                    <a:pt x="3289" y="0"/>
                  </a:moveTo>
                  <a:cubicBezTo>
                    <a:pt x="3264" y="0"/>
                    <a:pt x="3236" y="2"/>
                    <a:pt x="3206" y="6"/>
                  </a:cubicBezTo>
                  <a:cubicBezTo>
                    <a:pt x="2889" y="58"/>
                    <a:pt x="2804" y="207"/>
                    <a:pt x="2804" y="408"/>
                  </a:cubicBezTo>
                  <a:cubicBezTo>
                    <a:pt x="2804" y="615"/>
                    <a:pt x="2973" y="777"/>
                    <a:pt x="3180" y="777"/>
                  </a:cubicBezTo>
                  <a:cubicBezTo>
                    <a:pt x="3413" y="777"/>
                    <a:pt x="3569" y="518"/>
                    <a:pt x="3569" y="317"/>
                  </a:cubicBezTo>
                  <a:cubicBezTo>
                    <a:pt x="3569" y="138"/>
                    <a:pt x="3502" y="0"/>
                    <a:pt x="328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16"/>
            <p:cNvSpPr/>
            <p:nvPr/>
          </p:nvSpPr>
          <p:spPr>
            <a:xfrm>
              <a:off x="4362740" y="2766032"/>
              <a:ext cx="359840" cy="202774"/>
            </a:xfrm>
            <a:custGeom>
              <a:avLst/>
              <a:gdLst/>
              <a:ahLst/>
              <a:cxnLst/>
              <a:rect l="l" t="t" r="r" b="b"/>
              <a:pathLst>
                <a:path w="4133" h="2329" extrusionOk="0">
                  <a:moveTo>
                    <a:pt x="1656" y="1"/>
                  </a:moveTo>
                  <a:cubicBezTo>
                    <a:pt x="1040" y="1"/>
                    <a:pt x="849" y="392"/>
                    <a:pt x="849" y="392"/>
                  </a:cubicBezTo>
                  <a:cubicBezTo>
                    <a:pt x="849" y="392"/>
                    <a:pt x="822" y="383"/>
                    <a:pt x="774" y="383"/>
                  </a:cubicBezTo>
                  <a:cubicBezTo>
                    <a:pt x="678" y="383"/>
                    <a:pt x="501" y="420"/>
                    <a:pt x="299" y="645"/>
                  </a:cubicBezTo>
                  <a:cubicBezTo>
                    <a:pt x="1" y="988"/>
                    <a:pt x="33" y="1376"/>
                    <a:pt x="98" y="1739"/>
                  </a:cubicBezTo>
                  <a:cubicBezTo>
                    <a:pt x="124" y="1888"/>
                    <a:pt x="344" y="2322"/>
                    <a:pt x="344" y="2322"/>
                  </a:cubicBezTo>
                  <a:cubicBezTo>
                    <a:pt x="344" y="2322"/>
                    <a:pt x="331" y="1953"/>
                    <a:pt x="415" y="1610"/>
                  </a:cubicBezTo>
                  <a:cubicBezTo>
                    <a:pt x="480" y="1376"/>
                    <a:pt x="719" y="943"/>
                    <a:pt x="719" y="943"/>
                  </a:cubicBezTo>
                  <a:cubicBezTo>
                    <a:pt x="719" y="943"/>
                    <a:pt x="1374" y="1331"/>
                    <a:pt x="2079" y="1428"/>
                  </a:cubicBezTo>
                  <a:cubicBezTo>
                    <a:pt x="2338" y="1463"/>
                    <a:pt x="2523" y="1467"/>
                    <a:pt x="2659" y="1467"/>
                  </a:cubicBezTo>
                  <a:cubicBezTo>
                    <a:pt x="2695" y="1467"/>
                    <a:pt x="2728" y="1467"/>
                    <a:pt x="2758" y="1467"/>
                  </a:cubicBezTo>
                  <a:cubicBezTo>
                    <a:pt x="2925" y="1467"/>
                    <a:pt x="2998" y="1475"/>
                    <a:pt x="3057" y="1584"/>
                  </a:cubicBezTo>
                  <a:cubicBezTo>
                    <a:pt x="3167" y="1784"/>
                    <a:pt x="3038" y="2328"/>
                    <a:pt x="3038" y="2328"/>
                  </a:cubicBezTo>
                  <a:cubicBezTo>
                    <a:pt x="3038" y="2328"/>
                    <a:pt x="4132" y="489"/>
                    <a:pt x="2028" y="42"/>
                  </a:cubicBezTo>
                  <a:cubicBezTo>
                    <a:pt x="1889" y="13"/>
                    <a:pt x="1766" y="1"/>
                    <a:pt x="16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6"/>
            <p:cNvSpPr/>
            <p:nvPr/>
          </p:nvSpPr>
          <p:spPr>
            <a:xfrm>
              <a:off x="4479495" y="3027317"/>
              <a:ext cx="61555" cy="76791"/>
            </a:xfrm>
            <a:custGeom>
              <a:avLst/>
              <a:gdLst/>
              <a:ahLst/>
              <a:cxnLst/>
              <a:rect l="l" t="t" r="r" b="b"/>
              <a:pathLst>
                <a:path w="707" h="882" extrusionOk="0">
                  <a:moveTo>
                    <a:pt x="356" y="1"/>
                  </a:moveTo>
                  <a:cubicBezTo>
                    <a:pt x="162" y="1"/>
                    <a:pt x="0" y="150"/>
                    <a:pt x="0" y="325"/>
                  </a:cubicBezTo>
                  <a:lnTo>
                    <a:pt x="0" y="558"/>
                  </a:lnTo>
                  <a:cubicBezTo>
                    <a:pt x="0" y="739"/>
                    <a:pt x="162" y="882"/>
                    <a:pt x="356" y="882"/>
                  </a:cubicBezTo>
                  <a:cubicBezTo>
                    <a:pt x="551" y="882"/>
                    <a:pt x="706" y="739"/>
                    <a:pt x="706" y="558"/>
                  </a:cubicBezTo>
                  <a:lnTo>
                    <a:pt x="706" y="325"/>
                  </a:lnTo>
                  <a:cubicBezTo>
                    <a:pt x="706" y="150"/>
                    <a:pt x="551" y="1"/>
                    <a:pt x="35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8" name="Google Shape;288;p16"/>
            <p:cNvGrpSpPr/>
            <p:nvPr/>
          </p:nvGrpSpPr>
          <p:grpSpPr>
            <a:xfrm>
              <a:off x="5294082" y="3687065"/>
              <a:ext cx="366544" cy="557129"/>
              <a:chOff x="2542675" y="2534750"/>
              <a:chExt cx="105250" cy="159975"/>
            </a:xfrm>
          </p:grpSpPr>
          <p:sp>
            <p:nvSpPr>
              <p:cNvPr id="289" name="Google Shape;289;p16"/>
              <p:cNvSpPr/>
              <p:nvPr/>
            </p:nvSpPr>
            <p:spPr>
              <a:xfrm>
                <a:off x="2542675" y="2534750"/>
                <a:ext cx="105250" cy="159975"/>
              </a:xfrm>
              <a:custGeom>
                <a:avLst/>
                <a:gdLst/>
                <a:ahLst/>
                <a:cxnLst/>
                <a:rect l="l" t="t" r="r" b="b"/>
                <a:pathLst>
                  <a:path w="4210" h="6399" extrusionOk="0">
                    <a:moveTo>
                      <a:pt x="2105" y="1"/>
                    </a:moveTo>
                    <a:cubicBezTo>
                      <a:pt x="2092" y="1"/>
                      <a:pt x="2079" y="1"/>
                      <a:pt x="2073" y="7"/>
                    </a:cubicBezTo>
                    <a:cubicBezTo>
                      <a:pt x="1231" y="27"/>
                      <a:pt x="512" y="901"/>
                      <a:pt x="188" y="2157"/>
                    </a:cubicBezTo>
                    <a:cubicBezTo>
                      <a:pt x="182" y="2183"/>
                      <a:pt x="175" y="2202"/>
                      <a:pt x="169" y="2228"/>
                    </a:cubicBezTo>
                    <a:cubicBezTo>
                      <a:pt x="59" y="2669"/>
                      <a:pt x="1" y="3161"/>
                      <a:pt x="1" y="3672"/>
                    </a:cubicBezTo>
                    <a:cubicBezTo>
                      <a:pt x="1" y="5699"/>
                      <a:pt x="940" y="6399"/>
                      <a:pt x="2105" y="6399"/>
                    </a:cubicBezTo>
                    <a:cubicBezTo>
                      <a:pt x="3264" y="6399"/>
                      <a:pt x="4210" y="5699"/>
                      <a:pt x="4210" y="3672"/>
                    </a:cubicBezTo>
                    <a:cubicBezTo>
                      <a:pt x="4210" y="3161"/>
                      <a:pt x="4145" y="2669"/>
                      <a:pt x="4042" y="2228"/>
                    </a:cubicBezTo>
                    <a:cubicBezTo>
                      <a:pt x="4035" y="2202"/>
                      <a:pt x="4029" y="2183"/>
                      <a:pt x="4022" y="2157"/>
                    </a:cubicBezTo>
                    <a:cubicBezTo>
                      <a:pt x="3698" y="907"/>
                      <a:pt x="2980" y="27"/>
                      <a:pt x="2138" y="7"/>
                    </a:cubicBezTo>
                    <a:cubicBezTo>
                      <a:pt x="2125" y="1"/>
                      <a:pt x="2118" y="1"/>
                      <a:pt x="210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16"/>
              <p:cNvSpPr/>
              <p:nvPr/>
            </p:nvSpPr>
            <p:spPr>
              <a:xfrm>
                <a:off x="2546900" y="2534925"/>
                <a:ext cx="9682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2222" extrusionOk="0">
                    <a:moveTo>
                      <a:pt x="1904" y="0"/>
                    </a:moveTo>
                    <a:lnTo>
                      <a:pt x="1904" y="2150"/>
                    </a:lnTo>
                    <a:lnTo>
                      <a:pt x="19" y="2150"/>
                    </a:lnTo>
                    <a:cubicBezTo>
                      <a:pt x="13" y="2176"/>
                      <a:pt x="6" y="2195"/>
                      <a:pt x="0" y="2221"/>
                    </a:cubicBezTo>
                    <a:lnTo>
                      <a:pt x="3873" y="2221"/>
                    </a:lnTo>
                    <a:cubicBezTo>
                      <a:pt x="3866" y="2195"/>
                      <a:pt x="3860" y="2176"/>
                      <a:pt x="3853" y="2150"/>
                    </a:cubicBezTo>
                    <a:lnTo>
                      <a:pt x="1969" y="2150"/>
                    </a:lnTo>
                    <a:lnTo>
                      <a:pt x="196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1" name="Google Shape;291;p16"/>
            <p:cNvSpPr/>
            <p:nvPr/>
          </p:nvSpPr>
          <p:spPr>
            <a:xfrm>
              <a:off x="3783752" y="3728197"/>
              <a:ext cx="426270" cy="919668"/>
            </a:xfrm>
            <a:custGeom>
              <a:avLst/>
              <a:gdLst/>
              <a:ahLst/>
              <a:cxnLst/>
              <a:rect l="l" t="t" r="r" b="b"/>
              <a:pathLst>
                <a:path w="4896" h="10563" extrusionOk="0">
                  <a:moveTo>
                    <a:pt x="2001" y="0"/>
                  </a:moveTo>
                  <a:cubicBezTo>
                    <a:pt x="1962" y="0"/>
                    <a:pt x="1923" y="20"/>
                    <a:pt x="1891" y="59"/>
                  </a:cubicBezTo>
                  <a:cubicBezTo>
                    <a:pt x="1632" y="343"/>
                    <a:pt x="1664" y="1736"/>
                    <a:pt x="1671" y="2655"/>
                  </a:cubicBezTo>
                  <a:cubicBezTo>
                    <a:pt x="1677" y="3128"/>
                    <a:pt x="1677" y="3478"/>
                    <a:pt x="1619" y="3484"/>
                  </a:cubicBezTo>
                  <a:cubicBezTo>
                    <a:pt x="1617" y="3486"/>
                    <a:pt x="1616" y="3487"/>
                    <a:pt x="1614" y="3487"/>
                  </a:cubicBezTo>
                  <a:cubicBezTo>
                    <a:pt x="1609" y="3487"/>
                    <a:pt x="1604" y="3481"/>
                    <a:pt x="1600" y="3471"/>
                  </a:cubicBezTo>
                  <a:cubicBezTo>
                    <a:pt x="1477" y="3258"/>
                    <a:pt x="1554" y="1004"/>
                    <a:pt x="1153" y="654"/>
                  </a:cubicBezTo>
                  <a:cubicBezTo>
                    <a:pt x="1125" y="626"/>
                    <a:pt x="1087" y="608"/>
                    <a:pt x="1047" y="608"/>
                  </a:cubicBezTo>
                  <a:cubicBezTo>
                    <a:pt x="1041" y="608"/>
                    <a:pt x="1036" y="608"/>
                    <a:pt x="1030" y="609"/>
                  </a:cubicBezTo>
                  <a:cubicBezTo>
                    <a:pt x="1017" y="609"/>
                    <a:pt x="1010" y="615"/>
                    <a:pt x="997" y="615"/>
                  </a:cubicBezTo>
                  <a:cubicBezTo>
                    <a:pt x="978" y="622"/>
                    <a:pt x="965" y="635"/>
                    <a:pt x="946" y="654"/>
                  </a:cubicBezTo>
                  <a:cubicBezTo>
                    <a:pt x="933" y="674"/>
                    <a:pt x="920" y="693"/>
                    <a:pt x="907" y="719"/>
                  </a:cubicBezTo>
                  <a:cubicBezTo>
                    <a:pt x="622" y="1282"/>
                    <a:pt x="894" y="3769"/>
                    <a:pt x="784" y="3853"/>
                  </a:cubicBezTo>
                  <a:cubicBezTo>
                    <a:pt x="777" y="3853"/>
                    <a:pt x="777" y="3860"/>
                    <a:pt x="777" y="3860"/>
                  </a:cubicBezTo>
                  <a:cubicBezTo>
                    <a:pt x="777" y="3860"/>
                    <a:pt x="777" y="3860"/>
                    <a:pt x="777" y="3860"/>
                  </a:cubicBezTo>
                  <a:cubicBezTo>
                    <a:pt x="644" y="3860"/>
                    <a:pt x="628" y="1675"/>
                    <a:pt x="286" y="1675"/>
                  </a:cubicBezTo>
                  <a:cubicBezTo>
                    <a:pt x="280" y="1675"/>
                    <a:pt x="273" y="1676"/>
                    <a:pt x="266" y="1677"/>
                  </a:cubicBezTo>
                  <a:cubicBezTo>
                    <a:pt x="220" y="1690"/>
                    <a:pt x="181" y="1742"/>
                    <a:pt x="149" y="1820"/>
                  </a:cubicBezTo>
                  <a:cubicBezTo>
                    <a:pt x="0" y="2208"/>
                    <a:pt x="71" y="3264"/>
                    <a:pt x="71" y="3640"/>
                  </a:cubicBezTo>
                  <a:cubicBezTo>
                    <a:pt x="78" y="4067"/>
                    <a:pt x="97" y="4494"/>
                    <a:pt x="155" y="4922"/>
                  </a:cubicBezTo>
                  <a:cubicBezTo>
                    <a:pt x="227" y="5446"/>
                    <a:pt x="337" y="5971"/>
                    <a:pt x="492" y="6482"/>
                  </a:cubicBezTo>
                  <a:cubicBezTo>
                    <a:pt x="596" y="6819"/>
                    <a:pt x="712" y="7156"/>
                    <a:pt x="855" y="7486"/>
                  </a:cubicBezTo>
                  <a:cubicBezTo>
                    <a:pt x="1004" y="7836"/>
                    <a:pt x="894" y="10562"/>
                    <a:pt x="894" y="10562"/>
                  </a:cubicBezTo>
                  <a:lnTo>
                    <a:pt x="3665" y="10562"/>
                  </a:lnTo>
                  <a:cubicBezTo>
                    <a:pt x="3665" y="10562"/>
                    <a:pt x="3426" y="8192"/>
                    <a:pt x="3665" y="7661"/>
                  </a:cubicBezTo>
                  <a:cubicBezTo>
                    <a:pt x="3898" y="7130"/>
                    <a:pt x="4378" y="6703"/>
                    <a:pt x="4604" y="5777"/>
                  </a:cubicBezTo>
                  <a:cubicBezTo>
                    <a:pt x="4708" y="5343"/>
                    <a:pt x="4799" y="3873"/>
                    <a:pt x="4799" y="3873"/>
                  </a:cubicBezTo>
                  <a:cubicBezTo>
                    <a:pt x="4799" y="3873"/>
                    <a:pt x="4896" y="2694"/>
                    <a:pt x="4779" y="2383"/>
                  </a:cubicBezTo>
                  <a:cubicBezTo>
                    <a:pt x="4747" y="2286"/>
                    <a:pt x="4695" y="2241"/>
                    <a:pt x="4630" y="2215"/>
                  </a:cubicBezTo>
                  <a:cubicBezTo>
                    <a:pt x="4611" y="2208"/>
                    <a:pt x="4590" y="2205"/>
                    <a:pt x="4568" y="2205"/>
                  </a:cubicBezTo>
                  <a:cubicBezTo>
                    <a:pt x="4546" y="2205"/>
                    <a:pt x="4523" y="2208"/>
                    <a:pt x="4501" y="2215"/>
                  </a:cubicBezTo>
                  <a:cubicBezTo>
                    <a:pt x="4378" y="2247"/>
                    <a:pt x="4255" y="2364"/>
                    <a:pt x="4190" y="2519"/>
                  </a:cubicBezTo>
                  <a:cubicBezTo>
                    <a:pt x="4073" y="2798"/>
                    <a:pt x="4022" y="3147"/>
                    <a:pt x="4015" y="3413"/>
                  </a:cubicBezTo>
                  <a:cubicBezTo>
                    <a:pt x="4015" y="3426"/>
                    <a:pt x="4015" y="3432"/>
                    <a:pt x="4015" y="3445"/>
                  </a:cubicBezTo>
                  <a:cubicBezTo>
                    <a:pt x="4015" y="3471"/>
                    <a:pt x="4015" y="3504"/>
                    <a:pt x="4015" y="3530"/>
                  </a:cubicBezTo>
                  <a:cubicBezTo>
                    <a:pt x="4009" y="3827"/>
                    <a:pt x="4034" y="4320"/>
                    <a:pt x="3737" y="4333"/>
                  </a:cubicBezTo>
                  <a:cubicBezTo>
                    <a:pt x="3691" y="4333"/>
                    <a:pt x="3607" y="4281"/>
                    <a:pt x="3568" y="4190"/>
                  </a:cubicBezTo>
                  <a:cubicBezTo>
                    <a:pt x="3562" y="4177"/>
                    <a:pt x="3555" y="4164"/>
                    <a:pt x="3555" y="4145"/>
                  </a:cubicBezTo>
                  <a:cubicBezTo>
                    <a:pt x="3555" y="4145"/>
                    <a:pt x="3555" y="4145"/>
                    <a:pt x="3555" y="4138"/>
                  </a:cubicBezTo>
                  <a:cubicBezTo>
                    <a:pt x="3387" y="3433"/>
                    <a:pt x="3645" y="434"/>
                    <a:pt x="3046" y="434"/>
                  </a:cubicBezTo>
                  <a:cubicBezTo>
                    <a:pt x="3045" y="434"/>
                    <a:pt x="3044" y="434"/>
                    <a:pt x="3044" y="434"/>
                  </a:cubicBezTo>
                  <a:cubicBezTo>
                    <a:pt x="2610" y="441"/>
                    <a:pt x="2610" y="1936"/>
                    <a:pt x="2616" y="2785"/>
                  </a:cubicBezTo>
                  <a:cubicBezTo>
                    <a:pt x="2616" y="3122"/>
                    <a:pt x="2616" y="3355"/>
                    <a:pt x="2590" y="3368"/>
                  </a:cubicBezTo>
                  <a:cubicBezTo>
                    <a:pt x="2590" y="3368"/>
                    <a:pt x="2590" y="3368"/>
                    <a:pt x="2590" y="3368"/>
                  </a:cubicBezTo>
                  <a:cubicBezTo>
                    <a:pt x="2494" y="3368"/>
                    <a:pt x="2622" y="0"/>
                    <a:pt x="20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16"/>
            <p:cNvSpPr/>
            <p:nvPr/>
          </p:nvSpPr>
          <p:spPr>
            <a:xfrm flipH="1">
              <a:off x="5272926" y="3728197"/>
              <a:ext cx="426270" cy="919668"/>
            </a:xfrm>
            <a:custGeom>
              <a:avLst/>
              <a:gdLst/>
              <a:ahLst/>
              <a:cxnLst/>
              <a:rect l="l" t="t" r="r" b="b"/>
              <a:pathLst>
                <a:path w="4896" h="10563" extrusionOk="0">
                  <a:moveTo>
                    <a:pt x="2001" y="0"/>
                  </a:moveTo>
                  <a:cubicBezTo>
                    <a:pt x="1962" y="0"/>
                    <a:pt x="1923" y="20"/>
                    <a:pt x="1891" y="59"/>
                  </a:cubicBezTo>
                  <a:cubicBezTo>
                    <a:pt x="1632" y="343"/>
                    <a:pt x="1664" y="1736"/>
                    <a:pt x="1671" y="2655"/>
                  </a:cubicBezTo>
                  <a:cubicBezTo>
                    <a:pt x="1677" y="3128"/>
                    <a:pt x="1677" y="3478"/>
                    <a:pt x="1619" y="3484"/>
                  </a:cubicBezTo>
                  <a:cubicBezTo>
                    <a:pt x="1617" y="3486"/>
                    <a:pt x="1616" y="3487"/>
                    <a:pt x="1614" y="3487"/>
                  </a:cubicBezTo>
                  <a:cubicBezTo>
                    <a:pt x="1609" y="3487"/>
                    <a:pt x="1604" y="3481"/>
                    <a:pt x="1600" y="3471"/>
                  </a:cubicBezTo>
                  <a:cubicBezTo>
                    <a:pt x="1477" y="3258"/>
                    <a:pt x="1554" y="1004"/>
                    <a:pt x="1153" y="654"/>
                  </a:cubicBezTo>
                  <a:cubicBezTo>
                    <a:pt x="1125" y="626"/>
                    <a:pt x="1087" y="608"/>
                    <a:pt x="1047" y="608"/>
                  </a:cubicBezTo>
                  <a:cubicBezTo>
                    <a:pt x="1041" y="608"/>
                    <a:pt x="1036" y="608"/>
                    <a:pt x="1030" y="609"/>
                  </a:cubicBezTo>
                  <a:cubicBezTo>
                    <a:pt x="1017" y="609"/>
                    <a:pt x="1010" y="615"/>
                    <a:pt x="997" y="615"/>
                  </a:cubicBezTo>
                  <a:cubicBezTo>
                    <a:pt x="978" y="622"/>
                    <a:pt x="965" y="635"/>
                    <a:pt x="946" y="654"/>
                  </a:cubicBezTo>
                  <a:cubicBezTo>
                    <a:pt x="933" y="674"/>
                    <a:pt x="920" y="693"/>
                    <a:pt x="907" y="719"/>
                  </a:cubicBezTo>
                  <a:cubicBezTo>
                    <a:pt x="622" y="1282"/>
                    <a:pt x="894" y="3769"/>
                    <a:pt x="784" y="3853"/>
                  </a:cubicBezTo>
                  <a:cubicBezTo>
                    <a:pt x="777" y="3853"/>
                    <a:pt x="777" y="3860"/>
                    <a:pt x="777" y="3860"/>
                  </a:cubicBezTo>
                  <a:cubicBezTo>
                    <a:pt x="777" y="3860"/>
                    <a:pt x="777" y="3860"/>
                    <a:pt x="777" y="3860"/>
                  </a:cubicBezTo>
                  <a:cubicBezTo>
                    <a:pt x="644" y="3860"/>
                    <a:pt x="628" y="1675"/>
                    <a:pt x="286" y="1675"/>
                  </a:cubicBezTo>
                  <a:cubicBezTo>
                    <a:pt x="280" y="1675"/>
                    <a:pt x="273" y="1676"/>
                    <a:pt x="266" y="1677"/>
                  </a:cubicBezTo>
                  <a:cubicBezTo>
                    <a:pt x="220" y="1690"/>
                    <a:pt x="181" y="1742"/>
                    <a:pt x="149" y="1820"/>
                  </a:cubicBezTo>
                  <a:cubicBezTo>
                    <a:pt x="0" y="2208"/>
                    <a:pt x="71" y="3264"/>
                    <a:pt x="71" y="3640"/>
                  </a:cubicBezTo>
                  <a:cubicBezTo>
                    <a:pt x="78" y="4067"/>
                    <a:pt x="97" y="4494"/>
                    <a:pt x="155" y="4922"/>
                  </a:cubicBezTo>
                  <a:cubicBezTo>
                    <a:pt x="227" y="5446"/>
                    <a:pt x="337" y="5971"/>
                    <a:pt x="492" y="6482"/>
                  </a:cubicBezTo>
                  <a:cubicBezTo>
                    <a:pt x="596" y="6819"/>
                    <a:pt x="712" y="7156"/>
                    <a:pt x="855" y="7486"/>
                  </a:cubicBezTo>
                  <a:cubicBezTo>
                    <a:pt x="1004" y="7836"/>
                    <a:pt x="894" y="10562"/>
                    <a:pt x="894" y="10562"/>
                  </a:cubicBezTo>
                  <a:lnTo>
                    <a:pt x="3665" y="10562"/>
                  </a:lnTo>
                  <a:cubicBezTo>
                    <a:pt x="3665" y="10562"/>
                    <a:pt x="3426" y="8192"/>
                    <a:pt x="3665" y="7661"/>
                  </a:cubicBezTo>
                  <a:cubicBezTo>
                    <a:pt x="3898" y="7130"/>
                    <a:pt x="4378" y="6703"/>
                    <a:pt x="4604" y="5777"/>
                  </a:cubicBezTo>
                  <a:cubicBezTo>
                    <a:pt x="4708" y="5343"/>
                    <a:pt x="4799" y="3873"/>
                    <a:pt x="4799" y="3873"/>
                  </a:cubicBezTo>
                  <a:cubicBezTo>
                    <a:pt x="4799" y="3873"/>
                    <a:pt x="4896" y="2694"/>
                    <a:pt x="4779" y="2383"/>
                  </a:cubicBezTo>
                  <a:cubicBezTo>
                    <a:pt x="4747" y="2286"/>
                    <a:pt x="4695" y="2241"/>
                    <a:pt x="4630" y="2215"/>
                  </a:cubicBezTo>
                  <a:cubicBezTo>
                    <a:pt x="4611" y="2208"/>
                    <a:pt x="4590" y="2205"/>
                    <a:pt x="4568" y="2205"/>
                  </a:cubicBezTo>
                  <a:cubicBezTo>
                    <a:pt x="4546" y="2205"/>
                    <a:pt x="4523" y="2208"/>
                    <a:pt x="4501" y="2215"/>
                  </a:cubicBezTo>
                  <a:cubicBezTo>
                    <a:pt x="4378" y="2247"/>
                    <a:pt x="4255" y="2364"/>
                    <a:pt x="4190" y="2519"/>
                  </a:cubicBezTo>
                  <a:cubicBezTo>
                    <a:pt x="4073" y="2798"/>
                    <a:pt x="4022" y="3147"/>
                    <a:pt x="4015" y="3413"/>
                  </a:cubicBezTo>
                  <a:cubicBezTo>
                    <a:pt x="4015" y="3426"/>
                    <a:pt x="4015" y="3432"/>
                    <a:pt x="4015" y="3445"/>
                  </a:cubicBezTo>
                  <a:cubicBezTo>
                    <a:pt x="4015" y="3471"/>
                    <a:pt x="4015" y="3504"/>
                    <a:pt x="4015" y="3530"/>
                  </a:cubicBezTo>
                  <a:cubicBezTo>
                    <a:pt x="4009" y="3827"/>
                    <a:pt x="4034" y="4320"/>
                    <a:pt x="3737" y="4333"/>
                  </a:cubicBezTo>
                  <a:cubicBezTo>
                    <a:pt x="3691" y="4333"/>
                    <a:pt x="3607" y="4281"/>
                    <a:pt x="3568" y="4190"/>
                  </a:cubicBezTo>
                  <a:cubicBezTo>
                    <a:pt x="3562" y="4177"/>
                    <a:pt x="3555" y="4164"/>
                    <a:pt x="3555" y="4145"/>
                  </a:cubicBezTo>
                  <a:cubicBezTo>
                    <a:pt x="3555" y="4145"/>
                    <a:pt x="3555" y="4145"/>
                    <a:pt x="3555" y="4138"/>
                  </a:cubicBezTo>
                  <a:cubicBezTo>
                    <a:pt x="3387" y="3433"/>
                    <a:pt x="3645" y="434"/>
                    <a:pt x="3046" y="434"/>
                  </a:cubicBezTo>
                  <a:cubicBezTo>
                    <a:pt x="3045" y="434"/>
                    <a:pt x="3044" y="434"/>
                    <a:pt x="3044" y="434"/>
                  </a:cubicBezTo>
                  <a:cubicBezTo>
                    <a:pt x="2610" y="441"/>
                    <a:pt x="2610" y="1936"/>
                    <a:pt x="2616" y="2785"/>
                  </a:cubicBezTo>
                  <a:cubicBezTo>
                    <a:pt x="2616" y="3122"/>
                    <a:pt x="2616" y="3355"/>
                    <a:pt x="2590" y="3368"/>
                  </a:cubicBezTo>
                  <a:cubicBezTo>
                    <a:pt x="2590" y="3368"/>
                    <a:pt x="2590" y="3368"/>
                    <a:pt x="2590" y="3368"/>
                  </a:cubicBezTo>
                  <a:cubicBezTo>
                    <a:pt x="2494" y="3368"/>
                    <a:pt x="2622" y="0"/>
                    <a:pt x="20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93" name="Google Shape;293;p16"/>
            <p:cNvCxnSpPr/>
            <p:nvPr/>
          </p:nvCxnSpPr>
          <p:spPr>
            <a:xfrm>
              <a:off x="3519017" y="4646450"/>
              <a:ext cx="23232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895350"/>
            <a:ext cx="815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800" dirty="0" smtClean="0">
                <a:solidFill>
                  <a:schemeClr val="accent6">
                    <a:lumMod val="50000"/>
                  </a:schemeClr>
                </a:solidFill>
              </a:rPr>
              <a:t>Један од проблема са којим смо се суочили на почетку реализације наставе на даљину је недостатак опреме (рачунара и интернет конекције) од стране ученика. </a:t>
            </a:r>
          </a:p>
          <a:p>
            <a:endParaRPr lang="sr-Cyrl-RS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sr-Cyrl-RS" sz="1800" dirty="0" smtClean="0">
                <a:solidFill>
                  <a:schemeClr val="accent6">
                    <a:lumMod val="50000"/>
                  </a:schemeClr>
                </a:solidFill>
              </a:rPr>
              <a:t>Како би се ученици довели у равноправан положај тј. како би сви ученици могли пратити наставу на даљину Министарство просвјете и културе је обавезало школе да ученицима уз реверс омогуће кориштење школских лаптоп рачунара, а у договору са компанијом Мтел обезбјеђен је бесплатан интернет за све ученике из породица тешког материјалног стања.</a:t>
            </a:r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8"/>
          <p:cNvSpPr txBox="1">
            <a:spLocks noGrp="1"/>
          </p:cNvSpPr>
          <p:nvPr>
            <p:ph type="title"/>
          </p:nvPr>
        </p:nvSpPr>
        <p:spPr>
          <a:xfrm>
            <a:off x="0" y="1657350"/>
            <a:ext cx="7162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r-Cyrl-BA" sz="3600" dirty="0" smtClean="0">
                <a:solidFill>
                  <a:schemeClr val="accent6">
                    <a:lumMod val="50000"/>
                  </a:schemeClr>
                </a:solidFill>
              </a:rPr>
              <a:t>Т</a:t>
            </a:r>
            <a:r>
              <a:rPr lang="sr-Cyrl-RS" sz="3600" dirty="0" smtClean="0">
                <a:solidFill>
                  <a:schemeClr val="accent6">
                    <a:lumMod val="50000"/>
                  </a:schemeClr>
                </a:solidFill>
              </a:rPr>
              <a:t>В настава</a:t>
            </a:r>
            <a:endParaRPr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125" name="Group 124"/>
          <p:cNvGrpSpPr/>
          <p:nvPr/>
        </p:nvGrpSpPr>
        <p:grpSpPr>
          <a:xfrm>
            <a:off x="5943600" y="2419350"/>
            <a:ext cx="3085015" cy="2419351"/>
            <a:chOff x="2553785" y="1598418"/>
            <a:chExt cx="3884030" cy="2762677"/>
          </a:xfrm>
        </p:grpSpPr>
        <p:sp>
          <p:nvSpPr>
            <p:cNvPr id="429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0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441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8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449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1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462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1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472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5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486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487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89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5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9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0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511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512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3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4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5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16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517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8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9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0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21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41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1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000" y="514350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Током школске 2019/20. године ТВ настава реализована је за све ученике основних школа.</a:t>
            </a:r>
          </a:p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Снимање и емитовање ТВ часова организовали су и реализовали Републички педагошки завод, РТРС, активи директора у појединим општинама/градовима и предметни наставници.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81000" y="226695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Снимање часова почело је 16. марта, а емитовање 17. марта 2020. године. 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1000" y="318135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Имајући у виду да су сви наставни предмети једнако важни за цјеловит развој ученикаТВ наставом обухватили смо сва наставна подручја у првом, те све наставне предмете од другог до деветог разреда.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41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1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000" y="590550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Часови су реализовани по јединственом распореду часова у стандардним терминима за поједине разреде.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81000" y="150495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Наставници су у договору и у сарадњи са савјетницима за поједине наставне предмете  у Републичком педагогшком заводу припремали наставни материјал и задатке за ученике.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1000" y="2800350"/>
            <a:ext cx="632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Евентуалне нејасноће које су имали ученици рјешавали су њихови предметни наставници, дајући им додатне појашњења употребом алата за синхрону и асинхрону комуникацију.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781800" y="3105150"/>
            <a:ext cx="2362200" cy="2038350"/>
            <a:chOff x="2553785" y="1598418"/>
            <a:chExt cx="3884030" cy="2762677"/>
          </a:xfrm>
        </p:grpSpPr>
        <p:sp>
          <p:nvSpPr>
            <p:cNvPr id="3" name="Google Shape;429;p18"/>
            <p:cNvSpPr/>
            <p:nvPr/>
          </p:nvSpPr>
          <p:spPr>
            <a:xfrm>
              <a:off x="4114799" y="2876550"/>
              <a:ext cx="1873069" cy="1471854"/>
            </a:xfrm>
            <a:custGeom>
              <a:avLst/>
              <a:gdLst/>
              <a:ahLst/>
              <a:cxnLst/>
              <a:rect l="l" t="t" r="r" b="b"/>
              <a:pathLst>
                <a:path w="30269" h="22802" extrusionOk="0">
                  <a:moveTo>
                    <a:pt x="15135" y="1"/>
                  </a:moveTo>
                  <a:cubicBezTo>
                    <a:pt x="6774" y="1"/>
                    <a:pt x="1" y="6774"/>
                    <a:pt x="1" y="15134"/>
                  </a:cubicBezTo>
                  <a:cubicBezTo>
                    <a:pt x="1" y="17932"/>
                    <a:pt x="758" y="20555"/>
                    <a:pt x="2086" y="22802"/>
                  </a:cubicBezTo>
                  <a:lnTo>
                    <a:pt x="28177" y="22802"/>
                  </a:lnTo>
                  <a:cubicBezTo>
                    <a:pt x="29504" y="20555"/>
                    <a:pt x="30268" y="17932"/>
                    <a:pt x="30268" y="15134"/>
                  </a:cubicBezTo>
                  <a:cubicBezTo>
                    <a:pt x="30268" y="6774"/>
                    <a:pt x="23488" y="1"/>
                    <a:pt x="151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430;p18"/>
            <p:cNvSpPr/>
            <p:nvPr/>
          </p:nvSpPr>
          <p:spPr>
            <a:xfrm>
              <a:off x="4572278" y="2875296"/>
              <a:ext cx="94" cy="7950"/>
            </a:xfrm>
            <a:custGeom>
              <a:avLst/>
              <a:gdLst/>
              <a:ahLst/>
              <a:cxnLst/>
              <a:rect l="l" t="t" r="r" b="b"/>
              <a:pathLst>
                <a:path w="1" h="85" fill="none" extrusionOk="0">
                  <a:moveTo>
                    <a:pt x="1" y="1"/>
                  </a:moveTo>
                  <a:lnTo>
                    <a:pt x="1" y="8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431;p18"/>
            <p:cNvSpPr/>
            <p:nvPr/>
          </p:nvSpPr>
          <p:spPr>
            <a:xfrm>
              <a:off x="4151958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0" y="0"/>
                  </a:moveTo>
                  <a:lnTo>
                    <a:pt x="52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32;p18"/>
            <p:cNvSpPr/>
            <p:nvPr/>
          </p:nvSpPr>
          <p:spPr>
            <a:xfrm>
              <a:off x="3963590" y="3115197"/>
              <a:ext cx="7950" cy="1871"/>
            </a:xfrm>
            <a:custGeom>
              <a:avLst/>
              <a:gdLst/>
              <a:ahLst/>
              <a:cxnLst/>
              <a:rect l="l" t="t" r="r" b="b"/>
              <a:pathLst>
                <a:path w="85" h="20" fill="none" extrusionOk="0">
                  <a:moveTo>
                    <a:pt x="0" y="0"/>
                  </a:moveTo>
                  <a:lnTo>
                    <a:pt x="85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33;p18"/>
            <p:cNvSpPr/>
            <p:nvPr/>
          </p:nvSpPr>
          <p:spPr>
            <a:xfrm>
              <a:off x="5526836" y="2329650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4;p18"/>
            <p:cNvSpPr/>
            <p:nvPr/>
          </p:nvSpPr>
          <p:spPr>
            <a:xfrm>
              <a:off x="4987173" y="2999502"/>
              <a:ext cx="4957" cy="6079"/>
            </a:xfrm>
            <a:custGeom>
              <a:avLst/>
              <a:gdLst/>
              <a:ahLst/>
              <a:cxnLst/>
              <a:rect l="l" t="t" r="r" b="b"/>
              <a:pathLst>
                <a:path w="53" h="65" fill="none" extrusionOk="0">
                  <a:moveTo>
                    <a:pt x="52" y="0"/>
                  </a:moveTo>
                  <a:lnTo>
                    <a:pt x="0" y="65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5;p18"/>
            <p:cNvSpPr/>
            <p:nvPr/>
          </p:nvSpPr>
          <p:spPr>
            <a:xfrm>
              <a:off x="6021043" y="2973408"/>
              <a:ext cx="7950" cy="1309"/>
            </a:xfrm>
            <a:custGeom>
              <a:avLst/>
              <a:gdLst/>
              <a:ahLst/>
              <a:cxnLst/>
              <a:rect l="l" t="t" r="r" b="b"/>
              <a:pathLst>
                <a:path w="85" h="14" fill="none" extrusionOk="0">
                  <a:moveTo>
                    <a:pt x="85" y="1"/>
                  </a:moveTo>
                  <a:lnTo>
                    <a:pt x="1" y="14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6;p18"/>
            <p:cNvSpPr/>
            <p:nvPr/>
          </p:nvSpPr>
          <p:spPr>
            <a:xfrm>
              <a:off x="5948932" y="2981264"/>
              <a:ext cx="34045" cy="5612"/>
            </a:xfrm>
            <a:custGeom>
              <a:avLst/>
              <a:gdLst/>
              <a:ahLst/>
              <a:cxnLst/>
              <a:rect l="l" t="t" r="r" b="b"/>
              <a:pathLst>
                <a:path w="364" h="60" fill="none" extrusionOk="0">
                  <a:moveTo>
                    <a:pt x="364" y="1"/>
                  </a:moveTo>
                  <a:lnTo>
                    <a:pt x="1" y="59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37;p18"/>
            <p:cNvSpPr/>
            <p:nvPr/>
          </p:nvSpPr>
          <p:spPr>
            <a:xfrm>
              <a:off x="5173109" y="3115197"/>
              <a:ext cx="7389" cy="1871"/>
            </a:xfrm>
            <a:custGeom>
              <a:avLst/>
              <a:gdLst/>
              <a:ahLst/>
              <a:cxnLst/>
              <a:rect l="l" t="t" r="r" b="b"/>
              <a:pathLst>
                <a:path w="79" h="20" fill="none" extrusionOk="0">
                  <a:moveTo>
                    <a:pt x="78" y="0"/>
                  </a:moveTo>
                  <a:lnTo>
                    <a:pt x="0" y="20"/>
                  </a:lnTo>
                </a:path>
              </a:pathLst>
            </a:custGeom>
            <a:noFill/>
            <a:ln w="4050" cap="rnd" cmpd="sng">
              <a:solidFill>
                <a:srgbClr val="A0D4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8;p18"/>
            <p:cNvSpPr/>
            <p:nvPr/>
          </p:nvSpPr>
          <p:spPr>
            <a:xfrm>
              <a:off x="4235480" y="4131479"/>
              <a:ext cx="673042" cy="229616"/>
            </a:xfrm>
            <a:custGeom>
              <a:avLst/>
              <a:gdLst/>
              <a:ahLst/>
              <a:cxnLst/>
              <a:rect l="l" t="t" r="r" b="b"/>
              <a:pathLst>
                <a:path w="7196" h="2455" extrusionOk="0">
                  <a:moveTo>
                    <a:pt x="798" y="0"/>
                  </a:moveTo>
                  <a:lnTo>
                    <a:pt x="798" y="1244"/>
                  </a:lnTo>
                  <a:cubicBezTo>
                    <a:pt x="798" y="1244"/>
                    <a:pt x="513" y="1768"/>
                    <a:pt x="1" y="2027"/>
                  </a:cubicBezTo>
                  <a:lnTo>
                    <a:pt x="1" y="2455"/>
                  </a:lnTo>
                  <a:lnTo>
                    <a:pt x="7196" y="2455"/>
                  </a:lnTo>
                  <a:lnTo>
                    <a:pt x="7196" y="2027"/>
                  </a:lnTo>
                  <a:cubicBezTo>
                    <a:pt x="6684" y="1775"/>
                    <a:pt x="6406" y="1244"/>
                    <a:pt x="6406" y="1244"/>
                  </a:cubicBezTo>
                  <a:lnTo>
                    <a:pt x="64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9;p18"/>
            <p:cNvSpPr/>
            <p:nvPr/>
          </p:nvSpPr>
          <p:spPr>
            <a:xfrm>
              <a:off x="4202183" y="4314421"/>
              <a:ext cx="740290" cy="46671"/>
            </a:xfrm>
            <a:custGeom>
              <a:avLst/>
              <a:gdLst/>
              <a:ahLst/>
              <a:cxnLst/>
              <a:rect l="l" t="t" r="r" b="b"/>
              <a:pathLst>
                <a:path w="7915" h="499" extrusionOk="0">
                  <a:moveTo>
                    <a:pt x="227" y="0"/>
                  </a:moveTo>
                  <a:cubicBezTo>
                    <a:pt x="98" y="0"/>
                    <a:pt x="1" y="104"/>
                    <a:pt x="1" y="227"/>
                  </a:cubicBezTo>
                  <a:lnTo>
                    <a:pt x="1" y="272"/>
                  </a:lnTo>
                  <a:cubicBezTo>
                    <a:pt x="1" y="395"/>
                    <a:pt x="98" y="499"/>
                    <a:pt x="227" y="499"/>
                  </a:cubicBezTo>
                  <a:lnTo>
                    <a:pt x="7688" y="499"/>
                  </a:lnTo>
                  <a:cubicBezTo>
                    <a:pt x="7811" y="499"/>
                    <a:pt x="7914" y="395"/>
                    <a:pt x="7914" y="272"/>
                  </a:cubicBezTo>
                  <a:lnTo>
                    <a:pt x="7914" y="227"/>
                  </a:lnTo>
                  <a:cubicBezTo>
                    <a:pt x="7914" y="104"/>
                    <a:pt x="7811" y="0"/>
                    <a:pt x="76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" name="Google Shape;440;p18"/>
            <p:cNvGrpSpPr/>
            <p:nvPr/>
          </p:nvGrpSpPr>
          <p:grpSpPr>
            <a:xfrm>
              <a:off x="3824951" y="1598418"/>
              <a:ext cx="580354" cy="1315182"/>
              <a:chOff x="4282151" y="1522218"/>
              <a:chExt cx="580354" cy="1315182"/>
            </a:xfrm>
          </p:grpSpPr>
          <p:sp>
            <p:nvSpPr>
              <p:cNvPr id="99" name="Google Shape;441;p18"/>
              <p:cNvSpPr/>
              <p:nvPr/>
            </p:nvSpPr>
            <p:spPr>
              <a:xfrm>
                <a:off x="4572278" y="2015301"/>
                <a:ext cx="94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" h="85" fill="none" extrusionOk="0">
                    <a:moveTo>
                      <a:pt x="1" y="0"/>
                    </a:moveTo>
                    <a:lnTo>
                      <a:pt x="1" y="8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442;p18"/>
              <p:cNvSpPr/>
              <p:nvPr/>
            </p:nvSpPr>
            <p:spPr>
              <a:xfrm>
                <a:off x="4572278" y="2061317"/>
                <a:ext cx="94" cy="35167"/>
              </a:xfrm>
              <a:custGeom>
                <a:avLst/>
                <a:gdLst/>
                <a:ahLst/>
                <a:cxnLst/>
                <a:rect l="l" t="t" r="r" b="b"/>
                <a:pathLst>
                  <a:path w="1" h="376" fill="none" extrusionOk="0">
                    <a:moveTo>
                      <a:pt x="1" y="0"/>
                    </a:moveTo>
                    <a:lnTo>
                      <a:pt x="1" y="376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443;p18"/>
              <p:cNvSpPr/>
              <p:nvPr/>
            </p:nvSpPr>
            <p:spPr>
              <a:xfrm rot="-617880">
                <a:off x="4666698" y="2103164"/>
                <a:ext cx="94" cy="740190"/>
              </a:xfrm>
              <a:custGeom>
                <a:avLst/>
                <a:gdLst/>
                <a:ahLst/>
                <a:cxnLst/>
                <a:rect l="l" t="t" r="r" b="b"/>
                <a:pathLst>
                  <a:path w="1" h="7914" fill="none" extrusionOk="0">
                    <a:moveTo>
                      <a:pt x="1" y="0"/>
                    </a:moveTo>
                    <a:lnTo>
                      <a:pt x="1" y="7913"/>
                    </a:lnTo>
                  </a:path>
                </a:pathLst>
              </a:custGeom>
              <a:noFill/>
              <a:ln w="4050" cap="rnd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44;p18"/>
              <p:cNvSpPr/>
              <p:nvPr/>
            </p:nvSpPr>
            <p:spPr>
              <a:xfrm>
                <a:off x="4282151" y="15222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86" y="1"/>
                      <a:pt x="1" y="1387"/>
                      <a:pt x="1" y="3103"/>
                    </a:cubicBezTo>
                    <a:cubicBezTo>
                      <a:pt x="1" y="4812"/>
                      <a:pt x="1386" y="6205"/>
                      <a:pt x="3103" y="6205"/>
                    </a:cubicBezTo>
                    <a:cubicBezTo>
                      <a:pt x="4812" y="6205"/>
                      <a:pt x="6204" y="4812"/>
                      <a:pt x="6204" y="3103"/>
                    </a:cubicBezTo>
                    <a:cubicBezTo>
                      <a:pt x="6204" y="1387"/>
                      <a:pt x="4812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445;p18"/>
              <p:cNvSpPr/>
              <p:nvPr/>
            </p:nvSpPr>
            <p:spPr>
              <a:xfrm>
                <a:off x="4371190" y="1690663"/>
                <a:ext cx="402273" cy="122992"/>
              </a:xfrm>
              <a:custGeom>
                <a:avLst/>
                <a:gdLst/>
                <a:ahLst/>
                <a:cxnLst/>
                <a:rect l="l" t="t" r="r" b="b"/>
                <a:pathLst>
                  <a:path w="4301" h="1315" extrusionOk="0">
                    <a:moveTo>
                      <a:pt x="2151" y="0"/>
                    </a:moveTo>
                    <a:cubicBezTo>
                      <a:pt x="1736" y="0"/>
                      <a:pt x="1341" y="78"/>
                      <a:pt x="965" y="240"/>
                    </a:cubicBezTo>
                    <a:cubicBezTo>
                      <a:pt x="603" y="395"/>
                      <a:pt x="279" y="615"/>
                      <a:pt x="1" y="894"/>
                    </a:cubicBezTo>
                    <a:lnTo>
                      <a:pt x="421" y="1315"/>
                    </a:lnTo>
                    <a:cubicBezTo>
                      <a:pt x="648" y="1095"/>
                      <a:pt x="907" y="920"/>
                      <a:pt x="1199" y="797"/>
                    </a:cubicBezTo>
                    <a:cubicBezTo>
                      <a:pt x="1496" y="667"/>
                      <a:pt x="1820" y="602"/>
                      <a:pt x="2151" y="602"/>
                    </a:cubicBezTo>
                    <a:cubicBezTo>
                      <a:pt x="2474" y="602"/>
                      <a:pt x="2798" y="667"/>
                      <a:pt x="3096" y="797"/>
                    </a:cubicBezTo>
                    <a:cubicBezTo>
                      <a:pt x="3174" y="829"/>
                      <a:pt x="3245" y="861"/>
                      <a:pt x="3316" y="900"/>
                    </a:cubicBezTo>
                    <a:cubicBezTo>
                      <a:pt x="3517" y="1010"/>
                      <a:pt x="3705" y="1153"/>
                      <a:pt x="3873" y="1315"/>
                    </a:cubicBezTo>
                    <a:lnTo>
                      <a:pt x="4300" y="894"/>
                    </a:lnTo>
                    <a:cubicBezTo>
                      <a:pt x="4093" y="687"/>
                      <a:pt x="3860" y="512"/>
                      <a:pt x="3608" y="376"/>
                    </a:cubicBezTo>
                    <a:cubicBezTo>
                      <a:pt x="3517" y="324"/>
                      <a:pt x="3426" y="279"/>
                      <a:pt x="3329" y="240"/>
                    </a:cubicBezTo>
                    <a:cubicBezTo>
                      <a:pt x="2954" y="78"/>
                      <a:pt x="2558" y="0"/>
                      <a:pt x="21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446;p18"/>
              <p:cNvSpPr/>
              <p:nvPr/>
            </p:nvSpPr>
            <p:spPr>
              <a:xfrm>
                <a:off x="4429365" y="1772968"/>
                <a:ext cx="285360" cy="99422"/>
              </a:xfrm>
              <a:custGeom>
                <a:avLst/>
                <a:gdLst/>
                <a:ahLst/>
                <a:cxnLst/>
                <a:rect l="l" t="t" r="r" b="b"/>
                <a:pathLst>
                  <a:path w="3051" h="1063" extrusionOk="0">
                    <a:moveTo>
                      <a:pt x="1529" y="1"/>
                    </a:moveTo>
                    <a:cubicBezTo>
                      <a:pt x="1237" y="1"/>
                      <a:pt x="952" y="59"/>
                      <a:pt x="687" y="176"/>
                    </a:cubicBezTo>
                    <a:cubicBezTo>
                      <a:pt x="428" y="279"/>
                      <a:pt x="201" y="435"/>
                      <a:pt x="0" y="635"/>
                    </a:cubicBezTo>
                    <a:lnTo>
                      <a:pt x="428" y="1063"/>
                    </a:lnTo>
                    <a:cubicBezTo>
                      <a:pt x="570" y="920"/>
                      <a:pt x="738" y="804"/>
                      <a:pt x="920" y="726"/>
                    </a:cubicBezTo>
                    <a:cubicBezTo>
                      <a:pt x="1111" y="645"/>
                      <a:pt x="1318" y="605"/>
                      <a:pt x="1525" y="605"/>
                    </a:cubicBezTo>
                    <a:cubicBezTo>
                      <a:pt x="1733" y="605"/>
                      <a:pt x="1940" y="645"/>
                      <a:pt x="2131" y="726"/>
                    </a:cubicBezTo>
                    <a:cubicBezTo>
                      <a:pt x="2176" y="746"/>
                      <a:pt x="2215" y="765"/>
                      <a:pt x="2260" y="791"/>
                    </a:cubicBezTo>
                    <a:cubicBezTo>
                      <a:pt x="2396" y="862"/>
                      <a:pt x="2519" y="953"/>
                      <a:pt x="2623" y="1063"/>
                    </a:cubicBezTo>
                    <a:lnTo>
                      <a:pt x="3050" y="635"/>
                    </a:lnTo>
                    <a:cubicBezTo>
                      <a:pt x="2901" y="487"/>
                      <a:pt x="2739" y="363"/>
                      <a:pt x="2552" y="266"/>
                    </a:cubicBezTo>
                    <a:cubicBezTo>
                      <a:pt x="2493" y="227"/>
                      <a:pt x="2429" y="202"/>
                      <a:pt x="2364" y="176"/>
                    </a:cubicBezTo>
                    <a:cubicBezTo>
                      <a:pt x="2098" y="59"/>
                      <a:pt x="1820" y="1"/>
                      <a:pt x="15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447;p18"/>
              <p:cNvSpPr/>
              <p:nvPr/>
            </p:nvSpPr>
            <p:spPr>
              <a:xfrm>
                <a:off x="4490533" y="1860230"/>
                <a:ext cx="163023" cy="73328"/>
              </a:xfrm>
              <a:custGeom>
                <a:avLst/>
                <a:gdLst/>
                <a:ahLst/>
                <a:cxnLst/>
                <a:rect l="l" t="t" r="r" b="b"/>
                <a:pathLst>
                  <a:path w="1743" h="784" extrusionOk="0">
                    <a:moveTo>
                      <a:pt x="875" y="0"/>
                    </a:moveTo>
                    <a:cubicBezTo>
                      <a:pt x="711" y="0"/>
                      <a:pt x="547" y="33"/>
                      <a:pt x="395" y="97"/>
                    </a:cubicBezTo>
                    <a:cubicBezTo>
                      <a:pt x="246" y="156"/>
                      <a:pt x="117" y="246"/>
                      <a:pt x="0" y="357"/>
                    </a:cubicBezTo>
                    <a:lnTo>
                      <a:pt x="428" y="784"/>
                    </a:lnTo>
                    <a:cubicBezTo>
                      <a:pt x="486" y="726"/>
                      <a:pt x="551" y="680"/>
                      <a:pt x="628" y="648"/>
                    </a:cubicBezTo>
                    <a:cubicBezTo>
                      <a:pt x="706" y="616"/>
                      <a:pt x="790" y="599"/>
                      <a:pt x="875" y="599"/>
                    </a:cubicBezTo>
                    <a:cubicBezTo>
                      <a:pt x="959" y="599"/>
                      <a:pt x="1043" y="616"/>
                      <a:pt x="1121" y="648"/>
                    </a:cubicBezTo>
                    <a:cubicBezTo>
                      <a:pt x="1134" y="654"/>
                      <a:pt x="1140" y="661"/>
                      <a:pt x="1153" y="667"/>
                    </a:cubicBezTo>
                    <a:cubicBezTo>
                      <a:pt x="1218" y="693"/>
                      <a:pt x="1270" y="732"/>
                      <a:pt x="1315" y="784"/>
                    </a:cubicBezTo>
                    <a:lnTo>
                      <a:pt x="1742" y="357"/>
                    </a:lnTo>
                    <a:cubicBezTo>
                      <a:pt x="1658" y="272"/>
                      <a:pt x="1554" y="195"/>
                      <a:pt x="1451" y="143"/>
                    </a:cubicBezTo>
                    <a:cubicBezTo>
                      <a:pt x="1418" y="123"/>
                      <a:pt x="1386" y="110"/>
                      <a:pt x="1354" y="97"/>
                    </a:cubicBezTo>
                    <a:cubicBezTo>
                      <a:pt x="1202" y="33"/>
                      <a:pt x="1038" y="0"/>
                      <a:pt x="8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448;p18"/>
            <p:cNvGrpSpPr/>
            <p:nvPr/>
          </p:nvGrpSpPr>
          <p:grpSpPr>
            <a:xfrm>
              <a:off x="5199110" y="2893618"/>
              <a:ext cx="1238705" cy="580354"/>
              <a:chOff x="5199110" y="2588818"/>
              <a:chExt cx="1238705" cy="580354"/>
            </a:xfrm>
          </p:grpSpPr>
          <p:sp>
            <p:nvSpPr>
              <p:cNvPr id="87" name="Google Shape;449;p18"/>
              <p:cNvSpPr/>
              <p:nvPr/>
            </p:nvSpPr>
            <p:spPr>
              <a:xfrm>
                <a:off x="5199110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7811" y="0"/>
                    </a:moveTo>
                    <a:lnTo>
                      <a:pt x="1" y="1302"/>
                    </a:lnTo>
                  </a:path>
                </a:pathLst>
              </a:custGeom>
              <a:noFill/>
              <a:ln w="4050" cap="rnd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450;p18"/>
              <p:cNvSpPr/>
              <p:nvPr/>
            </p:nvSpPr>
            <p:spPr>
              <a:xfrm>
                <a:off x="5857554" y="2588818"/>
                <a:ext cx="580260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5" extrusionOk="0">
                    <a:moveTo>
                      <a:pt x="3102" y="1"/>
                    </a:moveTo>
                    <a:cubicBezTo>
                      <a:pt x="1386" y="1"/>
                      <a:pt x="0" y="1393"/>
                      <a:pt x="0" y="3103"/>
                    </a:cubicBezTo>
                    <a:cubicBezTo>
                      <a:pt x="0" y="4819"/>
                      <a:pt x="1386" y="6204"/>
                      <a:pt x="3102" y="6204"/>
                    </a:cubicBezTo>
                    <a:cubicBezTo>
                      <a:pt x="4812" y="6204"/>
                      <a:pt x="6204" y="4819"/>
                      <a:pt x="6204" y="3103"/>
                    </a:cubicBezTo>
                    <a:cubicBezTo>
                      <a:pt x="6204" y="1393"/>
                      <a:pt x="4812" y="1"/>
                      <a:pt x="310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51;p18"/>
              <p:cNvSpPr/>
              <p:nvPr/>
            </p:nvSpPr>
            <p:spPr>
              <a:xfrm>
                <a:off x="5955666" y="2737809"/>
                <a:ext cx="278719" cy="231954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80" extrusionOk="0">
                    <a:moveTo>
                      <a:pt x="473" y="1"/>
                    </a:moveTo>
                    <a:cubicBezTo>
                      <a:pt x="214" y="1"/>
                      <a:pt x="0" y="214"/>
                      <a:pt x="0" y="473"/>
                    </a:cubicBezTo>
                    <a:lnTo>
                      <a:pt x="0" y="1555"/>
                    </a:lnTo>
                    <a:cubicBezTo>
                      <a:pt x="0" y="1807"/>
                      <a:pt x="201" y="2015"/>
                      <a:pt x="453" y="2028"/>
                    </a:cubicBezTo>
                    <a:cubicBezTo>
                      <a:pt x="382" y="2183"/>
                      <a:pt x="246" y="2403"/>
                      <a:pt x="0" y="2474"/>
                    </a:cubicBezTo>
                    <a:cubicBezTo>
                      <a:pt x="0" y="2474"/>
                      <a:pt x="34" y="2479"/>
                      <a:pt x="91" y="2479"/>
                    </a:cubicBezTo>
                    <a:cubicBezTo>
                      <a:pt x="271" y="2479"/>
                      <a:pt x="677" y="2431"/>
                      <a:pt x="952" y="2028"/>
                    </a:cubicBezTo>
                    <a:lnTo>
                      <a:pt x="2506" y="2028"/>
                    </a:lnTo>
                    <a:cubicBezTo>
                      <a:pt x="2765" y="2028"/>
                      <a:pt x="2979" y="1814"/>
                      <a:pt x="2979" y="1555"/>
                    </a:cubicBezTo>
                    <a:lnTo>
                      <a:pt x="2979" y="473"/>
                    </a:lnTo>
                    <a:cubicBezTo>
                      <a:pt x="2979" y="214"/>
                      <a:pt x="2765" y="1"/>
                      <a:pt x="250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52;p18"/>
              <p:cNvSpPr/>
              <p:nvPr/>
            </p:nvSpPr>
            <p:spPr>
              <a:xfrm>
                <a:off x="5991395" y="2778401"/>
                <a:ext cx="105502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85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65"/>
                      <a:pt x="20" y="85"/>
                      <a:pt x="46" y="85"/>
                    </a:cubicBezTo>
                    <a:lnTo>
                      <a:pt x="1082" y="85"/>
                    </a:lnTo>
                    <a:cubicBezTo>
                      <a:pt x="1108" y="85"/>
                      <a:pt x="1127" y="65"/>
                      <a:pt x="1127" y="46"/>
                    </a:cubicBezTo>
                    <a:cubicBezTo>
                      <a:pt x="1127" y="20"/>
                      <a:pt x="1108" y="1"/>
                      <a:pt x="10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53;p18"/>
              <p:cNvSpPr/>
              <p:nvPr/>
            </p:nvSpPr>
            <p:spPr>
              <a:xfrm>
                <a:off x="5991395" y="280561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1"/>
                    </a:moveTo>
                    <a:cubicBezTo>
                      <a:pt x="20" y="1"/>
                      <a:pt x="0" y="20"/>
                      <a:pt x="0" y="46"/>
                    </a:cubicBezTo>
                    <a:cubicBezTo>
                      <a:pt x="0" y="72"/>
                      <a:pt x="20" y="92"/>
                      <a:pt x="46" y="92"/>
                    </a:cubicBezTo>
                    <a:lnTo>
                      <a:pt x="2163" y="92"/>
                    </a:lnTo>
                    <a:cubicBezTo>
                      <a:pt x="2189" y="92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54;p18"/>
              <p:cNvSpPr/>
              <p:nvPr/>
            </p:nvSpPr>
            <p:spPr>
              <a:xfrm>
                <a:off x="5991395" y="2832928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46"/>
                    </a:cubicBezTo>
                    <a:cubicBezTo>
                      <a:pt x="0" y="72"/>
                      <a:pt x="20" y="91"/>
                      <a:pt x="46" y="91"/>
                    </a:cubicBezTo>
                    <a:lnTo>
                      <a:pt x="2163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55;p18"/>
              <p:cNvSpPr/>
              <p:nvPr/>
            </p:nvSpPr>
            <p:spPr>
              <a:xfrm>
                <a:off x="5991395" y="2860799"/>
                <a:ext cx="2066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5" extrusionOk="0">
                    <a:moveTo>
                      <a:pt x="46" y="0"/>
                    </a:moveTo>
                    <a:cubicBezTo>
                      <a:pt x="20" y="0"/>
                      <a:pt x="0" y="20"/>
                      <a:pt x="0" y="39"/>
                    </a:cubicBezTo>
                    <a:cubicBezTo>
                      <a:pt x="0" y="65"/>
                      <a:pt x="20" y="84"/>
                      <a:pt x="46" y="84"/>
                    </a:cubicBezTo>
                    <a:lnTo>
                      <a:pt x="2163" y="84"/>
                    </a:lnTo>
                    <a:cubicBezTo>
                      <a:pt x="2189" y="84"/>
                      <a:pt x="2208" y="65"/>
                      <a:pt x="2208" y="39"/>
                    </a:cubicBezTo>
                    <a:cubicBezTo>
                      <a:pt x="2208" y="20"/>
                      <a:pt x="2189" y="0"/>
                      <a:pt x="21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456;p18"/>
              <p:cNvSpPr/>
              <p:nvPr/>
            </p:nvSpPr>
            <p:spPr>
              <a:xfrm>
                <a:off x="6060980" y="2788689"/>
                <a:ext cx="278719" cy="23186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479" extrusionOk="0">
                    <a:moveTo>
                      <a:pt x="474" y="1"/>
                    </a:moveTo>
                    <a:cubicBezTo>
                      <a:pt x="215" y="1"/>
                      <a:pt x="1" y="214"/>
                      <a:pt x="1" y="473"/>
                    </a:cubicBezTo>
                    <a:lnTo>
                      <a:pt x="1" y="1548"/>
                    </a:lnTo>
                    <a:cubicBezTo>
                      <a:pt x="1" y="1807"/>
                      <a:pt x="215" y="2021"/>
                      <a:pt x="474" y="2021"/>
                    </a:cubicBezTo>
                    <a:lnTo>
                      <a:pt x="2028" y="2021"/>
                    </a:lnTo>
                    <a:cubicBezTo>
                      <a:pt x="2308" y="2432"/>
                      <a:pt x="2725" y="2478"/>
                      <a:pt x="2899" y="2478"/>
                    </a:cubicBezTo>
                    <a:cubicBezTo>
                      <a:pt x="2950" y="2478"/>
                      <a:pt x="2980" y="2474"/>
                      <a:pt x="2980" y="2474"/>
                    </a:cubicBezTo>
                    <a:cubicBezTo>
                      <a:pt x="2734" y="2403"/>
                      <a:pt x="2598" y="2183"/>
                      <a:pt x="2527" y="2021"/>
                    </a:cubicBezTo>
                    <a:cubicBezTo>
                      <a:pt x="2598" y="2021"/>
                      <a:pt x="2663" y="2002"/>
                      <a:pt x="2721" y="1969"/>
                    </a:cubicBezTo>
                    <a:cubicBezTo>
                      <a:pt x="2727" y="1969"/>
                      <a:pt x="2734" y="1963"/>
                      <a:pt x="2734" y="1963"/>
                    </a:cubicBezTo>
                    <a:cubicBezTo>
                      <a:pt x="2740" y="1963"/>
                      <a:pt x="2747" y="1956"/>
                      <a:pt x="2747" y="1956"/>
                    </a:cubicBezTo>
                    <a:lnTo>
                      <a:pt x="2753" y="1956"/>
                    </a:lnTo>
                    <a:cubicBezTo>
                      <a:pt x="2766" y="1943"/>
                      <a:pt x="2786" y="1930"/>
                      <a:pt x="2805" y="1917"/>
                    </a:cubicBezTo>
                    <a:cubicBezTo>
                      <a:pt x="2824" y="1898"/>
                      <a:pt x="2844" y="1885"/>
                      <a:pt x="2857" y="1866"/>
                    </a:cubicBezTo>
                    <a:cubicBezTo>
                      <a:pt x="2870" y="1853"/>
                      <a:pt x="2883" y="1840"/>
                      <a:pt x="2889" y="1827"/>
                    </a:cubicBezTo>
                    <a:cubicBezTo>
                      <a:pt x="2902" y="1807"/>
                      <a:pt x="2915" y="1788"/>
                      <a:pt x="2928" y="1769"/>
                    </a:cubicBezTo>
                    <a:cubicBezTo>
                      <a:pt x="2928" y="1762"/>
                      <a:pt x="2935" y="1756"/>
                      <a:pt x="2935" y="1749"/>
                    </a:cubicBezTo>
                    <a:cubicBezTo>
                      <a:pt x="2935" y="1743"/>
                      <a:pt x="2941" y="1736"/>
                      <a:pt x="2941" y="1730"/>
                    </a:cubicBezTo>
                    <a:cubicBezTo>
                      <a:pt x="2947" y="1723"/>
                      <a:pt x="2947" y="1717"/>
                      <a:pt x="2947" y="1710"/>
                    </a:cubicBezTo>
                    <a:cubicBezTo>
                      <a:pt x="2954" y="1710"/>
                      <a:pt x="2954" y="1704"/>
                      <a:pt x="2954" y="1704"/>
                    </a:cubicBezTo>
                    <a:cubicBezTo>
                      <a:pt x="2960" y="1691"/>
                      <a:pt x="2960" y="1678"/>
                      <a:pt x="2967" y="1665"/>
                    </a:cubicBezTo>
                    <a:cubicBezTo>
                      <a:pt x="2967" y="1658"/>
                      <a:pt x="2967" y="1652"/>
                      <a:pt x="2967" y="1646"/>
                    </a:cubicBezTo>
                    <a:cubicBezTo>
                      <a:pt x="2967" y="1646"/>
                      <a:pt x="2967" y="1646"/>
                      <a:pt x="2967" y="1639"/>
                    </a:cubicBezTo>
                    <a:cubicBezTo>
                      <a:pt x="2973" y="1633"/>
                      <a:pt x="2973" y="1626"/>
                      <a:pt x="2973" y="1620"/>
                    </a:cubicBezTo>
                    <a:cubicBezTo>
                      <a:pt x="2973" y="1613"/>
                      <a:pt x="2973" y="1600"/>
                      <a:pt x="2973" y="1594"/>
                    </a:cubicBezTo>
                    <a:cubicBezTo>
                      <a:pt x="2980" y="1587"/>
                      <a:pt x="2980" y="1581"/>
                      <a:pt x="2980" y="1574"/>
                    </a:cubicBezTo>
                    <a:cubicBezTo>
                      <a:pt x="2980" y="1568"/>
                      <a:pt x="2980" y="1561"/>
                      <a:pt x="2980" y="1548"/>
                    </a:cubicBezTo>
                    <a:lnTo>
                      <a:pt x="2980" y="473"/>
                    </a:lnTo>
                    <a:cubicBezTo>
                      <a:pt x="2980" y="214"/>
                      <a:pt x="2766" y="1"/>
                      <a:pt x="25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457;p18"/>
              <p:cNvSpPr/>
              <p:nvPr/>
            </p:nvSpPr>
            <p:spPr>
              <a:xfrm>
                <a:off x="6096802" y="2829280"/>
                <a:ext cx="105408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1127" h="85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39"/>
                    </a:cubicBezTo>
                    <a:cubicBezTo>
                      <a:pt x="0" y="65"/>
                      <a:pt x="26" y="85"/>
                      <a:pt x="45" y="85"/>
                    </a:cubicBezTo>
                    <a:lnTo>
                      <a:pt x="1081" y="85"/>
                    </a:lnTo>
                    <a:cubicBezTo>
                      <a:pt x="1107" y="85"/>
                      <a:pt x="1127" y="65"/>
                      <a:pt x="1127" y="39"/>
                    </a:cubicBezTo>
                    <a:cubicBezTo>
                      <a:pt x="1127" y="20"/>
                      <a:pt x="1107" y="1"/>
                      <a:pt x="10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458;p18"/>
              <p:cNvSpPr/>
              <p:nvPr/>
            </p:nvSpPr>
            <p:spPr>
              <a:xfrm>
                <a:off x="6096802" y="2856497"/>
                <a:ext cx="206608" cy="8044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86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66"/>
                      <a:pt x="26" y="85"/>
                      <a:pt x="45" y="85"/>
                    </a:cubicBezTo>
                    <a:lnTo>
                      <a:pt x="2169" y="85"/>
                    </a:lnTo>
                    <a:cubicBezTo>
                      <a:pt x="2189" y="85"/>
                      <a:pt x="2208" y="66"/>
                      <a:pt x="2208" y="46"/>
                    </a:cubicBezTo>
                    <a:lnTo>
                      <a:pt x="216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459;p18"/>
              <p:cNvSpPr/>
              <p:nvPr/>
            </p:nvSpPr>
            <p:spPr>
              <a:xfrm>
                <a:off x="6096802" y="2883807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0"/>
                    </a:moveTo>
                    <a:cubicBezTo>
                      <a:pt x="19" y="0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0"/>
                      <a:pt x="21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460;p18"/>
              <p:cNvSpPr/>
              <p:nvPr/>
            </p:nvSpPr>
            <p:spPr>
              <a:xfrm>
                <a:off x="6096802" y="2911024"/>
                <a:ext cx="206608" cy="8605"/>
              </a:xfrm>
              <a:custGeom>
                <a:avLst/>
                <a:gdLst/>
                <a:ahLst/>
                <a:cxnLst/>
                <a:rect l="l" t="t" r="r" b="b"/>
                <a:pathLst>
                  <a:path w="2209" h="92" extrusionOk="0">
                    <a:moveTo>
                      <a:pt x="45" y="1"/>
                    </a:moveTo>
                    <a:cubicBezTo>
                      <a:pt x="19" y="1"/>
                      <a:pt x="0" y="20"/>
                      <a:pt x="0" y="46"/>
                    </a:cubicBezTo>
                    <a:cubicBezTo>
                      <a:pt x="0" y="72"/>
                      <a:pt x="26" y="91"/>
                      <a:pt x="45" y="91"/>
                    </a:cubicBezTo>
                    <a:lnTo>
                      <a:pt x="2169" y="91"/>
                    </a:lnTo>
                    <a:cubicBezTo>
                      <a:pt x="2189" y="91"/>
                      <a:pt x="2208" y="72"/>
                      <a:pt x="2208" y="46"/>
                    </a:cubicBezTo>
                    <a:cubicBezTo>
                      <a:pt x="2208" y="20"/>
                      <a:pt x="2189" y="1"/>
                      <a:pt x="2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461;p18"/>
            <p:cNvGrpSpPr/>
            <p:nvPr/>
          </p:nvGrpSpPr>
          <p:grpSpPr>
            <a:xfrm>
              <a:off x="2553785" y="2893618"/>
              <a:ext cx="1238706" cy="580354"/>
              <a:chOff x="2706185" y="2588818"/>
              <a:chExt cx="1238706" cy="580354"/>
            </a:xfrm>
          </p:grpSpPr>
          <p:sp>
            <p:nvSpPr>
              <p:cNvPr id="78" name="Google Shape;462;p18"/>
              <p:cNvSpPr/>
              <p:nvPr/>
            </p:nvSpPr>
            <p:spPr>
              <a:xfrm>
                <a:off x="3115656" y="2973408"/>
                <a:ext cx="7295" cy="1309"/>
              </a:xfrm>
              <a:custGeom>
                <a:avLst/>
                <a:gdLst/>
                <a:ahLst/>
                <a:cxnLst/>
                <a:rect l="l" t="t" r="r" b="b"/>
                <a:pathLst>
                  <a:path w="78" h="14" fill="none" extrusionOk="0">
                    <a:moveTo>
                      <a:pt x="0" y="1"/>
                    </a:moveTo>
                    <a:lnTo>
                      <a:pt x="78" y="14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463;p18"/>
              <p:cNvSpPr/>
              <p:nvPr/>
            </p:nvSpPr>
            <p:spPr>
              <a:xfrm>
                <a:off x="3161017" y="2981264"/>
                <a:ext cx="34700" cy="5612"/>
              </a:xfrm>
              <a:custGeom>
                <a:avLst/>
                <a:gdLst/>
                <a:ahLst/>
                <a:cxnLst/>
                <a:rect l="l" t="t" r="r" b="b"/>
                <a:pathLst>
                  <a:path w="371" h="60" fill="none" extrusionOk="0">
                    <a:moveTo>
                      <a:pt x="1" y="1"/>
                    </a:moveTo>
                    <a:lnTo>
                      <a:pt x="370" y="59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464;p18"/>
              <p:cNvSpPr/>
              <p:nvPr/>
            </p:nvSpPr>
            <p:spPr>
              <a:xfrm>
                <a:off x="3214329" y="2990430"/>
                <a:ext cx="730563" cy="121776"/>
              </a:xfrm>
              <a:custGeom>
                <a:avLst/>
                <a:gdLst/>
                <a:ahLst/>
                <a:cxnLst/>
                <a:rect l="l" t="t" r="r" b="b"/>
                <a:pathLst>
                  <a:path w="7811" h="1302" fill="none" extrusionOk="0">
                    <a:moveTo>
                      <a:pt x="1" y="0"/>
                    </a:moveTo>
                    <a:lnTo>
                      <a:pt x="7811" y="1302"/>
                    </a:lnTo>
                  </a:path>
                </a:pathLst>
              </a:custGeom>
              <a:noFill/>
              <a:ln w="405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65;p18"/>
              <p:cNvSpPr/>
              <p:nvPr/>
            </p:nvSpPr>
            <p:spPr>
              <a:xfrm>
                <a:off x="2706185" y="2588818"/>
                <a:ext cx="580354" cy="580354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5" extrusionOk="0">
                    <a:moveTo>
                      <a:pt x="3103" y="1"/>
                    </a:moveTo>
                    <a:cubicBezTo>
                      <a:pt x="1393" y="1"/>
                      <a:pt x="1" y="1393"/>
                      <a:pt x="1" y="3103"/>
                    </a:cubicBezTo>
                    <a:cubicBezTo>
                      <a:pt x="1" y="4819"/>
                      <a:pt x="1393" y="6204"/>
                      <a:pt x="3103" y="6204"/>
                    </a:cubicBezTo>
                    <a:cubicBezTo>
                      <a:pt x="4819" y="6204"/>
                      <a:pt x="6204" y="4819"/>
                      <a:pt x="6204" y="3103"/>
                    </a:cubicBezTo>
                    <a:cubicBezTo>
                      <a:pt x="6204" y="1393"/>
                      <a:pt x="4819" y="1"/>
                      <a:pt x="31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466;p18"/>
              <p:cNvSpPr/>
              <p:nvPr/>
            </p:nvSpPr>
            <p:spPr>
              <a:xfrm>
                <a:off x="2832169" y="2893441"/>
                <a:ext cx="151519" cy="149554"/>
              </a:xfrm>
              <a:custGeom>
                <a:avLst/>
                <a:gdLst/>
                <a:ahLst/>
                <a:cxnLst/>
                <a:rect l="l" t="t" r="r" b="b"/>
                <a:pathLst>
                  <a:path w="1620" h="1599" extrusionOk="0">
                    <a:moveTo>
                      <a:pt x="1315" y="1"/>
                    </a:moveTo>
                    <a:lnTo>
                      <a:pt x="78" y="1238"/>
                    </a:lnTo>
                    <a:cubicBezTo>
                      <a:pt x="1" y="1316"/>
                      <a:pt x="1" y="1439"/>
                      <a:pt x="72" y="1523"/>
                    </a:cubicBezTo>
                    <a:cubicBezTo>
                      <a:pt x="72" y="1523"/>
                      <a:pt x="78" y="1529"/>
                      <a:pt x="78" y="1536"/>
                    </a:cubicBezTo>
                    <a:lnTo>
                      <a:pt x="85" y="1536"/>
                    </a:lnTo>
                    <a:cubicBezTo>
                      <a:pt x="127" y="1578"/>
                      <a:pt x="180" y="1599"/>
                      <a:pt x="234" y="1599"/>
                    </a:cubicBezTo>
                    <a:cubicBezTo>
                      <a:pt x="287" y="1599"/>
                      <a:pt x="341" y="1578"/>
                      <a:pt x="383" y="1536"/>
                    </a:cubicBezTo>
                    <a:lnTo>
                      <a:pt x="1620" y="305"/>
                    </a:lnTo>
                    <a:lnTo>
                      <a:pt x="13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467;p18"/>
              <p:cNvSpPr/>
              <p:nvPr/>
            </p:nvSpPr>
            <p:spPr>
              <a:xfrm>
                <a:off x="2953289" y="2882591"/>
                <a:ext cx="40686" cy="4068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5" extrusionOk="0">
                    <a:moveTo>
                      <a:pt x="273" y="0"/>
                    </a:moveTo>
                    <a:lnTo>
                      <a:pt x="1" y="272"/>
                    </a:lnTo>
                    <a:lnTo>
                      <a:pt x="169" y="434"/>
                    </a:lnTo>
                    <a:lnTo>
                      <a:pt x="435" y="169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468;p18"/>
              <p:cNvSpPr/>
              <p:nvPr/>
            </p:nvSpPr>
            <p:spPr>
              <a:xfrm>
                <a:off x="2963016" y="2728737"/>
                <a:ext cx="183599" cy="182383"/>
              </a:xfrm>
              <a:custGeom>
                <a:avLst/>
                <a:gdLst/>
                <a:ahLst/>
                <a:cxnLst/>
                <a:rect l="l" t="t" r="r" b="b"/>
                <a:pathLst>
                  <a:path w="1963" h="1950" extrusionOk="0">
                    <a:moveTo>
                      <a:pt x="985" y="1"/>
                    </a:moveTo>
                    <a:cubicBezTo>
                      <a:pt x="441" y="1"/>
                      <a:pt x="0" y="434"/>
                      <a:pt x="0" y="972"/>
                    </a:cubicBezTo>
                    <a:cubicBezTo>
                      <a:pt x="0" y="1509"/>
                      <a:pt x="441" y="1950"/>
                      <a:pt x="985" y="1950"/>
                    </a:cubicBezTo>
                    <a:cubicBezTo>
                      <a:pt x="1522" y="1950"/>
                      <a:pt x="1963" y="1509"/>
                      <a:pt x="1963" y="972"/>
                    </a:cubicBezTo>
                    <a:cubicBezTo>
                      <a:pt x="1963" y="434"/>
                      <a:pt x="1522" y="1"/>
                      <a:pt x="98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69;p18"/>
              <p:cNvSpPr/>
              <p:nvPr/>
            </p:nvSpPr>
            <p:spPr>
              <a:xfrm>
                <a:off x="2940008" y="2715269"/>
                <a:ext cx="229616" cy="209227"/>
              </a:xfrm>
              <a:custGeom>
                <a:avLst/>
                <a:gdLst/>
                <a:ahLst/>
                <a:cxnLst/>
                <a:rect l="l" t="t" r="r" b="b"/>
                <a:pathLst>
                  <a:path w="2455" h="2237" extrusionOk="0">
                    <a:moveTo>
                      <a:pt x="1231" y="219"/>
                    </a:moveTo>
                    <a:cubicBezTo>
                      <a:pt x="1461" y="219"/>
                      <a:pt x="1690" y="306"/>
                      <a:pt x="1865" y="481"/>
                    </a:cubicBezTo>
                    <a:cubicBezTo>
                      <a:pt x="2215" y="831"/>
                      <a:pt x="2215" y="1401"/>
                      <a:pt x="1865" y="1751"/>
                    </a:cubicBezTo>
                    <a:cubicBezTo>
                      <a:pt x="1690" y="1925"/>
                      <a:pt x="1461" y="2013"/>
                      <a:pt x="1231" y="2013"/>
                    </a:cubicBezTo>
                    <a:cubicBezTo>
                      <a:pt x="1001" y="2013"/>
                      <a:pt x="771" y="1925"/>
                      <a:pt x="596" y="1751"/>
                    </a:cubicBezTo>
                    <a:cubicBezTo>
                      <a:pt x="246" y="1401"/>
                      <a:pt x="246" y="831"/>
                      <a:pt x="596" y="481"/>
                    </a:cubicBezTo>
                    <a:cubicBezTo>
                      <a:pt x="771" y="306"/>
                      <a:pt x="1001" y="219"/>
                      <a:pt x="1231" y="219"/>
                    </a:cubicBezTo>
                    <a:close/>
                    <a:moveTo>
                      <a:pt x="1228" y="0"/>
                    </a:moveTo>
                    <a:cubicBezTo>
                      <a:pt x="943" y="0"/>
                      <a:pt x="658" y="109"/>
                      <a:pt x="441" y="326"/>
                    </a:cubicBezTo>
                    <a:cubicBezTo>
                      <a:pt x="0" y="766"/>
                      <a:pt x="0" y="1472"/>
                      <a:pt x="441" y="1906"/>
                    </a:cubicBezTo>
                    <a:cubicBezTo>
                      <a:pt x="658" y="2126"/>
                      <a:pt x="943" y="2236"/>
                      <a:pt x="1228" y="2236"/>
                    </a:cubicBezTo>
                    <a:cubicBezTo>
                      <a:pt x="1514" y="2236"/>
                      <a:pt x="1801" y="2126"/>
                      <a:pt x="2021" y="1906"/>
                    </a:cubicBezTo>
                    <a:cubicBezTo>
                      <a:pt x="2455" y="1472"/>
                      <a:pt x="2455" y="766"/>
                      <a:pt x="2021" y="326"/>
                    </a:cubicBezTo>
                    <a:cubicBezTo>
                      <a:pt x="1801" y="109"/>
                      <a:pt x="1514" y="0"/>
                      <a:pt x="12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470;p18"/>
              <p:cNvSpPr/>
              <p:nvPr/>
            </p:nvSpPr>
            <p:spPr>
              <a:xfrm>
                <a:off x="2943656" y="2891383"/>
                <a:ext cx="41808" cy="41901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48" extrusionOk="0">
                    <a:moveTo>
                      <a:pt x="123" y="0"/>
                    </a:moveTo>
                    <a:cubicBezTo>
                      <a:pt x="113" y="0"/>
                      <a:pt x="104" y="4"/>
                      <a:pt x="97" y="10"/>
                    </a:cubicBezTo>
                    <a:lnTo>
                      <a:pt x="13" y="101"/>
                    </a:lnTo>
                    <a:cubicBezTo>
                      <a:pt x="0" y="114"/>
                      <a:pt x="0" y="133"/>
                      <a:pt x="13" y="146"/>
                    </a:cubicBezTo>
                    <a:lnTo>
                      <a:pt x="298" y="437"/>
                    </a:lnTo>
                    <a:cubicBezTo>
                      <a:pt x="305" y="444"/>
                      <a:pt x="314" y="447"/>
                      <a:pt x="324" y="447"/>
                    </a:cubicBezTo>
                    <a:cubicBezTo>
                      <a:pt x="334" y="447"/>
                      <a:pt x="343" y="444"/>
                      <a:pt x="350" y="437"/>
                    </a:cubicBezTo>
                    <a:lnTo>
                      <a:pt x="434" y="347"/>
                    </a:lnTo>
                    <a:cubicBezTo>
                      <a:pt x="447" y="334"/>
                      <a:pt x="447" y="314"/>
                      <a:pt x="434" y="301"/>
                    </a:cubicBezTo>
                    <a:lnTo>
                      <a:pt x="149" y="10"/>
                    </a:lnTo>
                    <a:cubicBezTo>
                      <a:pt x="143" y="4"/>
                      <a:pt x="133" y="0"/>
                      <a:pt x="12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" name="Google Shape;471;p18"/>
            <p:cNvGrpSpPr/>
            <p:nvPr/>
          </p:nvGrpSpPr>
          <p:grpSpPr>
            <a:xfrm>
              <a:off x="3042127" y="2079827"/>
              <a:ext cx="930512" cy="1202594"/>
              <a:chOff x="3270727" y="1768198"/>
              <a:chExt cx="930512" cy="1202594"/>
            </a:xfrm>
          </p:grpSpPr>
          <p:sp>
            <p:nvSpPr>
              <p:cNvPr id="65" name="Google Shape;472;p18"/>
              <p:cNvSpPr/>
              <p:nvPr/>
            </p:nvSpPr>
            <p:spPr>
              <a:xfrm>
                <a:off x="3612295" y="2329650"/>
                <a:ext cx="4957" cy="6079"/>
              </a:xfrm>
              <a:custGeom>
                <a:avLst/>
                <a:gdLst/>
                <a:ahLst/>
                <a:cxnLst/>
                <a:rect l="l" t="t" r="r" b="b"/>
                <a:pathLst>
                  <a:path w="53" h="65" fill="none" extrusionOk="0">
                    <a:moveTo>
                      <a:pt x="0" y="0"/>
                    </a:moveTo>
                    <a:lnTo>
                      <a:pt x="52" y="65"/>
                    </a:lnTo>
                  </a:path>
                </a:pathLst>
              </a:custGeom>
              <a:noFill/>
              <a:ln w="4050" cap="rnd" cmpd="sng">
                <a:solidFill>
                  <a:srgbClr val="A0D4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473;p18"/>
              <p:cNvSpPr/>
              <p:nvPr/>
            </p:nvSpPr>
            <p:spPr>
              <a:xfrm>
                <a:off x="3679788" y="2322684"/>
                <a:ext cx="521451" cy="648108"/>
              </a:xfrm>
              <a:custGeom>
                <a:avLst/>
                <a:gdLst/>
                <a:ahLst/>
                <a:cxnLst/>
                <a:rect l="l" t="t" r="r" b="b"/>
                <a:pathLst>
                  <a:path w="4961" h="6166" fill="none" extrusionOk="0">
                    <a:moveTo>
                      <a:pt x="0" y="0"/>
                    </a:moveTo>
                    <a:lnTo>
                      <a:pt x="4961" y="6165"/>
                    </a:lnTo>
                  </a:path>
                </a:pathLst>
              </a:custGeom>
              <a:noFill/>
              <a:ln w="4050" cap="rnd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474;p18"/>
              <p:cNvSpPr/>
              <p:nvPr/>
            </p:nvSpPr>
            <p:spPr>
              <a:xfrm>
                <a:off x="3270727" y="1768198"/>
                <a:ext cx="580260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4" h="6204" extrusionOk="0">
                    <a:moveTo>
                      <a:pt x="3102" y="0"/>
                    </a:moveTo>
                    <a:cubicBezTo>
                      <a:pt x="1392" y="0"/>
                      <a:pt x="0" y="1386"/>
                      <a:pt x="0" y="3102"/>
                    </a:cubicBezTo>
                    <a:cubicBezTo>
                      <a:pt x="0" y="4812"/>
                      <a:pt x="1392" y="6204"/>
                      <a:pt x="3102" y="6204"/>
                    </a:cubicBezTo>
                    <a:cubicBezTo>
                      <a:pt x="4818" y="6204"/>
                      <a:pt x="6204" y="4812"/>
                      <a:pt x="6204" y="3102"/>
                    </a:cubicBezTo>
                    <a:cubicBezTo>
                      <a:pt x="6204" y="1386"/>
                      <a:pt x="4818" y="0"/>
                      <a:pt x="310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475;p18"/>
              <p:cNvSpPr/>
              <p:nvPr/>
            </p:nvSpPr>
            <p:spPr>
              <a:xfrm>
                <a:off x="3440856" y="1870519"/>
                <a:ext cx="240559" cy="299857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3206" extrusionOk="0">
                    <a:moveTo>
                      <a:pt x="1283" y="0"/>
                    </a:moveTo>
                    <a:cubicBezTo>
                      <a:pt x="577" y="0"/>
                      <a:pt x="7" y="577"/>
                      <a:pt x="7" y="1283"/>
                    </a:cubicBezTo>
                    <a:cubicBezTo>
                      <a:pt x="7" y="1296"/>
                      <a:pt x="7" y="1309"/>
                      <a:pt x="7" y="1321"/>
                    </a:cubicBezTo>
                    <a:cubicBezTo>
                      <a:pt x="7" y="1321"/>
                      <a:pt x="1" y="2040"/>
                      <a:pt x="622" y="2591"/>
                    </a:cubicBezTo>
                    <a:cubicBezTo>
                      <a:pt x="622" y="2591"/>
                      <a:pt x="830" y="2740"/>
                      <a:pt x="830" y="3206"/>
                    </a:cubicBezTo>
                    <a:lnTo>
                      <a:pt x="1743" y="3206"/>
                    </a:lnTo>
                    <a:cubicBezTo>
                      <a:pt x="1743" y="2740"/>
                      <a:pt x="1944" y="2591"/>
                      <a:pt x="1944" y="2591"/>
                    </a:cubicBezTo>
                    <a:cubicBezTo>
                      <a:pt x="2572" y="2040"/>
                      <a:pt x="2565" y="1321"/>
                      <a:pt x="2565" y="1321"/>
                    </a:cubicBezTo>
                    <a:cubicBezTo>
                      <a:pt x="2565" y="1309"/>
                      <a:pt x="2565" y="1296"/>
                      <a:pt x="2565" y="1283"/>
                    </a:cubicBezTo>
                    <a:cubicBezTo>
                      <a:pt x="2565" y="577"/>
                      <a:pt x="1989" y="0"/>
                      <a:pt x="12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476;p18"/>
              <p:cNvSpPr/>
              <p:nvPr/>
            </p:nvSpPr>
            <p:spPr>
              <a:xfrm>
                <a:off x="3517831" y="2034474"/>
                <a:ext cx="86048" cy="132345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415" extrusionOk="0">
                    <a:moveTo>
                      <a:pt x="104" y="67"/>
                    </a:moveTo>
                    <a:cubicBezTo>
                      <a:pt x="104" y="67"/>
                      <a:pt x="130" y="74"/>
                      <a:pt x="162" y="106"/>
                    </a:cubicBezTo>
                    <a:cubicBezTo>
                      <a:pt x="201" y="151"/>
                      <a:pt x="227" y="248"/>
                      <a:pt x="246" y="371"/>
                    </a:cubicBezTo>
                    <a:lnTo>
                      <a:pt x="188" y="371"/>
                    </a:lnTo>
                    <a:cubicBezTo>
                      <a:pt x="130" y="352"/>
                      <a:pt x="91" y="274"/>
                      <a:pt x="78" y="197"/>
                    </a:cubicBezTo>
                    <a:cubicBezTo>
                      <a:pt x="71" y="125"/>
                      <a:pt x="84" y="74"/>
                      <a:pt x="104" y="67"/>
                    </a:cubicBezTo>
                    <a:close/>
                    <a:moveTo>
                      <a:pt x="823" y="67"/>
                    </a:moveTo>
                    <a:cubicBezTo>
                      <a:pt x="836" y="74"/>
                      <a:pt x="855" y="125"/>
                      <a:pt x="842" y="190"/>
                    </a:cubicBezTo>
                    <a:cubicBezTo>
                      <a:pt x="836" y="268"/>
                      <a:pt x="797" y="352"/>
                      <a:pt x="738" y="371"/>
                    </a:cubicBezTo>
                    <a:lnTo>
                      <a:pt x="674" y="371"/>
                    </a:lnTo>
                    <a:cubicBezTo>
                      <a:pt x="693" y="248"/>
                      <a:pt x="725" y="151"/>
                      <a:pt x="764" y="106"/>
                    </a:cubicBezTo>
                    <a:cubicBezTo>
                      <a:pt x="797" y="74"/>
                      <a:pt x="816" y="67"/>
                      <a:pt x="823" y="67"/>
                    </a:cubicBezTo>
                    <a:close/>
                    <a:moveTo>
                      <a:pt x="107" y="1"/>
                    </a:moveTo>
                    <a:cubicBezTo>
                      <a:pt x="92" y="1"/>
                      <a:pt x="80" y="4"/>
                      <a:pt x="71" y="9"/>
                    </a:cubicBezTo>
                    <a:cubicBezTo>
                      <a:pt x="13" y="35"/>
                      <a:pt x="0" y="125"/>
                      <a:pt x="13" y="203"/>
                    </a:cubicBezTo>
                    <a:cubicBezTo>
                      <a:pt x="26" y="300"/>
                      <a:pt x="78" y="417"/>
                      <a:pt x="182" y="436"/>
                    </a:cubicBezTo>
                    <a:lnTo>
                      <a:pt x="259" y="436"/>
                    </a:lnTo>
                    <a:cubicBezTo>
                      <a:pt x="298" y="754"/>
                      <a:pt x="292" y="1200"/>
                      <a:pt x="279" y="1408"/>
                    </a:cubicBezTo>
                    <a:lnTo>
                      <a:pt x="350" y="1414"/>
                    </a:lnTo>
                    <a:cubicBezTo>
                      <a:pt x="350" y="1408"/>
                      <a:pt x="363" y="1129"/>
                      <a:pt x="350" y="825"/>
                    </a:cubicBezTo>
                    <a:cubicBezTo>
                      <a:pt x="350" y="676"/>
                      <a:pt x="343" y="546"/>
                      <a:pt x="324" y="436"/>
                    </a:cubicBezTo>
                    <a:lnTo>
                      <a:pt x="596" y="436"/>
                    </a:lnTo>
                    <a:cubicBezTo>
                      <a:pt x="583" y="546"/>
                      <a:pt x="577" y="676"/>
                      <a:pt x="570" y="825"/>
                    </a:cubicBezTo>
                    <a:cubicBezTo>
                      <a:pt x="564" y="1129"/>
                      <a:pt x="577" y="1414"/>
                      <a:pt x="577" y="1414"/>
                    </a:cubicBezTo>
                    <a:lnTo>
                      <a:pt x="648" y="1408"/>
                    </a:lnTo>
                    <a:cubicBezTo>
                      <a:pt x="635" y="1200"/>
                      <a:pt x="628" y="754"/>
                      <a:pt x="667" y="436"/>
                    </a:cubicBezTo>
                    <a:lnTo>
                      <a:pt x="745" y="436"/>
                    </a:lnTo>
                    <a:cubicBezTo>
                      <a:pt x="849" y="417"/>
                      <a:pt x="900" y="300"/>
                      <a:pt x="913" y="203"/>
                    </a:cubicBezTo>
                    <a:cubicBezTo>
                      <a:pt x="920" y="125"/>
                      <a:pt x="913" y="35"/>
                      <a:pt x="855" y="9"/>
                    </a:cubicBezTo>
                    <a:cubicBezTo>
                      <a:pt x="844" y="4"/>
                      <a:pt x="831" y="1"/>
                      <a:pt x="817" y="1"/>
                    </a:cubicBezTo>
                    <a:cubicBezTo>
                      <a:pt x="789" y="1"/>
                      <a:pt x="755" y="14"/>
                      <a:pt x="713" y="61"/>
                    </a:cubicBezTo>
                    <a:cubicBezTo>
                      <a:pt x="667" y="112"/>
                      <a:pt x="628" y="216"/>
                      <a:pt x="609" y="371"/>
                    </a:cubicBezTo>
                    <a:lnTo>
                      <a:pt x="318" y="371"/>
                    </a:lnTo>
                    <a:cubicBezTo>
                      <a:pt x="292" y="216"/>
                      <a:pt x="259" y="112"/>
                      <a:pt x="207" y="61"/>
                    </a:cubicBezTo>
                    <a:cubicBezTo>
                      <a:pt x="169" y="14"/>
                      <a:pt x="134" y="1"/>
                      <a:pt x="10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477;p18"/>
              <p:cNvSpPr/>
              <p:nvPr/>
            </p:nvSpPr>
            <p:spPr>
              <a:xfrm>
                <a:off x="3542616" y="2233316"/>
                <a:ext cx="36477" cy="12159"/>
              </a:xfrm>
              <a:custGeom>
                <a:avLst/>
                <a:gdLst/>
                <a:ahLst/>
                <a:cxnLst/>
                <a:rect l="l" t="t" r="r" b="b"/>
                <a:pathLst>
                  <a:path w="390" h="130" extrusionOk="0">
                    <a:moveTo>
                      <a:pt x="137" y="0"/>
                    </a:moveTo>
                    <a:lnTo>
                      <a:pt x="137" y="7"/>
                    </a:lnTo>
                    <a:lnTo>
                      <a:pt x="1" y="13"/>
                    </a:lnTo>
                    <a:cubicBezTo>
                      <a:pt x="1" y="13"/>
                      <a:pt x="33" y="130"/>
                      <a:pt x="65" y="130"/>
                    </a:cubicBezTo>
                    <a:lnTo>
                      <a:pt x="324" y="130"/>
                    </a:lnTo>
                    <a:cubicBezTo>
                      <a:pt x="357" y="130"/>
                      <a:pt x="389" y="13"/>
                      <a:pt x="389" y="13"/>
                    </a:cubicBezTo>
                    <a:lnTo>
                      <a:pt x="253" y="7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78;p18"/>
              <p:cNvSpPr/>
              <p:nvPr/>
            </p:nvSpPr>
            <p:spPr>
              <a:xfrm>
                <a:off x="3525033" y="2218164"/>
                <a:ext cx="71644" cy="1945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208" extrusionOk="0">
                    <a:moveTo>
                      <a:pt x="1" y="1"/>
                    </a:moveTo>
                    <a:cubicBezTo>
                      <a:pt x="1" y="1"/>
                      <a:pt x="20" y="26"/>
                      <a:pt x="46" y="72"/>
                    </a:cubicBezTo>
                    <a:cubicBezTo>
                      <a:pt x="59" y="98"/>
                      <a:pt x="72" y="137"/>
                      <a:pt x="85" y="175"/>
                    </a:cubicBezTo>
                    <a:cubicBezTo>
                      <a:pt x="92" y="195"/>
                      <a:pt x="111" y="208"/>
                      <a:pt x="130" y="208"/>
                    </a:cubicBezTo>
                    <a:lnTo>
                      <a:pt x="642" y="208"/>
                    </a:lnTo>
                    <a:cubicBezTo>
                      <a:pt x="661" y="208"/>
                      <a:pt x="681" y="195"/>
                      <a:pt x="687" y="175"/>
                    </a:cubicBezTo>
                    <a:cubicBezTo>
                      <a:pt x="694" y="137"/>
                      <a:pt x="713" y="98"/>
                      <a:pt x="726" y="72"/>
                    </a:cubicBez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479;p18"/>
              <p:cNvSpPr/>
              <p:nvPr/>
            </p:nvSpPr>
            <p:spPr>
              <a:xfrm>
                <a:off x="3525033" y="2218164"/>
                <a:ext cx="71644" cy="6734"/>
              </a:xfrm>
              <a:custGeom>
                <a:avLst/>
                <a:gdLst/>
                <a:ahLst/>
                <a:cxnLst/>
                <a:rect l="l" t="t" r="r" b="b"/>
                <a:pathLst>
                  <a:path w="766" h="72" extrusionOk="0">
                    <a:moveTo>
                      <a:pt x="1" y="1"/>
                    </a:moveTo>
                    <a:cubicBezTo>
                      <a:pt x="1" y="1"/>
                      <a:pt x="20" y="26"/>
                      <a:pt x="40" y="72"/>
                    </a:cubicBezTo>
                    <a:lnTo>
                      <a:pt x="726" y="72"/>
                    </a:lnTo>
                    <a:cubicBezTo>
                      <a:pt x="746" y="26"/>
                      <a:pt x="765" y="1"/>
                      <a:pt x="7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480;p18"/>
              <p:cNvSpPr/>
              <p:nvPr/>
            </p:nvSpPr>
            <p:spPr>
              <a:xfrm>
                <a:off x="3508759" y="2199365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481;p18"/>
              <p:cNvSpPr/>
              <p:nvPr/>
            </p:nvSpPr>
            <p:spPr>
              <a:xfrm>
                <a:off x="3509974" y="2199365"/>
                <a:ext cx="102415" cy="6173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6" extrusionOk="0">
                    <a:moveTo>
                      <a:pt x="104" y="1"/>
                    </a:moveTo>
                    <a:cubicBezTo>
                      <a:pt x="71" y="1"/>
                      <a:pt x="45" y="14"/>
                      <a:pt x="19" y="33"/>
                    </a:cubicBezTo>
                    <a:cubicBezTo>
                      <a:pt x="13" y="46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5" y="27"/>
                      <a:pt x="1036" y="1"/>
                      <a:pt x="9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482;p18"/>
              <p:cNvSpPr/>
              <p:nvPr/>
            </p:nvSpPr>
            <p:spPr>
              <a:xfrm>
                <a:off x="3508759" y="2179444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0"/>
                    </a:moveTo>
                    <a:cubicBezTo>
                      <a:pt x="84" y="0"/>
                      <a:pt x="52" y="13"/>
                      <a:pt x="32" y="39"/>
                    </a:cubicBezTo>
                    <a:cubicBezTo>
                      <a:pt x="26" y="45"/>
                      <a:pt x="19" y="58"/>
                      <a:pt x="13" y="65"/>
                    </a:cubicBezTo>
                    <a:cubicBezTo>
                      <a:pt x="7" y="84"/>
                      <a:pt x="0" y="97"/>
                      <a:pt x="0" y="117"/>
                    </a:cubicBezTo>
                    <a:cubicBezTo>
                      <a:pt x="0" y="181"/>
                      <a:pt x="52" y="233"/>
                      <a:pt x="117" y="233"/>
                    </a:cubicBezTo>
                    <a:lnTo>
                      <a:pt x="1004" y="233"/>
                    </a:lnTo>
                    <a:cubicBezTo>
                      <a:pt x="1036" y="233"/>
                      <a:pt x="1062" y="220"/>
                      <a:pt x="1082" y="201"/>
                    </a:cubicBezTo>
                    <a:cubicBezTo>
                      <a:pt x="1107" y="181"/>
                      <a:pt x="1120" y="149"/>
                      <a:pt x="1120" y="117"/>
                    </a:cubicBezTo>
                    <a:cubicBezTo>
                      <a:pt x="1120" y="104"/>
                      <a:pt x="1114" y="84"/>
                      <a:pt x="1107" y="65"/>
                    </a:cubicBezTo>
                    <a:cubicBezTo>
                      <a:pt x="1088" y="32"/>
                      <a:pt x="1049" y="0"/>
                      <a:pt x="10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483;p18"/>
              <p:cNvSpPr/>
              <p:nvPr/>
            </p:nvSpPr>
            <p:spPr>
              <a:xfrm>
                <a:off x="3509974" y="2179911"/>
                <a:ext cx="102415" cy="6267"/>
              </a:xfrm>
              <a:custGeom>
                <a:avLst/>
                <a:gdLst/>
                <a:ahLst/>
                <a:cxnLst/>
                <a:rect l="l" t="t" r="r" b="b"/>
                <a:pathLst>
                  <a:path w="1095" h="67" extrusionOk="0">
                    <a:moveTo>
                      <a:pt x="1002" y="1"/>
                    </a:moveTo>
                    <a:cubicBezTo>
                      <a:pt x="999" y="1"/>
                      <a:pt x="995" y="1"/>
                      <a:pt x="991" y="2"/>
                    </a:cubicBezTo>
                    <a:lnTo>
                      <a:pt x="104" y="2"/>
                    </a:lnTo>
                    <a:cubicBezTo>
                      <a:pt x="71" y="2"/>
                      <a:pt x="45" y="14"/>
                      <a:pt x="19" y="34"/>
                    </a:cubicBezTo>
                    <a:cubicBezTo>
                      <a:pt x="13" y="40"/>
                      <a:pt x="6" y="53"/>
                      <a:pt x="0" y="66"/>
                    </a:cubicBezTo>
                    <a:lnTo>
                      <a:pt x="1094" y="66"/>
                    </a:lnTo>
                    <a:cubicBezTo>
                      <a:pt x="1077" y="31"/>
                      <a:pt x="1043" y="1"/>
                      <a:pt x="10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484;p18"/>
              <p:cNvSpPr/>
              <p:nvPr/>
            </p:nvSpPr>
            <p:spPr>
              <a:xfrm>
                <a:off x="3508759" y="2159990"/>
                <a:ext cx="104847" cy="21886"/>
              </a:xfrm>
              <a:custGeom>
                <a:avLst/>
                <a:gdLst/>
                <a:ahLst/>
                <a:cxnLst/>
                <a:rect l="l" t="t" r="r" b="b"/>
                <a:pathLst>
                  <a:path w="1121" h="234" extrusionOk="0">
                    <a:moveTo>
                      <a:pt x="117" y="1"/>
                    </a:moveTo>
                    <a:cubicBezTo>
                      <a:pt x="52" y="1"/>
                      <a:pt x="0" y="53"/>
                      <a:pt x="0" y="117"/>
                    </a:cubicBezTo>
                    <a:cubicBezTo>
                      <a:pt x="0" y="182"/>
                      <a:pt x="52" y="234"/>
                      <a:pt x="117" y="234"/>
                    </a:cubicBezTo>
                    <a:lnTo>
                      <a:pt x="1004" y="234"/>
                    </a:lnTo>
                    <a:cubicBezTo>
                      <a:pt x="1069" y="234"/>
                      <a:pt x="1120" y="182"/>
                      <a:pt x="1120" y="117"/>
                    </a:cubicBezTo>
                    <a:cubicBezTo>
                      <a:pt x="1120" y="53"/>
                      <a:pt x="1069" y="1"/>
                      <a:pt x="10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485;p18"/>
            <p:cNvGrpSpPr/>
            <p:nvPr/>
          </p:nvGrpSpPr>
          <p:grpSpPr>
            <a:xfrm>
              <a:off x="5156498" y="2079827"/>
              <a:ext cx="994346" cy="1153712"/>
              <a:chOff x="5004098" y="1830737"/>
              <a:chExt cx="994346" cy="1153712"/>
            </a:xfrm>
          </p:grpSpPr>
          <p:grpSp>
            <p:nvGrpSpPr>
              <p:cNvPr id="19" name="Google Shape;486;p18"/>
              <p:cNvGrpSpPr/>
              <p:nvPr/>
            </p:nvGrpSpPr>
            <p:grpSpPr>
              <a:xfrm>
                <a:off x="5004098" y="2346021"/>
                <a:ext cx="513798" cy="638428"/>
                <a:chOff x="5004100" y="2487878"/>
                <a:chExt cx="513798" cy="638428"/>
              </a:xfrm>
            </p:grpSpPr>
            <p:sp>
              <p:nvSpPr>
                <p:cNvPr id="63" name="Google Shape;487;p18"/>
                <p:cNvSpPr/>
                <p:nvPr/>
              </p:nvSpPr>
              <p:spPr>
                <a:xfrm>
                  <a:off x="5481423" y="2487878"/>
                  <a:ext cx="36475" cy="4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92" fill="none" extrusionOk="0">
                      <a:moveTo>
                        <a:pt x="233" y="0"/>
                      </a:moveTo>
                      <a:lnTo>
                        <a:pt x="0" y="292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488;p18"/>
                <p:cNvSpPr/>
                <p:nvPr/>
              </p:nvSpPr>
              <p:spPr>
                <a:xfrm>
                  <a:off x="5004100" y="2529437"/>
                  <a:ext cx="481101" cy="5968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8" h="6166" fill="none" extrusionOk="0">
                      <a:moveTo>
                        <a:pt x="4968" y="0"/>
                      </a:moveTo>
                      <a:lnTo>
                        <a:pt x="1" y="6165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" name="Google Shape;489;p18"/>
              <p:cNvSpPr/>
              <p:nvPr/>
            </p:nvSpPr>
            <p:spPr>
              <a:xfrm>
                <a:off x="5418090" y="1830737"/>
                <a:ext cx="580354" cy="58026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6204" extrusionOk="0">
                    <a:moveTo>
                      <a:pt x="3103" y="0"/>
                    </a:moveTo>
                    <a:cubicBezTo>
                      <a:pt x="1387" y="0"/>
                      <a:pt x="1" y="1386"/>
                      <a:pt x="1" y="3102"/>
                    </a:cubicBezTo>
                    <a:cubicBezTo>
                      <a:pt x="1" y="4812"/>
                      <a:pt x="1387" y="6204"/>
                      <a:pt x="3103" y="6204"/>
                    </a:cubicBezTo>
                    <a:cubicBezTo>
                      <a:pt x="4812" y="6204"/>
                      <a:pt x="6204" y="4812"/>
                      <a:pt x="6204" y="3102"/>
                    </a:cubicBezTo>
                    <a:cubicBezTo>
                      <a:pt x="6204" y="1386"/>
                      <a:pt x="4812" y="0"/>
                      <a:pt x="31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chemeClr val="accen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90;p18"/>
              <p:cNvSpPr/>
              <p:nvPr/>
            </p:nvSpPr>
            <p:spPr>
              <a:xfrm>
                <a:off x="5500583" y="1923517"/>
                <a:ext cx="415460" cy="394603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4219" extrusionOk="0">
                    <a:moveTo>
                      <a:pt x="2214" y="1"/>
                    </a:moveTo>
                    <a:cubicBezTo>
                      <a:pt x="981" y="1"/>
                      <a:pt x="0" y="1064"/>
                      <a:pt x="122" y="2324"/>
                    </a:cubicBezTo>
                    <a:cubicBezTo>
                      <a:pt x="220" y="3308"/>
                      <a:pt x="1016" y="4111"/>
                      <a:pt x="2007" y="4208"/>
                    </a:cubicBezTo>
                    <a:cubicBezTo>
                      <a:pt x="2078" y="4215"/>
                      <a:pt x="2148" y="4218"/>
                      <a:pt x="2218" y="4218"/>
                    </a:cubicBezTo>
                    <a:cubicBezTo>
                      <a:pt x="3455" y="4218"/>
                      <a:pt x="4441" y="3153"/>
                      <a:pt x="4319" y="1896"/>
                    </a:cubicBezTo>
                    <a:cubicBezTo>
                      <a:pt x="4222" y="905"/>
                      <a:pt x="3425" y="109"/>
                      <a:pt x="2434" y="12"/>
                    </a:cubicBezTo>
                    <a:cubicBezTo>
                      <a:pt x="2360" y="4"/>
                      <a:pt x="2286" y="1"/>
                      <a:pt x="221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91;p18"/>
              <p:cNvSpPr/>
              <p:nvPr/>
            </p:nvSpPr>
            <p:spPr>
              <a:xfrm>
                <a:off x="5517418" y="1947274"/>
                <a:ext cx="380480" cy="346529"/>
              </a:xfrm>
              <a:custGeom>
                <a:avLst/>
                <a:gdLst/>
                <a:ahLst/>
                <a:cxnLst/>
                <a:rect l="l" t="t" r="r" b="b"/>
                <a:pathLst>
                  <a:path w="4068" h="3705" extrusionOk="0">
                    <a:moveTo>
                      <a:pt x="2044" y="1"/>
                    </a:moveTo>
                    <a:cubicBezTo>
                      <a:pt x="1567" y="1"/>
                      <a:pt x="1090" y="184"/>
                      <a:pt x="726" y="548"/>
                    </a:cubicBezTo>
                    <a:cubicBezTo>
                      <a:pt x="1" y="1273"/>
                      <a:pt x="1" y="2445"/>
                      <a:pt x="726" y="3164"/>
                    </a:cubicBezTo>
                    <a:cubicBezTo>
                      <a:pt x="1084" y="3525"/>
                      <a:pt x="1554" y="3705"/>
                      <a:pt x="2025" y="3705"/>
                    </a:cubicBezTo>
                    <a:cubicBezTo>
                      <a:pt x="2501" y="3705"/>
                      <a:pt x="2978" y="3522"/>
                      <a:pt x="3342" y="3158"/>
                    </a:cubicBezTo>
                    <a:cubicBezTo>
                      <a:pt x="4068" y="2432"/>
                      <a:pt x="4068" y="1260"/>
                      <a:pt x="3349" y="541"/>
                    </a:cubicBezTo>
                    <a:cubicBezTo>
                      <a:pt x="2988" y="180"/>
                      <a:pt x="2516" y="1"/>
                      <a:pt x="20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92;p18"/>
              <p:cNvSpPr/>
              <p:nvPr/>
            </p:nvSpPr>
            <p:spPr>
              <a:xfrm>
                <a:off x="5527145" y="1955878"/>
                <a:ext cx="362242" cy="330254"/>
              </a:xfrm>
              <a:custGeom>
                <a:avLst/>
                <a:gdLst/>
                <a:ahLst/>
                <a:cxnLst/>
                <a:rect l="l" t="t" r="r" b="b"/>
                <a:pathLst>
                  <a:path w="3873" h="3531" extrusionOk="0">
                    <a:moveTo>
                      <a:pt x="1943" y="0"/>
                    </a:moveTo>
                    <a:cubicBezTo>
                      <a:pt x="1490" y="0"/>
                      <a:pt x="1037" y="173"/>
                      <a:pt x="693" y="521"/>
                    </a:cubicBezTo>
                    <a:cubicBezTo>
                      <a:pt x="0" y="1213"/>
                      <a:pt x="0" y="2327"/>
                      <a:pt x="687" y="3014"/>
                    </a:cubicBezTo>
                    <a:cubicBezTo>
                      <a:pt x="1029" y="3359"/>
                      <a:pt x="1480" y="3531"/>
                      <a:pt x="1930" y="3531"/>
                    </a:cubicBezTo>
                    <a:cubicBezTo>
                      <a:pt x="2383" y="3531"/>
                      <a:pt x="2836" y="3358"/>
                      <a:pt x="3180" y="3014"/>
                    </a:cubicBezTo>
                    <a:cubicBezTo>
                      <a:pt x="3873" y="2321"/>
                      <a:pt x="3873" y="1207"/>
                      <a:pt x="3186" y="514"/>
                    </a:cubicBezTo>
                    <a:cubicBezTo>
                      <a:pt x="2844" y="172"/>
                      <a:pt x="2394" y="0"/>
                      <a:pt x="19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93;p18"/>
              <p:cNvSpPr/>
              <p:nvPr/>
            </p:nvSpPr>
            <p:spPr>
              <a:xfrm>
                <a:off x="5634516" y="2053616"/>
                <a:ext cx="147403" cy="133935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1432" extrusionOk="0">
                    <a:moveTo>
                      <a:pt x="795" y="1"/>
                    </a:moveTo>
                    <a:cubicBezTo>
                      <a:pt x="351" y="1"/>
                      <a:pt x="1" y="396"/>
                      <a:pt x="89" y="855"/>
                    </a:cubicBezTo>
                    <a:cubicBezTo>
                      <a:pt x="141" y="1140"/>
                      <a:pt x="368" y="1366"/>
                      <a:pt x="646" y="1418"/>
                    </a:cubicBezTo>
                    <a:cubicBezTo>
                      <a:pt x="694" y="1428"/>
                      <a:pt x="742" y="1432"/>
                      <a:pt x="788" y="1432"/>
                    </a:cubicBezTo>
                    <a:cubicBezTo>
                      <a:pt x="1229" y="1432"/>
                      <a:pt x="1576" y="1033"/>
                      <a:pt x="1488" y="576"/>
                    </a:cubicBezTo>
                    <a:cubicBezTo>
                      <a:pt x="1436" y="298"/>
                      <a:pt x="1210" y="71"/>
                      <a:pt x="931" y="13"/>
                    </a:cubicBezTo>
                    <a:cubicBezTo>
                      <a:pt x="885" y="5"/>
                      <a:pt x="840" y="1"/>
                      <a:pt x="79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94;p18"/>
              <p:cNvSpPr/>
              <p:nvPr/>
            </p:nvSpPr>
            <p:spPr>
              <a:xfrm>
                <a:off x="5669216" y="2084667"/>
                <a:ext cx="78191" cy="71738"/>
              </a:xfrm>
              <a:custGeom>
                <a:avLst/>
                <a:gdLst/>
                <a:ahLst/>
                <a:cxnLst/>
                <a:rect l="l" t="t" r="r" b="b"/>
                <a:pathLst>
                  <a:path w="836" h="767" extrusionOk="0">
                    <a:moveTo>
                      <a:pt x="416" y="0"/>
                    </a:moveTo>
                    <a:cubicBezTo>
                      <a:pt x="184" y="0"/>
                      <a:pt x="0" y="206"/>
                      <a:pt x="42" y="445"/>
                    </a:cubicBezTo>
                    <a:cubicBezTo>
                      <a:pt x="61" y="607"/>
                      <a:pt x="197" y="737"/>
                      <a:pt x="359" y="763"/>
                    </a:cubicBezTo>
                    <a:cubicBezTo>
                      <a:pt x="379" y="766"/>
                      <a:pt x="399" y="767"/>
                      <a:pt x="419" y="767"/>
                    </a:cubicBezTo>
                    <a:cubicBezTo>
                      <a:pt x="651" y="767"/>
                      <a:pt x="836" y="561"/>
                      <a:pt x="800" y="322"/>
                    </a:cubicBezTo>
                    <a:cubicBezTo>
                      <a:pt x="774" y="167"/>
                      <a:pt x="638" y="31"/>
                      <a:pt x="476" y="5"/>
                    </a:cubicBezTo>
                    <a:cubicBezTo>
                      <a:pt x="456" y="2"/>
                      <a:pt x="436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95;p18"/>
              <p:cNvSpPr/>
              <p:nvPr/>
            </p:nvSpPr>
            <p:spPr>
              <a:xfrm>
                <a:off x="5703354" y="1966353"/>
                <a:ext cx="9821" cy="23102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47" extrusionOk="0">
                    <a:moveTo>
                      <a:pt x="53" y="1"/>
                    </a:moveTo>
                    <a:cubicBezTo>
                      <a:pt x="27" y="1"/>
                      <a:pt x="1" y="20"/>
                      <a:pt x="1" y="46"/>
                    </a:cubicBezTo>
                    <a:lnTo>
                      <a:pt x="1" y="195"/>
                    </a:lnTo>
                    <a:cubicBezTo>
                      <a:pt x="1" y="227"/>
                      <a:pt x="27" y="247"/>
                      <a:pt x="53" y="247"/>
                    </a:cubicBezTo>
                    <a:cubicBezTo>
                      <a:pt x="78" y="247"/>
                      <a:pt x="104" y="227"/>
                      <a:pt x="104" y="195"/>
                    </a:cubicBezTo>
                    <a:lnTo>
                      <a:pt x="104" y="46"/>
                    </a:lnTo>
                    <a:cubicBezTo>
                      <a:pt x="104" y="20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6;p18"/>
              <p:cNvSpPr/>
              <p:nvPr/>
            </p:nvSpPr>
            <p:spPr>
              <a:xfrm>
                <a:off x="5703354" y="2251616"/>
                <a:ext cx="9821" cy="2375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254" extrusionOk="0">
                    <a:moveTo>
                      <a:pt x="53" y="1"/>
                    </a:moveTo>
                    <a:cubicBezTo>
                      <a:pt x="27" y="1"/>
                      <a:pt x="1" y="27"/>
                      <a:pt x="1" y="52"/>
                    </a:cubicBezTo>
                    <a:lnTo>
                      <a:pt x="1" y="201"/>
                    </a:lnTo>
                    <a:cubicBezTo>
                      <a:pt x="1" y="227"/>
                      <a:pt x="27" y="253"/>
                      <a:pt x="53" y="253"/>
                    </a:cubicBezTo>
                    <a:cubicBezTo>
                      <a:pt x="78" y="253"/>
                      <a:pt x="104" y="227"/>
                      <a:pt x="104" y="201"/>
                    </a:cubicBezTo>
                    <a:lnTo>
                      <a:pt x="104" y="52"/>
                    </a:lnTo>
                    <a:cubicBezTo>
                      <a:pt x="104" y="27"/>
                      <a:pt x="78" y="1"/>
                      <a:pt x="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97;p18"/>
              <p:cNvSpPr/>
              <p:nvPr/>
            </p:nvSpPr>
            <p:spPr>
              <a:xfrm>
                <a:off x="5839626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46" y="0"/>
                    </a:moveTo>
                    <a:cubicBezTo>
                      <a:pt x="20" y="0"/>
                      <a:pt x="1" y="20"/>
                      <a:pt x="1" y="52"/>
                    </a:cubicBezTo>
                    <a:cubicBezTo>
                      <a:pt x="1" y="78"/>
                      <a:pt x="20" y="104"/>
                      <a:pt x="46" y="104"/>
                    </a:cubicBezTo>
                    <a:lnTo>
                      <a:pt x="195" y="104"/>
                    </a:lnTo>
                    <a:cubicBezTo>
                      <a:pt x="227" y="104"/>
                      <a:pt x="247" y="78"/>
                      <a:pt x="247" y="52"/>
                    </a:cubicBezTo>
                    <a:cubicBezTo>
                      <a:pt x="247" y="20"/>
                      <a:pt x="227" y="0"/>
                      <a:pt x="1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498;p18"/>
              <p:cNvSpPr/>
              <p:nvPr/>
            </p:nvSpPr>
            <p:spPr>
              <a:xfrm>
                <a:off x="5553801" y="2115999"/>
                <a:ext cx="23102" cy="972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04" extrusionOk="0">
                    <a:moveTo>
                      <a:pt x="52" y="0"/>
                    </a:moveTo>
                    <a:cubicBezTo>
                      <a:pt x="20" y="0"/>
                      <a:pt x="0" y="20"/>
                      <a:pt x="0" y="52"/>
                    </a:cubicBezTo>
                    <a:cubicBezTo>
                      <a:pt x="0" y="78"/>
                      <a:pt x="20" y="104"/>
                      <a:pt x="52" y="104"/>
                    </a:cubicBezTo>
                    <a:lnTo>
                      <a:pt x="201" y="104"/>
                    </a:lnTo>
                    <a:cubicBezTo>
                      <a:pt x="227" y="104"/>
                      <a:pt x="246" y="78"/>
                      <a:pt x="246" y="52"/>
                    </a:cubicBezTo>
                    <a:cubicBezTo>
                      <a:pt x="246" y="20"/>
                      <a:pt x="227" y="0"/>
                      <a:pt x="20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499;p18"/>
              <p:cNvSpPr/>
              <p:nvPr/>
            </p:nvSpPr>
            <p:spPr>
              <a:xfrm>
                <a:off x="5768170" y="1984498"/>
                <a:ext cx="17022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2" h="233" extrusionOk="0">
                    <a:moveTo>
                      <a:pt x="124" y="1"/>
                    </a:moveTo>
                    <a:cubicBezTo>
                      <a:pt x="107" y="1"/>
                      <a:pt x="91" y="10"/>
                      <a:pt x="78" y="27"/>
                    </a:cubicBezTo>
                    <a:lnTo>
                      <a:pt x="14" y="156"/>
                    </a:lnTo>
                    <a:cubicBezTo>
                      <a:pt x="1" y="182"/>
                      <a:pt x="7" y="215"/>
                      <a:pt x="33" y="228"/>
                    </a:cubicBezTo>
                    <a:cubicBezTo>
                      <a:pt x="40" y="231"/>
                      <a:pt x="48" y="233"/>
                      <a:pt x="54" y="233"/>
                    </a:cubicBezTo>
                    <a:cubicBezTo>
                      <a:pt x="72" y="233"/>
                      <a:pt x="88" y="222"/>
                      <a:pt x="98" y="208"/>
                    </a:cubicBezTo>
                    <a:lnTo>
                      <a:pt x="169" y="79"/>
                    </a:lnTo>
                    <a:cubicBezTo>
                      <a:pt x="182" y="53"/>
                      <a:pt x="176" y="20"/>
                      <a:pt x="150" y="7"/>
                    </a:cubicBezTo>
                    <a:cubicBezTo>
                      <a:pt x="141" y="3"/>
                      <a:pt x="132" y="1"/>
                      <a:pt x="12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00;p18"/>
              <p:cNvSpPr/>
              <p:nvPr/>
            </p:nvSpPr>
            <p:spPr>
              <a:xfrm>
                <a:off x="5630682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130" y="1"/>
                    </a:moveTo>
                    <a:cubicBezTo>
                      <a:pt x="114" y="1"/>
                      <a:pt x="98" y="9"/>
                      <a:pt x="85" y="27"/>
                    </a:cubicBezTo>
                    <a:lnTo>
                      <a:pt x="20" y="156"/>
                    </a:lnTo>
                    <a:cubicBezTo>
                      <a:pt x="1" y="182"/>
                      <a:pt x="14" y="215"/>
                      <a:pt x="40" y="227"/>
                    </a:cubicBezTo>
                    <a:cubicBezTo>
                      <a:pt x="45" y="231"/>
                      <a:pt x="51" y="233"/>
                      <a:pt x="58" y="233"/>
                    </a:cubicBezTo>
                    <a:cubicBezTo>
                      <a:pt x="76" y="233"/>
                      <a:pt x="95" y="222"/>
                      <a:pt x="104" y="208"/>
                    </a:cubicBezTo>
                    <a:lnTo>
                      <a:pt x="176" y="79"/>
                    </a:lnTo>
                    <a:cubicBezTo>
                      <a:pt x="188" y="53"/>
                      <a:pt x="182" y="20"/>
                      <a:pt x="156" y="7"/>
                    </a:cubicBezTo>
                    <a:cubicBezTo>
                      <a:pt x="147" y="3"/>
                      <a:pt x="139" y="1"/>
                      <a:pt x="1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01;p18"/>
              <p:cNvSpPr/>
              <p:nvPr/>
            </p:nvSpPr>
            <p:spPr>
              <a:xfrm>
                <a:off x="5822136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57" y="1"/>
                    </a:moveTo>
                    <a:cubicBezTo>
                      <a:pt x="39" y="1"/>
                      <a:pt x="22" y="12"/>
                      <a:pt x="13" y="29"/>
                    </a:cubicBezTo>
                    <a:cubicBezTo>
                      <a:pt x="0" y="49"/>
                      <a:pt x="7" y="81"/>
                      <a:pt x="32" y="94"/>
                    </a:cubicBezTo>
                    <a:lnTo>
                      <a:pt x="162" y="165"/>
                    </a:lnTo>
                    <a:cubicBezTo>
                      <a:pt x="171" y="170"/>
                      <a:pt x="180" y="172"/>
                      <a:pt x="189" y="172"/>
                    </a:cubicBezTo>
                    <a:cubicBezTo>
                      <a:pt x="207" y="172"/>
                      <a:pt x="225" y="163"/>
                      <a:pt x="233" y="146"/>
                    </a:cubicBezTo>
                    <a:cubicBezTo>
                      <a:pt x="246" y="120"/>
                      <a:pt x="233" y="94"/>
                      <a:pt x="214" y="81"/>
                    </a:cubicBezTo>
                    <a:lnTo>
                      <a:pt x="84" y="10"/>
                    </a:lnTo>
                    <a:cubicBezTo>
                      <a:pt x="76" y="3"/>
                      <a:pt x="66" y="1"/>
                      <a:pt x="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02;p18"/>
              <p:cNvSpPr/>
              <p:nvPr/>
            </p:nvSpPr>
            <p:spPr>
              <a:xfrm>
                <a:off x="5571384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63" y="1"/>
                    </a:moveTo>
                    <a:cubicBezTo>
                      <a:pt x="42" y="1"/>
                      <a:pt x="22" y="13"/>
                      <a:pt x="13" y="32"/>
                    </a:cubicBezTo>
                    <a:cubicBezTo>
                      <a:pt x="0" y="51"/>
                      <a:pt x="7" y="84"/>
                      <a:pt x="32" y="97"/>
                    </a:cubicBezTo>
                    <a:lnTo>
                      <a:pt x="162" y="168"/>
                    </a:lnTo>
                    <a:cubicBezTo>
                      <a:pt x="171" y="172"/>
                      <a:pt x="180" y="174"/>
                      <a:pt x="189" y="174"/>
                    </a:cubicBezTo>
                    <a:cubicBezTo>
                      <a:pt x="207" y="174"/>
                      <a:pt x="225" y="166"/>
                      <a:pt x="233" y="148"/>
                    </a:cubicBezTo>
                    <a:cubicBezTo>
                      <a:pt x="246" y="123"/>
                      <a:pt x="233" y="90"/>
                      <a:pt x="214" y="77"/>
                    </a:cubicBezTo>
                    <a:lnTo>
                      <a:pt x="84" y="6"/>
                    </a:lnTo>
                    <a:cubicBezTo>
                      <a:pt x="77" y="2"/>
                      <a:pt x="70" y="1"/>
                      <a:pt x="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03;p18"/>
              <p:cNvSpPr/>
              <p:nvPr/>
            </p:nvSpPr>
            <p:spPr>
              <a:xfrm>
                <a:off x="5630682" y="198449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62" y="1"/>
                    </a:moveTo>
                    <a:cubicBezTo>
                      <a:pt x="54" y="1"/>
                      <a:pt x="46" y="3"/>
                      <a:pt x="40" y="7"/>
                    </a:cubicBezTo>
                    <a:cubicBezTo>
                      <a:pt x="14" y="20"/>
                      <a:pt x="1" y="53"/>
                      <a:pt x="20" y="79"/>
                    </a:cubicBezTo>
                    <a:lnTo>
                      <a:pt x="85" y="208"/>
                    </a:lnTo>
                    <a:cubicBezTo>
                      <a:pt x="99" y="222"/>
                      <a:pt x="116" y="233"/>
                      <a:pt x="135" y="233"/>
                    </a:cubicBezTo>
                    <a:cubicBezTo>
                      <a:pt x="142" y="233"/>
                      <a:pt x="149" y="231"/>
                      <a:pt x="156" y="228"/>
                    </a:cubicBezTo>
                    <a:cubicBezTo>
                      <a:pt x="182" y="215"/>
                      <a:pt x="188" y="182"/>
                      <a:pt x="176" y="156"/>
                    </a:cubicBezTo>
                    <a:lnTo>
                      <a:pt x="104" y="27"/>
                    </a:lnTo>
                    <a:cubicBezTo>
                      <a:pt x="96" y="10"/>
                      <a:pt x="78" y="1"/>
                      <a:pt x="6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04;p18"/>
              <p:cNvSpPr/>
              <p:nvPr/>
            </p:nvSpPr>
            <p:spPr>
              <a:xfrm>
                <a:off x="5768170" y="2235248"/>
                <a:ext cx="17677" cy="21792"/>
              </a:xfrm>
              <a:custGeom>
                <a:avLst/>
                <a:gdLst/>
                <a:ahLst/>
                <a:cxnLst/>
                <a:rect l="l" t="t" r="r" b="b"/>
                <a:pathLst>
                  <a:path w="189" h="233" extrusionOk="0">
                    <a:moveTo>
                      <a:pt x="58" y="1"/>
                    </a:moveTo>
                    <a:cubicBezTo>
                      <a:pt x="50" y="1"/>
                      <a:pt x="42" y="3"/>
                      <a:pt x="33" y="7"/>
                    </a:cubicBezTo>
                    <a:cubicBezTo>
                      <a:pt x="7" y="20"/>
                      <a:pt x="1" y="53"/>
                      <a:pt x="14" y="79"/>
                    </a:cubicBezTo>
                    <a:lnTo>
                      <a:pt x="78" y="208"/>
                    </a:lnTo>
                    <a:cubicBezTo>
                      <a:pt x="92" y="222"/>
                      <a:pt x="110" y="233"/>
                      <a:pt x="128" y="233"/>
                    </a:cubicBezTo>
                    <a:cubicBezTo>
                      <a:pt x="135" y="233"/>
                      <a:pt x="142" y="231"/>
                      <a:pt x="150" y="227"/>
                    </a:cubicBezTo>
                    <a:cubicBezTo>
                      <a:pt x="176" y="215"/>
                      <a:pt x="188" y="182"/>
                      <a:pt x="169" y="156"/>
                    </a:cubicBezTo>
                    <a:lnTo>
                      <a:pt x="98" y="27"/>
                    </a:lnTo>
                    <a:cubicBezTo>
                      <a:pt x="89" y="9"/>
                      <a:pt x="75" y="1"/>
                      <a:pt x="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05;p18"/>
              <p:cNvSpPr/>
              <p:nvPr/>
            </p:nvSpPr>
            <p:spPr>
              <a:xfrm>
                <a:off x="5571384" y="2181095"/>
                <a:ext cx="23102" cy="16087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2" extrusionOk="0">
                    <a:moveTo>
                      <a:pt x="189" y="1"/>
                    </a:moveTo>
                    <a:cubicBezTo>
                      <a:pt x="180" y="1"/>
                      <a:pt x="171" y="3"/>
                      <a:pt x="162" y="10"/>
                    </a:cubicBezTo>
                    <a:lnTo>
                      <a:pt x="32" y="81"/>
                    </a:lnTo>
                    <a:cubicBezTo>
                      <a:pt x="13" y="94"/>
                      <a:pt x="0" y="120"/>
                      <a:pt x="13" y="146"/>
                    </a:cubicBezTo>
                    <a:cubicBezTo>
                      <a:pt x="22" y="163"/>
                      <a:pt x="39" y="172"/>
                      <a:pt x="57" y="172"/>
                    </a:cubicBezTo>
                    <a:cubicBezTo>
                      <a:pt x="66" y="172"/>
                      <a:pt x="76" y="170"/>
                      <a:pt x="84" y="165"/>
                    </a:cubicBezTo>
                    <a:lnTo>
                      <a:pt x="214" y="94"/>
                    </a:lnTo>
                    <a:cubicBezTo>
                      <a:pt x="240" y="81"/>
                      <a:pt x="246" y="49"/>
                      <a:pt x="233" y="29"/>
                    </a:cubicBezTo>
                    <a:cubicBezTo>
                      <a:pt x="225" y="12"/>
                      <a:pt x="207" y="1"/>
                      <a:pt x="1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06;p18"/>
              <p:cNvSpPr/>
              <p:nvPr/>
            </p:nvSpPr>
            <p:spPr>
              <a:xfrm>
                <a:off x="5822136" y="2043982"/>
                <a:ext cx="23102" cy="16368"/>
              </a:xfrm>
              <a:custGeom>
                <a:avLst/>
                <a:gdLst/>
                <a:ahLst/>
                <a:cxnLst/>
                <a:rect l="l" t="t" r="r" b="b"/>
                <a:pathLst>
                  <a:path w="247" h="175" extrusionOk="0">
                    <a:moveTo>
                      <a:pt x="184" y="1"/>
                    </a:moveTo>
                    <a:cubicBezTo>
                      <a:pt x="176" y="1"/>
                      <a:pt x="169" y="2"/>
                      <a:pt x="162" y="6"/>
                    </a:cubicBezTo>
                    <a:lnTo>
                      <a:pt x="32" y="77"/>
                    </a:lnTo>
                    <a:cubicBezTo>
                      <a:pt x="7" y="90"/>
                      <a:pt x="0" y="123"/>
                      <a:pt x="13" y="148"/>
                    </a:cubicBezTo>
                    <a:cubicBezTo>
                      <a:pt x="22" y="166"/>
                      <a:pt x="39" y="174"/>
                      <a:pt x="57" y="174"/>
                    </a:cubicBezTo>
                    <a:cubicBezTo>
                      <a:pt x="66" y="174"/>
                      <a:pt x="76" y="172"/>
                      <a:pt x="84" y="168"/>
                    </a:cubicBezTo>
                    <a:lnTo>
                      <a:pt x="214" y="97"/>
                    </a:lnTo>
                    <a:cubicBezTo>
                      <a:pt x="240" y="84"/>
                      <a:pt x="246" y="51"/>
                      <a:pt x="233" y="32"/>
                    </a:cubicBezTo>
                    <a:cubicBezTo>
                      <a:pt x="224" y="13"/>
                      <a:pt x="204" y="1"/>
                      <a:pt x="1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07;p18"/>
              <p:cNvSpPr/>
              <p:nvPr/>
            </p:nvSpPr>
            <p:spPr>
              <a:xfrm>
                <a:off x="5703354" y="2005168"/>
                <a:ext cx="9821" cy="110927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186" extrusionOk="0">
                    <a:moveTo>
                      <a:pt x="53" y="0"/>
                    </a:moveTo>
                    <a:lnTo>
                      <a:pt x="1" y="149"/>
                    </a:lnTo>
                    <a:lnTo>
                      <a:pt x="1" y="589"/>
                    </a:lnTo>
                    <a:lnTo>
                      <a:pt x="1" y="1185"/>
                    </a:lnTo>
                    <a:lnTo>
                      <a:pt x="104" y="1185"/>
                    </a:lnTo>
                    <a:lnTo>
                      <a:pt x="104" y="589"/>
                    </a:lnTo>
                    <a:lnTo>
                      <a:pt x="104" y="14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08;p18"/>
              <p:cNvSpPr/>
              <p:nvPr/>
            </p:nvSpPr>
            <p:spPr>
              <a:xfrm>
                <a:off x="5630682" y="2112913"/>
                <a:ext cx="80623" cy="51629"/>
              </a:xfrm>
              <a:custGeom>
                <a:avLst/>
                <a:gdLst/>
                <a:ahLst/>
                <a:cxnLst/>
                <a:rect l="l" t="t" r="r" b="b"/>
                <a:pathLst>
                  <a:path w="862" h="552" extrusionOk="0">
                    <a:moveTo>
                      <a:pt x="791" y="1"/>
                    </a:moveTo>
                    <a:lnTo>
                      <a:pt x="376" y="247"/>
                    </a:lnTo>
                    <a:lnTo>
                      <a:pt x="65" y="428"/>
                    </a:lnTo>
                    <a:lnTo>
                      <a:pt x="1" y="551"/>
                    </a:lnTo>
                    <a:lnTo>
                      <a:pt x="137" y="551"/>
                    </a:lnTo>
                    <a:lnTo>
                      <a:pt x="448" y="370"/>
                    </a:lnTo>
                    <a:lnTo>
                      <a:pt x="862" y="130"/>
                    </a:lnTo>
                    <a:lnTo>
                      <a:pt x="830" y="65"/>
                    </a:lnTo>
                    <a:lnTo>
                      <a:pt x="79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09;p18"/>
              <p:cNvSpPr/>
              <p:nvPr/>
            </p:nvSpPr>
            <p:spPr>
              <a:xfrm>
                <a:off x="5692972" y="2107956"/>
                <a:ext cx="30584" cy="25814"/>
              </a:xfrm>
              <a:custGeom>
                <a:avLst/>
                <a:gdLst/>
                <a:ahLst/>
                <a:cxnLst/>
                <a:rect l="l" t="t" r="r" b="b"/>
                <a:pathLst>
                  <a:path w="327" h="276" extrusionOk="0">
                    <a:moveTo>
                      <a:pt x="161" y="0"/>
                    </a:moveTo>
                    <a:cubicBezTo>
                      <a:pt x="72" y="0"/>
                      <a:pt x="1" y="89"/>
                      <a:pt x="34" y="183"/>
                    </a:cubicBezTo>
                    <a:cubicBezTo>
                      <a:pt x="47" y="222"/>
                      <a:pt x="79" y="254"/>
                      <a:pt x="118" y="267"/>
                    </a:cubicBezTo>
                    <a:cubicBezTo>
                      <a:pt x="134" y="273"/>
                      <a:pt x="150" y="276"/>
                      <a:pt x="166" y="276"/>
                    </a:cubicBezTo>
                    <a:cubicBezTo>
                      <a:pt x="256" y="276"/>
                      <a:pt x="326" y="187"/>
                      <a:pt x="293" y="93"/>
                    </a:cubicBezTo>
                    <a:cubicBezTo>
                      <a:pt x="280" y="54"/>
                      <a:pt x="248" y="21"/>
                      <a:pt x="209" y="8"/>
                    </a:cubicBezTo>
                    <a:cubicBezTo>
                      <a:pt x="193" y="3"/>
                      <a:pt x="177" y="0"/>
                      <a:pt x="1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10;p18"/>
            <p:cNvGrpSpPr/>
            <p:nvPr/>
          </p:nvGrpSpPr>
          <p:grpSpPr>
            <a:xfrm>
              <a:off x="4739351" y="1598418"/>
              <a:ext cx="580354" cy="1315182"/>
              <a:chOff x="4739351" y="1598418"/>
              <a:chExt cx="580354" cy="1315182"/>
            </a:xfrm>
          </p:grpSpPr>
          <p:grpSp>
            <p:nvGrpSpPr>
              <p:cNvPr id="32" name="Google Shape;511;p18"/>
              <p:cNvGrpSpPr/>
              <p:nvPr/>
            </p:nvGrpSpPr>
            <p:grpSpPr>
              <a:xfrm flipH="1">
                <a:off x="4739351" y="1598418"/>
                <a:ext cx="580354" cy="1315182"/>
                <a:chOff x="4282151" y="1522218"/>
                <a:chExt cx="580354" cy="1315182"/>
              </a:xfrm>
            </p:grpSpPr>
            <p:sp>
              <p:nvSpPr>
                <p:cNvPr id="37" name="Google Shape;512;p18"/>
                <p:cNvSpPr/>
                <p:nvPr/>
              </p:nvSpPr>
              <p:spPr>
                <a:xfrm>
                  <a:off x="4572278" y="2015301"/>
                  <a:ext cx="94" cy="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85" fill="none" extrusionOk="0">
                      <a:moveTo>
                        <a:pt x="1" y="0"/>
                      </a:moveTo>
                      <a:lnTo>
                        <a:pt x="1" y="84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13;p18"/>
                <p:cNvSpPr/>
                <p:nvPr/>
              </p:nvSpPr>
              <p:spPr>
                <a:xfrm>
                  <a:off x="4572278" y="2061317"/>
                  <a:ext cx="94" cy="351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76" fill="none" extrusionOk="0">
                      <a:moveTo>
                        <a:pt x="1" y="0"/>
                      </a:moveTo>
                      <a:lnTo>
                        <a:pt x="1" y="376"/>
                      </a:lnTo>
                    </a:path>
                  </a:pathLst>
                </a:custGeom>
                <a:noFill/>
                <a:ln w="4050" cap="rnd" cmpd="sng">
                  <a:solidFill>
                    <a:srgbClr val="A0D4E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14;p18"/>
                <p:cNvSpPr/>
                <p:nvPr/>
              </p:nvSpPr>
              <p:spPr>
                <a:xfrm rot="-617880">
                  <a:off x="4666698" y="2103164"/>
                  <a:ext cx="94" cy="74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7914" fill="none" extrusionOk="0">
                      <a:moveTo>
                        <a:pt x="1" y="0"/>
                      </a:moveTo>
                      <a:lnTo>
                        <a:pt x="1" y="7913"/>
                      </a:lnTo>
                    </a:path>
                  </a:pathLst>
                </a:custGeom>
                <a:noFill/>
                <a:ln w="4050" cap="rnd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15;p18"/>
                <p:cNvSpPr/>
                <p:nvPr/>
              </p:nvSpPr>
              <p:spPr>
                <a:xfrm>
                  <a:off x="4282151" y="1522218"/>
                  <a:ext cx="580354" cy="580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6205" extrusionOk="0">
                      <a:moveTo>
                        <a:pt x="3103" y="1"/>
                      </a:moveTo>
                      <a:cubicBezTo>
                        <a:pt x="1386" y="1"/>
                        <a:pt x="1" y="1387"/>
                        <a:pt x="1" y="3103"/>
                      </a:cubicBezTo>
                      <a:cubicBezTo>
                        <a:pt x="1" y="4812"/>
                        <a:pt x="1386" y="6205"/>
                        <a:pt x="3103" y="6205"/>
                      </a:cubicBezTo>
                      <a:cubicBezTo>
                        <a:pt x="4812" y="6205"/>
                        <a:pt x="6204" y="4812"/>
                        <a:pt x="6204" y="3103"/>
                      </a:cubicBezTo>
                      <a:cubicBezTo>
                        <a:pt x="6204" y="1387"/>
                        <a:pt x="4812" y="1"/>
                        <a:pt x="310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 w="19050" cap="flat" cmpd="sng">
                  <a:solidFill>
                    <a:schemeClr val="accent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1" name="Google Shape;516;p18"/>
              <p:cNvGrpSpPr/>
              <p:nvPr/>
            </p:nvGrpSpPr>
            <p:grpSpPr>
              <a:xfrm>
                <a:off x="4924090" y="1702553"/>
                <a:ext cx="223298" cy="377274"/>
                <a:chOff x="196923" y="2309390"/>
                <a:chExt cx="223298" cy="377274"/>
              </a:xfrm>
            </p:grpSpPr>
            <p:sp>
              <p:nvSpPr>
                <p:cNvPr id="33" name="Google Shape;517;p18"/>
                <p:cNvSpPr/>
                <p:nvPr/>
              </p:nvSpPr>
              <p:spPr>
                <a:xfrm>
                  <a:off x="196923" y="2309390"/>
                  <a:ext cx="223298" cy="377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7" h="6567" extrusionOk="0">
                      <a:moveTo>
                        <a:pt x="228" y="0"/>
                      </a:moveTo>
                      <a:cubicBezTo>
                        <a:pt x="98" y="0"/>
                        <a:pt x="1" y="97"/>
                        <a:pt x="1" y="227"/>
                      </a:cubicBezTo>
                      <a:lnTo>
                        <a:pt x="1" y="6340"/>
                      </a:lnTo>
                      <a:cubicBezTo>
                        <a:pt x="1" y="6463"/>
                        <a:pt x="98" y="6567"/>
                        <a:pt x="228" y="6567"/>
                      </a:cubicBezTo>
                      <a:lnTo>
                        <a:pt x="3660" y="6567"/>
                      </a:lnTo>
                      <a:cubicBezTo>
                        <a:pt x="3783" y="6567"/>
                        <a:pt x="3886" y="6463"/>
                        <a:pt x="3886" y="6340"/>
                      </a:cubicBezTo>
                      <a:lnTo>
                        <a:pt x="3886" y="227"/>
                      </a:lnTo>
                      <a:cubicBezTo>
                        <a:pt x="3886" y="97"/>
                        <a:pt x="3783" y="0"/>
                        <a:pt x="36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18;p18"/>
                <p:cNvSpPr/>
                <p:nvPr/>
              </p:nvSpPr>
              <p:spPr>
                <a:xfrm>
                  <a:off x="215938" y="2338000"/>
                  <a:ext cx="184924" cy="288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9" h="5027" extrusionOk="0">
                      <a:moveTo>
                        <a:pt x="0" y="1"/>
                      </a:moveTo>
                      <a:lnTo>
                        <a:pt x="0" y="5026"/>
                      </a:lnTo>
                      <a:lnTo>
                        <a:pt x="3219" y="5026"/>
                      </a:lnTo>
                      <a:lnTo>
                        <a:pt x="321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19;p18"/>
                <p:cNvSpPr/>
                <p:nvPr/>
              </p:nvSpPr>
              <p:spPr>
                <a:xfrm>
                  <a:off x="291424" y="2448131"/>
                  <a:ext cx="44694" cy="61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" h="1063" extrusionOk="0">
                      <a:moveTo>
                        <a:pt x="1" y="1"/>
                      </a:moveTo>
                      <a:lnTo>
                        <a:pt x="1" y="1063"/>
                      </a:lnTo>
                      <a:lnTo>
                        <a:pt x="778" y="532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20;p18"/>
                <p:cNvSpPr/>
                <p:nvPr/>
              </p:nvSpPr>
              <p:spPr>
                <a:xfrm>
                  <a:off x="288839" y="2634900"/>
                  <a:ext cx="39466" cy="3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" h="688" extrusionOk="0">
                      <a:moveTo>
                        <a:pt x="344" y="1"/>
                      </a:moveTo>
                      <a:cubicBezTo>
                        <a:pt x="156" y="1"/>
                        <a:pt x="0" y="150"/>
                        <a:pt x="0" y="344"/>
                      </a:cubicBezTo>
                      <a:cubicBezTo>
                        <a:pt x="0" y="532"/>
                        <a:pt x="156" y="687"/>
                        <a:pt x="344" y="687"/>
                      </a:cubicBezTo>
                      <a:cubicBezTo>
                        <a:pt x="531" y="687"/>
                        <a:pt x="687" y="532"/>
                        <a:pt x="687" y="344"/>
                      </a:cubicBezTo>
                      <a:cubicBezTo>
                        <a:pt x="687" y="156"/>
                        <a:pt x="531" y="1"/>
                        <a:pt x="3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0" name="Google Shape;521;p18"/>
            <p:cNvSpPr/>
            <p:nvPr/>
          </p:nvSpPr>
          <p:spPr>
            <a:xfrm>
              <a:off x="3570488" y="2737248"/>
              <a:ext cx="2003038" cy="1435498"/>
            </a:xfrm>
            <a:custGeom>
              <a:avLst/>
              <a:gdLst/>
              <a:ahLst/>
              <a:cxnLst/>
              <a:rect l="l" t="t" r="r" b="b"/>
              <a:pathLst>
                <a:path w="21416" h="15348" extrusionOk="0">
                  <a:moveTo>
                    <a:pt x="1730" y="0"/>
                  </a:moveTo>
                  <a:cubicBezTo>
                    <a:pt x="758" y="0"/>
                    <a:pt x="1" y="790"/>
                    <a:pt x="1" y="1800"/>
                  </a:cubicBezTo>
                  <a:lnTo>
                    <a:pt x="1" y="13690"/>
                  </a:lnTo>
                  <a:cubicBezTo>
                    <a:pt x="1" y="14590"/>
                    <a:pt x="791" y="15348"/>
                    <a:pt x="1730" y="15348"/>
                  </a:cubicBezTo>
                  <a:lnTo>
                    <a:pt x="19687" y="15348"/>
                  </a:lnTo>
                  <a:cubicBezTo>
                    <a:pt x="20626" y="15348"/>
                    <a:pt x="21416" y="14590"/>
                    <a:pt x="21416" y="13690"/>
                  </a:cubicBezTo>
                  <a:lnTo>
                    <a:pt x="21416" y="1800"/>
                  </a:lnTo>
                  <a:cubicBezTo>
                    <a:pt x="21416" y="790"/>
                    <a:pt x="20658" y="0"/>
                    <a:pt x="196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2;p18"/>
            <p:cNvSpPr/>
            <p:nvPr/>
          </p:nvSpPr>
          <p:spPr>
            <a:xfrm>
              <a:off x="3589848" y="2756608"/>
              <a:ext cx="1964972" cy="1397338"/>
            </a:xfrm>
            <a:custGeom>
              <a:avLst/>
              <a:gdLst/>
              <a:ahLst/>
              <a:cxnLst/>
              <a:rect l="l" t="t" r="r" b="b"/>
              <a:pathLst>
                <a:path w="21009" h="14940" extrusionOk="0">
                  <a:moveTo>
                    <a:pt x="1523" y="0"/>
                  </a:moveTo>
                  <a:cubicBezTo>
                    <a:pt x="681" y="0"/>
                    <a:pt x="1" y="687"/>
                    <a:pt x="1" y="1593"/>
                  </a:cubicBezTo>
                  <a:lnTo>
                    <a:pt x="1" y="13483"/>
                  </a:lnTo>
                  <a:cubicBezTo>
                    <a:pt x="1" y="14254"/>
                    <a:pt x="681" y="14940"/>
                    <a:pt x="1523" y="14940"/>
                  </a:cubicBezTo>
                  <a:lnTo>
                    <a:pt x="19480" y="14940"/>
                  </a:lnTo>
                  <a:cubicBezTo>
                    <a:pt x="20322" y="14940"/>
                    <a:pt x="21008" y="14254"/>
                    <a:pt x="21008" y="13483"/>
                  </a:cubicBezTo>
                  <a:lnTo>
                    <a:pt x="21008" y="1593"/>
                  </a:lnTo>
                  <a:cubicBezTo>
                    <a:pt x="21008" y="687"/>
                    <a:pt x="20322" y="0"/>
                    <a:pt x="19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;p18"/>
            <p:cNvSpPr/>
            <p:nvPr/>
          </p:nvSpPr>
          <p:spPr>
            <a:xfrm>
              <a:off x="3653448" y="2820208"/>
              <a:ext cx="1837116" cy="1008534"/>
            </a:xfrm>
            <a:custGeom>
              <a:avLst/>
              <a:gdLst/>
              <a:ahLst/>
              <a:cxnLst/>
              <a:rect l="l" t="t" r="r" b="b"/>
              <a:pathLst>
                <a:path w="19642" h="10783" extrusionOk="0">
                  <a:moveTo>
                    <a:pt x="843" y="0"/>
                  </a:moveTo>
                  <a:cubicBezTo>
                    <a:pt x="376" y="0"/>
                    <a:pt x="1" y="376"/>
                    <a:pt x="1" y="842"/>
                  </a:cubicBezTo>
                  <a:lnTo>
                    <a:pt x="1" y="10783"/>
                  </a:lnTo>
                  <a:lnTo>
                    <a:pt x="19642" y="10783"/>
                  </a:lnTo>
                  <a:lnTo>
                    <a:pt x="19642" y="842"/>
                  </a:lnTo>
                  <a:cubicBezTo>
                    <a:pt x="19642" y="382"/>
                    <a:pt x="19266" y="0"/>
                    <a:pt x="1880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4;p18"/>
            <p:cNvSpPr/>
            <p:nvPr/>
          </p:nvSpPr>
          <p:spPr>
            <a:xfrm>
              <a:off x="3570488" y="3898312"/>
              <a:ext cx="2003038" cy="274417"/>
            </a:xfrm>
            <a:custGeom>
              <a:avLst/>
              <a:gdLst/>
              <a:ahLst/>
              <a:cxnLst/>
              <a:rect l="l" t="t" r="r" b="b"/>
              <a:pathLst>
                <a:path w="21416" h="2934" extrusionOk="0">
                  <a:moveTo>
                    <a:pt x="1" y="0"/>
                  </a:moveTo>
                  <a:lnTo>
                    <a:pt x="1" y="1276"/>
                  </a:lnTo>
                  <a:cubicBezTo>
                    <a:pt x="1" y="2176"/>
                    <a:pt x="791" y="2934"/>
                    <a:pt x="1730" y="2934"/>
                  </a:cubicBezTo>
                  <a:lnTo>
                    <a:pt x="19687" y="2934"/>
                  </a:lnTo>
                  <a:cubicBezTo>
                    <a:pt x="20626" y="2934"/>
                    <a:pt x="21416" y="2176"/>
                    <a:pt x="21416" y="1276"/>
                  </a:cubicBezTo>
                  <a:lnTo>
                    <a:pt x="214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25;p18"/>
            <p:cNvSpPr/>
            <p:nvPr/>
          </p:nvSpPr>
          <p:spPr>
            <a:xfrm>
              <a:off x="4231271" y="3015870"/>
              <a:ext cx="681460" cy="680805"/>
            </a:xfrm>
            <a:custGeom>
              <a:avLst/>
              <a:gdLst/>
              <a:ahLst/>
              <a:cxnLst/>
              <a:rect l="l" t="t" r="r" b="b"/>
              <a:pathLst>
                <a:path w="7286" h="7279" extrusionOk="0">
                  <a:moveTo>
                    <a:pt x="3647" y="363"/>
                  </a:moveTo>
                  <a:cubicBezTo>
                    <a:pt x="3705" y="363"/>
                    <a:pt x="3763" y="363"/>
                    <a:pt x="3828" y="369"/>
                  </a:cubicBezTo>
                  <a:cubicBezTo>
                    <a:pt x="5492" y="460"/>
                    <a:pt x="6826" y="1794"/>
                    <a:pt x="6917" y="3458"/>
                  </a:cubicBezTo>
                  <a:cubicBezTo>
                    <a:pt x="6923" y="3516"/>
                    <a:pt x="6923" y="3575"/>
                    <a:pt x="6923" y="3639"/>
                  </a:cubicBezTo>
                  <a:cubicBezTo>
                    <a:pt x="6923" y="3698"/>
                    <a:pt x="6923" y="3762"/>
                    <a:pt x="6917" y="3821"/>
                  </a:cubicBezTo>
                  <a:cubicBezTo>
                    <a:pt x="6826" y="5485"/>
                    <a:pt x="5492" y="6819"/>
                    <a:pt x="3828" y="6910"/>
                  </a:cubicBezTo>
                  <a:cubicBezTo>
                    <a:pt x="3770" y="6916"/>
                    <a:pt x="3705" y="6916"/>
                    <a:pt x="3647" y="6916"/>
                  </a:cubicBezTo>
                  <a:cubicBezTo>
                    <a:pt x="3582" y="6916"/>
                    <a:pt x="3523" y="6916"/>
                    <a:pt x="3465" y="6910"/>
                  </a:cubicBezTo>
                  <a:cubicBezTo>
                    <a:pt x="1801" y="6819"/>
                    <a:pt x="460" y="5485"/>
                    <a:pt x="370" y="3821"/>
                  </a:cubicBezTo>
                  <a:cubicBezTo>
                    <a:pt x="370" y="3762"/>
                    <a:pt x="363" y="3698"/>
                    <a:pt x="363" y="3639"/>
                  </a:cubicBezTo>
                  <a:cubicBezTo>
                    <a:pt x="363" y="3581"/>
                    <a:pt x="370" y="3516"/>
                    <a:pt x="370" y="3458"/>
                  </a:cubicBezTo>
                  <a:cubicBezTo>
                    <a:pt x="460" y="1794"/>
                    <a:pt x="1801" y="460"/>
                    <a:pt x="3465" y="369"/>
                  </a:cubicBezTo>
                  <a:cubicBezTo>
                    <a:pt x="3523" y="363"/>
                    <a:pt x="3582" y="363"/>
                    <a:pt x="3647" y="363"/>
                  </a:cubicBezTo>
                  <a:close/>
                  <a:moveTo>
                    <a:pt x="3465" y="0"/>
                  </a:moveTo>
                  <a:cubicBezTo>
                    <a:pt x="1600" y="97"/>
                    <a:pt x="98" y="1593"/>
                    <a:pt x="7" y="3458"/>
                  </a:cubicBezTo>
                  <a:cubicBezTo>
                    <a:pt x="7" y="3516"/>
                    <a:pt x="1" y="3581"/>
                    <a:pt x="1" y="3639"/>
                  </a:cubicBezTo>
                  <a:cubicBezTo>
                    <a:pt x="1" y="3698"/>
                    <a:pt x="7" y="3762"/>
                    <a:pt x="7" y="3821"/>
                  </a:cubicBezTo>
                  <a:cubicBezTo>
                    <a:pt x="98" y="5686"/>
                    <a:pt x="1600" y="7182"/>
                    <a:pt x="3465" y="7279"/>
                  </a:cubicBezTo>
                  <a:lnTo>
                    <a:pt x="3828" y="7279"/>
                  </a:lnTo>
                  <a:cubicBezTo>
                    <a:pt x="5693" y="7182"/>
                    <a:pt x="7189" y="5686"/>
                    <a:pt x="7279" y="3821"/>
                  </a:cubicBezTo>
                  <a:cubicBezTo>
                    <a:pt x="7286" y="3762"/>
                    <a:pt x="7286" y="3698"/>
                    <a:pt x="7286" y="3639"/>
                  </a:cubicBezTo>
                  <a:cubicBezTo>
                    <a:pt x="7286" y="3581"/>
                    <a:pt x="7286" y="3516"/>
                    <a:pt x="7279" y="3458"/>
                  </a:cubicBezTo>
                  <a:cubicBezTo>
                    <a:pt x="7189" y="1593"/>
                    <a:pt x="5693" y="97"/>
                    <a:pt x="38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26;p18"/>
            <p:cNvSpPr/>
            <p:nvPr/>
          </p:nvSpPr>
          <p:spPr>
            <a:xfrm>
              <a:off x="4231271" y="3152141"/>
              <a:ext cx="681460" cy="408258"/>
            </a:xfrm>
            <a:custGeom>
              <a:avLst/>
              <a:gdLst/>
              <a:ahLst/>
              <a:cxnLst/>
              <a:rect l="l" t="t" r="r" b="b"/>
              <a:pathLst>
                <a:path w="7286" h="4365" extrusionOk="0">
                  <a:moveTo>
                    <a:pt x="3647" y="363"/>
                  </a:moveTo>
                  <a:cubicBezTo>
                    <a:pt x="4540" y="363"/>
                    <a:pt x="5376" y="564"/>
                    <a:pt x="5997" y="926"/>
                  </a:cubicBezTo>
                  <a:cubicBezTo>
                    <a:pt x="6593" y="1269"/>
                    <a:pt x="6923" y="1716"/>
                    <a:pt x="6923" y="2182"/>
                  </a:cubicBezTo>
                  <a:cubicBezTo>
                    <a:pt x="6923" y="2649"/>
                    <a:pt x="6593" y="3096"/>
                    <a:pt x="5997" y="3439"/>
                  </a:cubicBezTo>
                  <a:cubicBezTo>
                    <a:pt x="5376" y="3801"/>
                    <a:pt x="4540" y="4002"/>
                    <a:pt x="3647" y="4002"/>
                  </a:cubicBezTo>
                  <a:cubicBezTo>
                    <a:pt x="2753" y="4002"/>
                    <a:pt x="1917" y="3801"/>
                    <a:pt x="1289" y="3439"/>
                  </a:cubicBezTo>
                  <a:cubicBezTo>
                    <a:pt x="694" y="3096"/>
                    <a:pt x="370" y="2649"/>
                    <a:pt x="370" y="2182"/>
                  </a:cubicBezTo>
                  <a:cubicBezTo>
                    <a:pt x="370" y="1716"/>
                    <a:pt x="694" y="1269"/>
                    <a:pt x="1289" y="926"/>
                  </a:cubicBezTo>
                  <a:cubicBezTo>
                    <a:pt x="1917" y="564"/>
                    <a:pt x="2753" y="363"/>
                    <a:pt x="3647" y="363"/>
                  </a:cubicBezTo>
                  <a:close/>
                  <a:moveTo>
                    <a:pt x="3647" y="0"/>
                  </a:moveTo>
                  <a:cubicBezTo>
                    <a:pt x="2688" y="0"/>
                    <a:pt x="1788" y="214"/>
                    <a:pt x="1108" y="609"/>
                  </a:cubicBezTo>
                  <a:cubicBezTo>
                    <a:pt x="396" y="1023"/>
                    <a:pt x="1" y="1580"/>
                    <a:pt x="1" y="2182"/>
                  </a:cubicBezTo>
                  <a:cubicBezTo>
                    <a:pt x="1" y="2785"/>
                    <a:pt x="396" y="3342"/>
                    <a:pt x="1108" y="3756"/>
                  </a:cubicBezTo>
                  <a:cubicBezTo>
                    <a:pt x="1788" y="4145"/>
                    <a:pt x="2688" y="4365"/>
                    <a:pt x="3647" y="4365"/>
                  </a:cubicBezTo>
                  <a:cubicBezTo>
                    <a:pt x="4598" y="4365"/>
                    <a:pt x="5499" y="4145"/>
                    <a:pt x="6185" y="3756"/>
                  </a:cubicBezTo>
                  <a:cubicBezTo>
                    <a:pt x="6897" y="3342"/>
                    <a:pt x="7286" y="2785"/>
                    <a:pt x="7286" y="2182"/>
                  </a:cubicBezTo>
                  <a:cubicBezTo>
                    <a:pt x="7286" y="1580"/>
                    <a:pt x="6897" y="1023"/>
                    <a:pt x="6185" y="609"/>
                  </a:cubicBezTo>
                  <a:cubicBezTo>
                    <a:pt x="5499" y="214"/>
                    <a:pt x="4598" y="0"/>
                    <a:pt x="36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27;p18"/>
            <p:cNvSpPr/>
            <p:nvPr/>
          </p:nvSpPr>
          <p:spPr>
            <a:xfrm>
              <a:off x="4377831" y="3015870"/>
              <a:ext cx="388337" cy="680805"/>
            </a:xfrm>
            <a:custGeom>
              <a:avLst/>
              <a:gdLst/>
              <a:ahLst/>
              <a:cxnLst/>
              <a:rect l="l" t="t" r="r" b="b"/>
              <a:pathLst>
                <a:path w="4152" h="7279" extrusionOk="0">
                  <a:moveTo>
                    <a:pt x="2080" y="363"/>
                  </a:moveTo>
                  <a:cubicBezTo>
                    <a:pt x="3006" y="363"/>
                    <a:pt x="3789" y="1865"/>
                    <a:pt x="3789" y="3639"/>
                  </a:cubicBezTo>
                  <a:cubicBezTo>
                    <a:pt x="3789" y="5414"/>
                    <a:pt x="3006" y="6916"/>
                    <a:pt x="2080" y="6916"/>
                  </a:cubicBezTo>
                  <a:cubicBezTo>
                    <a:pt x="1147" y="6916"/>
                    <a:pt x="363" y="5414"/>
                    <a:pt x="363" y="3639"/>
                  </a:cubicBezTo>
                  <a:cubicBezTo>
                    <a:pt x="363" y="1865"/>
                    <a:pt x="1147" y="363"/>
                    <a:pt x="2080" y="363"/>
                  </a:cubicBezTo>
                  <a:close/>
                  <a:moveTo>
                    <a:pt x="2080" y="0"/>
                  </a:moveTo>
                  <a:cubicBezTo>
                    <a:pt x="1503" y="0"/>
                    <a:pt x="972" y="389"/>
                    <a:pt x="577" y="1107"/>
                  </a:cubicBezTo>
                  <a:cubicBezTo>
                    <a:pt x="208" y="1787"/>
                    <a:pt x="1" y="2688"/>
                    <a:pt x="1" y="3639"/>
                  </a:cubicBezTo>
                  <a:cubicBezTo>
                    <a:pt x="1" y="4591"/>
                    <a:pt x="208" y="5492"/>
                    <a:pt x="577" y="6171"/>
                  </a:cubicBezTo>
                  <a:cubicBezTo>
                    <a:pt x="972" y="6890"/>
                    <a:pt x="1503" y="7279"/>
                    <a:pt x="2080" y="7279"/>
                  </a:cubicBezTo>
                  <a:cubicBezTo>
                    <a:pt x="2656" y="7279"/>
                    <a:pt x="3187" y="6890"/>
                    <a:pt x="3575" y="6171"/>
                  </a:cubicBezTo>
                  <a:cubicBezTo>
                    <a:pt x="3951" y="5492"/>
                    <a:pt x="4152" y="4591"/>
                    <a:pt x="4152" y="3639"/>
                  </a:cubicBezTo>
                  <a:cubicBezTo>
                    <a:pt x="4152" y="2688"/>
                    <a:pt x="3951" y="1787"/>
                    <a:pt x="3575" y="1107"/>
                  </a:cubicBezTo>
                  <a:cubicBezTo>
                    <a:pt x="3187" y="389"/>
                    <a:pt x="2656" y="0"/>
                    <a:pt x="20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28;p18"/>
            <p:cNvSpPr/>
            <p:nvPr/>
          </p:nvSpPr>
          <p:spPr>
            <a:xfrm>
              <a:off x="4555349" y="3020079"/>
              <a:ext cx="33951" cy="672387"/>
            </a:xfrm>
            <a:custGeom>
              <a:avLst/>
              <a:gdLst/>
              <a:ahLst/>
              <a:cxnLst/>
              <a:rect l="l" t="t" r="r" b="b"/>
              <a:pathLst>
                <a:path w="363" h="7189" extrusionOk="0">
                  <a:moveTo>
                    <a:pt x="182" y="0"/>
                  </a:moveTo>
                  <a:cubicBezTo>
                    <a:pt x="117" y="0"/>
                    <a:pt x="58" y="0"/>
                    <a:pt x="0" y="7"/>
                  </a:cubicBezTo>
                  <a:lnTo>
                    <a:pt x="0" y="7182"/>
                  </a:lnTo>
                  <a:cubicBezTo>
                    <a:pt x="58" y="7188"/>
                    <a:pt x="117" y="7188"/>
                    <a:pt x="182" y="7188"/>
                  </a:cubicBezTo>
                  <a:cubicBezTo>
                    <a:pt x="240" y="7188"/>
                    <a:pt x="305" y="7188"/>
                    <a:pt x="363" y="7182"/>
                  </a:cubicBezTo>
                  <a:lnTo>
                    <a:pt x="363" y="7"/>
                  </a:lnTo>
                  <a:cubicBezTo>
                    <a:pt x="298" y="0"/>
                    <a:pt x="240" y="0"/>
                    <a:pt x="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29;p18"/>
            <p:cNvSpPr/>
            <p:nvPr/>
          </p:nvSpPr>
          <p:spPr>
            <a:xfrm>
              <a:off x="4231271" y="3339292"/>
              <a:ext cx="681460" cy="33951"/>
            </a:xfrm>
            <a:custGeom>
              <a:avLst/>
              <a:gdLst/>
              <a:ahLst/>
              <a:cxnLst/>
              <a:rect l="l" t="t" r="r" b="b"/>
              <a:pathLst>
                <a:path w="7286" h="363" extrusionOk="0">
                  <a:moveTo>
                    <a:pt x="7" y="0"/>
                  </a:moveTo>
                  <a:cubicBezTo>
                    <a:pt x="7" y="58"/>
                    <a:pt x="1" y="123"/>
                    <a:pt x="1" y="181"/>
                  </a:cubicBezTo>
                  <a:cubicBezTo>
                    <a:pt x="1" y="240"/>
                    <a:pt x="7" y="304"/>
                    <a:pt x="7" y="363"/>
                  </a:cubicBezTo>
                  <a:lnTo>
                    <a:pt x="7279" y="363"/>
                  </a:lnTo>
                  <a:cubicBezTo>
                    <a:pt x="7286" y="304"/>
                    <a:pt x="7286" y="240"/>
                    <a:pt x="7286" y="181"/>
                  </a:cubicBezTo>
                  <a:cubicBezTo>
                    <a:pt x="7286" y="123"/>
                    <a:pt x="7286" y="58"/>
                    <a:pt x="7279" y="0"/>
                  </a:cubicBezTo>
                  <a:close/>
                </a:path>
              </a:pathLst>
            </a:custGeom>
            <a:solidFill>
              <a:srgbClr val="61AB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30;p18"/>
            <p:cNvSpPr/>
            <p:nvPr/>
          </p:nvSpPr>
          <p:spPr>
            <a:xfrm>
              <a:off x="4148872" y="3215740"/>
              <a:ext cx="846914" cy="281058"/>
            </a:xfrm>
            <a:custGeom>
              <a:avLst/>
              <a:gdLst/>
              <a:ahLst/>
              <a:cxnLst/>
              <a:rect l="l" t="t" r="r" b="b"/>
              <a:pathLst>
                <a:path w="9055" h="3005" extrusionOk="0">
                  <a:moveTo>
                    <a:pt x="292" y="0"/>
                  </a:moveTo>
                  <a:cubicBezTo>
                    <a:pt x="130" y="0"/>
                    <a:pt x="1" y="136"/>
                    <a:pt x="1" y="298"/>
                  </a:cubicBezTo>
                  <a:lnTo>
                    <a:pt x="1" y="2707"/>
                  </a:lnTo>
                  <a:cubicBezTo>
                    <a:pt x="1" y="2875"/>
                    <a:pt x="130" y="3005"/>
                    <a:pt x="292" y="3005"/>
                  </a:cubicBezTo>
                  <a:lnTo>
                    <a:pt x="8756" y="3005"/>
                  </a:lnTo>
                  <a:cubicBezTo>
                    <a:pt x="8918" y="3005"/>
                    <a:pt x="9054" y="2875"/>
                    <a:pt x="9054" y="2707"/>
                  </a:cubicBezTo>
                  <a:lnTo>
                    <a:pt x="9054" y="298"/>
                  </a:lnTo>
                  <a:cubicBezTo>
                    <a:pt x="9054" y="136"/>
                    <a:pt x="8918" y="0"/>
                    <a:pt x="87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1;p18"/>
            <p:cNvSpPr/>
            <p:nvPr/>
          </p:nvSpPr>
          <p:spPr>
            <a:xfrm>
              <a:off x="2711049" y="4342853"/>
              <a:ext cx="3722588" cy="18238"/>
            </a:xfrm>
            <a:custGeom>
              <a:avLst/>
              <a:gdLst/>
              <a:ahLst/>
              <a:cxnLst/>
              <a:rect l="l" t="t" r="r" b="b"/>
              <a:pathLst>
                <a:path w="39801" h="195" extrusionOk="0">
                  <a:moveTo>
                    <a:pt x="169" y="0"/>
                  </a:moveTo>
                  <a:cubicBezTo>
                    <a:pt x="72" y="0"/>
                    <a:pt x="0" y="46"/>
                    <a:pt x="0" y="98"/>
                  </a:cubicBezTo>
                  <a:cubicBezTo>
                    <a:pt x="0" y="149"/>
                    <a:pt x="78" y="195"/>
                    <a:pt x="169" y="195"/>
                  </a:cubicBezTo>
                  <a:lnTo>
                    <a:pt x="39626" y="195"/>
                  </a:lnTo>
                  <a:cubicBezTo>
                    <a:pt x="39723" y="195"/>
                    <a:pt x="39801" y="149"/>
                    <a:pt x="39801" y="98"/>
                  </a:cubicBezTo>
                  <a:cubicBezTo>
                    <a:pt x="39801" y="46"/>
                    <a:pt x="39723" y="0"/>
                    <a:pt x="396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28600" y="438150"/>
            <a:ext cx="822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Посебан изазов био је рад са ученицима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o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д првог до петог разреда основних школа, који још увијек нису имали искуства нити довољно знања за овакав начин комуникације, па су као помоћ у комуникацији и праћењу наставе били укључени чланови породице.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28600" y="2343150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Наставници су на нивоу школа договарали  термин за консултације, док су у договору са ученицима бирали начине комуникације.</a:t>
            </a: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</p:bldLst>
  </p:timing>
</p:sld>
</file>

<file path=ppt/theme/theme1.xml><?xml version="1.0" encoding="utf-8"?>
<a:theme xmlns:a="http://schemas.openxmlformats.org/drawingml/2006/main" name="E-learning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68D3E3"/>
      </a:accent1>
      <a:accent2>
        <a:srgbClr val="FF6952"/>
      </a:accent2>
      <a:accent3>
        <a:srgbClr val="845F34"/>
      </a:accent3>
      <a:accent4>
        <a:srgbClr val="4EE27A"/>
      </a:accent4>
      <a:accent5>
        <a:srgbClr val="DE9E54"/>
      </a:accent5>
      <a:accent6>
        <a:srgbClr val="FEBA63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862</Words>
  <Application>Microsoft Office PowerPoint</Application>
  <PresentationFormat>On-screen Show (16:9)</PresentationFormat>
  <Paragraphs>110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E-learning Infographics by Slidesgo</vt:lpstr>
      <vt:lpstr>Настава на даљину</vt:lpstr>
      <vt:lpstr>Slide 2</vt:lpstr>
      <vt:lpstr>Реализација учења на даљину</vt:lpstr>
      <vt:lpstr>Реализација наставе на дањину</vt:lpstr>
      <vt:lpstr>Slide 5</vt:lpstr>
      <vt:lpstr>ТВ настава</vt:lpstr>
      <vt:lpstr>Slide 7</vt:lpstr>
      <vt:lpstr>Slide 8</vt:lpstr>
      <vt:lpstr>Slide 9</vt:lpstr>
      <vt:lpstr>Slide 10</vt:lpstr>
      <vt:lpstr>Slide 11</vt:lpstr>
      <vt:lpstr>Slide 12</vt:lpstr>
      <vt:lpstr>Додатну комуникацију са ученицима наставници су реализовали употребом различитиха алата за синхрону и асинхрону комуникацију:</vt:lpstr>
      <vt:lpstr>Настава на даљину у средњим школама</vt:lpstr>
      <vt:lpstr>Реализација учења на даљину</vt:lpstr>
      <vt:lpstr>Рад стручних и савјетодавних органа у школама</vt:lpstr>
      <vt:lpstr>Посебни изазов при настави на даљину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Настава на даљину</dc:title>
  <dc:creator>a.stankovic</dc:creator>
  <cp:lastModifiedBy>Aleksandra Stankovic</cp:lastModifiedBy>
  <cp:revision>59</cp:revision>
  <dcterms:modified xsi:type="dcterms:W3CDTF">2021-07-20T08:15:30Z</dcterms:modified>
</cp:coreProperties>
</file>