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EE0FD-BD4C-4EAB-B325-DA292FC8B64A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40;&#1085;&#1072;&#1083;&#1080;&#1079;&#1072;%20&#1089;&#1087;&#1086;&#1113;&#1072;&#1096;&#1114;&#1077;%20&#1087;&#1088;&#1086;&#1074;&#1112;&#1077;&#1088;&#1077;.ppt" TargetMode="External"/><Relationship Id="rId2" Type="http://schemas.openxmlformats.org/officeDocument/2006/relationships/hyperlink" Target="Populaciona%20obuka%20u%20&#353;kolama%20Republike%20Srpske%20-%202019..ppsx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4&#1089;&#1080;&#1089;&#1090;&#1077;&#1072;&#1084;&#1090;&#1080;&#1079;&#1072;&#1094;&#1080;&#1112;&#1072;.pptx" TargetMode="External"/><Relationship Id="rId4" Type="http://schemas.openxmlformats.org/officeDocument/2006/relationships/hyperlink" Target="Zapazanje%20sa%20uvida.pp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996633"/>
                </a:solidFill>
              </a:rPr>
              <a:t>САВЈЕТОВАЊЕ ЗА НАСТАВНИКЕ ИНФОРМАТИКЕ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62600" y="5105400"/>
            <a:ext cx="3124200" cy="609600"/>
          </a:xfrm>
        </p:spPr>
        <p:txBody>
          <a:bodyPr/>
          <a:lstStyle/>
          <a:p>
            <a:r>
              <a:rPr lang="sr-Cyrl-RS" dirty="0" smtClean="0">
                <a:solidFill>
                  <a:srgbClr val="996633"/>
                </a:solidFill>
              </a:rPr>
              <a:t>АВГУСТ 20</a:t>
            </a:r>
            <a:r>
              <a:rPr lang="en-US" dirty="0" smtClean="0">
                <a:solidFill>
                  <a:srgbClr val="996633"/>
                </a:solidFill>
              </a:rPr>
              <a:t>21</a:t>
            </a:r>
            <a:r>
              <a:rPr lang="sr-Cyrl-RS" dirty="0" smtClean="0">
                <a:solidFill>
                  <a:srgbClr val="996633"/>
                </a:solidFill>
              </a:rPr>
              <a:t>.</a:t>
            </a:r>
            <a:r>
              <a:rPr lang="en-US" dirty="0" smtClean="0">
                <a:solidFill>
                  <a:srgbClr val="996633"/>
                </a:solidFill>
              </a:rPr>
              <a:t> </a:t>
            </a:r>
            <a:r>
              <a:rPr lang="sr-Cyrl-RS" dirty="0" smtClean="0">
                <a:solidFill>
                  <a:srgbClr val="996633"/>
                </a:solidFill>
              </a:rPr>
              <a:t>г.</a:t>
            </a:r>
            <a:endParaRPr lang="en-US" dirty="0">
              <a:solidFill>
                <a:srgbClr val="9966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996633"/>
                </a:solidFill>
              </a:rPr>
              <a:t>ДНЕВНИ РЕД:</a:t>
            </a:r>
            <a:endParaRPr lang="en-US" dirty="0">
              <a:solidFill>
                <a:srgbClr val="996633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600200"/>
            <a:ext cx="7086600" cy="2701925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sr-Cyrl-RS" sz="2800" dirty="0" smtClean="0">
                <a:solidFill>
                  <a:srgbClr val="996633"/>
                </a:solidFill>
                <a:hlinkClick r:id="rId2" action="ppaction://hlinkpres?slideindex=1&amp;slidetitle="/>
              </a:rPr>
              <a:t>Реализација наставе на даљину у школама Републике Српске</a:t>
            </a:r>
            <a:endParaRPr lang="en-US" sz="2800" dirty="0" smtClean="0">
              <a:solidFill>
                <a:srgbClr val="996633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sr-Cyrl-RS" sz="2800" dirty="0" smtClean="0">
                <a:solidFill>
                  <a:srgbClr val="996633"/>
                </a:solidFill>
                <a:hlinkClick r:id="rId3" action="ppaction://hlinkpres?slideindex=1&amp;slidetitle="/>
              </a:rPr>
              <a:t>Измјене наставног програма </a:t>
            </a:r>
            <a:r>
              <a:rPr lang="sr-Cyrl-RS" sz="2800" smtClean="0">
                <a:solidFill>
                  <a:srgbClr val="996633"/>
                </a:solidFill>
                <a:hlinkClick r:id="rId3" action="ppaction://hlinkpres?slideindex=1&amp;slidetitle="/>
              </a:rPr>
              <a:t>за </a:t>
            </a:r>
            <a:r>
              <a:rPr lang="sr-Cyrl-RS" sz="2800" smtClean="0">
                <a:solidFill>
                  <a:srgbClr val="996633"/>
                </a:solidFill>
                <a:hlinkClick r:id="rId3" action="ppaction://hlinkpres?slideindex=1&amp;slidetitle="/>
              </a:rPr>
              <a:t>средњу школу,</a:t>
            </a:r>
            <a:endParaRPr lang="sr-Cyrl-RS" sz="2800" dirty="0" smtClean="0">
              <a:solidFill>
                <a:srgbClr val="996633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sr-Cyrl-RS" sz="2800" dirty="0" smtClean="0">
                <a:solidFill>
                  <a:srgbClr val="996633"/>
                </a:solidFill>
                <a:hlinkClick r:id="rId4" action="ppaction://hlinkpres?slideindex=1&amp;slidetitle="/>
              </a:rPr>
              <a:t>Формативно праћење,</a:t>
            </a:r>
            <a:endParaRPr lang="sr-Cyrl-RS" sz="2800" dirty="0" smtClean="0">
              <a:solidFill>
                <a:srgbClr val="996633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sr-Cyrl-RS" sz="2800" dirty="0" smtClean="0">
                <a:solidFill>
                  <a:srgbClr val="996633"/>
                </a:solidFill>
              </a:rPr>
              <a:t>Реализација такмичења,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>
                <a:solidFill>
                  <a:srgbClr val="996633"/>
                </a:solidFill>
                <a:hlinkClick r:id="rId5" action="ppaction://hlinkpres?slideindex=1&amp;slidetitle="/>
              </a:rPr>
              <a:t>O</a:t>
            </a:r>
            <a:r>
              <a:rPr lang="sr-Cyrl-RS" sz="2800" dirty="0" smtClean="0">
                <a:solidFill>
                  <a:srgbClr val="996633"/>
                </a:solidFill>
                <a:hlinkClick r:id="rId5" action="ppaction://hlinkpres?slideindex=1&amp;slidetitle="/>
              </a:rPr>
              <a:t>стало.</a:t>
            </a:r>
            <a:endParaRPr lang="en-US" sz="2800" dirty="0">
              <a:solidFill>
                <a:srgbClr val="9966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37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САВЈЕТОВАЊЕ ЗА НАСТАВНИКЕ ИНФОРМАТИКЕ</vt:lpstr>
      <vt:lpstr>ДНЕВНИ РЕД: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САВЈЕТОВАЊЕ ЗА НАСТАВНИКЕ ИНФОРМАТИКЕ</dc:title>
  <dc:creator>Aleksandra Stankovic</dc:creator>
  <cp:lastModifiedBy>Aleksandra Stankovic</cp:lastModifiedBy>
  <cp:revision>24</cp:revision>
  <dcterms:created xsi:type="dcterms:W3CDTF">2017-07-14T07:47:05Z</dcterms:created>
  <dcterms:modified xsi:type="dcterms:W3CDTF">2021-07-26T10:47:55Z</dcterms:modified>
</cp:coreProperties>
</file>