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7" r:id="rId3"/>
    <p:sldId id="259" r:id="rId4"/>
    <p:sldId id="262" r:id="rId5"/>
    <p:sldId id="260" r:id="rId6"/>
    <p:sldId id="261" r:id="rId7"/>
    <p:sldId id="258" r:id="rId8"/>
    <p:sldId id="263" r:id="rId9"/>
    <p:sldId id="265" r:id="rId10"/>
    <p:sldId id="264" r:id="rId11"/>
    <p:sldId id="266" r:id="rId12"/>
    <p:sldId id="267" r:id="rId13"/>
    <p:sldId id="268" r:id="rId14"/>
    <p:sldId id="270" r:id="rId15"/>
    <p:sldId id="271" r:id="rId16"/>
    <p:sldId id="272" r:id="rId17"/>
    <p:sldId id="278" r:id="rId18"/>
    <p:sldId id="269" r:id="rId19"/>
    <p:sldId id="274" r:id="rId20"/>
    <p:sldId id="275" r:id="rId21"/>
    <p:sldId id="276" r:id="rId22"/>
    <p:sldId id="277" r:id="rId23"/>
    <p:sldId id="273" r:id="rId24"/>
    <p:sldId id="280" r:id="rId25"/>
    <p:sldId id="279" r:id="rId26"/>
    <p:sldId id="281" r:id="rId27"/>
    <p:sldId id="282" r:id="rId28"/>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0071"/>
    <a:srgbClr val="E20087"/>
    <a:srgbClr val="FFABCB"/>
    <a:srgbClr val="EF720B"/>
    <a:srgbClr val="F79B4F"/>
    <a:srgbClr val="6F4001"/>
    <a:srgbClr val="CC9900"/>
    <a:srgbClr val="157FFF"/>
    <a:srgbClr val="F7E289"/>
    <a:srgbClr val="FF9E1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 d="1"/>
        <a:sy n="1" d="1"/>
      </p:scale>
      <p:origin x="0" y="0"/>
    </p:cViewPr>
  </p:notesTextViewPr>
  <p:gridSpacing cx="156370338" cy="1563703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4E00CD81-8841-447C-8988-F378423D6BB8}" type="datetimeFigureOut">
              <a:rPr lang="en-US" smtClean="0"/>
              <a:pPr/>
              <a:t>7/25/2018</a:t>
            </a:fld>
            <a:endParaRPr lang="en-US"/>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0D927584-1698-450C-8F77-58756302247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F657A9EF-3E23-4AB1-897E-0C98D1EF400C}" type="datetimeFigureOut">
              <a:rPr lang="en-US" smtClean="0"/>
              <a:pPr/>
              <a:t>7/25/2018</a:t>
            </a:fld>
            <a:endParaRPr lang="en-US"/>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CAA4E354-3B59-4308-921B-3662D57CD61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434130" y="1138425"/>
            <a:ext cx="6108200" cy="1527050"/>
          </a:xfrm>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2128720" y="5261460"/>
            <a:ext cx="6400800" cy="1068935"/>
          </a:xfrm>
        </p:spPr>
        <p:txBody>
          <a:bodyPr>
            <a:normAutofit/>
          </a:bodyPr>
          <a:lstStyle>
            <a:lvl1pPr marL="0" indent="0" algn="r">
              <a:buNone/>
              <a:defRPr sz="2600">
                <a:solidFill>
                  <a:srgbClr val="FFABC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a:t>
            </a:r>
          </a:p>
          <a:p>
            <a:r>
              <a:rPr lang="en-US" dirty="0" smtClean="0"/>
              <a:t>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39540" y="1291130"/>
            <a:ext cx="8246070" cy="610820"/>
          </a:xfrm>
        </p:spPr>
        <p:txBody>
          <a:bodyPr>
            <a:normAutofit/>
          </a:bodyPr>
          <a:lstStyle>
            <a:lvl1pPr algn="l">
              <a:defRPr sz="3600">
                <a:solidFill>
                  <a:srgbClr val="E2007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2054655"/>
            <a:ext cx="8246070" cy="4123035"/>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1425" y="527605"/>
            <a:ext cx="6558080" cy="684885"/>
          </a:xfrm>
        </p:spPr>
        <p:txBody>
          <a:bodyPr>
            <a:normAutofit/>
          </a:bodyPr>
          <a:lstStyle>
            <a:lvl1pPr algn="l">
              <a:defRPr sz="3600">
                <a:solidFill>
                  <a:srgbClr val="E2007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2281425" y="1443835"/>
            <a:ext cx="6558080" cy="427574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39540" y="1291130"/>
            <a:ext cx="5939025" cy="532180"/>
          </a:xfrm>
        </p:spPr>
        <p:txBody>
          <a:bodyPr>
            <a:normAutofit/>
          </a:bodyPr>
          <a:lstStyle>
            <a:lvl1pPr algn="l">
              <a:defRPr sz="3600">
                <a:solidFill>
                  <a:srgbClr val="E2007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01670" y="2054655"/>
            <a:ext cx="3817625" cy="773424"/>
          </a:xfrm>
        </p:spPr>
        <p:txBody>
          <a:bodyPr anchor="b"/>
          <a:lstStyle>
            <a:lvl1pPr marL="0" indent="0">
              <a:buNone/>
              <a:defRPr sz="2400" b="1" baseline="0">
                <a:solidFill>
                  <a:srgbClr val="E2007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01670" y="2818180"/>
            <a:ext cx="381762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877410" y="2054655"/>
            <a:ext cx="3817625" cy="773424"/>
          </a:xfrm>
        </p:spPr>
        <p:txBody>
          <a:bodyPr anchor="b"/>
          <a:lstStyle>
            <a:lvl1pPr marL="0" indent="0">
              <a:buNone/>
              <a:defRPr sz="2400" b="1">
                <a:solidFill>
                  <a:srgbClr val="E2007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877410" y="2818180"/>
            <a:ext cx="381762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7/25/2018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7/25/2018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7/25/2018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7/25/2018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19295" y="833015"/>
            <a:ext cx="4572000" cy="1527050"/>
          </a:xfrm>
        </p:spPr>
        <p:txBody>
          <a:bodyPr>
            <a:normAutofit/>
          </a:bodyPr>
          <a:lstStyle/>
          <a:p>
            <a:r>
              <a:rPr lang="sr-Cyrl-RS" sz="4000" b="1" dirty="0" smtClean="0"/>
              <a:t>СИСТЕМАТИЗАЦИЈА ЗНАЊА</a:t>
            </a:r>
            <a:endParaRPr lang="en-US" sz="4000" b="1" dirty="0"/>
          </a:p>
        </p:txBody>
      </p:sp>
      <p:sp>
        <p:nvSpPr>
          <p:cNvPr id="3" name="Subtitle 2"/>
          <p:cNvSpPr>
            <a:spLocks noGrp="1"/>
          </p:cNvSpPr>
          <p:nvPr>
            <p:ph type="subTitle" idx="1"/>
          </p:nvPr>
        </p:nvSpPr>
        <p:spPr>
          <a:xfrm>
            <a:off x="2128720" y="5261460"/>
            <a:ext cx="6400800" cy="1068935"/>
          </a:xfrm>
        </p:spPr>
        <p:txBody>
          <a:bodyPr>
            <a:normAutofit/>
          </a:bodyPr>
          <a:lstStyle/>
          <a:p>
            <a:r>
              <a:rPr lang="sr-Cyrl-RS" dirty="0" smtClean="0"/>
              <a:t>Савјетовање наставника </a:t>
            </a:r>
          </a:p>
          <a:p>
            <a:r>
              <a:rPr lang="sr-Cyrl-RS" dirty="0" smtClean="0"/>
              <a:t>АВГУСТ 2018.</a:t>
            </a:r>
            <a:endParaRPr lang="en-US" dirty="0" smtClean="0"/>
          </a:p>
          <a:p>
            <a:endParaRPr lang="en-US" dirty="0"/>
          </a:p>
        </p:txBody>
      </p:sp>
    </p:spTree>
    <p:extLst>
      <p:ext uri="{BB962C8B-B14F-4D97-AF65-F5344CB8AC3E}">
        <p14:creationId xmlns=""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143555" y="2207361"/>
            <a:ext cx="8704185" cy="4650640"/>
          </a:xfrm>
        </p:spPr>
        <p:txBody>
          <a:bodyPr>
            <a:normAutofit/>
          </a:bodyPr>
          <a:lstStyle/>
          <a:p>
            <a:pPr marL="346075" indent="-346075">
              <a:buNone/>
            </a:pPr>
            <a:r>
              <a:rPr lang="sr-Cyrl-RS" sz="2800" dirty="0" smtClean="0"/>
              <a:t>5. Обзиром на узрочно-последичне везе – обзиром да се у нашем образовном систему изучава велики број различитих закона уколико се не разумије њихова узрочно-последична везе они нису до краја изучени (нпр. погодно за систематизацију садржаја у оквиру програмирања) </a:t>
            </a:r>
          </a:p>
          <a:p>
            <a:pPr marL="346075" indent="-346075">
              <a:buNone/>
            </a:pPr>
            <a:endParaRPr lang="sr-Cyrl-RS" sz="1600" dirty="0" smtClean="0"/>
          </a:p>
          <a:p>
            <a:pPr marL="346075" indent="-346075">
              <a:buNone/>
            </a:pPr>
            <a:r>
              <a:rPr lang="sr-Cyrl-RS" sz="2800" dirty="0" smtClean="0"/>
              <a:t>6. Обзиром на квалитет – наводе се предности и мане (нпр. систематизација различитих хардверских компоненти или верзија софтвера)</a:t>
            </a:r>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0" y="2665475"/>
            <a:ext cx="8704185" cy="1304855"/>
          </a:xfrm>
        </p:spPr>
        <p:txBody>
          <a:bodyPr>
            <a:normAutofit/>
          </a:bodyPr>
          <a:lstStyle/>
          <a:p>
            <a:pPr marL="346075" indent="-346075">
              <a:buNone/>
            </a:pPr>
            <a:r>
              <a:rPr lang="sr-Cyrl-RS" sz="2800" dirty="0" smtClean="0"/>
              <a:t>7.  Обзиром на просторни однос – погодан за систематизацију садржаја у географији </a:t>
            </a:r>
          </a:p>
          <a:p>
            <a:pPr marL="346075" indent="-346075">
              <a:buNone/>
            </a:pPr>
            <a:endParaRPr lang="sr-Cyrl-RS" sz="2800" dirty="0" smtClean="0"/>
          </a:p>
          <a:p>
            <a:pPr marL="346075" indent="-346075">
              <a:buNone/>
            </a:pPr>
            <a:endParaRPr lang="sr-Cyrl-RS" sz="2800" dirty="0" smtClean="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0" y="2818180"/>
            <a:ext cx="8704185" cy="3664920"/>
          </a:xfrm>
        </p:spPr>
        <p:txBody>
          <a:bodyPr>
            <a:normAutofit fontScale="92500" lnSpcReduction="10000"/>
          </a:bodyPr>
          <a:lstStyle/>
          <a:p>
            <a:pPr marL="514350" indent="-514350">
              <a:buAutoNum type="arabicPeriod"/>
            </a:pPr>
            <a:r>
              <a:rPr lang="sr-Cyrl-RS" sz="2800" dirty="0" smtClean="0"/>
              <a:t>Набрајање – нпр. набрајање периферних јединица рачунара, недостатак је што се сви елементи групишу у једну групу, па се комбинује са другим облицима</a:t>
            </a:r>
          </a:p>
          <a:p>
            <a:pPr marL="514350" indent="-514350">
              <a:buAutoNum type="arabicPeriod"/>
            </a:pPr>
            <a:r>
              <a:rPr lang="sr-Cyrl-RS" sz="2800" dirty="0" smtClean="0"/>
              <a:t>Подјела – садржи елементе набрајања, али се уз то врши и подјела садржаја (нпр. периферне јединице али разврстане на улазне и излазне)</a:t>
            </a:r>
          </a:p>
          <a:p>
            <a:pPr marL="514350" indent="-514350">
              <a:buAutoNum type="arabicPeriod"/>
            </a:pPr>
            <a:r>
              <a:rPr lang="sr-Cyrl-RS" sz="2800" dirty="0" smtClean="0"/>
              <a:t>Класификација – подјела али према уз рангирање (нпр. периферне јединице водећи рачуна о учесталости употребе за поједине кориснике).</a:t>
            </a:r>
          </a:p>
          <a:p>
            <a:pPr marL="514350" indent="-514350">
              <a:buAutoNum type="arabicPeriod"/>
            </a:pPr>
            <a:endParaRPr lang="sr-Cyrl-RS" sz="2800" dirty="0" smtClean="0"/>
          </a:p>
          <a:p>
            <a:pPr marL="346075" indent="-346075">
              <a:buNone/>
            </a:pPr>
            <a:endParaRPr lang="sr-Cyrl-RS" sz="2800" dirty="0" smtClean="0"/>
          </a:p>
          <a:p>
            <a:pPr marL="346075" indent="-346075">
              <a:buNone/>
            </a:pPr>
            <a:endParaRPr lang="sr-Cyrl-RS" sz="2800" dirty="0" smtClean="0"/>
          </a:p>
        </p:txBody>
      </p:sp>
      <p:sp>
        <p:nvSpPr>
          <p:cNvPr id="3" name="TextBox 2"/>
          <p:cNvSpPr txBox="1"/>
          <p:nvPr/>
        </p:nvSpPr>
        <p:spPr>
          <a:xfrm>
            <a:off x="296261" y="2207359"/>
            <a:ext cx="6719020" cy="461665"/>
          </a:xfrm>
          <a:prstGeom prst="rect">
            <a:avLst/>
          </a:prstGeom>
          <a:noFill/>
        </p:spPr>
        <p:txBody>
          <a:bodyPr wrap="square" rtlCol="0">
            <a:spAutoFit/>
          </a:bodyPr>
          <a:lstStyle/>
          <a:p>
            <a:r>
              <a:rPr lang="sr-Cyrl-RS" sz="2400" b="1" dirty="0" smtClean="0"/>
              <a:t>Концентрисање садржаја око упоришних тачака</a:t>
            </a:r>
            <a:endParaRPr lang="en-US" sz="2400" b="1"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0" y="2512770"/>
            <a:ext cx="8704185" cy="3512215"/>
          </a:xfrm>
        </p:spPr>
        <p:txBody>
          <a:bodyPr>
            <a:normAutofit fontScale="85000" lnSpcReduction="20000"/>
          </a:bodyPr>
          <a:lstStyle/>
          <a:p>
            <a:pPr marL="0" indent="346075">
              <a:buNone/>
            </a:pPr>
            <a:r>
              <a:rPr lang="sr-Cyrl-RS" sz="2800" dirty="0" smtClean="0"/>
              <a:t>Циљ реализације часова систематизације у основним и средњим школама, поред изградње система знања код ученика, јест и обучавање ученика како би они у наставку школовања могли самостално вршити систематизацију. </a:t>
            </a:r>
          </a:p>
          <a:p>
            <a:pPr marL="0" indent="346075">
              <a:buNone/>
            </a:pPr>
            <a:endParaRPr lang="sr-Cyrl-RS" sz="2800" dirty="0" smtClean="0"/>
          </a:p>
          <a:p>
            <a:pPr marL="0" indent="346075">
              <a:buNone/>
            </a:pPr>
            <a:r>
              <a:rPr lang="sr-Cyrl-RS" sz="2800" dirty="0" smtClean="0"/>
              <a:t>Због тог је важно знати да постаоје три степена систематизације:</a:t>
            </a:r>
          </a:p>
          <a:p>
            <a:pPr marL="346075" indent="222250"/>
            <a:r>
              <a:rPr lang="sr-Cyrl-BA" sz="2800" dirty="0" smtClean="0"/>
              <a:t>У</a:t>
            </a:r>
            <a:r>
              <a:rPr lang="sr-Cyrl-RS" sz="2800" dirty="0" smtClean="0"/>
              <a:t>познавање и усвајање готовог система знања</a:t>
            </a:r>
          </a:p>
          <a:p>
            <a:pPr marL="346075" indent="222250"/>
            <a:r>
              <a:rPr lang="sr-Cyrl-BA" sz="2800" dirty="0" smtClean="0"/>
              <a:t>И</a:t>
            </a:r>
            <a:r>
              <a:rPr lang="sr-Cyrl-RS" sz="2800" dirty="0" smtClean="0"/>
              <a:t>зградња властитог система знања, </a:t>
            </a:r>
          </a:p>
          <a:p>
            <a:pPr marL="346075" indent="222250"/>
            <a:r>
              <a:rPr lang="sr-Cyrl-RS" sz="2800" dirty="0" smtClean="0"/>
              <a:t>Допуњавање (проширивање) властитог система знања</a:t>
            </a:r>
          </a:p>
          <a:p>
            <a:pPr marL="346075" indent="-346075">
              <a:buNone/>
            </a:pPr>
            <a:endParaRPr lang="sr-Cyrl-RS" sz="2800" dirty="0" smtClean="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143555" y="2512771"/>
            <a:ext cx="8856890" cy="1221640"/>
          </a:xfrm>
        </p:spPr>
        <p:txBody>
          <a:bodyPr>
            <a:normAutofit/>
          </a:bodyPr>
          <a:lstStyle/>
          <a:p>
            <a:pPr marL="0" indent="0">
              <a:buNone/>
            </a:pPr>
            <a:r>
              <a:rPr lang="sr-Cyrl-RS" dirty="0" smtClean="0"/>
              <a:t>Систематизација се реализује искључиво тзв. оперативним методама: метод писмених радова, метод илустративних радова и метод практичних радова. </a:t>
            </a:r>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1661455" y="1596540"/>
            <a:ext cx="7482545" cy="610820"/>
          </a:xfrm>
        </p:spPr>
        <p:txBody>
          <a:bodyPr>
            <a:noAutofit/>
          </a:bodyPr>
          <a:lstStyle/>
          <a:p>
            <a:pPr marL="0" indent="0" algn="ctr">
              <a:buNone/>
            </a:pPr>
            <a:r>
              <a:rPr lang="sr-Cyrl-RS" sz="2800" dirty="0" smtClean="0"/>
              <a:t>Основни принципи систематизације:</a:t>
            </a:r>
          </a:p>
        </p:txBody>
      </p:sp>
      <p:sp>
        <p:nvSpPr>
          <p:cNvPr id="3" name="TextBox 2"/>
          <p:cNvSpPr txBox="1"/>
          <p:nvPr/>
        </p:nvSpPr>
        <p:spPr>
          <a:xfrm>
            <a:off x="296261" y="2207360"/>
            <a:ext cx="8847740" cy="4832092"/>
          </a:xfrm>
          <a:prstGeom prst="rect">
            <a:avLst/>
          </a:prstGeom>
          <a:noFill/>
        </p:spPr>
        <p:txBody>
          <a:bodyPr wrap="square" rtlCol="0">
            <a:spAutoFit/>
          </a:bodyPr>
          <a:lstStyle/>
          <a:p>
            <a:pPr marL="342900" indent="-342900">
              <a:buAutoNum type="arabicPeriod"/>
            </a:pPr>
            <a:r>
              <a:rPr lang="sr-Cyrl-BA" sz="2800" dirty="0" smtClean="0"/>
              <a:t>Н</a:t>
            </a:r>
            <a:r>
              <a:rPr lang="sr-Cyrl-RS" sz="2800" dirty="0" smtClean="0"/>
              <a:t>еопходна је када се нагомила велика количина наставних садржаја,</a:t>
            </a:r>
          </a:p>
          <a:p>
            <a:pPr marL="342900" indent="-342900">
              <a:buAutoNum type="arabicPeriod"/>
            </a:pPr>
            <a:r>
              <a:rPr lang="sr-Cyrl-RS" sz="2800" dirty="0" smtClean="0"/>
              <a:t>Неопходна је када се знање црпи из више извора, без обзира на количину садржаја (уколико ово нису научили приликом израде реферата код ученика добије се конфузно штиво без логичне структуре, често се понављају садржаји),</a:t>
            </a:r>
          </a:p>
          <a:p>
            <a:pPr marL="342900" indent="-342900">
              <a:buAutoNum type="arabicPeriod"/>
            </a:pPr>
            <a:r>
              <a:rPr lang="sr-Cyrl-BA" sz="2800" dirty="0" smtClean="0"/>
              <a:t>Р</a:t>
            </a:r>
            <a:r>
              <a:rPr lang="sr-Cyrl-RS" sz="2800" smtClean="0"/>
              <a:t>езултат </a:t>
            </a:r>
            <a:r>
              <a:rPr lang="sr-Cyrl-RS" sz="2800" dirty="0" smtClean="0"/>
              <a:t>систеаматизације је потпун систем знања, не смије бити фрагментаран или непотпун, јер од њега нема велике користи,</a:t>
            </a:r>
          </a:p>
          <a:p>
            <a:pPr marL="342900" indent="-342900"/>
            <a:endParaRPr lang="en-US" sz="2800"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815" y="2970885"/>
            <a:ext cx="8704185" cy="2677656"/>
          </a:xfrm>
          <a:prstGeom prst="rect">
            <a:avLst/>
          </a:prstGeom>
          <a:noFill/>
        </p:spPr>
        <p:txBody>
          <a:bodyPr wrap="square" rtlCol="0">
            <a:spAutoFit/>
          </a:bodyPr>
          <a:lstStyle/>
          <a:p>
            <a:pPr marL="342900" indent="-342900"/>
            <a:r>
              <a:rPr lang="sr-Cyrl-RS" sz="2800" dirty="0" smtClean="0"/>
              <a:t>3. Систематизација је процес, који дуго траје и захтијева умни напор,</a:t>
            </a:r>
          </a:p>
          <a:p>
            <a:pPr marL="342900" indent="-342900"/>
            <a:r>
              <a:rPr lang="sr-Cyrl-RS" sz="2800" dirty="0" smtClean="0"/>
              <a:t>4. Систематизација је перманентан процес у људском животу:</a:t>
            </a:r>
          </a:p>
          <a:p>
            <a:pPr marL="342900" indent="-342900"/>
            <a:endParaRPr lang="sr-Cyrl-RS" sz="2800" dirty="0" smtClean="0"/>
          </a:p>
          <a:p>
            <a:pPr marL="342900" indent="-342900"/>
            <a:endParaRPr lang="en-US" sz="2800" dirty="0"/>
          </a:p>
        </p:txBody>
      </p:sp>
      <p:sp>
        <p:nvSpPr>
          <p:cNvPr id="5" name="Oval 4"/>
          <p:cNvSpPr/>
          <p:nvPr/>
        </p:nvSpPr>
        <p:spPr>
          <a:xfrm>
            <a:off x="1212490" y="4803345"/>
            <a:ext cx="467265" cy="458115"/>
          </a:xfrm>
          <a:prstGeom prst="ellipse">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044950" y="4803345"/>
            <a:ext cx="763525" cy="763525"/>
          </a:xfrm>
          <a:prstGeom prst="ellipse">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734330" y="4703194"/>
            <a:ext cx="1679755" cy="1374345"/>
          </a:xfrm>
          <a:prstGeom prst="ellipse">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59785" y="3123590"/>
            <a:ext cx="5955495" cy="646331"/>
          </a:xfrm>
          <a:prstGeom prst="rect">
            <a:avLst/>
          </a:prstGeom>
          <a:noFill/>
        </p:spPr>
        <p:txBody>
          <a:bodyPr wrap="square" rtlCol="0">
            <a:spAutoFit/>
          </a:bodyPr>
          <a:lstStyle/>
          <a:p>
            <a:r>
              <a:rPr lang="sr-Cyrl-RS" sz="3600" dirty="0" smtClean="0"/>
              <a:t>Примјери систематизације:</a:t>
            </a:r>
            <a:endParaRPr lang="en-US" sz="3600"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2245" y="1443835"/>
            <a:ext cx="5955495" cy="523220"/>
          </a:xfrm>
          <a:prstGeom prst="rect">
            <a:avLst/>
          </a:prstGeom>
          <a:noFill/>
        </p:spPr>
        <p:txBody>
          <a:bodyPr wrap="square" rtlCol="0">
            <a:spAutoFit/>
          </a:bodyPr>
          <a:lstStyle/>
          <a:p>
            <a:r>
              <a:rPr lang="sr-Cyrl-RS" sz="2800" dirty="0" smtClean="0"/>
              <a:t>Примјер1:</a:t>
            </a:r>
            <a:endParaRPr lang="en-US" sz="2800" dirty="0"/>
          </a:p>
        </p:txBody>
      </p:sp>
      <p:sp>
        <p:nvSpPr>
          <p:cNvPr id="4" name="Content Placeholder 3"/>
          <p:cNvSpPr>
            <a:spLocks noGrp="1"/>
          </p:cNvSpPr>
          <p:nvPr>
            <p:ph sz="half" idx="2"/>
          </p:nvPr>
        </p:nvSpPr>
        <p:spPr>
          <a:xfrm>
            <a:off x="296260" y="2360065"/>
            <a:ext cx="8704185" cy="3493173"/>
          </a:xfrm>
        </p:spPr>
        <p:txBody>
          <a:bodyPr>
            <a:noAutofit/>
          </a:bodyPr>
          <a:lstStyle/>
          <a:p>
            <a:pPr lvl="0"/>
            <a:r>
              <a:rPr lang="en-US" dirty="0" err="1" smtClean="0"/>
              <a:t>Ученицима</a:t>
            </a:r>
            <a:r>
              <a:rPr lang="en-US" dirty="0" smtClean="0"/>
              <a:t> </a:t>
            </a:r>
            <a:r>
              <a:rPr lang="en-US" dirty="0" err="1" smtClean="0"/>
              <a:t>се</a:t>
            </a:r>
            <a:r>
              <a:rPr lang="en-US" dirty="0" smtClean="0"/>
              <a:t> </a:t>
            </a:r>
            <a:r>
              <a:rPr lang="en-US" dirty="0" err="1" smtClean="0"/>
              <a:t>дијеле</a:t>
            </a:r>
            <a:r>
              <a:rPr lang="en-US" dirty="0" smtClean="0"/>
              <a:t> </a:t>
            </a:r>
            <a:r>
              <a:rPr lang="en-US" dirty="0" err="1" smtClean="0"/>
              <a:t>листићи</a:t>
            </a:r>
            <a:r>
              <a:rPr lang="en-US" dirty="0" smtClean="0"/>
              <a:t> </a:t>
            </a:r>
            <a:r>
              <a:rPr lang="en-US" dirty="0" err="1" smtClean="0"/>
              <a:t>са</a:t>
            </a:r>
            <a:r>
              <a:rPr lang="en-US" dirty="0" smtClean="0"/>
              <a:t> </a:t>
            </a:r>
            <a:r>
              <a:rPr lang="en-US" dirty="0" err="1" smtClean="0"/>
              <a:t>двије</a:t>
            </a:r>
            <a:r>
              <a:rPr lang="en-US" dirty="0" smtClean="0"/>
              <a:t> </a:t>
            </a:r>
            <a:r>
              <a:rPr lang="en-US" dirty="0" err="1" smtClean="0"/>
              <a:t>приче</a:t>
            </a:r>
            <a:r>
              <a:rPr lang="en-US" dirty="0" smtClean="0"/>
              <a:t>, </a:t>
            </a:r>
            <a:r>
              <a:rPr lang="en-US" dirty="0" err="1" smtClean="0"/>
              <a:t>које</a:t>
            </a:r>
            <a:r>
              <a:rPr lang="en-US" dirty="0" smtClean="0"/>
              <a:t> </a:t>
            </a:r>
            <a:r>
              <a:rPr lang="en-US" dirty="0" err="1" smtClean="0"/>
              <a:t>треба</a:t>
            </a:r>
            <a:r>
              <a:rPr lang="en-US" dirty="0" smtClean="0"/>
              <a:t> </a:t>
            </a:r>
            <a:r>
              <a:rPr lang="en-US" dirty="0" err="1" smtClean="0"/>
              <a:t>да</a:t>
            </a:r>
            <a:r>
              <a:rPr lang="en-US" dirty="0" smtClean="0"/>
              <a:t> </a:t>
            </a:r>
            <a:r>
              <a:rPr lang="en-US" dirty="0" err="1" smtClean="0"/>
              <a:t>прочитају</a:t>
            </a:r>
            <a:r>
              <a:rPr lang="en-US" dirty="0" smtClean="0"/>
              <a:t>.</a:t>
            </a:r>
          </a:p>
          <a:p>
            <a:pPr lvl="0"/>
            <a:r>
              <a:rPr lang="en-US" dirty="0" err="1" smtClean="0"/>
              <a:t>Прича</a:t>
            </a:r>
            <a:r>
              <a:rPr lang="en-US" dirty="0" smtClean="0"/>
              <a:t> 1: </a:t>
            </a:r>
            <a:r>
              <a:rPr lang="en-US" dirty="0" err="1" smtClean="0"/>
              <a:t>Маркова</a:t>
            </a:r>
            <a:r>
              <a:rPr lang="en-US" dirty="0" smtClean="0"/>
              <a:t> </a:t>
            </a:r>
            <a:r>
              <a:rPr lang="en-US" dirty="0" err="1" smtClean="0"/>
              <a:t>мама</a:t>
            </a:r>
            <a:r>
              <a:rPr lang="en-US" dirty="0" smtClean="0"/>
              <a:t> </a:t>
            </a:r>
            <a:r>
              <a:rPr lang="en-US" dirty="0" err="1" smtClean="0"/>
              <a:t>жели</a:t>
            </a:r>
            <a:r>
              <a:rPr lang="en-US" dirty="0" smtClean="0"/>
              <a:t> </a:t>
            </a:r>
            <a:r>
              <a:rPr lang="en-US" dirty="0" err="1" smtClean="0"/>
              <a:t>да</a:t>
            </a:r>
            <a:r>
              <a:rPr lang="en-US" dirty="0" smtClean="0"/>
              <a:t> </a:t>
            </a:r>
            <a:r>
              <a:rPr lang="en-US" dirty="0" err="1" smtClean="0"/>
              <a:t>му</a:t>
            </a:r>
            <a:r>
              <a:rPr lang="en-US" dirty="0" smtClean="0"/>
              <a:t> </a:t>
            </a:r>
            <a:r>
              <a:rPr lang="en-US" dirty="0" err="1" smtClean="0"/>
              <a:t>направи</a:t>
            </a:r>
            <a:r>
              <a:rPr lang="en-US" dirty="0" smtClean="0"/>
              <a:t> </a:t>
            </a:r>
            <a:r>
              <a:rPr lang="en-US" dirty="0" err="1" smtClean="0"/>
              <a:t>торту</a:t>
            </a:r>
            <a:r>
              <a:rPr lang="en-US" dirty="0" smtClean="0"/>
              <a:t> </a:t>
            </a:r>
            <a:r>
              <a:rPr lang="en-US" dirty="0" err="1" smtClean="0"/>
              <a:t>за</a:t>
            </a:r>
            <a:r>
              <a:rPr lang="en-US" dirty="0" smtClean="0"/>
              <a:t> </a:t>
            </a:r>
            <a:r>
              <a:rPr lang="en-US" dirty="0" err="1" smtClean="0"/>
              <a:t>рођендан</a:t>
            </a:r>
            <a:r>
              <a:rPr lang="en-US" dirty="0" smtClean="0"/>
              <a:t>. </a:t>
            </a:r>
            <a:r>
              <a:rPr lang="en-US" dirty="0" err="1" smtClean="0"/>
              <a:t>Замолила</a:t>
            </a:r>
            <a:r>
              <a:rPr lang="en-US" dirty="0" smtClean="0"/>
              <a:t> </a:t>
            </a:r>
            <a:r>
              <a:rPr lang="en-US" dirty="0" err="1" smtClean="0"/>
              <a:t>је</a:t>
            </a:r>
            <a:r>
              <a:rPr lang="en-US" dirty="0" smtClean="0"/>
              <a:t> </a:t>
            </a:r>
            <a:r>
              <a:rPr lang="en-US" dirty="0" err="1" smtClean="0"/>
              <a:t>Марка</a:t>
            </a:r>
            <a:r>
              <a:rPr lang="en-US" dirty="0" smtClean="0"/>
              <a:t> </a:t>
            </a:r>
            <a:r>
              <a:rPr lang="en-US" dirty="0" err="1" smtClean="0"/>
              <a:t>да</a:t>
            </a:r>
            <a:r>
              <a:rPr lang="en-US" dirty="0" smtClean="0"/>
              <a:t> </a:t>
            </a:r>
            <a:r>
              <a:rPr lang="en-US" dirty="0" err="1" smtClean="0"/>
              <a:t>јој</a:t>
            </a:r>
            <a:r>
              <a:rPr lang="en-US" dirty="0" smtClean="0"/>
              <a:t> </a:t>
            </a:r>
            <a:r>
              <a:rPr lang="en-US" dirty="0" err="1" smtClean="0"/>
              <a:t>помогне</a:t>
            </a:r>
            <a:r>
              <a:rPr lang="en-US" dirty="0" smtClean="0"/>
              <a:t>. </a:t>
            </a:r>
            <a:r>
              <a:rPr lang="en-US" dirty="0" err="1" smtClean="0"/>
              <a:t>Прочитали</a:t>
            </a:r>
            <a:r>
              <a:rPr lang="en-US" dirty="0" smtClean="0"/>
              <a:t> </a:t>
            </a:r>
            <a:r>
              <a:rPr lang="en-US" dirty="0" err="1" smtClean="0"/>
              <a:t>су</a:t>
            </a:r>
            <a:r>
              <a:rPr lang="en-US" dirty="0" smtClean="0"/>
              <a:t> </a:t>
            </a:r>
            <a:r>
              <a:rPr lang="en-US" dirty="0" err="1" smtClean="0"/>
              <a:t>рецепт</a:t>
            </a:r>
            <a:r>
              <a:rPr lang="en-US" dirty="0" smtClean="0"/>
              <a:t>, </a:t>
            </a:r>
            <a:r>
              <a:rPr lang="en-US" dirty="0" err="1" smtClean="0"/>
              <a:t>направили</a:t>
            </a:r>
            <a:r>
              <a:rPr lang="en-US" dirty="0" smtClean="0"/>
              <a:t> </a:t>
            </a:r>
            <a:r>
              <a:rPr lang="en-US" dirty="0" err="1" smtClean="0"/>
              <a:t>списак</a:t>
            </a:r>
            <a:r>
              <a:rPr lang="en-US" dirty="0" smtClean="0"/>
              <a:t>. </a:t>
            </a:r>
            <a:r>
              <a:rPr lang="en-US" dirty="0" err="1" smtClean="0"/>
              <a:t>Марко</a:t>
            </a:r>
            <a:r>
              <a:rPr lang="en-US" dirty="0" smtClean="0"/>
              <a:t> </a:t>
            </a:r>
            <a:r>
              <a:rPr lang="en-US" dirty="0" err="1" smtClean="0"/>
              <a:t>је</a:t>
            </a:r>
            <a:r>
              <a:rPr lang="en-US" dirty="0" smtClean="0"/>
              <a:t> </a:t>
            </a:r>
            <a:r>
              <a:rPr lang="en-US" dirty="0" err="1" smtClean="0"/>
              <a:t>из</a:t>
            </a:r>
            <a:r>
              <a:rPr lang="en-US" dirty="0" smtClean="0"/>
              <a:t> </a:t>
            </a:r>
            <a:r>
              <a:rPr lang="en-US" dirty="0" err="1" smtClean="0"/>
              <a:t>оставе</a:t>
            </a:r>
            <a:r>
              <a:rPr lang="en-US" dirty="0" smtClean="0"/>
              <a:t> </a:t>
            </a:r>
            <a:r>
              <a:rPr lang="en-US" dirty="0" err="1" smtClean="0"/>
              <a:t>донио</a:t>
            </a:r>
            <a:r>
              <a:rPr lang="en-US" dirty="0" smtClean="0"/>
              <a:t> </a:t>
            </a:r>
            <a:r>
              <a:rPr lang="en-US" dirty="0" err="1" smtClean="0"/>
              <a:t>потребне</a:t>
            </a:r>
            <a:r>
              <a:rPr lang="en-US" dirty="0" smtClean="0"/>
              <a:t> </a:t>
            </a:r>
            <a:r>
              <a:rPr lang="en-US" dirty="0" err="1" smtClean="0"/>
              <a:t>састојке</a:t>
            </a:r>
            <a:r>
              <a:rPr lang="en-US" dirty="0" smtClean="0"/>
              <a:t>, </a:t>
            </a:r>
            <a:r>
              <a:rPr lang="en-US" dirty="0" err="1" smtClean="0"/>
              <a:t>отишао</a:t>
            </a:r>
            <a:r>
              <a:rPr lang="en-US" dirty="0" smtClean="0"/>
              <a:t> у </a:t>
            </a:r>
            <a:r>
              <a:rPr lang="en-US" dirty="0" err="1" smtClean="0"/>
              <a:t>продавницу</a:t>
            </a:r>
            <a:r>
              <a:rPr lang="en-US" dirty="0" smtClean="0"/>
              <a:t> и </a:t>
            </a:r>
            <a:r>
              <a:rPr lang="en-US" dirty="0" err="1" smtClean="0"/>
              <a:t>купио</a:t>
            </a:r>
            <a:r>
              <a:rPr lang="en-US" dirty="0" smtClean="0"/>
              <a:t> </a:t>
            </a:r>
            <a:r>
              <a:rPr lang="en-US" dirty="0" err="1" smtClean="0"/>
              <a:t>све</a:t>
            </a:r>
            <a:r>
              <a:rPr lang="en-US" dirty="0" smtClean="0"/>
              <a:t> </a:t>
            </a:r>
            <a:r>
              <a:rPr lang="en-US" dirty="0" err="1" smtClean="0"/>
              <a:t>оно</a:t>
            </a:r>
            <a:r>
              <a:rPr lang="en-US" dirty="0" smtClean="0"/>
              <a:t> </a:t>
            </a:r>
            <a:r>
              <a:rPr lang="en-US" dirty="0" err="1" smtClean="0"/>
              <a:t>што</a:t>
            </a:r>
            <a:r>
              <a:rPr lang="en-US" dirty="0" smtClean="0"/>
              <a:t> у </a:t>
            </a:r>
            <a:r>
              <a:rPr lang="en-US" dirty="0" err="1" smtClean="0"/>
              <a:t>остави</a:t>
            </a:r>
            <a:r>
              <a:rPr lang="en-US" dirty="0" smtClean="0"/>
              <a:t> </a:t>
            </a:r>
            <a:r>
              <a:rPr lang="en-US" dirty="0" err="1" smtClean="0"/>
              <a:t>није</a:t>
            </a:r>
            <a:r>
              <a:rPr lang="en-US" dirty="0" smtClean="0"/>
              <a:t> </a:t>
            </a:r>
            <a:r>
              <a:rPr lang="en-US" dirty="0" err="1" smtClean="0"/>
              <a:t>било</a:t>
            </a:r>
            <a:r>
              <a:rPr lang="en-US" dirty="0" smtClean="0"/>
              <a:t>.  </a:t>
            </a:r>
            <a:r>
              <a:rPr lang="en-US" dirty="0" err="1" smtClean="0"/>
              <a:t>Заједно</a:t>
            </a:r>
            <a:r>
              <a:rPr lang="en-US" dirty="0" smtClean="0"/>
              <a:t> </a:t>
            </a:r>
            <a:r>
              <a:rPr lang="en-US" dirty="0" err="1" smtClean="0"/>
              <a:t>са</a:t>
            </a:r>
            <a:r>
              <a:rPr lang="en-US" dirty="0" smtClean="0"/>
              <a:t> </a:t>
            </a:r>
            <a:r>
              <a:rPr lang="en-US" dirty="0" err="1" smtClean="0"/>
              <a:t>мамом</a:t>
            </a:r>
            <a:r>
              <a:rPr lang="en-US" dirty="0" smtClean="0"/>
              <a:t> </a:t>
            </a:r>
            <a:r>
              <a:rPr lang="en-US" dirty="0" err="1" smtClean="0"/>
              <a:t>све</a:t>
            </a:r>
            <a:r>
              <a:rPr lang="en-US" dirty="0" smtClean="0"/>
              <a:t> </a:t>
            </a:r>
            <a:r>
              <a:rPr lang="en-US" dirty="0" err="1" smtClean="0"/>
              <a:t>састојке</a:t>
            </a:r>
            <a:r>
              <a:rPr lang="en-US" dirty="0" smtClean="0"/>
              <a:t> </a:t>
            </a:r>
            <a:r>
              <a:rPr lang="en-US" dirty="0" err="1" smtClean="0"/>
              <a:t>је</a:t>
            </a:r>
            <a:r>
              <a:rPr lang="en-US" dirty="0" smtClean="0"/>
              <a:t> </a:t>
            </a:r>
            <a:r>
              <a:rPr lang="en-US" dirty="0" err="1" smtClean="0"/>
              <a:t>сложио</a:t>
            </a:r>
            <a:r>
              <a:rPr lang="en-US" dirty="0" smtClean="0"/>
              <a:t> </a:t>
            </a:r>
            <a:r>
              <a:rPr lang="en-US" dirty="0" err="1" smtClean="0"/>
              <a:t>на</a:t>
            </a:r>
            <a:r>
              <a:rPr lang="en-US" dirty="0" smtClean="0"/>
              <a:t> </a:t>
            </a:r>
            <a:r>
              <a:rPr lang="en-US" dirty="0" err="1" smtClean="0"/>
              <a:t>кухињску</a:t>
            </a:r>
            <a:r>
              <a:rPr lang="en-US" dirty="0" smtClean="0"/>
              <a:t> </a:t>
            </a:r>
            <a:r>
              <a:rPr lang="en-US" dirty="0" err="1" smtClean="0"/>
              <a:t>плочу</a:t>
            </a:r>
            <a:r>
              <a:rPr lang="en-US" dirty="0" smtClean="0"/>
              <a:t> и </a:t>
            </a:r>
            <a:r>
              <a:rPr lang="en-US" dirty="0" err="1" smtClean="0"/>
              <a:t>посао</a:t>
            </a:r>
            <a:r>
              <a:rPr lang="en-US" dirty="0" smtClean="0"/>
              <a:t> </a:t>
            </a:r>
            <a:r>
              <a:rPr lang="en-US" dirty="0" err="1" smtClean="0"/>
              <a:t>је</a:t>
            </a:r>
            <a:r>
              <a:rPr lang="en-US" dirty="0" smtClean="0"/>
              <a:t> </a:t>
            </a:r>
            <a:r>
              <a:rPr lang="en-US" dirty="0" err="1" smtClean="0"/>
              <a:t>почео</a:t>
            </a:r>
            <a:r>
              <a:rPr lang="en-US" dirty="0" smtClean="0"/>
              <a:t>. </a:t>
            </a:r>
            <a:r>
              <a:rPr lang="en-US" dirty="0" err="1" smtClean="0"/>
              <a:t>Торту</a:t>
            </a:r>
            <a:r>
              <a:rPr lang="en-US" dirty="0" smtClean="0"/>
              <a:t> </a:t>
            </a:r>
            <a:r>
              <a:rPr lang="en-US" dirty="0" err="1" smtClean="0"/>
              <a:t>су</a:t>
            </a:r>
            <a:r>
              <a:rPr lang="en-US" dirty="0" smtClean="0"/>
              <a:t> </a:t>
            </a:r>
            <a:r>
              <a:rPr lang="en-US" dirty="0" err="1" smtClean="0"/>
              <a:t>заједничким</a:t>
            </a:r>
            <a:r>
              <a:rPr lang="en-US" dirty="0" smtClean="0"/>
              <a:t> </a:t>
            </a:r>
            <a:r>
              <a:rPr lang="en-US" dirty="0" err="1" smtClean="0"/>
              <a:t>снагама</a:t>
            </a:r>
            <a:r>
              <a:rPr lang="en-US" dirty="0" smtClean="0"/>
              <a:t> </a:t>
            </a:r>
            <a:r>
              <a:rPr lang="en-US" dirty="0" err="1" smtClean="0"/>
              <a:t>ускоро</a:t>
            </a:r>
            <a:r>
              <a:rPr lang="en-US" dirty="0" smtClean="0"/>
              <a:t> </a:t>
            </a:r>
            <a:r>
              <a:rPr lang="en-US" dirty="0" err="1" smtClean="0"/>
              <a:t>направили</a:t>
            </a:r>
            <a:r>
              <a:rPr lang="en-US" dirty="0" smtClean="0"/>
              <a:t>.</a:t>
            </a:r>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43556" y="2054655"/>
            <a:ext cx="8856890" cy="4581150"/>
          </a:xfrm>
        </p:spPr>
        <p:txBody>
          <a:bodyPr>
            <a:noAutofit/>
          </a:bodyPr>
          <a:lstStyle/>
          <a:p>
            <a:pPr lvl="0"/>
            <a:r>
              <a:rPr lang="en-US" dirty="0" err="1" smtClean="0"/>
              <a:t>Прича</a:t>
            </a:r>
            <a:r>
              <a:rPr lang="en-US" dirty="0" smtClean="0"/>
              <a:t> 2: </a:t>
            </a:r>
            <a:r>
              <a:rPr lang="en-US" dirty="0" err="1" smtClean="0"/>
              <a:t>Маркова</a:t>
            </a:r>
            <a:r>
              <a:rPr lang="en-US" dirty="0" smtClean="0"/>
              <a:t> </a:t>
            </a:r>
            <a:r>
              <a:rPr lang="en-US" dirty="0" err="1" smtClean="0"/>
              <a:t>мама</a:t>
            </a:r>
            <a:r>
              <a:rPr lang="en-US" dirty="0" smtClean="0"/>
              <a:t> </a:t>
            </a:r>
            <a:r>
              <a:rPr lang="en-US" dirty="0" err="1" smtClean="0"/>
              <a:t>жели</a:t>
            </a:r>
            <a:r>
              <a:rPr lang="en-US" dirty="0" smtClean="0"/>
              <a:t> </a:t>
            </a:r>
            <a:r>
              <a:rPr lang="en-US" dirty="0" err="1" smtClean="0"/>
              <a:t>да</a:t>
            </a:r>
            <a:r>
              <a:rPr lang="en-US" dirty="0" smtClean="0"/>
              <a:t> </a:t>
            </a:r>
            <a:r>
              <a:rPr lang="en-US" dirty="0" err="1" smtClean="0"/>
              <a:t>му</a:t>
            </a:r>
            <a:r>
              <a:rPr lang="en-US" dirty="0" smtClean="0"/>
              <a:t> </a:t>
            </a:r>
            <a:r>
              <a:rPr lang="en-US" dirty="0" err="1" smtClean="0"/>
              <a:t>направи</a:t>
            </a:r>
            <a:r>
              <a:rPr lang="en-US" dirty="0" smtClean="0"/>
              <a:t> </a:t>
            </a:r>
            <a:r>
              <a:rPr lang="en-US" dirty="0" err="1" smtClean="0"/>
              <a:t>торту</a:t>
            </a:r>
            <a:r>
              <a:rPr lang="en-US" dirty="0" smtClean="0"/>
              <a:t> </a:t>
            </a:r>
            <a:r>
              <a:rPr lang="en-US" dirty="0" err="1" smtClean="0"/>
              <a:t>за</a:t>
            </a:r>
            <a:r>
              <a:rPr lang="en-US" dirty="0" smtClean="0"/>
              <a:t> </a:t>
            </a:r>
            <a:r>
              <a:rPr lang="en-US" dirty="0" err="1" smtClean="0"/>
              <a:t>рођендан</a:t>
            </a:r>
            <a:r>
              <a:rPr lang="en-US" dirty="0" smtClean="0"/>
              <a:t>. </a:t>
            </a:r>
            <a:r>
              <a:rPr lang="en-US" dirty="0" err="1" smtClean="0"/>
              <a:t>Замолила</a:t>
            </a:r>
            <a:r>
              <a:rPr lang="en-US" dirty="0" smtClean="0"/>
              <a:t> </a:t>
            </a:r>
            <a:r>
              <a:rPr lang="en-US" dirty="0" err="1" smtClean="0"/>
              <a:t>је</a:t>
            </a:r>
            <a:r>
              <a:rPr lang="en-US" dirty="0" smtClean="0"/>
              <a:t> </a:t>
            </a:r>
            <a:r>
              <a:rPr lang="en-US" dirty="0" err="1" smtClean="0"/>
              <a:t>Марка</a:t>
            </a:r>
            <a:r>
              <a:rPr lang="en-US" dirty="0" smtClean="0"/>
              <a:t> </a:t>
            </a:r>
            <a:r>
              <a:rPr lang="en-US" dirty="0" err="1" smtClean="0"/>
              <a:t>да</a:t>
            </a:r>
            <a:r>
              <a:rPr lang="en-US" dirty="0" smtClean="0"/>
              <a:t> </a:t>
            </a:r>
            <a:r>
              <a:rPr lang="en-US" dirty="0" err="1" smtClean="0"/>
              <a:t>јој</a:t>
            </a:r>
            <a:r>
              <a:rPr lang="en-US" dirty="0" smtClean="0"/>
              <a:t> </a:t>
            </a:r>
            <a:r>
              <a:rPr lang="en-US" dirty="0" err="1" smtClean="0"/>
              <a:t>помогне</a:t>
            </a:r>
            <a:r>
              <a:rPr lang="en-US" dirty="0" smtClean="0"/>
              <a:t>. </a:t>
            </a:r>
            <a:r>
              <a:rPr lang="en-US" dirty="0" err="1" smtClean="0"/>
              <a:t>Мама</a:t>
            </a:r>
            <a:r>
              <a:rPr lang="en-US" dirty="0" smtClean="0"/>
              <a:t> </a:t>
            </a:r>
            <a:r>
              <a:rPr lang="en-US" dirty="0" err="1" smtClean="0"/>
              <a:t>је</a:t>
            </a:r>
            <a:r>
              <a:rPr lang="en-US" dirty="0" smtClean="0"/>
              <a:t> </a:t>
            </a:r>
            <a:r>
              <a:rPr lang="en-US" dirty="0" err="1" smtClean="0"/>
              <a:t>прочитала</a:t>
            </a:r>
            <a:r>
              <a:rPr lang="en-US" dirty="0" smtClean="0"/>
              <a:t> </a:t>
            </a:r>
            <a:r>
              <a:rPr lang="en-US" dirty="0" err="1" smtClean="0"/>
              <a:t>прву</a:t>
            </a:r>
            <a:r>
              <a:rPr lang="en-US" dirty="0" smtClean="0"/>
              <a:t> </a:t>
            </a:r>
            <a:r>
              <a:rPr lang="en-US" dirty="0" err="1" smtClean="0"/>
              <a:t>реченицу</a:t>
            </a:r>
            <a:r>
              <a:rPr lang="en-US" dirty="0" smtClean="0"/>
              <a:t> у </a:t>
            </a:r>
            <a:r>
              <a:rPr lang="en-US" dirty="0" err="1" smtClean="0"/>
              <a:t>кувару</a:t>
            </a:r>
            <a:r>
              <a:rPr lang="en-US" dirty="0" smtClean="0"/>
              <a:t> и </a:t>
            </a:r>
            <a:r>
              <a:rPr lang="en-US" dirty="0" err="1" smtClean="0"/>
              <a:t>послала</a:t>
            </a:r>
            <a:r>
              <a:rPr lang="en-US" dirty="0" smtClean="0"/>
              <a:t> </a:t>
            </a:r>
            <a:r>
              <a:rPr lang="en-US" dirty="0" err="1" smtClean="0"/>
              <a:t>Марка</a:t>
            </a:r>
            <a:r>
              <a:rPr lang="en-US" dirty="0" smtClean="0"/>
              <a:t> </a:t>
            </a:r>
            <a:r>
              <a:rPr lang="en-US" dirty="0" err="1" smtClean="0"/>
              <a:t>да</a:t>
            </a:r>
            <a:r>
              <a:rPr lang="en-US" dirty="0" smtClean="0"/>
              <a:t> </a:t>
            </a:r>
            <a:r>
              <a:rPr lang="en-US" dirty="0" err="1" smtClean="0"/>
              <a:t>јој</a:t>
            </a:r>
            <a:r>
              <a:rPr lang="en-US" dirty="0" smtClean="0"/>
              <a:t> </a:t>
            </a:r>
            <a:r>
              <a:rPr lang="en-US" dirty="0" err="1" smtClean="0"/>
              <a:t>из</a:t>
            </a:r>
            <a:r>
              <a:rPr lang="en-US" dirty="0" smtClean="0"/>
              <a:t> </a:t>
            </a:r>
            <a:r>
              <a:rPr lang="en-US" dirty="0" err="1" smtClean="0"/>
              <a:t>оставе</a:t>
            </a:r>
            <a:r>
              <a:rPr lang="en-US" dirty="0" smtClean="0"/>
              <a:t> </a:t>
            </a:r>
            <a:r>
              <a:rPr lang="en-US" dirty="0" err="1" smtClean="0"/>
              <a:t>донесе</a:t>
            </a:r>
            <a:r>
              <a:rPr lang="en-US" dirty="0" smtClean="0"/>
              <a:t> 10 </a:t>
            </a:r>
            <a:r>
              <a:rPr lang="en-US" dirty="0" err="1" smtClean="0"/>
              <a:t>јаја</a:t>
            </a:r>
            <a:r>
              <a:rPr lang="en-US" dirty="0" smtClean="0"/>
              <a:t>. </a:t>
            </a:r>
            <a:r>
              <a:rPr lang="en-US" dirty="0" err="1" smtClean="0"/>
              <a:t>Када</a:t>
            </a:r>
            <a:r>
              <a:rPr lang="en-US" dirty="0" smtClean="0"/>
              <a:t> </a:t>
            </a:r>
            <a:r>
              <a:rPr lang="en-US" dirty="0" err="1" smtClean="0"/>
              <a:t>је</a:t>
            </a:r>
            <a:r>
              <a:rPr lang="en-US" dirty="0" smtClean="0"/>
              <a:t> </a:t>
            </a:r>
            <a:r>
              <a:rPr lang="en-US" dirty="0" err="1" smtClean="0"/>
              <a:t>то</a:t>
            </a:r>
            <a:r>
              <a:rPr lang="en-US" dirty="0" smtClean="0"/>
              <a:t> </a:t>
            </a:r>
            <a:r>
              <a:rPr lang="en-US" dirty="0" err="1" smtClean="0"/>
              <a:t>урадио</a:t>
            </a:r>
            <a:r>
              <a:rPr lang="en-US" dirty="0" smtClean="0"/>
              <a:t>, </a:t>
            </a:r>
            <a:r>
              <a:rPr lang="en-US" dirty="0" err="1" smtClean="0"/>
              <a:t>мама</a:t>
            </a:r>
            <a:r>
              <a:rPr lang="en-US" dirty="0" smtClean="0"/>
              <a:t> </a:t>
            </a:r>
            <a:r>
              <a:rPr lang="en-US" dirty="0" err="1" smtClean="0"/>
              <a:t>је</a:t>
            </a:r>
            <a:r>
              <a:rPr lang="en-US" dirty="0" smtClean="0"/>
              <a:t> </a:t>
            </a:r>
            <a:r>
              <a:rPr lang="en-US" dirty="0" err="1" smtClean="0"/>
              <a:t>већ</a:t>
            </a:r>
            <a:r>
              <a:rPr lang="en-US" dirty="0" smtClean="0"/>
              <a:t> </a:t>
            </a:r>
            <a:r>
              <a:rPr lang="en-US" dirty="0" err="1" smtClean="0"/>
              <a:t>прочитала</a:t>
            </a:r>
            <a:r>
              <a:rPr lang="en-US" dirty="0" smtClean="0"/>
              <a:t> </a:t>
            </a:r>
            <a:r>
              <a:rPr lang="en-US" dirty="0" err="1" smtClean="0"/>
              <a:t>следећу</a:t>
            </a:r>
            <a:r>
              <a:rPr lang="en-US" dirty="0" smtClean="0"/>
              <a:t> </a:t>
            </a:r>
            <a:r>
              <a:rPr lang="en-US" dirty="0" err="1" smtClean="0"/>
              <a:t>реченицу</a:t>
            </a:r>
            <a:r>
              <a:rPr lang="en-US" dirty="0" smtClean="0"/>
              <a:t> и </a:t>
            </a:r>
            <a:r>
              <a:rPr lang="en-US" dirty="0" err="1" smtClean="0"/>
              <a:t>послала</a:t>
            </a:r>
            <a:r>
              <a:rPr lang="en-US" dirty="0" smtClean="0"/>
              <a:t> </a:t>
            </a:r>
            <a:r>
              <a:rPr lang="en-US" dirty="0" err="1" smtClean="0"/>
              <a:t>Марка</a:t>
            </a:r>
            <a:r>
              <a:rPr lang="en-US" dirty="0" smtClean="0"/>
              <a:t> </a:t>
            </a:r>
            <a:r>
              <a:rPr lang="en-US" dirty="0" err="1" smtClean="0"/>
              <a:t>по</a:t>
            </a:r>
            <a:r>
              <a:rPr lang="en-US" dirty="0" smtClean="0"/>
              <a:t> </a:t>
            </a:r>
            <a:r>
              <a:rPr lang="en-US" dirty="0" err="1" smtClean="0"/>
              <a:t>брашно</a:t>
            </a:r>
            <a:r>
              <a:rPr lang="en-US" dirty="0" smtClean="0"/>
              <a:t>. </a:t>
            </a:r>
            <a:r>
              <a:rPr lang="en-US" dirty="0" err="1" smtClean="0"/>
              <a:t>Како</a:t>
            </a:r>
            <a:r>
              <a:rPr lang="en-US" dirty="0" smtClean="0"/>
              <a:t> </a:t>
            </a:r>
            <a:r>
              <a:rPr lang="en-US" dirty="0" err="1" smtClean="0"/>
              <a:t>брашна</a:t>
            </a:r>
            <a:r>
              <a:rPr lang="en-US" dirty="0" smtClean="0"/>
              <a:t> </a:t>
            </a:r>
            <a:r>
              <a:rPr lang="en-US" dirty="0" err="1" smtClean="0"/>
              <a:t>није</a:t>
            </a:r>
            <a:r>
              <a:rPr lang="en-US" dirty="0" smtClean="0"/>
              <a:t> </a:t>
            </a:r>
            <a:r>
              <a:rPr lang="en-US" dirty="0" err="1" smtClean="0"/>
              <a:t>било</a:t>
            </a:r>
            <a:r>
              <a:rPr lang="en-US" dirty="0" smtClean="0"/>
              <a:t> у </a:t>
            </a:r>
            <a:r>
              <a:rPr lang="en-US" dirty="0" err="1" smtClean="0"/>
              <a:t>остави</a:t>
            </a:r>
            <a:r>
              <a:rPr lang="en-US" dirty="0" smtClean="0"/>
              <a:t> </a:t>
            </a:r>
            <a:r>
              <a:rPr lang="en-US" dirty="0" err="1" smtClean="0"/>
              <a:t>Марко</a:t>
            </a:r>
            <a:r>
              <a:rPr lang="en-US" dirty="0" smtClean="0"/>
              <a:t> </a:t>
            </a:r>
            <a:r>
              <a:rPr lang="en-US" dirty="0" err="1" smtClean="0"/>
              <a:t>је</a:t>
            </a:r>
            <a:r>
              <a:rPr lang="en-US" dirty="0" smtClean="0"/>
              <a:t> </a:t>
            </a:r>
            <a:r>
              <a:rPr lang="en-US" dirty="0" err="1" smtClean="0"/>
              <a:t>морао</a:t>
            </a:r>
            <a:r>
              <a:rPr lang="en-US" dirty="0" smtClean="0"/>
              <a:t> </a:t>
            </a:r>
            <a:r>
              <a:rPr lang="en-US" dirty="0" err="1" smtClean="0"/>
              <a:t>да</a:t>
            </a:r>
            <a:r>
              <a:rPr lang="en-US" dirty="0" smtClean="0"/>
              <a:t> </a:t>
            </a:r>
            <a:r>
              <a:rPr lang="en-US" dirty="0" err="1" smtClean="0"/>
              <a:t>оде</a:t>
            </a:r>
            <a:r>
              <a:rPr lang="en-US" dirty="0" smtClean="0"/>
              <a:t> у </a:t>
            </a:r>
            <a:r>
              <a:rPr lang="en-US" dirty="0" err="1" smtClean="0"/>
              <a:t>продавницу</a:t>
            </a:r>
            <a:r>
              <a:rPr lang="en-US" dirty="0" smtClean="0"/>
              <a:t>. </a:t>
            </a:r>
            <a:r>
              <a:rPr lang="en-US" dirty="0" err="1" smtClean="0"/>
              <a:t>Након</a:t>
            </a:r>
            <a:r>
              <a:rPr lang="en-US" dirty="0" smtClean="0"/>
              <a:t> </a:t>
            </a:r>
            <a:r>
              <a:rPr lang="en-US" dirty="0" err="1" smtClean="0"/>
              <a:t>што</a:t>
            </a:r>
            <a:r>
              <a:rPr lang="en-US" dirty="0" smtClean="0"/>
              <a:t> </a:t>
            </a:r>
            <a:r>
              <a:rPr lang="en-US" dirty="0" err="1" smtClean="0"/>
              <a:t>је</a:t>
            </a:r>
            <a:r>
              <a:rPr lang="en-US" dirty="0" smtClean="0"/>
              <a:t> и </a:t>
            </a:r>
            <a:r>
              <a:rPr lang="en-US" dirty="0" err="1" smtClean="0"/>
              <a:t>ово</a:t>
            </a:r>
            <a:r>
              <a:rPr lang="en-US" dirty="0" smtClean="0"/>
              <a:t> </a:t>
            </a:r>
            <a:r>
              <a:rPr lang="en-US" dirty="0" err="1" smtClean="0"/>
              <a:t>урадио</a:t>
            </a:r>
            <a:r>
              <a:rPr lang="en-US" dirty="0" smtClean="0"/>
              <a:t>, </a:t>
            </a:r>
            <a:r>
              <a:rPr lang="en-US" dirty="0" err="1" smtClean="0"/>
              <a:t>мама</a:t>
            </a:r>
            <a:r>
              <a:rPr lang="en-US" dirty="0" smtClean="0"/>
              <a:t> </a:t>
            </a:r>
            <a:r>
              <a:rPr lang="en-US" dirty="0" err="1" smtClean="0"/>
              <a:t>га</a:t>
            </a:r>
            <a:r>
              <a:rPr lang="en-US" dirty="0" smtClean="0"/>
              <a:t> </a:t>
            </a:r>
            <a:r>
              <a:rPr lang="en-US" dirty="0" err="1" smtClean="0"/>
              <a:t>је</a:t>
            </a:r>
            <a:r>
              <a:rPr lang="en-US" dirty="0" smtClean="0"/>
              <a:t>, </a:t>
            </a:r>
            <a:r>
              <a:rPr lang="en-US" dirty="0" err="1" smtClean="0"/>
              <a:t>помало</a:t>
            </a:r>
            <a:r>
              <a:rPr lang="en-US" dirty="0" smtClean="0"/>
              <a:t> </a:t>
            </a:r>
            <a:r>
              <a:rPr lang="en-US" dirty="0" err="1" smtClean="0"/>
              <a:t>љута</a:t>
            </a:r>
            <a:r>
              <a:rPr lang="en-US" dirty="0" smtClean="0"/>
              <a:t>, </a:t>
            </a:r>
            <a:r>
              <a:rPr lang="en-US" dirty="0" err="1" smtClean="0"/>
              <a:t>јер</a:t>
            </a:r>
            <a:r>
              <a:rPr lang="en-US" dirty="0" smtClean="0"/>
              <a:t> </a:t>
            </a:r>
            <a:r>
              <a:rPr lang="en-US" dirty="0" err="1" smtClean="0"/>
              <a:t>је</a:t>
            </a:r>
            <a:r>
              <a:rPr lang="en-US" dirty="0" smtClean="0"/>
              <a:t> </a:t>
            </a:r>
            <a:r>
              <a:rPr lang="en-US" dirty="0" err="1" smtClean="0"/>
              <a:t>по</a:t>
            </a:r>
            <a:r>
              <a:rPr lang="en-US" dirty="0" smtClean="0"/>
              <a:t> </a:t>
            </a:r>
            <a:r>
              <a:rPr lang="en-US" dirty="0" err="1" smtClean="0"/>
              <a:t>њеном</a:t>
            </a:r>
            <a:r>
              <a:rPr lang="en-US" dirty="0" smtClean="0"/>
              <a:t> </a:t>
            </a:r>
            <a:r>
              <a:rPr lang="en-US" dirty="0" err="1" smtClean="0"/>
              <a:t>мишљењу</a:t>
            </a:r>
            <a:r>
              <a:rPr lang="en-US" dirty="0" smtClean="0"/>
              <a:t> </a:t>
            </a:r>
            <a:r>
              <a:rPr lang="en-US" dirty="0" err="1" smtClean="0"/>
              <a:t>Марко</a:t>
            </a:r>
            <a:r>
              <a:rPr lang="en-US" dirty="0" smtClean="0"/>
              <a:t> </a:t>
            </a:r>
            <a:r>
              <a:rPr lang="en-US" dirty="0" err="1" smtClean="0"/>
              <a:t>спор</a:t>
            </a:r>
            <a:r>
              <a:rPr lang="en-US" dirty="0" smtClean="0"/>
              <a:t> и </a:t>
            </a:r>
            <a:r>
              <a:rPr lang="en-US" dirty="0" err="1" smtClean="0"/>
              <a:t>она</a:t>
            </a:r>
            <a:r>
              <a:rPr lang="en-US" dirty="0" smtClean="0"/>
              <a:t> </a:t>
            </a:r>
            <a:r>
              <a:rPr lang="en-US" dirty="0" err="1" smtClean="0"/>
              <a:t>га</a:t>
            </a:r>
            <a:r>
              <a:rPr lang="en-US" dirty="0" smtClean="0"/>
              <a:t> </a:t>
            </a:r>
            <a:r>
              <a:rPr lang="en-US" dirty="0" err="1" smtClean="0"/>
              <a:t>дуго</a:t>
            </a:r>
            <a:r>
              <a:rPr lang="en-US" dirty="0" smtClean="0"/>
              <a:t> </a:t>
            </a:r>
            <a:r>
              <a:rPr lang="en-US" dirty="0" err="1" smtClean="0"/>
              <a:t>чека</a:t>
            </a:r>
            <a:r>
              <a:rPr lang="en-US" dirty="0" smtClean="0"/>
              <a:t>, </a:t>
            </a:r>
            <a:r>
              <a:rPr lang="en-US" dirty="0" err="1" smtClean="0"/>
              <a:t>послала</a:t>
            </a:r>
            <a:r>
              <a:rPr lang="en-US" dirty="0" smtClean="0"/>
              <a:t> </a:t>
            </a:r>
            <a:r>
              <a:rPr lang="en-US" dirty="0" err="1" smtClean="0"/>
              <a:t>по</a:t>
            </a:r>
            <a:r>
              <a:rPr lang="en-US" dirty="0" smtClean="0"/>
              <a:t> </a:t>
            </a:r>
            <a:r>
              <a:rPr lang="en-US" dirty="0" err="1" smtClean="0"/>
              <a:t>чоколаду</a:t>
            </a:r>
            <a:r>
              <a:rPr lang="en-US" dirty="0" smtClean="0"/>
              <a:t>. </a:t>
            </a:r>
            <a:r>
              <a:rPr lang="en-US" dirty="0" err="1" smtClean="0"/>
              <a:t>Марко</a:t>
            </a:r>
            <a:r>
              <a:rPr lang="en-US" dirty="0" smtClean="0"/>
              <a:t> </a:t>
            </a:r>
            <a:r>
              <a:rPr lang="en-US" dirty="0" err="1" smtClean="0"/>
              <a:t>је</a:t>
            </a:r>
            <a:r>
              <a:rPr lang="en-US" dirty="0" smtClean="0"/>
              <a:t> </a:t>
            </a:r>
            <a:r>
              <a:rPr lang="en-US" dirty="0" err="1" smtClean="0"/>
              <a:t>већ</a:t>
            </a:r>
            <a:r>
              <a:rPr lang="en-US" dirty="0" smtClean="0"/>
              <a:t> </a:t>
            </a:r>
            <a:r>
              <a:rPr lang="en-US" dirty="0" err="1" smtClean="0"/>
              <a:t>био</a:t>
            </a:r>
            <a:r>
              <a:rPr lang="en-US" dirty="0" smtClean="0"/>
              <a:t> </a:t>
            </a:r>
            <a:r>
              <a:rPr lang="en-US" dirty="0" err="1" smtClean="0"/>
              <a:t>уморан</a:t>
            </a:r>
            <a:r>
              <a:rPr lang="en-US" dirty="0" smtClean="0"/>
              <a:t>, </a:t>
            </a:r>
            <a:r>
              <a:rPr lang="en-US" dirty="0" err="1" smtClean="0"/>
              <a:t>помало</a:t>
            </a:r>
            <a:r>
              <a:rPr lang="en-US" dirty="0" smtClean="0"/>
              <a:t> и </a:t>
            </a:r>
            <a:r>
              <a:rPr lang="en-US" dirty="0" err="1" smtClean="0"/>
              <a:t>љут</a:t>
            </a:r>
            <a:r>
              <a:rPr lang="en-US" dirty="0" smtClean="0"/>
              <a:t>,  </a:t>
            </a:r>
            <a:r>
              <a:rPr lang="en-US" dirty="0" err="1" smtClean="0"/>
              <a:t>донио</a:t>
            </a:r>
            <a:r>
              <a:rPr lang="en-US" dirty="0" smtClean="0"/>
              <a:t> </a:t>
            </a:r>
            <a:r>
              <a:rPr lang="en-US" dirty="0" err="1" smtClean="0"/>
              <a:t>је</a:t>
            </a:r>
            <a:r>
              <a:rPr lang="en-US" dirty="0" smtClean="0"/>
              <a:t> </a:t>
            </a:r>
            <a:r>
              <a:rPr lang="en-US" dirty="0" err="1" smtClean="0"/>
              <a:t>чоколаду</a:t>
            </a:r>
            <a:r>
              <a:rPr lang="en-US" dirty="0" smtClean="0"/>
              <a:t> </a:t>
            </a:r>
            <a:r>
              <a:rPr lang="en-US" dirty="0" err="1" smtClean="0"/>
              <a:t>из</a:t>
            </a:r>
            <a:r>
              <a:rPr lang="en-US" dirty="0" smtClean="0"/>
              <a:t> </a:t>
            </a:r>
            <a:r>
              <a:rPr lang="en-US" dirty="0" err="1" smtClean="0"/>
              <a:t>оставе</a:t>
            </a:r>
            <a:r>
              <a:rPr lang="en-US" dirty="0" smtClean="0"/>
              <a:t>. </a:t>
            </a:r>
            <a:r>
              <a:rPr lang="en-US" dirty="0" err="1" smtClean="0"/>
              <a:t>Након</a:t>
            </a:r>
            <a:r>
              <a:rPr lang="en-US" dirty="0" smtClean="0"/>
              <a:t> </a:t>
            </a:r>
            <a:r>
              <a:rPr lang="en-US" dirty="0" err="1" smtClean="0"/>
              <a:t>што</a:t>
            </a:r>
            <a:r>
              <a:rPr lang="en-US" dirty="0" smtClean="0"/>
              <a:t> </a:t>
            </a:r>
            <a:r>
              <a:rPr lang="en-US" dirty="0" err="1" smtClean="0"/>
              <a:t>га</a:t>
            </a:r>
            <a:r>
              <a:rPr lang="en-US" dirty="0" smtClean="0"/>
              <a:t> </a:t>
            </a:r>
            <a:r>
              <a:rPr lang="en-US" dirty="0" err="1" smtClean="0"/>
              <a:t>је</a:t>
            </a:r>
            <a:r>
              <a:rPr lang="en-US" dirty="0" smtClean="0"/>
              <a:t>, </a:t>
            </a:r>
            <a:r>
              <a:rPr lang="en-US" dirty="0" err="1" smtClean="0"/>
              <a:t>сада</a:t>
            </a:r>
            <a:r>
              <a:rPr lang="en-US" dirty="0" smtClean="0"/>
              <a:t> </a:t>
            </a:r>
            <a:r>
              <a:rPr lang="en-US" dirty="0" err="1" smtClean="0"/>
              <a:t>већ</a:t>
            </a:r>
            <a:r>
              <a:rPr lang="en-US" dirty="0" smtClean="0"/>
              <a:t> </a:t>
            </a:r>
            <a:r>
              <a:rPr lang="en-US" dirty="0" err="1" smtClean="0"/>
              <a:t>јако</a:t>
            </a:r>
            <a:r>
              <a:rPr lang="en-US" dirty="0" smtClean="0"/>
              <a:t> </a:t>
            </a:r>
            <a:r>
              <a:rPr lang="en-US" dirty="0" err="1" smtClean="0"/>
              <a:t>љута</a:t>
            </a:r>
            <a:r>
              <a:rPr lang="en-US" dirty="0" smtClean="0"/>
              <a:t> </a:t>
            </a:r>
            <a:r>
              <a:rPr lang="en-US" dirty="0" err="1" smtClean="0"/>
              <a:t>мама</a:t>
            </a:r>
            <a:r>
              <a:rPr lang="en-US" dirty="0" smtClean="0"/>
              <a:t>, </a:t>
            </a:r>
            <a:r>
              <a:rPr lang="en-US" dirty="0" err="1" smtClean="0"/>
              <a:t>поново</a:t>
            </a:r>
            <a:r>
              <a:rPr lang="en-US" dirty="0" smtClean="0"/>
              <a:t> </a:t>
            </a:r>
            <a:r>
              <a:rPr lang="en-US" dirty="0" err="1" smtClean="0"/>
              <a:t>послала</a:t>
            </a:r>
            <a:r>
              <a:rPr lang="en-US" dirty="0" smtClean="0"/>
              <a:t> </a:t>
            </a:r>
            <a:r>
              <a:rPr lang="en-US" dirty="0" err="1" smtClean="0"/>
              <a:t>по</a:t>
            </a:r>
            <a:r>
              <a:rPr lang="en-US" dirty="0" smtClean="0"/>
              <a:t> </a:t>
            </a:r>
            <a:r>
              <a:rPr lang="en-US" dirty="0" err="1" smtClean="0"/>
              <a:t>млијеко</a:t>
            </a:r>
            <a:r>
              <a:rPr lang="en-US" dirty="0" smtClean="0"/>
              <a:t>, </a:t>
            </a:r>
            <a:r>
              <a:rPr lang="en-US" dirty="0" err="1" smtClean="0"/>
              <a:t>Марко</a:t>
            </a:r>
            <a:r>
              <a:rPr lang="en-US" dirty="0" smtClean="0"/>
              <a:t> </a:t>
            </a:r>
            <a:r>
              <a:rPr lang="en-US" dirty="0" err="1" smtClean="0"/>
              <a:t>је</a:t>
            </a:r>
            <a:r>
              <a:rPr lang="en-US" dirty="0" smtClean="0"/>
              <a:t> </a:t>
            </a:r>
            <a:r>
              <a:rPr lang="en-US" dirty="0" err="1" smtClean="0"/>
              <a:t>објаснио</a:t>
            </a:r>
            <a:r>
              <a:rPr lang="en-US" dirty="0" smtClean="0"/>
              <a:t> </a:t>
            </a:r>
            <a:r>
              <a:rPr lang="en-US" dirty="0" err="1" smtClean="0"/>
              <a:t>да</a:t>
            </a:r>
            <a:r>
              <a:rPr lang="en-US" dirty="0" smtClean="0"/>
              <a:t> </a:t>
            </a:r>
            <a:r>
              <a:rPr lang="en-US" dirty="0" err="1" smtClean="0"/>
              <a:t>му</a:t>
            </a:r>
            <a:r>
              <a:rPr lang="en-US" dirty="0" smtClean="0"/>
              <a:t> </a:t>
            </a:r>
            <a:r>
              <a:rPr lang="en-US" dirty="0" err="1" smtClean="0"/>
              <a:t>торта</a:t>
            </a:r>
            <a:r>
              <a:rPr lang="en-US" dirty="0" smtClean="0"/>
              <a:t> и </a:t>
            </a:r>
            <a:r>
              <a:rPr lang="en-US" dirty="0" err="1" smtClean="0"/>
              <a:t>није</a:t>
            </a:r>
            <a:r>
              <a:rPr lang="en-US" dirty="0" smtClean="0"/>
              <a:t> </a:t>
            </a:r>
            <a:r>
              <a:rPr lang="en-US" dirty="0" err="1" smtClean="0"/>
              <a:t>неопходна</a:t>
            </a:r>
            <a:r>
              <a:rPr lang="en-US" dirty="0" smtClean="0"/>
              <a:t> и </a:t>
            </a:r>
            <a:r>
              <a:rPr lang="en-US" dirty="0" err="1" smtClean="0"/>
              <a:t>замолио</a:t>
            </a:r>
            <a:r>
              <a:rPr lang="en-US" dirty="0" smtClean="0"/>
              <a:t> </a:t>
            </a:r>
            <a:r>
              <a:rPr lang="en-US" dirty="0" err="1" smtClean="0"/>
              <a:t>је</a:t>
            </a:r>
            <a:r>
              <a:rPr lang="en-US" dirty="0" smtClean="0"/>
              <a:t> </a:t>
            </a:r>
            <a:r>
              <a:rPr lang="en-US" dirty="0" err="1" smtClean="0"/>
              <a:t>маму</a:t>
            </a:r>
            <a:r>
              <a:rPr lang="en-US" dirty="0" smtClean="0"/>
              <a:t> </a:t>
            </a:r>
            <a:r>
              <a:rPr lang="en-US" dirty="0" err="1" smtClean="0"/>
              <a:t>да</a:t>
            </a:r>
            <a:r>
              <a:rPr lang="en-US" dirty="0" smtClean="0"/>
              <a:t> </a:t>
            </a:r>
            <a:r>
              <a:rPr lang="en-US" dirty="0" err="1" smtClean="0"/>
              <a:t>поступак</a:t>
            </a:r>
            <a:r>
              <a:rPr lang="en-US" dirty="0" smtClean="0"/>
              <a:t> </a:t>
            </a:r>
            <a:r>
              <a:rPr lang="en-US" dirty="0" err="1" smtClean="0"/>
              <a:t>прекину</a:t>
            </a:r>
            <a:r>
              <a:rPr lang="en-US" dirty="0" smtClean="0"/>
              <a:t>. </a:t>
            </a:r>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b="1" dirty="0" smtClean="0">
                <a:solidFill>
                  <a:schemeClr val="tx1"/>
                </a:solidFill>
              </a:rPr>
              <a:t>З</a:t>
            </a:r>
            <a:r>
              <a:rPr lang="sr-Cyrl-RS" b="1" dirty="0" smtClean="0">
                <a:solidFill>
                  <a:schemeClr val="tx1"/>
                </a:solidFill>
              </a:rPr>
              <a:t>начење појмова </a:t>
            </a:r>
            <a:endParaRPr lang="en-US" b="1" dirty="0">
              <a:solidFill>
                <a:schemeClr val="tx1"/>
              </a:solidFill>
            </a:endParaRPr>
          </a:p>
        </p:txBody>
      </p:sp>
      <p:sp>
        <p:nvSpPr>
          <p:cNvPr id="3" name="Content Placeholder 2"/>
          <p:cNvSpPr>
            <a:spLocks noGrp="1"/>
          </p:cNvSpPr>
          <p:nvPr>
            <p:ph idx="1"/>
          </p:nvPr>
        </p:nvSpPr>
        <p:spPr>
          <a:xfrm>
            <a:off x="448965" y="2360065"/>
            <a:ext cx="8246070" cy="3817625"/>
          </a:xfrm>
        </p:spPr>
        <p:txBody>
          <a:bodyPr/>
          <a:lstStyle/>
          <a:p>
            <a:r>
              <a:rPr lang="sr-Cyrl-BA" b="1" dirty="0" smtClean="0"/>
              <a:t>Систематизација</a:t>
            </a:r>
            <a:r>
              <a:rPr lang="sr-Cyrl-BA" dirty="0" smtClean="0"/>
              <a:t> - разврставање</a:t>
            </a:r>
            <a:r>
              <a:rPr lang="en-US" dirty="0" smtClean="0"/>
              <a:t>, </a:t>
            </a:r>
            <a:r>
              <a:rPr lang="sr-Cyrl-BA" dirty="0" smtClean="0"/>
              <a:t>класификовање</a:t>
            </a:r>
            <a:r>
              <a:rPr lang="en-US" dirty="0" smtClean="0"/>
              <a:t> </a:t>
            </a:r>
            <a:r>
              <a:rPr lang="sr-Cyrl-BA" dirty="0" smtClean="0"/>
              <a:t>и</a:t>
            </a:r>
            <a:r>
              <a:rPr lang="en-US" dirty="0" smtClean="0"/>
              <a:t> </a:t>
            </a:r>
            <a:r>
              <a:rPr lang="sr-Cyrl-BA" dirty="0" smtClean="0"/>
              <a:t>груписање</a:t>
            </a:r>
            <a:r>
              <a:rPr lang="en-US" dirty="0" smtClean="0"/>
              <a:t> </a:t>
            </a:r>
            <a:r>
              <a:rPr lang="sr-Cyrl-BA" dirty="0" smtClean="0"/>
              <a:t>предмета</a:t>
            </a:r>
            <a:r>
              <a:rPr lang="en-US" dirty="0" smtClean="0"/>
              <a:t> </a:t>
            </a:r>
            <a:r>
              <a:rPr lang="sr-Cyrl-BA" dirty="0" smtClean="0"/>
              <a:t>и</a:t>
            </a:r>
            <a:r>
              <a:rPr lang="en-US" dirty="0" smtClean="0"/>
              <a:t> </a:t>
            </a:r>
            <a:r>
              <a:rPr lang="sr-Cyrl-BA" dirty="0" smtClean="0"/>
              <a:t>појава.</a:t>
            </a:r>
          </a:p>
          <a:p>
            <a:pPr>
              <a:buNone/>
            </a:pPr>
            <a:endParaRPr lang="sr-Cyrl-RS" dirty="0" smtClean="0"/>
          </a:p>
          <a:p>
            <a:r>
              <a:rPr lang="sr-Cyrl-RS" b="1" dirty="0" smtClean="0"/>
              <a:t>Систематизовати</a:t>
            </a:r>
            <a:r>
              <a:rPr lang="sr-Cyrl-RS" dirty="0" smtClean="0"/>
              <a:t> - и</a:t>
            </a:r>
            <a:r>
              <a:rPr lang="sr-Cyrl-BA" dirty="0" smtClean="0"/>
              <a:t>зводит</a:t>
            </a:r>
            <a:r>
              <a:rPr lang="sr-Cyrl-RS" dirty="0" smtClean="0"/>
              <a:t>и</a:t>
            </a:r>
            <a:r>
              <a:rPr lang="vi-VN" dirty="0" smtClean="0"/>
              <a:t> (</a:t>
            </a:r>
            <a:r>
              <a:rPr lang="sr-Cyrl-RS" dirty="0" smtClean="0"/>
              <a:t>и</a:t>
            </a:r>
            <a:r>
              <a:rPr lang="sr-Cyrl-BA" dirty="0" smtClean="0"/>
              <a:t>л</a:t>
            </a:r>
            <a:r>
              <a:rPr lang="sr-Cyrl-RS" dirty="0" smtClean="0"/>
              <a:t>и</a:t>
            </a:r>
            <a:r>
              <a:rPr lang="vi-VN" dirty="0" smtClean="0"/>
              <a:t> </a:t>
            </a:r>
            <a:r>
              <a:rPr lang="sr-Cyrl-RS" dirty="0" smtClean="0"/>
              <a:t>изв</a:t>
            </a:r>
            <a:r>
              <a:rPr lang="sr-Cyrl-BA" dirty="0" smtClean="0"/>
              <a:t>ес</a:t>
            </a:r>
            <a:r>
              <a:rPr lang="sr-Cyrl-RS" dirty="0" smtClean="0"/>
              <a:t>ти</a:t>
            </a:r>
            <a:r>
              <a:rPr lang="vi-VN" dirty="0" smtClean="0"/>
              <a:t>) </a:t>
            </a:r>
            <a:r>
              <a:rPr lang="sr-Cyrl-BA" dirty="0" smtClean="0"/>
              <a:t>н</a:t>
            </a:r>
            <a:r>
              <a:rPr lang="sr-Cyrl-RS" dirty="0" smtClean="0"/>
              <a:t>е</a:t>
            </a:r>
            <a:r>
              <a:rPr lang="sr-Cyrl-BA" dirty="0" smtClean="0"/>
              <a:t>ш</a:t>
            </a:r>
            <a:r>
              <a:rPr lang="sr-Cyrl-RS" dirty="0" smtClean="0"/>
              <a:t>то</a:t>
            </a:r>
            <a:r>
              <a:rPr lang="vi-VN" dirty="0" smtClean="0"/>
              <a:t> </a:t>
            </a:r>
            <a:r>
              <a:rPr lang="sr-Cyrl-RS" dirty="0" smtClean="0"/>
              <a:t>та</a:t>
            </a:r>
            <a:r>
              <a:rPr lang="sr-Cyrl-BA" dirty="0" smtClean="0"/>
              <a:t>к</a:t>
            </a:r>
            <a:r>
              <a:rPr lang="sr-Cyrl-RS" dirty="0" smtClean="0"/>
              <a:t>о</a:t>
            </a:r>
            <a:r>
              <a:rPr lang="vi-VN" dirty="0" smtClean="0"/>
              <a:t> </a:t>
            </a:r>
            <a:r>
              <a:rPr lang="sr-Cyrl-RS" dirty="0" smtClean="0"/>
              <a:t>да </a:t>
            </a:r>
            <a:r>
              <a:rPr lang="sr-Cyrl-BA" dirty="0" smtClean="0"/>
              <a:t>пр</a:t>
            </a:r>
            <a:r>
              <a:rPr lang="sr-Cyrl-RS" dirty="0" smtClean="0"/>
              <a:t>едставља складну</a:t>
            </a:r>
            <a:r>
              <a:rPr lang="vi-VN" dirty="0" smtClean="0"/>
              <a:t> </a:t>
            </a:r>
            <a:r>
              <a:rPr lang="sr-Cyrl-BA" dirty="0" smtClean="0"/>
              <a:t>ц</a:t>
            </a:r>
            <a:r>
              <a:rPr lang="sr-Cyrl-RS" dirty="0" smtClean="0"/>
              <a:t>јелину</a:t>
            </a:r>
            <a:r>
              <a:rPr lang="vi-VN" dirty="0" smtClean="0"/>
              <a:t>, </a:t>
            </a:r>
            <a:r>
              <a:rPr lang="sr-Cyrl-RS" dirty="0" smtClean="0"/>
              <a:t>средити нау</a:t>
            </a:r>
            <a:r>
              <a:rPr lang="sr-Cyrl-BA" dirty="0" smtClean="0"/>
              <a:t>чно</a:t>
            </a:r>
            <a:r>
              <a:rPr lang="vi-VN" dirty="0" smtClean="0"/>
              <a:t>, </a:t>
            </a:r>
            <a:r>
              <a:rPr lang="sr-Cyrl-RS" dirty="0" smtClean="0"/>
              <a:t>сређивати по ло</a:t>
            </a:r>
            <a:r>
              <a:rPr lang="sr-Cyrl-BA" dirty="0" smtClean="0"/>
              <a:t>гичном</a:t>
            </a:r>
            <a:r>
              <a:rPr lang="vi-VN" dirty="0" smtClean="0"/>
              <a:t> </a:t>
            </a:r>
            <a:r>
              <a:rPr lang="sr-Cyrl-RS" dirty="0" smtClean="0"/>
              <a:t>начелу</a:t>
            </a:r>
            <a:r>
              <a:rPr lang="vi-VN" dirty="0" smtClean="0"/>
              <a:t>, </a:t>
            </a:r>
            <a:r>
              <a:rPr lang="sr-Cyrl-RS" dirty="0" smtClean="0"/>
              <a:t>уре</a:t>
            </a:r>
            <a:r>
              <a:rPr lang="sr-Cyrl-BA" dirty="0" smtClean="0"/>
              <a:t>дит</a:t>
            </a:r>
            <a:r>
              <a:rPr lang="sr-Cyrl-RS" dirty="0" smtClean="0"/>
              <a:t>и</a:t>
            </a:r>
            <a:r>
              <a:rPr lang="vi-VN" dirty="0" smtClean="0"/>
              <a:t> </a:t>
            </a:r>
            <a:r>
              <a:rPr lang="sr-Cyrl-RS" dirty="0" smtClean="0"/>
              <a:t>у </a:t>
            </a:r>
            <a:r>
              <a:rPr lang="sr-Cyrl-BA" dirty="0" smtClean="0"/>
              <a:t>систе</a:t>
            </a:r>
            <a:r>
              <a:rPr lang="sr-Cyrl-RS" dirty="0" smtClean="0"/>
              <a:t>м.</a:t>
            </a:r>
            <a:endParaRPr lang="en-US" dirty="0" smtClean="0"/>
          </a:p>
          <a:p>
            <a:endParaRPr lang="en-US" dirty="0" smtClean="0"/>
          </a:p>
          <a:p>
            <a:endParaRPr lang="en-US" dirty="0"/>
          </a:p>
        </p:txBody>
      </p:sp>
    </p:spTree>
    <p:extLst>
      <p:ext uri="{BB962C8B-B14F-4D97-AF65-F5344CB8AC3E}">
        <p14:creationId xmlns="" xmlns:p14="http://schemas.microsoft.com/office/powerpoint/2010/main" val="41033094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96260" y="2360065"/>
            <a:ext cx="8704185" cy="3970330"/>
          </a:xfrm>
        </p:spPr>
        <p:txBody>
          <a:bodyPr>
            <a:noAutofit/>
          </a:bodyPr>
          <a:lstStyle/>
          <a:p>
            <a:pPr lvl="0"/>
            <a:r>
              <a:rPr lang="en-US" dirty="0" err="1" smtClean="0"/>
              <a:t>Ученике</a:t>
            </a:r>
            <a:r>
              <a:rPr lang="en-US" dirty="0" smtClean="0"/>
              <a:t> </a:t>
            </a:r>
            <a:r>
              <a:rPr lang="en-US" dirty="0" err="1" smtClean="0"/>
              <a:t>подијелити</a:t>
            </a:r>
            <a:r>
              <a:rPr lang="en-US" dirty="0" smtClean="0"/>
              <a:t> у </a:t>
            </a:r>
            <a:r>
              <a:rPr lang="en-US" dirty="0" err="1" smtClean="0"/>
              <a:t>пет</a:t>
            </a:r>
            <a:r>
              <a:rPr lang="en-US" dirty="0" smtClean="0"/>
              <a:t> </a:t>
            </a:r>
            <a:r>
              <a:rPr lang="en-US" dirty="0" err="1" smtClean="0"/>
              <a:t>група</a:t>
            </a:r>
            <a:r>
              <a:rPr lang="sr-Cyrl-RS" dirty="0" smtClean="0"/>
              <a:t> - </a:t>
            </a:r>
            <a:r>
              <a:rPr lang="en-US" dirty="0" err="1" smtClean="0"/>
              <a:t>Свака</a:t>
            </a:r>
            <a:r>
              <a:rPr lang="en-US" dirty="0" smtClean="0"/>
              <a:t> </a:t>
            </a:r>
            <a:r>
              <a:rPr lang="en-US" dirty="0" err="1" smtClean="0"/>
              <a:t>група</a:t>
            </a:r>
            <a:r>
              <a:rPr lang="en-US" dirty="0" smtClean="0"/>
              <a:t> </a:t>
            </a:r>
            <a:r>
              <a:rPr lang="en-US" dirty="0" err="1" smtClean="0"/>
              <a:t>има</a:t>
            </a:r>
            <a:r>
              <a:rPr lang="en-US" dirty="0" smtClean="0"/>
              <a:t> </a:t>
            </a:r>
            <a:r>
              <a:rPr lang="en-US" dirty="0" err="1" smtClean="0"/>
              <a:t>задатак</a:t>
            </a:r>
            <a:r>
              <a:rPr lang="en-US" dirty="0" smtClean="0"/>
              <a:t> </a:t>
            </a:r>
            <a:r>
              <a:rPr lang="en-US" dirty="0" err="1" smtClean="0"/>
              <a:t>да</a:t>
            </a:r>
            <a:r>
              <a:rPr lang="en-US" dirty="0" smtClean="0"/>
              <a:t> </a:t>
            </a:r>
            <a:r>
              <a:rPr lang="en-US" dirty="0" err="1" smtClean="0"/>
              <a:t>успостави</a:t>
            </a:r>
            <a:r>
              <a:rPr lang="en-US" dirty="0" smtClean="0"/>
              <a:t> </a:t>
            </a:r>
            <a:r>
              <a:rPr lang="en-US" dirty="0" err="1" smtClean="0"/>
              <a:t>везу</a:t>
            </a:r>
            <a:r>
              <a:rPr lang="en-US" dirty="0" smtClean="0"/>
              <a:t> </a:t>
            </a:r>
            <a:r>
              <a:rPr lang="en-US" dirty="0" err="1" smtClean="0"/>
              <a:t>између</a:t>
            </a:r>
            <a:r>
              <a:rPr lang="en-US" dirty="0" smtClean="0"/>
              <a:t> </a:t>
            </a:r>
            <a:r>
              <a:rPr lang="en-US" dirty="0" err="1" smtClean="0"/>
              <a:t>одређеног</a:t>
            </a:r>
            <a:r>
              <a:rPr lang="en-US" dirty="0" smtClean="0"/>
              <a:t> </a:t>
            </a:r>
            <a:r>
              <a:rPr lang="en-US" dirty="0" err="1" smtClean="0"/>
              <a:t>дијела</a:t>
            </a:r>
            <a:r>
              <a:rPr lang="en-US" dirty="0" smtClean="0"/>
              <a:t> </a:t>
            </a:r>
            <a:r>
              <a:rPr lang="en-US" dirty="0" err="1" smtClean="0"/>
              <a:t>рачунара</a:t>
            </a:r>
            <a:r>
              <a:rPr lang="en-US" dirty="0" smtClean="0"/>
              <a:t> и </a:t>
            </a:r>
            <a:r>
              <a:rPr lang="en-US" dirty="0" err="1" smtClean="0"/>
              <a:t>израде</a:t>
            </a:r>
            <a:r>
              <a:rPr lang="en-US" dirty="0" smtClean="0"/>
              <a:t> </a:t>
            </a:r>
            <a:r>
              <a:rPr lang="en-US" dirty="0" err="1" smtClean="0"/>
              <a:t>торте</a:t>
            </a:r>
            <a:r>
              <a:rPr lang="en-US" dirty="0" smtClean="0"/>
              <a:t> и </a:t>
            </a:r>
            <a:r>
              <a:rPr lang="en-US" dirty="0" err="1" smtClean="0"/>
              <a:t>то</a:t>
            </a:r>
            <a:r>
              <a:rPr lang="en-US" dirty="0" smtClean="0"/>
              <a:t> </a:t>
            </a:r>
            <a:r>
              <a:rPr lang="en-US" dirty="0" err="1" smtClean="0"/>
              <a:t>одговарајући</a:t>
            </a:r>
            <a:r>
              <a:rPr lang="en-US" dirty="0" smtClean="0"/>
              <a:t> </a:t>
            </a:r>
            <a:r>
              <a:rPr lang="en-US" dirty="0" err="1" smtClean="0"/>
              <a:t>на</a:t>
            </a:r>
            <a:r>
              <a:rPr lang="en-US" dirty="0" smtClean="0"/>
              <a:t> </a:t>
            </a:r>
            <a:r>
              <a:rPr lang="en-US" dirty="0" err="1" smtClean="0"/>
              <a:t>следећа</a:t>
            </a:r>
            <a:r>
              <a:rPr lang="en-US" dirty="0" smtClean="0"/>
              <a:t> </a:t>
            </a:r>
            <a:r>
              <a:rPr lang="en-US" dirty="0" err="1" smtClean="0"/>
              <a:t>питања</a:t>
            </a:r>
            <a:r>
              <a:rPr lang="en-US" dirty="0" smtClean="0"/>
              <a:t>:</a:t>
            </a:r>
          </a:p>
          <a:p>
            <a:pPr>
              <a:buNone/>
            </a:pPr>
            <a:endParaRPr lang="en-US" dirty="0" smtClean="0"/>
          </a:p>
          <a:p>
            <a:pPr lvl="0"/>
            <a:r>
              <a:rPr lang="en-US" dirty="0" smtClean="0"/>
              <a:t>ГРУПА1 - </a:t>
            </a:r>
            <a:r>
              <a:rPr lang="en-US" dirty="0" err="1" smtClean="0"/>
              <a:t>Ако</a:t>
            </a:r>
            <a:r>
              <a:rPr lang="en-US" dirty="0" smtClean="0"/>
              <a:t> </a:t>
            </a:r>
            <a:r>
              <a:rPr lang="en-US" dirty="0" err="1" smtClean="0"/>
              <a:t>читав</a:t>
            </a:r>
            <a:r>
              <a:rPr lang="en-US" dirty="0" smtClean="0"/>
              <a:t> </a:t>
            </a:r>
            <a:r>
              <a:rPr lang="en-US" dirty="0" err="1" smtClean="0"/>
              <a:t>процес</a:t>
            </a:r>
            <a:r>
              <a:rPr lang="en-US" dirty="0" smtClean="0"/>
              <a:t> </a:t>
            </a:r>
            <a:r>
              <a:rPr lang="en-US" dirty="0" err="1" smtClean="0"/>
              <a:t>израде</a:t>
            </a:r>
            <a:r>
              <a:rPr lang="en-US" dirty="0" smtClean="0"/>
              <a:t> </a:t>
            </a:r>
            <a:r>
              <a:rPr lang="en-US" dirty="0" err="1" smtClean="0"/>
              <a:t>торте</a:t>
            </a:r>
            <a:r>
              <a:rPr lang="en-US" dirty="0" smtClean="0"/>
              <a:t> </a:t>
            </a:r>
            <a:r>
              <a:rPr lang="en-US" dirty="0" err="1" smtClean="0"/>
              <a:t>посматрамо</a:t>
            </a:r>
            <a:r>
              <a:rPr lang="en-US" dirty="0" smtClean="0"/>
              <a:t> </a:t>
            </a:r>
            <a:r>
              <a:rPr lang="en-US" dirty="0" err="1" smtClean="0"/>
              <a:t>као</a:t>
            </a:r>
            <a:r>
              <a:rPr lang="en-US" dirty="0" smtClean="0"/>
              <a:t> </a:t>
            </a:r>
            <a:r>
              <a:rPr lang="en-US" dirty="0" err="1" smtClean="0"/>
              <a:t>поступак</a:t>
            </a:r>
            <a:r>
              <a:rPr lang="en-US" dirty="0" smtClean="0"/>
              <a:t> </a:t>
            </a:r>
            <a:r>
              <a:rPr lang="en-US" dirty="0" err="1" smtClean="0"/>
              <a:t>обраде</a:t>
            </a:r>
            <a:r>
              <a:rPr lang="en-US" dirty="0" smtClean="0"/>
              <a:t> </a:t>
            </a:r>
            <a:r>
              <a:rPr lang="en-US" dirty="0" err="1" smtClean="0"/>
              <a:t>података</a:t>
            </a:r>
            <a:r>
              <a:rPr lang="en-US" dirty="0" smtClean="0"/>
              <a:t> у </a:t>
            </a:r>
            <a:r>
              <a:rPr lang="en-US" dirty="0" err="1" smtClean="0"/>
              <a:t>рачунару</a:t>
            </a:r>
            <a:r>
              <a:rPr lang="en-US" dirty="0" smtClean="0"/>
              <a:t>. </a:t>
            </a:r>
            <a:r>
              <a:rPr lang="en-US" dirty="0" err="1" smtClean="0"/>
              <a:t>Који</a:t>
            </a:r>
            <a:r>
              <a:rPr lang="en-US" dirty="0" smtClean="0"/>
              <a:t> </a:t>
            </a:r>
            <a:r>
              <a:rPr lang="en-US" dirty="0" err="1" smtClean="0"/>
              <a:t>дио</a:t>
            </a:r>
            <a:r>
              <a:rPr lang="en-US" dirty="0" smtClean="0"/>
              <a:t> </a:t>
            </a:r>
            <a:r>
              <a:rPr lang="en-US" dirty="0" err="1" smtClean="0"/>
              <a:t>рачунара</a:t>
            </a:r>
            <a:r>
              <a:rPr lang="en-US" dirty="0" smtClean="0"/>
              <a:t> </a:t>
            </a:r>
            <a:r>
              <a:rPr lang="en-US" dirty="0" err="1" smtClean="0"/>
              <a:t>би</a:t>
            </a:r>
            <a:r>
              <a:rPr lang="en-US" dirty="0" smtClean="0"/>
              <a:t> </a:t>
            </a:r>
            <a:r>
              <a:rPr lang="en-US" dirty="0" err="1" smtClean="0"/>
              <a:t>била</a:t>
            </a:r>
            <a:r>
              <a:rPr lang="en-US" dirty="0" smtClean="0"/>
              <a:t> </a:t>
            </a:r>
            <a:r>
              <a:rPr lang="en-US" dirty="0" err="1" smtClean="0"/>
              <a:t>мама</a:t>
            </a:r>
            <a:r>
              <a:rPr lang="en-US" dirty="0" smtClean="0"/>
              <a:t>, </a:t>
            </a:r>
            <a:r>
              <a:rPr lang="en-US" dirty="0" err="1" smtClean="0"/>
              <a:t>која</a:t>
            </a:r>
            <a:r>
              <a:rPr lang="en-US" dirty="0" smtClean="0"/>
              <a:t> </a:t>
            </a:r>
            <a:r>
              <a:rPr lang="en-US" dirty="0" err="1" smtClean="0"/>
              <a:t>припрема</a:t>
            </a:r>
            <a:r>
              <a:rPr lang="en-US" dirty="0" smtClean="0"/>
              <a:t> </a:t>
            </a:r>
            <a:r>
              <a:rPr lang="en-US" dirty="0" err="1" smtClean="0"/>
              <a:t>торту</a:t>
            </a:r>
            <a:r>
              <a:rPr lang="en-US" dirty="0" smtClean="0"/>
              <a:t>? </a:t>
            </a:r>
          </a:p>
          <a:p>
            <a:pPr lvl="0"/>
            <a:r>
              <a:rPr lang="en-US" dirty="0" smtClean="0"/>
              <a:t>ГРУПА2 - </a:t>
            </a:r>
            <a:r>
              <a:rPr lang="en-US" dirty="0" err="1" smtClean="0"/>
              <a:t>Шта</a:t>
            </a:r>
            <a:r>
              <a:rPr lang="en-US" dirty="0" smtClean="0"/>
              <a:t> </a:t>
            </a:r>
            <a:r>
              <a:rPr lang="en-US" dirty="0" err="1" smtClean="0"/>
              <a:t>би</a:t>
            </a:r>
            <a:r>
              <a:rPr lang="en-US" dirty="0" smtClean="0"/>
              <a:t> </a:t>
            </a:r>
            <a:r>
              <a:rPr lang="en-US" dirty="0" err="1" smtClean="0"/>
              <a:t>била</a:t>
            </a:r>
            <a:r>
              <a:rPr lang="en-US" dirty="0" smtClean="0"/>
              <a:t> </a:t>
            </a:r>
            <a:r>
              <a:rPr lang="en-US" dirty="0" err="1" smtClean="0"/>
              <a:t>остава</a:t>
            </a:r>
            <a:r>
              <a:rPr lang="en-US" dirty="0" smtClean="0"/>
              <a:t>, </a:t>
            </a:r>
            <a:r>
              <a:rPr lang="en-US" dirty="0" err="1" smtClean="0"/>
              <a:t>као</a:t>
            </a:r>
            <a:r>
              <a:rPr lang="en-US" dirty="0" smtClean="0"/>
              <a:t> </a:t>
            </a:r>
            <a:r>
              <a:rPr lang="en-US" dirty="0" err="1" smtClean="0"/>
              <a:t>мјесто</a:t>
            </a:r>
            <a:r>
              <a:rPr lang="en-US" dirty="0" smtClean="0"/>
              <a:t> у </a:t>
            </a:r>
            <a:r>
              <a:rPr lang="en-US" dirty="0" err="1" smtClean="0"/>
              <a:t>коме</a:t>
            </a:r>
            <a:r>
              <a:rPr lang="en-US" dirty="0" smtClean="0"/>
              <a:t> </a:t>
            </a:r>
            <a:r>
              <a:rPr lang="en-US" dirty="0" err="1" smtClean="0"/>
              <a:t>се</a:t>
            </a:r>
            <a:r>
              <a:rPr lang="en-US" dirty="0" smtClean="0"/>
              <a:t> </a:t>
            </a:r>
            <a:r>
              <a:rPr lang="en-US" dirty="0" err="1" smtClean="0"/>
              <a:t>чувају</a:t>
            </a:r>
            <a:r>
              <a:rPr lang="en-US" dirty="0" smtClean="0"/>
              <a:t> </a:t>
            </a:r>
            <a:r>
              <a:rPr lang="en-US" dirty="0" err="1" smtClean="0"/>
              <a:t>сви</a:t>
            </a:r>
            <a:r>
              <a:rPr lang="en-US" dirty="0" smtClean="0"/>
              <a:t> </a:t>
            </a:r>
            <a:r>
              <a:rPr lang="en-US" dirty="0" err="1" smtClean="0"/>
              <a:t>кухињски</a:t>
            </a:r>
            <a:r>
              <a:rPr lang="en-US" dirty="0" smtClean="0"/>
              <a:t> </a:t>
            </a:r>
            <a:r>
              <a:rPr lang="en-US" dirty="0" err="1" smtClean="0"/>
              <a:t>састојци</a:t>
            </a:r>
            <a:r>
              <a:rPr lang="en-US" dirty="0" smtClean="0"/>
              <a:t>? </a:t>
            </a:r>
            <a:r>
              <a:rPr lang="en-US" dirty="0" err="1" smtClean="0"/>
              <a:t>Шта</a:t>
            </a:r>
            <a:r>
              <a:rPr lang="en-US" dirty="0" smtClean="0"/>
              <a:t> </a:t>
            </a:r>
            <a:r>
              <a:rPr lang="en-US" dirty="0" err="1" smtClean="0"/>
              <a:t>се</a:t>
            </a:r>
            <a:r>
              <a:rPr lang="en-US" dirty="0" smtClean="0"/>
              <a:t> </a:t>
            </a:r>
            <a:r>
              <a:rPr lang="en-US" dirty="0" err="1" smtClean="0"/>
              <a:t>може</a:t>
            </a:r>
            <a:r>
              <a:rPr lang="en-US" dirty="0" smtClean="0"/>
              <a:t> </a:t>
            </a:r>
            <a:r>
              <a:rPr lang="en-US" dirty="0" err="1" smtClean="0"/>
              <a:t>урадитит</a:t>
            </a:r>
            <a:r>
              <a:rPr lang="en-US" dirty="0" smtClean="0"/>
              <a:t> </a:t>
            </a:r>
            <a:r>
              <a:rPr lang="en-US" dirty="0" err="1" smtClean="0"/>
              <a:t>када</a:t>
            </a:r>
            <a:r>
              <a:rPr lang="en-US" dirty="0" smtClean="0"/>
              <a:t> </a:t>
            </a:r>
            <a:r>
              <a:rPr lang="en-US" dirty="0" err="1" smtClean="0"/>
              <a:t>се</a:t>
            </a:r>
            <a:r>
              <a:rPr lang="en-US" dirty="0" smtClean="0"/>
              <a:t> </a:t>
            </a:r>
            <a:r>
              <a:rPr lang="en-US" dirty="0" err="1" smtClean="0"/>
              <a:t>полице</a:t>
            </a:r>
            <a:r>
              <a:rPr lang="en-US" dirty="0" smtClean="0"/>
              <a:t> у </a:t>
            </a:r>
            <a:r>
              <a:rPr lang="en-US" dirty="0" err="1" smtClean="0"/>
              <a:t>кухињској</a:t>
            </a:r>
            <a:r>
              <a:rPr lang="en-US" dirty="0" smtClean="0"/>
              <a:t> </a:t>
            </a:r>
            <a:r>
              <a:rPr lang="en-US" dirty="0" err="1" smtClean="0"/>
              <a:t>остави</a:t>
            </a:r>
            <a:r>
              <a:rPr lang="en-US" dirty="0" smtClean="0"/>
              <a:t> </a:t>
            </a:r>
            <a:r>
              <a:rPr lang="en-US" dirty="0" err="1" smtClean="0"/>
              <a:t>попуне</a:t>
            </a:r>
            <a:r>
              <a:rPr lang="en-US" dirty="0" smtClean="0"/>
              <a:t>?</a:t>
            </a:r>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96260" y="2360065"/>
            <a:ext cx="8704185" cy="3970330"/>
          </a:xfrm>
        </p:spPr>
        <p:txBody>
          <a:bodyPr>
            <a:noAutofit/>
          </a:bodyPr>
          <a:lstStyle/>
          <a:p>
            <a:pPr lvl="0"/>
            <a:r>
              <a:rPr lang="en-US" dirty="0" smtClean="0"/>
              <a:t>ГРУПА3 - </a:t>
            </a:r>
            <a:r>
              <a:rPr lang="en-US" dirty="0" err="1" smtClean="0"/>
              <a:t>Чему</a:t>
            </a:r>
            <a:r>
              <a:rPr lang="en-US" dirty="0" smtClean="0"/>
              <a:t> </a:t>
            </a:r>
            <a:r>
              <a:rPr lang="en-US" dirty="0" err="1" smtClean="0"/>
              <a:t>би</a:t>
            </a:r>
            <a:r>
              <a:rPr lang="en-US" dirty="0" smtClean="0"/>
              <a:t> </a:t>
            </a:r>
            <a:r>
              <a:rPr lang="en-US" dirty="0" err="1" smtClean="0"/>
              <a:t>одговарала</a:t>
            </a:r>
            <a:r>
              <a:rPr lang="en-US" dirty="0" smtClean="0"/>
              <a:t> </a:t>
            </a:r>
            <a:r>
              <a:rPr lang="en-US" dirty="0" err="1" smtClean="0"/>
              <a:t>продавница</a:t>
            </a:r>
            <a:r>
              <a:rPr lang="en-US" dirty="0" smtClean="0"/>
              <a:t>, у </a:t>
            </a:r>
            <a:r>
              <a:rPr lang="en-US" dirty="0" err="1" smtClean="0"/>
              <a:t>којој</a:t>
            </a:r>
            <a:r>
              <a:rPr lang="en-US" dirty="0" smtClean="0"/>
              <a:t> </a:t>
            </a:r>
            <a:r>
              <a:rPr lang="en-US" dirty="0" err="1" smtClean="0"/>
              <a:t>се</a:t>
            </a:r>
            <a:r>
              <a:rPr lang="en-US" dirty="0" smtClean="0"/>
              <a:t> </a:t>
            </a:r>
            <a:r>
              <a:rPr lang="en-US" dirty="0" err="1" smtClean="0"/>
              <a:t>налази</a:t>
            </a:r>
            <a:r>
              <a:rPr lang="en-US" dirty="0" smtClean="0"/>
              <a:t> </a:t>
            </a:r>
            <a:r>
              <a:rPr lang="en-US" dirty="0" err="1" smtClean="0"/>
              <a:t>све</a:t>
            </a:r>
            <a:r>
              <a:rPr lang="en-US" dirty="0" smtClean="0"/>
              <a:t> </a:t>
            </a:r>
            <a:r>
              <a:rPr lang="en-US" dirty="0" err="1" smtClean="0"/>
              <a:t>оно</a:t>
            </a:r>
            <a:r>
              <a:rPr lang="en-US" dirty="0" smtClean="0"/>
              <a:t> </a:t>
            </a:r>
            <a:r>
              <a:rPr lang="en-US" dirty="0" err="1" smtClean="0"/>
              <a:t>чега</a:t>
            </a:r>
            <a:r>
              <a:rPr lang="en-US" dirty="0" smtClean="0"/>
              <a:t> </a:t>
            </a:r>
            <a:r>
              <a:rPr lang="en-US" dirty="0" err="1" smtClean="0"/>
              <a:t>нема</a:t>
            </a:r>
            <a:r>
              <a:rPr lang="en-US" dirty="0" smtClean="0"/>
              <a:t> у </a:t>
            </a:r>
            <a:r>
              <a:rPr lang="en-US" dirty="0" err="1" smtClean="0"/>
              <a:t>остави</a:t>
            </a:r>
            <a:r>
              <a:rPr lang="en-US" dirty="0" smtClean="0"/>
              <a:t>? </a:t>
            </a:r>
            <a:r>
              <a:rPr lang="en-US" dirty="0" err="1" smtClean="0"/>
              <a:t>Шта</a:t>
            </a:r>
            <a:r>
              <a:rPr lang="en-US" dirty="0" smtClean="0"/>
              <a:t> </a:t>
            </a:r>
            <a:r>
              <a:rPr lang="en-US" dirty="0" err="1" smtClean="0"/>
              <a:t>се</a:t>
            </a:r>
            <a:r>
              <a:rPr lang="en-US" dirty="0" smtClean="0"/>
              <a:t> </a:t>
            </a:r>
            <a:r>
              <a:rPr lang="en-US" dirty="0" err="1" smtClean="0"/>
              <a:t>дешава</a:t>
            </a:r>
            <a:r>
              <a:rPr lang="en-US" dirty="0" smtClean="0"/>
              <a:t> </a:t>
            </a:r>
            <a:r>
              <a:rPr lang="en-US" dirty="0" err="1" smtClean="0"/>
              <a:t>када</a:t>
            </a:r>
            <a:r>
              <a:rPr lang="en-US" dirty="0" smtClean="0"/>
              <a:t> </a:t>
            </a:r>
            <a:r>
              <a:rPr lang="en-US" dirty="0" err="1" smtClean="0"/>
              <a:t>се</a:t>
            </a:r>
            <a:r>
              <a:rPr lang="en-US" dirty="0" smtClean="0"/>
              <a:t> у </a:t>
            </a:r>
            <a:r>
              <a:rPr lang="en-US" dirty="0" err="1" smtClean="0"/>
              <a:t>продавници</a:t>
            </a:r>
            <a:r>
              <a:rPr lang="en-US" dirty="0" smtClean="0"/>
              <a:t> </a:t>
            </a:r>
            <a:r>
              <a:rPr lang="en-US" dirty="0" err="1" smtClean="0"/>
              <a:t>неки</a:t>
            </a:r>
            <a:r>
              <a:rPr lang="en-US" dirty="0" smtClean="0"/>
              <a:t> </a:t>
            </a:r>
            <a:r>
              <a:rPr lang="en-US" dirty="0" err="1" smtClean="0"/>
              <a:t>артикал</a:t>
            </a:r>
            <a:r>
              <a:rPr lang="en-US" dirty="0" smtClean="0"/>
              <a:t> </a:t>
            </a:r>
            <a:r>
              <a:rPr lang="en-US" dirty="0" err="1" smtClean="0"/>
              <a:t>распрода</a:t>
            </a:r>
            <a:r>
              <a:rPr lang="en-US" dirty="0" smtClean="0"/>
              <a:t>? </a:t>
            </a:r>
            <a:r>
              <a:rPr lang="en-US" dirty="0" err="1" smtClean="0"/>
              <a:t>Да</a:t>
            </a:r>
            <a:r>
              <a:rPr lang="en-US" dirty="0" smtClean="0"/>
              <a:t> </a:t>
            </a:r>
            <a:r>
              <a:rPr lang="en-US" dirty="0" err="1" smtClean="0"/>
              <a:t>ли</a:t>
            </a:r>
            <a:r>
              <a:rPr lang="en-US" dirty="0" smtClean="0"/>
              <a:t> </a:t>
            </a:r>
            <a:r>
              <a:rPr lang="en-US" dirty="0" err="1" smtClean="0"/>
              <a:t>је</a:t>
            </a:r>
            <a:r>
              <a:rPr lang="en-US" dirty="0" smtClean="0"/>
              <a:t> </a:t>
            </a:r>
            <a:r>
              <a:rPr lang="en-US" dirty="0" err="1" smtClean="0"/>
              <a:t>могуће</a:t>
            </a:r>
            <a:r>
              <a:rPr lang="en-US" dirty="0" smtClean="0"/>
              <a:t> </a:t>
            </a:r>
            <a:r>
              <a:rPr lang="en-US" dirty="0" err="1" smtClean="0"/>
              <a:t>поново</a:t>
            </a:r>
            <a:r>
              <a:rPr lang="en-US" dirty="0" smtClean="0"/>
              <a:t> </a:t>
            </a:r>
            <a:r>
              <a:rPr lang="en-US" dirty="0" err="1" smtClean="0"/>
              <a:t>набавити</a:t>
            </a:r>
            <a:r>
              <a:rPr lang="en-US" dirty="0" smtClean="0"/>
              <a:t> </a:t>
            </a:r>
            <a:r>
              <a:rPr lang="en-US" dirty="0" err="1" smtClean="0"/>
              <a:t>артикал</a:t>
            </a:r>
            <a:r>
              <a:rPr lang="en-US" dirty="0" smtClean="0"/>
              <a:t>?</a:t>
            </a:r>
          </a:p>
          <a:p>
            <a:pPr lvl="0"/>
            <a:r>
              <a:rPr lang="en-US" dirty="0" smtClean="0"/>
              <a:t>ГРУПА4 - </a:t>
            </a:r>
            <a:r>
              <a:rPr lang="en-US" dirty="0" err="1" smtClean="0"/>
              <a:t>Којем</a:t>
            </a:r>
            <a:r>
              <a:rPr lang="en-US" dirty="0" smtClean="0"/>
              <a:t> </a:t>
            </a:r>
            <a:r>
              <a:rPr lang="en-US" dirty="0" err="1" smtClean="0"/>
              <a:t>дијелу</a:t>
            </a:r>
            <a:r>
              <a:rPr lang="en-US" dirty="0" smtClean="0"/>
              <a:t> </a:t>
            </a:r>
            <a:r>
              <a:rPr lang="en-US" dirty="0" err="1" smtClean="0"/>
              <a:t>рачунара</a:t>
            </a:r>
            <a:r>
              <a:rPr lang="en-US" dirty="0" smtClean="0"/>
              <a:t> </a:t>
            </a:r>
            <a:r>
              <a:rPr lang="en-US" dirty="0" err="1" smtClean="0"/>
              <a:t>одговара</a:t>
            </a:r>
            <a:r>
              <a:rPr lang="en-US" dirty="0" smtClean="0"/>
              <a:t> </a:t>
            </a:r>
            <a:r>
              <a:rPr lang="en-US" dirty="0" err="1" smtClean="0"/>
              <a:t>кухињска</a:t>
            </a:r>
            <a:r>
              <a:rPr lang="en-US" dirty="0" smtClean="0"/>
              <a:t> </a:t>
            </a:r>
            <a:r>
              <a:rPr lang="en-US" dirty="0" err="1" smtClean="0"/>
              <a:t>радна</a:t>
            </a:r>
            <a:r>
              <a:rPr lang="en-US" dirty="0" smtClean="0"/>
              <a:t> </a:t>
            </a:r>
            <a:r>
              <a:rPr lang="en-US" dirty="0" err="1" smtClean="0"/>
              <a:t>плоча</a:t>
            </a:r>
            <a:r>
              <a:rPr lang="en-US" dirty="0" smtClean="0"/>
              <a:t>? </a:t>
            </a:r>
            <a:r>
              <a:rPr lang="en-US" dirty="0" err="1" smtClean="0"/>
              <a:t>Шта</a:t>
            </a:r>
            <a:r>
              <a:rPr lang="en-US" dirty="0" smtClean="0"/>
              <a:t> </a:t>
            </a:r>
            <a:r>
              <a:rPr lang="en-US" dirty="0" err="1" smtClean="0"/>
              <a:t>се</a:t>
            </a:r>
            <a:r>
              <a:rPr lang="en-US" dirty="0" smtClean="0"/>
              <a:t> </a:t>
            </a:r>
            <a:r>
              <a:rPr lang="en-US" dirty="0" err="1" smtClean="0"/>
              <a:t>догађа</a:t>
            </a:r>
            <a:r>
              <a:rPr lang="en-US" dirty="0" smtClean="0"/>
              <a:t> у </a:t>
            </a:r>
            <a:r>
              <a:rPr lang="en-US" dirty="0" err="1" smtClean="0"/>
              <a:t>претходним</a:t>
            </a:r>
            <a:r>
              <a:rPr lang="en-US" dirty="0" smtClean="0"/>
              <a:t> </a:t>
            </a:r>
            <a:r>
              <a:rPr lang="en-US" dirty="0" err="1" smtClean="0"/>
              <a:t>причама</a:t>
            </a:r>
            <a:r>
              <a:rPr lang="en-US" dirty="0" smtClean="0"/>
              <a:t> </a:t>
            </a:r>
            <a:r>
              <a:rPr lang="en-US" dirty="0" err="1" smtClean="0"/>
              <a:t>када</a:t>
            </a:r>
            <a:r>
              <a:rPr lang="en-US" dirty="0" smtClean="0"/>
              <a:t> </a:t>
            </a:r>
            <a:r>
              <a:rPr lang="en-US" dirty="0" err="1" smtClean="0"/>
              <a:t>је</a:t>
            </a:r>
            <a:r>
              <a:rPr lang="en-US" dirty="0" smtClean="0"/>
              <a:t> </a:t>
            </a:r>
            <a:r>
              <a:rPr lang="en-US" dirty="0" err="1" smtClean="0"/>
              <a:t>нема</a:t>
            </a:r>
            <a:r>
              <a:rPr lang="en-US" dirty="0" smtClean="0"/>
              <a:t>? </a:t>
            </a:r>
          </a:p>
          <a:p>
            <a:pPr lvl="0"/>
            <a:r>
              <a:rPr lang="en-US" dirty="0" smtClean="0"/>
              <a:t>Група5 - </a:t>
            </a:r>
            <a:r>
              <a:rPr lang="en-US" dirty="0" err="1" smtClean="0"/>
              <a:t>Да</a:t>
            </a:r>
            <a:r>
              <a:rPr lang="en-US" dirty="0" smtClean="0"/>
              <a:t> </a:t>
            </a:r>
            <a:r>
              <a:rPr lang="en-US" dirty="0" err="1" smtClean="0"/>
              <a:t>би</a:t>
            </a:r>
            <a:r>
              <a:rPr lang="en-US" dirty="0" smtClean="0"/>
              <a:t> </a:t>
            </a:r>
            <a:r>
              <a:rPr lang="en-US" dirty="0" err="1" smtClean="0"/>
              <a:t>мама</a:t>
            </a:r>
            <a:r>
              <a:rPr lang="en-US" dirty="0" smtClean="0"/>
              <a:t> </a:t>
            </a:r>
            <a:r>
              <a:rPr lang="en-US" dirty="0" err="1" smtClean="0"/>
              <a:t>на</a:t>
            </a:r>
            <a:r>
              <a:rPr lang="en-US" dirty="0" smtClean="0"/>
              <a:t> </a:t>
            </a:r>
            <a:r>
              <a:rPr lang="en-US" dirty="0" err="1" smtClean="0"/>
              <a:t>прави</a:t>
            </a:r>
            <a:r>
              <a:rPr lang="en-US" dirty="0" smtClean="0"/>
              <a:t> </a:t>
            </a:r>
            <a:r>
              <a:rPr lang="en-US" dirty="0" err="1" smtClean="0"/>
              <a:t>начин</a:t>
            </a:r>
            <a:r>
              <a:rPr lang="en-US" dirty="0" smtClean="0"/>
              <a:t> </a:t>
            </a:r>
            <a:r>
              <a:rPr lang="en-US" dirty="0" err="1" smtClean="0"/>
              <a:t>помијешала</a:t>
            </a:r>
            <a:r>
              <a:rPr lang="en-US" dirty="0" smtClean="0"/>
              <a:t> </a:t>
            </a:r>
            <a:r>
              <a:rPr lang="en-US" dirty="0" err="1" smtClean="0"/>
              <a:t>све</a:t>
            </a:r>
            <a:r>
              <a:rPr lang="en-US" dirty="0" smtClean="0"/>
              <a:t> </a:t>
            </a:r>
            <a:r>
              <a:rPr lang="en-US" dirty="0" err="1" smtClean="0"/>
              <a:t>састојке</a:t>
            </a:r>
            <a:r>
              <a:rPr lang="en-US" dirty="0" smtClean="0"/>
              <a:t> и </a:t>
            </a:r>
            <a:r>
              <a:rPr lang="en-US" dirty="0" err="1" smtClean="0"/>
              <a:t>направила</a:t>
            </a:r>
            <a:r>
              <a:rPr lang="en-US" dirty="0" smtClean="0"/>
              <a:t> </a:t>
            </a:r>
            <a:r>
              <a:rPr lang="en-US" dirty="0" err="1" smtClean="0"/>
              <a:t>торту</a:t>
            </a:r>
            <a:r>
              <a:rPr lang="en-US" dirty="0" smtClean="0"/>
              <a:t> </a:t>
            </a:r>
            <a:r>
              <a:rPr lang="en-US" dirty="0" err="1" smtClean="0"/>
              <a:t>она</a:t>
            </a:r>
            <a:r>
              <a:rPr lang="en-US" dirty="0" smtClean="0"/>
              <a:t> </a:t>
            </a:r>
            <a:r>
              <a:rPr lang="en-US" dirty="0" err="1" smtClean="0"/>
              <a:t>мора</a:t>
            </a:r>
            <a:r>
              <a:rPr lang="en-US" dirty="0" smtClean="0"/>
              <a:t> </a:t>
            </a:r>
            <a:r>
              <a:rPr lang="en-US" dirty="0" err="1" smtClean="0"/>
              <a:t>имати</a:t>
            </a:r>
            <a:r>
              <a:rPr lang="en-US" dirty="0" smtClean="0"/>
              <a:t> </a:t>
            </a:r>
            <a:r>
              <a:rPr lang="en-US" dirty="0" err="1" smtClean="0"/>
              <a:t>рецепт</a:t>
            </a:r>
            <a:r>
              <a:rPr lang="en-US" dirty="0" smtClean="0"/>
              <a:t>. </a:t>
            </a:r>
            <a:r>
              <a:rPr lang="en-US" dirty="0" err="1" smtClean="0"/>
              <a:t>Чему</a:t>
            </a:r>
            <a:r>
              <a:rPr lang="en-US" dirty="0" smtClean="0"/>
              <a:t> у </a:t>
            </a:r>
            <a:r>
              <a:rPr lang="en-US" dirty="0" err="1" smtClean="0"/>
              <a:t>свијету</a:t>
            </a:r>
            <a:r>
              <a:rPr lang="en-US" dirty="0" smtClean="0"/>
              <a:t> </a:t>
            </a:r>
            <a:r>
              <a:rPr lang="en-US" dirty="0" err="1" smtClean="0"/>
              <a:t>рачунара</a:t>
            </a:r>
            <a:r>
              <a:rPr lang="en-US" dirty="0" smtClean="0"/>
              <a:t> </a:t>
            </a:r>
            <a:r>
              <a:rPr lang="en-US" dirty="0" err="1" smtClean="0"/>
              <a:t>одговара</a:t>
            </a:r>
            <a:r>
              <a:rPr lang="en-US" dirty="0" smtClean="0"/>
              <a:t> </a:t>
            </a:r>
            <a:r>
              <a:rPr lang="en-US" dirty="0" err="1" smtClean="0"/>
              <a:t>рецепт</a:t>
            </a:r>
            <a:r>
              <a:rPr lang="en-US" dirty="0" smtClean="0"/>
              <a:t>?</a:t>
            </a:r>
          </a:p>
          <a:p>
            <a:pPr>
              <a:buNone/>
            </a:pPr>
            <a:endParaRPr lang="en-US"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96260" y="2360065"/>
            <a:ext cx="8704185" cy="3970330"/>
          </a:xfrm>
        </p:spPr>
        <p:txBody>
          <a:bodyPr>
            <a:noAutofit/>
          </a:bodyPr>
          <a:lstStyle/>
          <a:p>
            <a:pPr>
              <a:buNone/>
            </a:pPr>
            <a:r>
              <a:rPr lang="en-US" dirty="0" smtClean="0"/>
              <a:t> </a:t>
            </a:r>
          </a:p>
          <a:p>
            <a:pPr lvl="0"/>
            <a:r>
              <a:rPr lang="en-US" dirty="0" err="1" smtClean="0"/>
              <a:t>Свака</a:t>
            </a:r>
            <a:r>
              <a:rPr lang="en-US" dirty="0" smtClean="0"/>
              <a:t> </a:t>
            </a:r>
            <a:r>
              <a:rPr lang="en-US" dirty="0" err="1" smtClean="0"/>
              <a:t>група</a:t>
            </a:r>
            <a:r>
              <a:rPr lang="en-US" dirty="0" smtClean="0"/>
              <a:t> </a:t>
            </a:r>
            <a:r>
              <a:rPr lang="en-US" dirty="0" err="1" smtClean="0"/>
              <a:t>треба</a:t>
            </a:r>
            <a:r>
              <a:rPr lang="en-US" dirty="0" smtClean="0"/>
              <a:t> </a:t>
            </a:r>
            <a:r>
              <a:rPr lang="en-US" dirty="0" err="1" smtClean="0"/>
              <a:t>да</a:t>
            </a:r>
            <a:r>
              <a:rPr lang="en-US" dirty="0" smtClean="0"/>
              <a:t> </a:t>
            </a:r>
            <a:r>
              <a:rPr lang="en-US" dirty="0" err="1" smtClean="0"/>
              <a:t>изнесе</a:t>
            </a:r>
            <a:r>
              <a:rPr lang="en-US" dirty="0" smtClean="0"/>
              <a:t> </a:t>
            </a:r>
            <a:r>
              <a:rPr lang="en-US" dirty="0" err="1" smtClean="0"/>
              <a:t>своје</a:t>
            </a:r>
            <a:r>
              <a:rPr lang="en-US" dirty="0" smtClean="0"/>
              <a:t> </a:t>
            </a:r>
            <a:r>
              <a:rPr lang="en-US" dirty="0" err="1" smtClean="0"/>
              <a:t>закључке</a:t>
            </a:r>
            <a:r>
              <a:rPr lang="en-US" dirty="0" smtClean="0"/>
              <a:t>. </a:t>
            </a:r>
            <a:r>
              <a:rPr lang="en-US" dirty="0" err="1" smtClean="0"/>
              <a:t>Остали</a:t>
            </a:r>
            <a:r>
              <a:rPr lang="en-US" dirty="0" smtClean="0"/>
              <a:t> </a:t>
            </a:r>
            <a:r>
              <a:rPr lang="en-US" dirty="0" err="1" smtClean="0"/>
              <a:t>ученици</a:t>
            </a:r>
            <a:r>
              <a:rPr lang="en-US" dirty="0" smtClean="0"/>
              <a:t> </a:t>
            </a:r>
            <a:r>
              <a:rPr lang="en-US" dirty="0" err="1" smtClean="0"/>
              <a:t>слушају</a:t>
            </a:r>
            <a:r>
              <a:rPr lang="en-US" dirty="0" smtClean="0"/>
              <a:t> </a:t>
            </a:r>
            <a:r>
              <a:rPr lang="en-US" dirty="0" err="1" smtClean="0"/>
              <a:t>излагање</a:t>
            </a:r>
            <a:r>
              <a:rPr lang="en-US" dirty="0" smtClean="0"/>
              <a:t> и </a:t>
            </a:r>
            <a:r>
              <a:rPr lang="en-US" dirty="0" err="1" smtClean="0"/>
              <a:t>дискутују</a:t>
            </a:r>
            <a:r>
              <a:rPr lang="en-US" dirty="0" smtClean="0"/>
              <a:t>. </a:t>
            </a:r>
            <a:r>
              <a:rPr lang="sr-Cyrl-RS" dirty="0" err="1" smtClean="0"/>
              <a:t>У</a:t>
            </a:r>
            <a:r>
              <a:rPr lang="en-US" dirty="0" err="1" smtClean="0"/>
              <a:t>колико</a:t>
            </a:r>
            <a:r>
              <a:rPr lang="en-US" dirty="0" smtClean="0"/>
              <a:t> </a:t>
            </a:r>
            <a:r>
              <a:rPr lang="en-US" dirty="0" err="1" smtClean="0"/>
              <a:t>се</a:t>
            </a:r>
            <a:r>
              <a:rPr lang="en-US" dirty="0" smtClean="0"/>
              <a:t> </a:t>
            </a:r>
            <a:r>
              <a:rPr lang="en-US" dirty="0" err="1" smtClean="0"/>
              <a:t>не</a:t>
            </a:r>
            <a:r>
              <a:rPr lang="en-US" dirty="0" smtClean="0"/>
              <a:t> </a:t>
            </a:r>
            <a:r>
              <a:rPr lang="en-US" dirty="0" err="1" smtClean="0"/>
              <a:t>слажу</a:t>
            </a:r>
            <a:r>
              <a:rPr lang="en-US" dirty="0" smtClean="0"/>
              <a:t> </a:t>
            </a:r>
            <a:r>
              <a:rPr lang="en-US" dirty="0" err="1" smtClean="0"/>
              <a:t>треба</a:t>
            </a:r>
            <a:r>
              <a:rPr lang="en-US" dirty="0" smtClean="0"/>
              <a:t> </a:t>
            </a:r>
            <a:r>
              <a:rPr lang="en-US" dirty="0" err="1" smtClean="0"/>
              <a:t>да</a:t>
            </a:r>
            <a:r>
              <a:rPr lang="en-US" dirty="0" smtClean="0"/>
              <a:t> </a:t>
            </a:r>
            <a:r>
              <a:rPr lang="en-US" dirty="0" err="1" smtClean="0"/>
              <a:t>изнесу</a:t>
            </a:r>
            <a:r>
              <a:rPr lang="en-US" dirty="0" smtClean="0"/>
              <a:t> </a:t>
            </a:r>
            <a:r>
              <a:rPr lang="en-US" dirty="0" err="1" smtClean="0"/>
              <a:t>своје</a:t>
            </a:r>
            <a:r>
              <a:rPr lang="en-US" dirty="0" smtClean="0"/>
              <a:t> </a:t>
            </a:r>
            <a:r>
              <a:rPr lang="en-US" dirty="0" err="1" smtClean="0"/>
              <a:t>мишљење</a:t>
            </a:r>
            <a:r>
              <a:rPr lang="en-US" dirty="0" smtClean="0"/>
              <a:t>.</a:t>
            </a:r>
          </a:p>
          <a:p>
            <a:r>
              <a:rPr lang="en-US" dirty="0" err="1" smtClean="0"/>
              <a:t>Наставник</a:t>
            </a:r>
            <a:r>
              <a:rPr lang="en-US" dirty="0" smtClean="0"/>
              <a:t> </a:t>
            </a:r>
            <a:r>
              <a:rPr lang="en-US" dirty="0" err="1" smtClean="0"/>
              <a:t>прати</a:t>
            </a:r>
            <a:r>
              <a:rPr lang="en-US" dirty="0" smtClean="0"/>
              <a:t> и </a:t>
            </a:r>
            <a:r>
              <a:rPr lang="en-US" dirty="0" err="1" smtClean="0"/>
              <a:t>води</a:t>
            </a:r>
            <a:r>
              <a:rPr lang="en-US" dirty="0" smtClean="0"/>
              <a:t> </a:t>
            </a:r>
            <a:r>
              <a:rPr lang="en-US" dirty="0" err="1" smtClean="0"/>
              <a:t>дискусију</a:t>
            </a:r>
            <a:r>
              <a:rPr lang="en-US" dirty="0" smtClean="0"/>
              <a:t>.</a:t>
            </a:r>
          </a:p>
          <a:p>
            <a:endParaRPr lang="en-US"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0" y="2512769"/>
            <a:ext cx="8704185" cy="4123035"/>
          </a:xfrm>
        </p:spPr>
        <p:txBody>
          <a:bodyPr>
            <a:normAutofit fontScale="77500" lnSpcReduction="20000"/>
          </a:bodyPr>
          <a:lstStyle/>
          <a:p>
            <a:pPr fontAlgn="base"/>
            <a:r>
              <a:rPr lang="sr-Cyrl-RS" sz="4000" u="sng" dirty="0" smtClean="0"/>
              <a:t>Систематизација израде </a:t>
            </a:r>
            <a:r>
              <a:rPr lang="en-US" sz="4000" u="sng" dirty="0" smtClean="0"/>
              <a:t>PPT </a:t>
            </a:r>
            <a:r>
              <a:rPr lang="sr-Cyrl-RS" sz="4000" u="sng" dirty="0" smtClean="0"/>
              <a:t>презентације:</a:t>
            </a:r>
          </a:p>
          <a:p>
            <a:pPr fontAlgn="base"/>
            <a:endParaRPr lang="sr-Cyrl-RS" sz="1800" dirty="0" smtClean="0"/>
          </a:p>
          <a:p>
            <a:pPr fontAlgn="base"/>
            <a:r>
              <a:rPr lang="sr-Cyrl-BA" sz="3000" dirty="0" smtClean="0"/>
              <a:t>Ученицима</a:t>
            </a:r>
            <a:r>
              <a:rPr lang="vi-VN" sz="3000" dirty="0" smtClean="0"/>
              <a:t> </a:t>
            </a:r>
            <a:r>
              <a:rPr lang="sr-Cyrl-BA" sz="3000" dirty="0" smtClean="0"/>
              <a:t>су</a:t>
            </a:r>
            <a:r>
              <a:rPr lang="vi-VN" sz="3000" dirty="0" smtClean="0"/>
              <a:t> </a:t>
            </a:r>
            <a:r>
              <a:rPr lang="sr-Cyrl-BA" sz="3000" dirty="0" smtClean="0"/>
              <a:t>понуђене</a:t>
            </a:r>
            <a:r>
              <a:rPr lang="vi-VN" sz="3000" dirty="0" smtClean="0"/>
              <a:t> </a:t>
            </a:r>
            <a:r>
              <a:rPr lang="sr-Cyrl-BA" sz="3000" dirty="0" smtClean="0"/>
              <a:t>четири</a:t>
            </a:r>
            <a:r>
              <a:rPr lang="vi-VN" sz="3000" dirty="0" smtClean="0"/>
              <a:t> </a:t>
            </a:r>
            <a:r>
              <a:rPr lang="sr-Cyrl-BA" sz="3000" dirty="0" smtClean="0"/>
              <a:t>теме</a:t>
            </a:r>
            <a:r>
              <a:rPr lang="vi-VN" sz="3000" dirty="0" smtClean="0"/>
              <a:t>:</a:t>
            </a:r>
            <a:endParaRPr lang="sr-Cyrl-RS" sz="3000" dirty="0" smtClean="0"/>
          </a:p>
          <a:p>
            <a:pPr fontAlgn="base"/>
            <a:endParaRPr lang="vi-VN" sz="3000" dirty="0" smtClean="0"/>
          </a:p>
          <a:p>
            <a:pPr fontAlgn="base"/>
            <a:r>
              <a:rPr lang="sr-Cyrl-BA" sz="3000" dirty="0" smtClean="0"/>
              <a:t>Тема</a:t>
            </a:r>
            <a:r>
              <a:rPr lang="vi-VN" sz="3000" dirty="0" smtClean="0"/>
              <a:t> 1: </a:t>
            </a:r>
            <a:r>
              <a:rPr lang="sr-Cyrl-BA" sz="3000" dirty="0" smtClean="0"/>
              <a:t>Програмски</a:t>
            </a:r>
            <a:r>
              <a:rPr lang="vi-VN" sz="3000" dirty="0" smtClean="0"/>
              <a:t> </a:t>
            </a:r>
            <a:r>
              <a:rPr lang="sr-Cyrl-BA" sz="3000" dirty="0" smtClean="0"/>
              <a:t>пакет</a:t>
            </a:r>
            <a:r>
              <a:rPr lang="vi-VN" sz="3000" dirty="0" smtClean="0"/>
              <a:t> </a:t>
            </a:r>
            <a:r>
              <a:rPr lang="en-US" sz="3000" dirty="0" smtClean="0"/>
              <a:t>MS Office</a:t>
            </a:r>
            <a:r>
              <a:rPr lang="vi-VN" sz="3000" dirty="0" smtClean="0"/>
              <a:t>– </a:t>
            </a:r>
            <a:r>
              <a:rPr lang="sr-Cyrl-BA" sz="3000" dirty="0" smtClean="0"/>
              <a:t>дефинисати</a:t>
            </a:r>
            <a:r>
              <a:rPr lang="vi-VN" sz="3000" dirty="0" smtClean="0"/>
              <a:t> </a:t>
            </a:r>
            <a:r>
              <a:rPr lang="sr-Cyrl-BA" sz="3000" dirty="0" smtClean="0"/>
              <a:t>четири</a:t>
            </a:r>
            <a:r>
              <a:rPr lang="vi-VN" sz="3000" dirty="0" smtClean="0"/>
              <a:t> </a:t>
            </a:r>
            <a:r>
              <a:rPr lang="sr-Cyrl-BA" sz="3000" dirty="0" smtClean="0"/>
              <a:t>програма</a:t>
            </a:r>
            <a:r>
              <a:rPr lang="vi-VN" sz="3000" dirty="0" smtClean="0"/>
              <a:t> </a:t>
            </a:r>
            <a:r>
              <a:rPr lang="sr-Cyrl-BA" sz="3000" dirty="0" smtClean="0"/>
              <a:t>из</a:t>
            </a:r>
            <a:r>
              <a:rPr lang="vi-VN" sz="3000" dirty="0" smtClean="0"/>
              <a:t> </a:t>
            </a:r>
            <a:r>
              <a:rPr lang="sr-Cyrl-BA" sz="3000" dirty="0" smtClean="0"/>
              <a:t>овог</a:t>
            </a:r>
            <a:r>
              <a:rPr lang="vi-VN" sz="3000" dirty="0" smtClean="0"/>
              <a:t> </a:t>
            </a:r>
            <a:r>
              <a:rPr lang="sr-Cyrl-BA" sz="3000" dirty="0" smtClean="0"/>
              <a:t>пакета</a:t>
            </a:r>
            <a:r>
              <a:rPr lang="vi-VN" sz="3000" dirty="0" smtClean="0"/>
              <a:t> (</a:t>
            </a:r>
            <a:r>
              <a:rPr lang="sr-Cyrl-BA" sz="3000" dirty="0" smtClean="0"/>
              <a:t>ученици</a:t>
            </a:r>
            <a:r>
              <a:rPr lang="vi-VN" sz="3000" dirty="0" smtClean="0"/>
              <a:t> </a:t>
            </a:r>
            <a:r>
              <a:rPr lang="sr-Cyrl-BA" sz="3000" dirty="0" smtClean="0"/>
              <a:t>по</a:t>
            </a:r>
            <a:r>
              <a:rPr lang="vi-VN" sz="3000" dirty="0" smtClean="0"/>
              <a:t> </a:t>
            </a:r>
            <a:r>
              <a:rPr lang="sr-Cyrl-BA" sz="3000" dirty="0" smtClean="0"/>
              <a:t>сопственом</a:t>
            </a:r>
            <a:r>
              <a:rPr lang="vi-VN" sz="3000" dirty="0" smtClean="0"/>
              <a:t> </a:t>
            </a:r>
            <a:r>
              <a:rPr lang="sr-Cyrl-BA" sz="3000" dirty="0" smtClean="0"/>
              <a:t>избору</a:t>
            </a:r>
            <a:r>
              <a:rPr lang="vi-VN" sz="3000" dirty="0" smtClean="0"/>
              <a:t> </a:t>
            </a:r>
            <a:r>
              <a:rPr lang="sr-Cyrl-BA" sz="3000" dirty="0" smtClean="0"/>
              <a:t>бирају</a:t>
            </a:r>
            <a:r>
              <a:rPr lang="vi-VN" sz="3000" dirty="0" smtClean="0"/>
              <a:t> </a:t>
            </a:r>
            <a:r>
              <a:rPr lang="sr-Cyrl-BA" sz="3000" dirty="0" smtClean="0"/>
              <a:t>програме</a:t>
            </a:r>
            <a:r>
              <a:rPr lang="vi-VN" sz="3000" dirty="0" smtClean="0"/>
              <a:t>). </a:t>
            </a:r>
            <a:endParaRPr lang="sr-Cyrl-RS" sz="3000" dirty="0" smtClean="0"/>
          </a:p>
          <a:p>
            <a:pPr fontAlgn="base"/>
            <a:endParaRPr lang="vi-VN" sz="3000" dirty="0" smtClean="0"/>
          </a:p>
          <a:p>
            <a:pPr fontAlgn="base"/>
            <a:r>
              <a:rPr lang="sr-Cyrl-BA" sz="3000" dirty="0" smtClean="0"/>
              <a:t>Тема</a:t>
            </a:r>
            <a:r>
              <a:rPr lang="vi-VN" sz="3000" dirty="0" smtClean="0"/>
              <a:t> 2: </a:t>
            </a:r>
            <a:r>
              <a:rPr lang="sr-Cyrl-BA" sz="3000" dirty="0" smtClean="0"/>
              <a:t>Четири</a:t>
            </a:r>
            <a:r>
              <a:rPr lang="vi-VN" sz="3000" dirty="0" smtClean="0"/>
              <a:t> </a:t>
            </a:r>
            <a:r>
              <a:rPr lang="sr-Cyrl-BA" sz="3000" dirty="0" smtClean="0"/>
              <a:t>књиге</a:t>
            </a:r>
            <a:r>
              <a:rPr lang="vi-VN" sz="3000" dirty="0" smtClean="0"/>
              <a:t> </a:t>
            </a:r>
            <a:r>
              <a:rPr lang="sr-Cyrl-BA" sz="3000" dirty="0" smtClean="0"/>
              <a:t>које</a:t>
            </a:r>
            <a:r>
              <a:rPr lang="vi-VN" sz="3000" dirty="0" smtClean="0"/>
              <a:t> </a:t>
            </a:r>
            <a:r>
              <a:rPr lang="sr-Cyrl-BA" sz="3000" dirty="0" smtClean="0"/>
              <a:t>обавезно</a:t>
            </a:r>
            <a:r>
              <a:rPr lang="vi-VN" sz="3000" dirty="0" smtClean="0"/>
              <a:t> </a:t>
            </a:r>
            <a:r>
              <a:rPr lang="sr-Cyrl-BA" sz="3000" dirty="0" smtClean="0"/>
              <a:t>треба</a:t>
            </a:r>
            <a:r>
              <a:rPr lang="vi-VN" sz="3000" dirty="0" smtClean="0"/>
              <a:t> </a:t>
            </a:r>
            <a:r>
              <a:rPr lang="sr-Cyrl-BA" sz="3000" dirty="0" smtClean="0"/>
              <a:t>прочитати</a:t>
            </a:r>
            <a:r>
              <a:rPr lang="vi-VN" sz="3000" dirty="0" smtClean="0"/>
              <a:t> </a:t>
            </a:r>
            <a:r>
              <a:rPr lang="sr-Cyrl-BA" sz="3000" dirty="0" smtClean="0"/>
              <a:t>по</a:t>
            </a:r>
            <a:r>
              <a:rPr lang="vi-VN" sz="3000" dirty="0" smtClean="0"/>
              <a:t> </a:t>
            </a:r>
            <a:r>
              <a:rPr lang="sr-Cyrl-BA" sz="3000" dirty="0" smtClean="0"/>
              <a:t>сопственом</a:t>
            </a:r>
            <a:r>
              <a:rPr lang="vi-VN" sz="3000" dirty="0" smtClean="0"/>
              <a:t> </a:t>
            </a:r>
            <a:r>
              <a:rPr lang="sr-Cyrl-BA" sz="3000" dirty="0" smtClean="0"/>
              <a:t>избору</a:t>
            </a:r>
            <a:r>
              <a:rPr lang="vi-VN" sz="3000" dirty="0" smtClean="0"/>
              <a:t> – </a:t>
            </a:r>
            <a:r>
              <a:rPr lang="sr-Cyrl-BA" sz="3000" dirty="0" smtClean="0"/>
              <a:t>навести</a:t>
            </a:r>
            <a:r>
              <a:rPr lang="vi-VN" sz="3000" dirty="0" smtClean="0"/>
              <a:t> </a:t>
            </a:r>
            <a:r>
              <a:rPr lang="sr-Cyrl-BA" sz="3000" dirty="0" smtClean="0"/>
              <a:t>и</a:t>
            </a:r>
            <a:r>
              <a:rPr lang="vi-VN" sz="3000" dirty="0" smtClean="0"/>
              <a:t> </a:t>
            </a:r>
            <a:r>
              <a:rPr lang="sr-Cyrl-BA" sz="3000" dirty="0" smtClean="0"/>
              <a:t>разлоге</a:t>
            </a:r>
            <a:r>
              <a:rPr lang="vi-VN" sz="3000" dirty="0" smtClean="0"/>
              <a:t> </a:t>
            </a:r>
            <a:r>
              <a:rPr lang="sr-Cyrl-BA" sz="3000" dirty="0" smtClean="0"/>
              <a:t>због</a:t>
            </a:r>
            <a:r>
              <a:rPr lang="vi-VN" sz="3000" dirty="0" smtClean="0"/>
              <a:t> </a:t>
            </a:r>
            <a:r>
              <a:rPr lang="sr-Cyrl-BA" sz="3000" dirty="0" smtClean="0"/>
              <a:t>којих</a:t>
            </a:r>
            <a:r>
              <a:rPr lang="vi-VN" sz="3000" dirty="0" smtClean="0"/>
              <a:t> </a:t>
            </a:r>
            <a:r>
              <a:rPr lang="sr-Cyrl-BA" sz="3000" dirty="0" smtClean="0"/>
              <a:t>су</a:t>
            </a:r>
            <a:r>
              <a:rPr lang="vi-VN" sz="3000" dirty="0" smtClean="0"/>
              <a:t> </a:t>
            </a:r>
            <a:r>
              <a:rPr lang="sr-Cyrl-BA" sz="3000" dirty="0" smtClean="0"/>
              <a:t>баш</a:t>
            </a:r>
            <a:r>
              <a:rPr lang="vi-VN" sz="3000" dirty="0" smtClean="0"/>
              <a:t> </a:t>
            </a:r>
            <a:r>
              <a:rPr lang="sr-Cyrl-BA" sz="3000" dirty="0" smtClean="0"/>
              <a:t>оне</a:t>
            </a:r>
            <a:r>
              <a:rPr lang="vi-VN" sz="3000" dirty="0" smtClean="0"/>
              <a:t> </a:t>
            </a:r>
            <a:r>
              <a:rPr lang="sr-Cyrl-BA" sz="3000" dirty="0" smtClean="0"/>
              <a:t>препоручене</a:t>
            </a:r>
            <a:r>
              <a:rPr lang="vi-VN" sz="3000" dirty="0" smtClean="0"/>
              <a:t> (</a:t>
            </a:r>
            <a:r>
              <a:rPr lang="sr-Cyrl-BA" sz="3000" dirty="0" smtClean="0"/>
              <a:t>за</a:t>
            </a:r>
            <a:r>
              <a:rPr lang="vi-VN" sz="3000" dirty="0" smtClean="0"/>
              <a:t> </a:t>
            </a:r>
            <a:r>
              <a:rPr lang="sr-Cyrl-BA" sz="3000" dirty="0" smtClean="0"/>
              <a:t>ову</a:t>
            </a:r>
            <a:r>
              <a:rPr lang="vi-VN" sz="3000" dirty="0" smtClean="0"/>
              <a:t> </a:t>
            </a:r>
            <a:r>
              <a:rPr lang="sr-Cyrl-BA" sz="3000" dirty="0" smtClean="0"/>
              <a:t>презентацију</a:t>
            </a:r>
            <a:r>
              <a:rPr lang="vi-VN" sz="3000" dirty="0" smtClean="0"/>
              <a:t> </a:t>
            </a:r>
            <a:r>
              <a:rPr lang="sr-Cyrl-BA" sz="3000" dirty="0" smtClean="0"/>
              <a:t>могу</a:t>
            </a:r>
            <a:r>
              <a:rPr lang="vi-VN" sz="3000" dirty="0" smtClean="0"/>
              <a:t> </a:t>
            </a:r>
            <a:r>
              <a:rPr lang="sr-Cyrl-BA" sz="3000" dirty="0" smtClean="0"/>
              <a:t>се</a:t>
            </a:r>
            <a:r>
              <a:rPr lang="vi-VN" sz="3000" dirty="0" smtClean="0"/>
              <a:t> </a:t>
            </a:r>
            <a:r>
              <a:rPr lang="sr-Cyrl-BA" sz="3000" dirty="0" smtClean="0"/>
              <a:t>искористити</a:t>
            </a:r>
            <a:r>
              <a:rPr lang="vi-VN" sz="3000" dirty="0" smtClean="0"/>
              <a:t> </a:t>
            </a:r>
            <a:r>
              <a:rPr lang="sr-Cyrl-BA" sz="3000" dirty="0" smtClean="0"/>
              <a:t>слике</a:t>
            </a:r>
            <a:r>
              <a:rPr lang="vi-VN" sz="3000" dirty="0" smtClean="0"/>
              <a:t> </a:t>
            </a:r>
            <a:r>
              <a:rPr lang="sr-Cyrl-BA" sz="3000" dirty="0" smtClean="0"/>
              <a:t>из</a:t>
            </a:r>
            <a:r>
              <a:rPr lang="vi-VN" sz="3000" dirty="0" smtClean="0"/>
              <a:t> </a:t>
            </a:r>
            <a:r>
              <a:rPr lang="sr-Cyrl-BA" sz="3000" dirty="0" smtClean="0"/>
              <a:t>фолдера</a:t>
            </a:r>
            <a:r>
              <a:rPr lang="vi-VN" sz="3000" dirty="0" smtClean="0"/>
              <a:t> </a:t>
            </a:r>
            <a:r>
              <a:rPr lang="sr-Cyrl-BA" sz="3000" dirty="0" smtClean="0"/>
              <a:t>Књига</a:t>
            </a:r>
            <a:r>
              <a:rPr lang="vi-VN" sz="3000" dirty="0" smtClean="0"/>
              <a:t> </a:t>
            </a:r>
            <a:r>
              <a:rPr lang="sr-Cyrl-BA" sz="3000" dirty="0" smtClean="0"/>
              <a:t>са</a:t>
            </a:r>
            <a:r>
              <a:rPr lang="vi-VN" sz="3000" dirty="0" smtClean="0"/>
              <a:t> </a:t>
            </a:r>
            <a:r>
              <a:rPr lang="sr-Cyrl-BA" sz="3000" dirty="0" smtClean="0"/>
              <a:t>диска</a:t>
            </a:r>
            <a:r>
              <a:rPr lang="en-US" sz="3000" dirty="0" smtClean="0"/>
              <a:t> C </a:t>
            </a:r>
            <a:r>
              <a:rPr lang="vi-VN" sz="3000" dirty="0" smtClean="0"/>
              <a:t>– </a:t>
            </a:r>
            <a:r>
              <a:rPr lang="sr-Cyrl-BA" sz="3000" dirty="0" smtClean="0"/>
              <a:t>овај</a:t>
            </a:r>
            <a:r>
              <a:rPr lang="vi-VN" sz="3000" dirty="0" smtClean="0"/>
              <a:t> </a:t>
            </a:r>
            <a:r>
              <a:rPr lang="sr-Cyrl-BA" sz="3000" dirty="0" smtClean="0"/>
              <a:t>фолдер</a:t>
            </a:r>
            <a:r>
              <a:rPr lang="vi-VN" sz="3000" dirty="0" smtClean="0"/>
              <a:t> </a:t>
            </a:r>
            <a:r>
              <a:rPr lang="sr-Cyrl-BA" sz="3000" dirty="0" smtClean="0"/>
              <a:t>садржи</a:t>
            </a:r>
            <a:r>
              <a:rPr lang="vi-VN" sz="3000" dirty="0" smtClean="0"/>
              <a:t> </a:t>
            </a:r>
            <a:r>
              <a:rPr lang="sr-Cyrl-BA" sz="3000" dirty="0" smtClean="0"/>
              <a:t>слике</a:t>
            </a:r>
            <a:r>
              <a:rPr lang="vi-VN" sz="3000" dirty="0" smtClean="0"/>
              <a:t> </a:t>
            </a:r>
            <a:r>
              <a:rPr lang="sr-Cyrl-BA" sz="3000" dirty="0" smtClean="0"/>
              <a:t>библиотеке</a:t>
            </a:r>
            <a:r>
              <a:rPr lang="vi-VN" sz="3000" dirty="0" smtClean="0"/>
              <a:t>, </a:t>
            </a:r>
            <a:r>
              <a:rPr lang="sr-Cyrl-BA" sz="3000" dirty="0" smtClean="0"/>
              <a:t>књиге</a:t>
            </a:r>
            <a:r>
              <a:rPr lang="vi-VN" sz="3000" dirty="0" smtClean="0"/>
              <a:t>, </a:t>
            </a:r>
            <a:r>
              <a:rPr lang="sr-Cyrl-BA" sz="3000" dirty="0" smtClean="0"/>
              <a:t>особе</a:t>
            </a:r>
            <a:r>
              <a:rPr lang="vi-VN" sz="3000" dirty="0" smtClean="0"/>
              <a:t> </a:t>
            </a:r>
            <a:r>
              <a:rPr lang="sr-Cyrl-BA" sz="3000" dirty="0" smtClean="0"/>
              <a:t>која</a:t>
            </a:r>
            <a:r>
              <a:rPr lang="vi-VN" sz="3000" dirty="0" smtClean="0"/>
              <a:t> </a:t>
            </a:r>
            <a:r>
              <a:rPr lang="sr-Cyrl-BA" sz="3000" dirty="0" smtClean="0"/>
              <a:t>чита</a:t>
            </a:r>
            <a:r>
              <a:rPr lang="vi-VN" sz="3000" dirty="0" smtClean="0"/>
              <a:t> </a:t>
            </a:r>
            <a:r>
              <a:rPr lang="sr-Cyrl-BA" sz="3000" dirty="0" smtClean="0"/>
              <a:t>и</a:t>
            </a:r>
            <a:r>
              <a:rPr lang="vi-VN" sz="3000" dirty="0" smtClean="0"/>
              <a:t> </a:t>
            </a:r>
            <a:r>
              <a:rPr lang="sr-Cyrl-BA" sz="3000" dirty="0" smtClean="0"/>
              <a:t>сл</a:t>
            </a:r>
            <a:r>
              <a:rPr lang="vi-VN" sz="3000" dirty="0" smtClean="0"/>
              <a:t>.)</a:t>
            </a:r>
          </a:p>
          <a:p>
            <a:pPr marL="346075" indent="-346075">
              <a:buNone/>
            </a:pPr>
            <a:endParaRPr lang="sr-Cyrl-RS" sz="2800" dirty="0" smtClean="0"/>
          </a:p>
        </p:txBody>
      </p:sp>
      <p:sp>
        <p:nvSpPr>
          <p:cNvPr id="3" name="TextBox 2"/>
          <p:cNvSpPr txBox="1"/>
          <p:nvPr/>
        </p:nvSpPr>
        <p:spPr>
          <a:xfrm>
            <a:off x="2892245" y="1443835"/>
            <a:ext cx="5955495" cy="523220"/>
          </a:xfrm>
          <a:prstGeom prst="rect">
            <a:avLst/>
          </a:prstGeom>
          <a:noFill/>
        </p:spPr>
        <p:txBody>
          <a:bodyPr wrap="square" rtlCol="0">
            <a:spAutoFit/>
          </a:bodyPr>
          <a:lstStyle/>
          <a:p>
            <a:r>
              <a:rPr lang="sr-Cyrl-RS" sz="2800" dirty="0" smtClean="0"/>
              <a:t>Примјер2</a:t>
            </a:r>
            <a:endParaRPr lang="en-US" sz="2800"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0" y="2512770"/>
            <a:ext cx="8704185" cy="3970330"/>
          </a:xfrm>
        </p:spPr>
        <p:txBody>
          <a:bodyPr>
            <a:normAutofit fontScale="32500" lnSpcReduction="20000"/>
          </a:bodyPr>
          <a:lstStyle/>
          <a:p>
            <a:pPr fontAlgn="base"/>
            <a:r>
              <a:rPr lang="sr-Cyrl-BA" sz="7000" dirty="0" smtClean="0"/>
              <a:t>Тема</a:t>
            </a:r>
            <a:r>
              <a:rPr lang="vi-VN" sz="7000" dirty="0" smtClean="0"/>
              <a:t> 3: </a:t>
            </a:r>
            <a:r>
              <a:rPr lang="sr-Cyrl-BA" sz="7000" dirty="0" smtClean="0"/>
              <a:t>Осмислити</a:t>
            </a:r>
            <a:r>
              <a:rPr lang="vi-VN" sz="7000" dirty="0" smtClean="0"/>
              <a:t> </a:t>
            </a:r>
            <a:r>
              <a:rPr lang="sr-Cyrl-BA" sz="7000" dirty="0" smtClean="0"/>
              <a:t>путовање</a:t>
            </a:r>
            <a:r>
              <a:rPr lang="vi-VN" sz="7000" dirty="0" smtClean="0"/>
              <a:t> </a:t>
            </a:r>
            <a:r>
              <a:rPr lang="sr-Cyrl-BA" sz="7000" dirty="0" smtClean="0"/>
              <a:t>из</a:t>
            </a:r>
            <a:r>
              <a:rPr lang="vi-VN" sz="7000" dirty="0" smtClean="0"/>
              <a:t> </a:t>
            </a:r>
            <a:r>
              <a:rPr lang="sr-Cyrl-BA" sz="7000" dirty="0" smtClean="0"/>
              <a:t>маште</a:t>
            </a:r>
            <a:r>
              <a:rPr lang="vi-VN" sz="7000" dirty="0" smtClean="0"/>
              <a:t> „</a:t>
            </a:r>
            <a:r>
              <a:rPr lang="sr-Cyrl-BA" sz="7000" dirty="0" smtClean="0"/>
              <a:t>Свијет</a:t>
            </a:r>
            <a:r>
              <a:rPr lang="en-US" sz="7000" dirty="0" smtClean="0"/>
              <a:t> </a:t>
            </a:r>
            <a:r>
              <a:rPr lang="sr-Cyrl-BA" sz="7000" dirty="0" smtClean="0"/>
              <a:t>на</a:t>
            </a:r>
            <a:r>
              <a:rPr lang="vi-VN" sz="7000" dirty="0" smtClean="0"/>
              <a:t> </a:t>
            </a:r>
            <a:r>
              <a:rPr lang="sr-Cyrl-BA" sz="7000" dirty="0" smtClean="0"/>
              <a:t>длану</a:t>
            </a:r>
            <a:r>
              <a:rPr lang="vi-VN" sz="7000" dirty="0" smtClean="0"/>
              <a:t>“ – </a:t>
            </a:r>
            <a:r>
              <a:rPr lang="sr-Cyrl-BA" sz="7000" dirty="0" smtClean="0"/>
              <a:t>У</a:t>
            </a:r>
            <a:r>
              <a:rPr lang="vi-VN" sz="7000" dirty="0" smtClean="0"/>
              <a:t> </a:t>
            </a:r>
            <a:r>
              <a:rPr lang="sr-Cyrl-BA" sz="7000" dirty="0" smtClean="0"/>
              <a:t>фолдеру</a:t>
            </a:r>
            <a:r>
              <a:rPr lang="vi-VN" sz="7000" dirty="0" smtClean="0"/>
              <a:t> </a:t>
            </a:r>
            <a:r>
              <a:rPr lang="sr-Cyrl-BA" sz="7000" dirty="0" smtClean="0"/>
              <a:t>Градови</a:t>
            </a:r>
            <a:r>
              <a:rPr lang="vi-VN" sz="7000" dirty="0" smtClean="0"/>
              <a:t> </a:t>
            </a:r>
            <a:r>
              <a:rPr lang="sr-Cyrl-BA" sz="7000" dirty="0" smtClean="0"/>
              <a:t>на</a:t>
            </a:r>
            <a:r>
              <a:rPr lang="vi-VN" sz="7000" dirty="0" smtClean="0"/>
              <a:t> </a:t>
            </a:r>
            <a:r>
              <a:rPr lang="sr-Cyrl-BA" sz="7000" dirty="0" smtClean="0"/>
              <a:t>диску</a:t>
            </a:r>
            <a:r>
              <a:rPr lang="vi-VN" sz="7000" dirty="0" smtClean="0"/>
              <a:t> </a:t>
            </a:r>
            <a:r>
              <a:rPr lang="en-US" sz="7000" dirty="0" smtClean="0"/>
              <a:t>C</a:t>
            </a:r>
            <a:r>
              <a:rPr lang="vi-VN" sz="7000" dirty="0" smtClean="0"/>
              <a:t> </a:t>
            </a:r>
            <a:r>
              <a:rPr lang="sr-Cyrl-BA" sz="7000" dirty="0" smtClean="0"/>
              <a:t>налазе</a:t>
            </a:r>
            <a:r>
              <a:rPr lang="vi-VN" sz="7000" dirty="0" smtClean="0"/>
              <a:t> </a:t>
            </a:r>
            <a:r>
              <a:rPr lang="sr-Cyrl-BA" sz="7000" dirty="0" smtClean="0"/>
              <a:t>се</a:t>
            </a:r>
            <a:r>
              <a:rPr lang="vi-VN" sz="7000" dirty="0" smtClean="0"/>
              <a:t> </a:t>
            </a:r>
            <a:r>
              <a:rPr lang="sr-Cyrl-BA" sz="7000" dirty="0" smtClean="0"/>
              <a:t>подаци</a:t>
            </a:r>
            <a:r>
              <a:rPr lang="vi-VN" sz="7000" dirty="0" smtClean="0"/>
              <a:t> </a:t>
            </a:r>
            <a:r>
              <a:rPr lang="sr-Cyrl-BA" sz="7000" dirty="0" smtClean="0"/>
              <a:t>о</a:t>
            </a:r>
            <a:r>
              <a:rPr lang="vi-VN" sz="7000" dirty="0" smtClean="0"/>
              <a:t> </a:t>
            </a:r>
            <a:r>
              <a:rPr lang="sr-Cyrl-BA" sz="7000" dirty="0" smtClean="0"/>
              <a:t>четири</a:t>
            </a:r>
            <a:r>
              <a:rPr lang="vi-VN" sz="7000" dirty="0" smtClean="0"/>
              <a:t> </a:t>
            </a:r>
            <a:r>
              <a:rPr lang="sr-Cyrl-BA" sz="7000" dirty="0" smtClean="0"/>
              <a:t>града</a:t>
            </a:r>
            <a:r>
              <a:rPr lang="vi-VN" sz="7000" dirty="0" smtClean="0"/>
              <a:t> </a:t>
            </a:r>
            <a:r>
              <a:rPr lang="sr-Cyrl-BA" sz="7000" dirty="0" smtClean="0"/>
              <a:t>у</a:t>
            </a:r>
            <a:r>
              <a:rPr lang="vi-VN" sz="7000" dirty="0" smtClean="0"/>
              <a:t> </a:t>
            </a:r>
            <a:r>
              <a:rPr lang="sr-Cyrl-BA" sz="7000" dirty="0" smtClean="0"/>
              <a:t>Европи</a:t>
            </a:r>
            <a:r>
              <a:rPr lang="vi-VN" sz="7000" dirty="0" smtClean="0"/>
              <a:t> </a:t>
            </a:r>
            <a:r>
              <a:rPr lang="sr-Cyrl-BA" sz="7000" dirty="0" smtClean="0"/>
              <a:t>са</a:t>
            </a:r>
            <a:r>
              <a:rPr lang="vi-VN" sz="7000" dirty="0" smtClean="0"/>
              <a:t> </a:t>
            </a:r>
            <a:r>
              <a:rPr lang="sr-Cyrl-BA" sz="7000" dirty="0" smtClean="0"/>
              <a:t>фотографијама</a:t>
            </a:r>
            <a:r>
              <a:rPr lang="vi-VN" sz="7000" dirty="0" smtClean="0"/>
              <a:t> </a:t>
            </a:r>
            <a:r>
              <a:rPr lang="sr-Cyrl-BA" sz="7000" dirty="0" smtClean="0"/>
              <a:t>и</a:t>
            </a:r>
            <a:r>
              <a:rPr lang="vi-VN" sz="7000" dirty="0" smtClean="0"/>
              <a:t> </a:t>
            </a:r>
            <a:r>
              <a:rPr lang="sr-Cyrl-BA" sz="7000" dirty="0" smtClean="0"/>
              <a:t>подацима</a:t>
            </a:r>
            <a:r>
              <a:rPr lang="vi-VN" sz="7000" dirty="0" smtClean="0"/>
              <a:t>. </a:t>
            </a:r>
            <a:r>
              <a:rPr lang="sr-Cyrl-BA" sz="7000" dirty="0" smtClean="0"/>
              <a:t>Ученици</a:t>
            </a:r>
            <a:r>
              <a:rPr lang="vi-VN" sz="7000" dirty="0" smtClean="0"/>
              <a:t> </a:t>
            </a:r>
            <a:r>
              <a:rPr lang="sr-Cyrl-BA" sz="7000" dirty="0" smtClean="0"/>
              <a:t>треба</a:t>
            </a:r>
            <a:r>
              <a:rPr lang="vi-VN" sz="7000" dirty="0" smtClean="0"/>
              <a:t> </a:t>
            </a:r>
            <a:r>
              <a:rPr lang="sr-Cyrl-BA" sz="7000" dirty="0" smtClean="0"/>
              <a:t>да</a:t>
            </a:r>
            <a:r>
              <a:rPr lang="vi-VN" sz="7000" dirty="0" smtClean="0"/>
              <a:t> </a:t>
            </a:r>
            <a:r>
              <a:rPr lang="sr-Cyrl-BA" sz="7000" dirty="0" smtClean="0"/>
              <a:t>изаберу</a:t>
            </a:r>
            <a:r>
              <a:rPr lang="vi-VN" sz="7000" dirty="0" smtClean="0"/>
              <a:t> </a:t>
            </a:r>
            <a:r>
              <a:rPr lang="sr-Cyrl-BA" sz="7000" dirty="0" smtClean="0"/>
              <a:t>један</a:t>
            </a:r>
            <a:r>
              <a:rPr lang="vi-VN" sz="7000" dirty="0" smtClean="0"/>
              <a:t> </a:t>
            </a:r>
            <a:r>
              <a:rPr lang="sr-Cyrl-BA" sz="7000" dirty="0" smtClean="0"/>
              <a:t>од</a:t>
            </a:r>
            <a:r>
              <a:rPr lang="vi-VN" sz="7000" dirty="0" smtClean="0"/>
              <a:t> </a:t>
            </a:r>
            <a:r>
              <a:rPr lang="sr-Cyrl-BA" sz="7000" dirty="0" smtClean="0"/>
              <a:t>понуђених</a:t>
            </a:r>
            <a:r>
              <a:rPr lang="vi-VN" sz="7000" dirty="0" smtClean="0"/>
              <a:t> </a:t>
            </a:r>
            <a:r>
              <a:rPr lang="sr-Cyrl-BA" sz="7000" dirty="0" smtClean="0"/>
              <a:t>градова</a:t>
            </a:r>
            <a:r>
              <a:rPr lang="vi-VN" sz="7000" dirty="0" smtClean="0"/>
              <a:t> </a:t>
            </a:r>
            <a:r>
              <a:rPr lang="sr-Cyrl-BA" sz="7000" dirty="0" smtClean="0"/>
              <a:t>и</a:t>
            </a:r>
            <a:r>
              <a:rPr lang="vi-VN" sz="7000" dirty="0" smtClean="0"/>
              <a:t> </a:t>
            </a:r>
            <a:r>
              <a:rPr lang="sr-Cyrl-BA" sz="7000" dirty="0" smtClean="0"/>
              <a:t>прикажу</a:t>
            </a:r>
            <a:r>
              <a:rPr lang="vi-VN" sz="7000" dirty="0" smtClean="0"/>
              <a:t> </a:t>
            </a:r>
            <a:r>
              <a:rPr lang="sr-Cyrl-BA" sz="7000" dirty="0" smtClean="0"/>
              <a:t>га</a:t>
            </a:r>
            <a:r>
              <a:rPr lang="vi-VN" sz="7000" dirty="0" smtClean="0"/>
              <a:t> </a:t>
            </a:r>
            <a:r>
              <a:rPr lang="sr-Cyrl-BA" sz="7000" dirty="0" smtClean="0"/>
              <a:t>у</a:t>
            </a:r>
            <a:r>
              <a:rPr lang="vi-VN" sz="7000" dirty="0" smtClean="0"/>
              <a:t> </a:t>
            </a:r>
            <a:r>
              <a:rPr lang="sr-Cyrl-BA" sz="7000" dirty="0" smtClean="0"/>
              <a:t>својој</a:t>
            </a:r>
            <a:r>
              <a:rPr lang="vi-VN" sz="7000" dirty="0" smtClean="0"/>
              <a:t> </a:t>
            </a:r>
            <a:r>
              <a:rPr lang="sr-Cyrl-BA" sz="7000" dirty="0" smtClean="0"/>
              <a:t>презентацији</a:t>
            </a:r>
            <a:r>
              <a:rPr lang="vi-VN" sz="7000" dirty="0" smtClean="0"/>
              <a:t>.</a:t>
            </a:r>
            <a:endParaRPr lang="sr-Cyrl-RS" sz="7000" dirty="0" smtClean="0"/>
          </a:p>
          <a:p>
            <a:pPr fontAlgn="base"/>
            <a:endParaRPr lang="vi-VN" sz="7000" dirty="0" smtClean="0"/>
          </a:p>
          <a:p>
            <a:pPr fontAlgn="base"/>
            <a:r>
              <a:rPr lang="sr-Cyrl-BA" sz="7000" dirty="0" smtClean="0"/>
              <a:t>Тема</a:t>
            </a:r>
            <a:r>
              <a:rPr lang="vi-VN" sz="7000" dirty="0" smtClean="0"/>
              <a:t> 4: </a:t>
            </a:r>
            <a:r>
              <a:rPr lang="sr-Cyrl-BA" sz="7000" dirty="0" smtClean="0"/>
              <a:t>Четири</a:t>
            </a:r>
            <a:r>
              <a:rPr lang="vi-VN" sz="7000" dirty="0" smtClean="0"/>
              <a:t> </a:t>
            </a:r>
            <a:r>
              <a:rPr lang="sr-Cyrl-BA" sz="7000" dirty="0" smtClean="0"/>
              <a:t>најбо</a:t>
            </a:r>
            <a:r>
              <a:rPr lang="sr-Cyrl-RS" sz="7000" dirty="0" smtClean="0"/>
              <a:t>љ</a:t>
            </a:r>
            <a:r>
              <a:rPr lang="sr-Cyrl-BA" sz="7000" dirty="0" smtClean="0"/>
              <a:t>а</a:t>
            </a:r>
            <a:r>
              <a:rPr lang="vi-VN" sz="7000" dirty="0" smtClean="0"/>
              <a:t> </a:t>
            </a:r>
            <a:r>
              <a:rPr lang="sr-Cyrl-BA" sz="7000" dirty="0" smtClean="0"/>
              <a:t>аутомобила</a:t>
            </a:r>
            <a:r>
              <a:rPr lang="vi-VN" sz="7000" dirty="0" smtClean="0"/>
              <a:t> </a:t>
            </a:r>
            <a:r>
              <a:rPr lang="sr-Cyrl-BA" sz="7000" dirty="0" smtClean="0"/>
              <a:t>које</a:t>
            </a:r>
            <a:r>
              <a:rPr lang="vi-VN" sz="7000" dirty="0" smtClean="0"/>
              <a:t> </a:t>
            </a:r>
            <a:r>
              <a:rPr lang="sr-Cyrl-BA" sz="7000" dirty="0" smtClean="0"/>
              <a:t>можемо</a:t>
            </a:r>
            <a:r>
              <a:rPr lang="vi-VN" sz="7000" dirty="0" smtClean="0"/>
              <a:t> </a:t>
            </a:r>
            <a:r>
              <a:rPr lang="sr-Cyrl-BA" sz="7000" dirty="0" smtClean="0"/>
              <a:t>купити</a:t>
            </a:r>
            <a:r>
              <a:rPr lang="vi-VN" sz="7000" dirty="0" smtClean="0"/>
              <a:t> (</a:t>
            </a:r>
            <a:r>
              <a:rPr lang="sr-Cyrl-BA" sz="7000" dirty="0" smtClean="0"/>
              <a:t>замислити</a:t>
            </a:r>
            <a:r>
              <a:rPr lang="vi-VN" sz="7000" dirty="0" smtClean="0"/>
              <a:t> </a:t>
            </a:r>
            <a:r>
              <a:rPr lang="sr-Cyrl-BA" sz="7000" dirty="0" smtClean="0"/>
              <a:t>да</a:t>
            </a:r>
            <a:r>
              <a:rPr lang="vi-VN" sz="7000" dirty="0" smtClean="0"/>
              <a:t> </a:t>
            </a:r>
            <a:r>
              <a:rPr lang="sr-Cyrl-BA" sz="7000" dirty="0" smtClean="0"/>
              <a:t>друг</a:t>
            </a:r>
            <a:r>
              <a:rPr lang="vi-VN" sz="7000" dirty="0" smtClean="0"/>
              <a:t> </a:t>
            </a:r>
            <a:r>
              <a:rPr lang="sr-Cyrl-BA" sz="7000" dirty="0" smtClean="0"/>
              <a:t>или</a:t>
            </a:r>
            <a:r>
              <a:rPr lang="vi-VN" sz="7000" dirty="0" smtClean="0"/>
              <a:t> </a:t>
            </a:r>
            <a:r>
              <a:rPr lang="sr-Cyrl-BA" sz="7000" dirty="0" smtClean="0"/>
              <a:t>другарица</a:t>
            </a:r>
            <a:r>
              <a:rPr lang="vi-VN" sz="7000" dirty="0" smtClean="0"/>
              <a:t> </a:t>
            </a:r>
            <a:r>
              <a:rPr lang="sr-Cyrl-BA" sz="7000" dirty="0" smtClean="0"/>
              <a:t>треба</a:t>
            </a:r>
            <a:r>
              <a:rPr lang="vi-VN" sz="7000" dirty="0" smtClean="0"/>
              <a:t> </a:t>
            </a:r>
            <a:r>
              <a:rPr lang="sr-Cyrl-BA" sz="7000" dirty="0" smtClean="0"/>
              <a:t>да</a:t>
            </a:r>
            <a:r>
              <a:rPr lang="vi-VN" sz="7000" dirty="0" smtClean="0"/>
              <a:t> </a:t>
            </a:r>
            <a:r>
              <a:rPr lang="sr-Cyrl-BA" sz="7000" dirty="0" smtClean="0"/>
              <a:t>купе</a:t>
            </a:r>
            <a:r>
              <a:rPr lang="vi-VN" sz="7000" dirty="0" smtClean="0"/>
              <a:t> </a:t>
            </a:r>
            <a:r>
              <a:rPr lang="sr-Cyrl-BA" sz="7000" dirty="0" smtClean="0"/>
              <a:t>половни</a:t>
            </a:r>
            <a:r>
              <a:rPr lang="vi-VN" sz="7000" dirty="0" smtClean="0"/>
              <a:t> </a:t>
            </a:r>
            <a:r>
              <a:rPr lang="sr-Cyrl-BA" sz="7000" dirty="0" smtClean="0"/>
              <a:t>аутомобил</a:t>
            </a:r>
            <a:r>
              <a:rPr lang="vi-VN" sz="7000" dirty="0" smtClean="0"/>
              <a:t>). </a:t>
            </a:r>
            <a:r>
              <a:rPr lang="sr-Cyrl-BA" sz="7000" dirty="0" smtClean="0"/>
              <a:t>Користећи</a:t>
            </a:r>
            <a:r>
              <a:rPr lang="vi-VN" sz="7000" dirty="0" smtClean="0"/>
              <a:t> </a:t>
            </a:r>
            <a:r>
              <a:rPr lang="sr-Cyrl-BA" sz="7000" dirty="0" smtClean="0"/>
              <a:t>податке</a:t>
            </a:r>
            <a:r>
              <a:rPr lang="vi-VN" sz="7000" dirty="0" smtClean="0"/>
              <a:t> </a:t>
            </a:r>
            <a:r>
              <a:rPr lang="sr-Cyrl-BA" sz="7000" dirty="0" smtClean="0"/>
              <a:t>из</a:t>
            </a:r>
            <a:r>
              <a:rPr lang="vi-VN" sz="7000" dirty="0" smtClean="0"/>
              <a:t> </a:t>
            </a:r>
            <a:r>
              <a:rPr lang="sr-Cyrl-BA" sz="7000" dirty="0" smtClean="0"/>
              <a:t>фолдера</a:t>
            </a:r>
            <a:r>
              <a:rPr lang="vi-VN" sz="7000" dirty="0" smtClean="0"/>
              <a:t> </a:t>
            </a:r>
            <a:r>
              <a:rPr lang="sr-Cyrl-BA" sz="7000" dirty="0" smtClean="0"/>
              <a:t>Аутомобили</a:t>
            </a:r>
            <a:r>
              <a:rPr lang="vi-VN" sz="7000" dirty="0" smtClean="0"/>
              <a:t> </a:t>
            </a:r>
            <a:r>
              <a:rPr lang="sr-Cyrl-BA" sz="7000" dirty="0" smtClean="0"/>
              <a:t>направити</a:t>
            </a:r>
            <a:r>
              <a:rPr lang="vi-VN" sz="7000" dirty="0" smtClean="0"/>
              <a:t> </a:t>
            </a:r>
            <a:r>
              <a:rPr lang="sr-Cyrl-BA" sz="7000" dirty="0" smtClean="0"/>
              <a:t>презентацију</a:t>
            </a:r>
            <a:r>
              <a:rPr lang="vi-VN" sz="7000" dirty="0" smtClean="0"/>
              <a:t> </a:t>
            </a:r>
            <a:r>
              <a:rPr lang="sr-Cyrl-BA" sz="7000" dirty="0" smtClean="0"/>
              <a:t>која</a:t>
            </a:r>
            <a:r>
              <a:rPr lang="vi-VN" sz="7000" dirty="0" smtClean="0"/>
              <a:t> </a:t>
            </a:r>
            <a:r>
              <a:rPr lang="sr-Cyrl-BA" sz="7000" dirty="0" smtClean="0"/>
              <a:t>ће</a:t>
            </a:r>
            <a:r>
              <a:rPr lang="vi-VN" sz="7000" dirty="0" smtClean="0"/>
              <a:t> </a:t>
            </a:r>
            <a:r>
              <a:rPr lang="sr-Cyrl-BA" sz="7000" dirty="0" smtClean="0"/>
              <a:t>приказати</a:t>
            </a:r>
            <a:r>
              <a:rPr lang="vi-VN" sz="7000" dirty="0" smtClean="0"/>
              <a:t> </a:t>
            </a:r>
            <a:r>
              <a:rPr lang="sr-Cyrl-BA" sz="7000" dirty="0" smtClean="0"/>
              <a:t>четири</a:t>
            </a:r>
            <a:r>
              <a:rPr lang="vi-VN" sz="7000" dirty="0" smtClean="0"/>
              <a:t> </a:t>
            </a:r>
            <a:r>
              <a:rPr lang="sr-Cyrl-BA" sz="7000" dirty="0" smtClean="0"/>
              <a:t>најбоље</a:t>
            </a:r>
            <a:r>
              <a:rPr lang="vi-VN" sz="7000" dirty="0" smtClean="0"/>
              <a:t> </a:t>
            </a:r>
            <a:r>
              <a:rPr lang="sr-Cyrl-BA" sz="7000" dirty="0" smtClean="0"/>
              <a:t>куповине</a:t>
            </a:r>
            <a:r>
              <a:rPr lang="vi-VN" sz="7000" dirty="0" smtClean="0"/>
              <a:t> (</a:t>
            </a:r>
            <a:r>
              <a:rPr lang="sr-Cyrl-BA" sz="7000" dirty="0" smtClean="0"/>
              <a:t>фолдер</a:t>
            </a:r>
            <a:r>
              <a:rPr lang="vi-VN" sz="7000" dirty="0" smtClean="0"/>
              <a:t> </a:t>
            </a:r>
            <a:r>
              <a:rPr lang="sr-Cyrl-BA" sz="7000" dirty="0" smtClean="0"/>
              <a:t>Аутомобили</a:t>
            </a:r>
            <a:r>
              <a:rPr lang="vi-VN" sz="7000" dirty="0" smtClean="0"/>
              <a:t> </a:t>
            </a:r>
            <a:r>
              <a:rPr lang="sr-Cyrl-BA" sz="7000" dirty="0" smtClean="0"/>
              <a:t>садржи</a:t>
            </a:r>
            <a:r>
              <a:rPr lang="vi-VN" sz="7000" dirty="0" smtClean="0"/>
              <a:t> </a:t>
            </a:r>
            <a:r>
              <a:rPr lang="sr-Cyrl-BA" sz="7000" dirty="0" smtClean="0"/>
              <a:t>фотографије</a:t>
            </a:r>
            <a:r>
              <a:rPr lang="vi-VN" sz="7000" dirty="0" smtClean="0"/>
              <a:t> 10 </a:t>
            </a:r>
            <a:r>
              <a:rPr lang="sr-Cyrl-BA" sz="7000" dirty="0" smtClean="0"/>
              <a:t>аутомобила</a:t>
            </a:r>
            <a:r>
              <a:rPr lang="vi-VN" sz="7000" dirty="0" smtClean="0"/>
              <a:t> </a:t>
            </a:r>
            <a:r>
              <a:rPr lang="sr-Cyrl-BA" sz="7000" dirty="0" smtClean="0"/>
              <a:t>и</a:t>
            </a:r>
            <a:r>
              <a:rPr lang="vi-VN" sz="7000" dirty="0" smtClean="0"/>
              <a:t> </a:t>
            </a:r>
            <a:r>
              <a:rPr lang="sr-Cyrl-BA" sz="7000" dirty="0" smtClean="0"/>
              <a:t>основне</a:t>
            </a:r>
            <a:r>
              <a:rPr lang="vi-VN" sz="7000" dirty="0" smtClean="0"/>
              <a:t> </a:t>
            </a:r>
            <a:r>
              <a:rPr lang="sr-Cyrl-BA" sz="7000" dirty="0" smtClean="0"/>
              <a:t>податке</a:t>
            </a:r>
            <a:r>
              <a:rPr lang="vi-VN" sz="7000" dirty="0" smtClean="0"/>
              <a:t> </a:t>
            </a:r>
            <a:r>
              <a:rPr lang="sr-Cyrl-BA" sz="7000" dirty="0" smtClean="0"/>
              <a:t>о</a:t>
            </a:r>
            <a:r>
              <a:rPr lang="vi-VN" sz="7000" dirty="0" smtClean="0"/>
              <a:t> </a:t>
            </a:r>
            <a:r>
              <a:rPr lang="sr-Cyrl-BA" sz="7000" dirty="0" smtClean="0"/>
              <a:t>сваком</a:t>
            </a:r>
            <a:r>
              <a:rPr lang="vi-VN" sz="7000" dirty="0" smtClean="0"/>
              <a:t> </a:t>
            </a:r>
            <a:r>
              <a:rPr lang="sr-Cyrl-BA" sz="7000" dirty="0" smtClean="0"/>
              <a:t>укључујући</a:t>
            </a:r>
            <a:r>
              <a:rPr lang="vi-VN" sz="7000" dirty="0" smtClean="0"/>
              <a:t> </a:t>
            </a:r>
            <a:r>
              <a:rPr lang="sr-Cyrl-BA" sz="7000" dirty="0" smtClean="0"/>
              <a:t>и</a:t>
            </a:r>
            <a:r>
              <a:rPr lang="vi-VN" sz="7000" dirty="0" smtClean="0"/>
              <a:t> </a:t>
            </a:r>
            <a:r>
              <a:rPr lang="sr-Cyrl-BA" sz="7000" dirty="0" smtClean="0"/>
              <a:t>цијену</a:t>
            </a:r>
            <a:r>
              <a:rPr lang="vi-VN" sz="7000" dirty="0" smtClean="0"/>
              <a:t>) .</a:t>
            </a:r>
          </a:p>
          <a:p>
            <a:pPr marL="346075" indent="-346075">
              <a:buNone/>
            </a:pPr>
            <a:endParaRPr lang="sr-Cyrl-RS" sz="2800" dirty="0" smtClean="0"/>
          </a:p>
        </p:txBody>
      </p:sp>
      <p:sp>
        <p:nvSpPr>
          <p:cNvPr id="3" name="TextBox 2"/>
          <p:cNvSpPr txBox="1"/>
          <p:nvPr/>
        </p:nvSpPr>
        <p:spPr>
          <a:xfrm>
            <a:off x="2892245" y="1443835"/>
            <a:ext cx="5955495" cy="523220"/>
          </a:xfrm>
          <a:prstGeom prst="rect">
            <a:avLst/>
          </a:prstGeom>
          <a:noFill/>
        </p:spPr>
        <p:txBody>
          <a:bodyPr wrap="square" rtlCol="0">
            <a:spAutoFit/>
          </a:bodyPr>
          <a:lstStyle/>
          <a:p>
            <a:r>
              <a:rPr lang="sr-Cyrl-RS" sz="2800" dirty="0" smtClean="0"/>
              <a:t>Примјер2</a:t>
            </a:r>
            <a:endParaRPr lang="en-US" sz="2800"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0" y="2054655"/>
            <a:ext cx="8704185" cy="4803345"/>
          </a:xfrm>
        </p:spPr>
        <p:txBody>
          <a:bodyPr>
            <a:noAutofit/>
          </a:bodyPr>
          <a:lstStyle/>
          <a:p>
            <a:pPr fontAlgn="base">
              <a:buNone/>
            </a:pPr>
            <a:endParaRPr lang="vi-VN" dirty="0" smtClean="0"/>
          </a:p>
          <a:p>
            <a:pPr marL="0" indent="0" fontAlgn="base">
              <a:buNone/>
            </a:pPr>
            <a:r>
              <a:rPr lang="sr-Cyrl-BA" u="sng" dirty="0" smtClean="0"/>
              <a:t>ЗАДАТАК</a:t>
            </a:r>
            <a:r>
              <a:rPr lang="vi-VN" dirty="0" smtClean="0"/>
              <a:t> (</a:t>
            </a:r>
            <a:r>
              <a:rPr lang="sr-Cyrl-BA" dirty="0" smtClean="0"/>
              <a:t>наставни</a:t>
            </a:r>
            <a:r>
              <a:rPr lang="vi-VN" dirty="0" smtClean="0"/>
              <a:t> </a:t>
            </a:r>
            <a:r>
              <a:rPr lang="sr-Cyrl-BA" dirty="0" smtClean="0"/>
              <a:t>листић</a:t>
            </a:r>
            <a:r>
              <a:rPr lang="vi-VN" dirty="0" smtClean="0"/>
              <a:t> </a:t>
            </a:r>
            <a:r>
              <a:rPr lang="sr-Cyrl-BA" dirty="0" smtClean="0"/>
              <a:t>за</a:t>
            </a:r>
            <a:r>
              <a:rPr lang="vi-VN" dirty="0" smtClean="0"/>
              <a:t> </a:t>
            </a:r>
            <a:r>
              <a:rPr lang="sr-Cyrl-BA" dirty="0" smtClean="0"/>
              <a:t>сваког</a:t>
            </a:r>
            <a:r>
              <a:rPr lang="vi-VN" dirty="0" smtClean="0"/>
              <a:t> </a:t>
            </a:r>
            <a:r>
              <a:rPr lang="sr-Cyrl-BA" dirty="0" smtClean="0"/>
              <a:t>ученика</a:t>
            </a:r>
            <a:r>
              <a:rPr lang="vi-VN" dirty="0" smtClean="0"/>
              <a:t>):</a:t>
            </a:r>
            <a:endParaRPr lang="sr-Cyrl-RS" dirty="0" smtClean="0"/>
          </a:p>
          <a:p>
            <a:pPr marL="0" indent="0" fontAlgn="base">
              <a:buNone/>
            </a:pPr>
            <a:endParaRPr lang="sr-Cyrl-BA" sz="1000" dirty="0" smtClean="0"/>
          </a:p>
          <a:p>
            <a:pPr marL="0" indent="0" fontAlgn="base">
              <a:buNone/>
            </a:pPr>
            <a:r>
              <a:rPr lang="sr-Cyrl-BA" dirty="0" smtClean="0"/>
              <a:t>Направити</a:t>
            </a:r>
            <a:r>
              <a:rPr lang="vi-VN" dirty="0" smtClean="0"/>
              <a:t> </a:t>
            </a:r>
            <a:r>
              <a:rPr lang="sr-Cyrl-BA" dirty="0" smtClean="0"/>
              <a:t>презентацију</a:t>
            </a:r>
            <a:r>
              <a:rPr lang="vi-VN" dirty="0" smtClean="0"/>
              <a:t> </a:t>
            </a:r>
            <a:r>
              <a:rPr lang="sr-Cyrl-BA" dirty="0" smtClean="0"/>
              <a:t>од</a:t>
            </a:r>
            <a:r>
              <a:rPr lang="vi-VN" dirty="0" smtClean="0"/>
              <a:t> </a:t>
            </a:r>
            <a:r>
              <a:rPr lang="sr-Cyrl-BA" dirty="0" smtClean="0"/>
              <a:t>пет</a:t>
            </a:r>
            <a:r>
              <a:rPr lang="vi-VN" dirty="0" smtClean="0"/>
              <a:t> </a:t>
            </a:r>
            <a:r>
              <a:rPr lang="sr-Cyrl-BA" dirty="0" smtClean="0"/>
              <a:t>слајдова</a:t>
            </a:r>
            <a:r>
              <a:rPr lang="vi-VN" dirty="0" smtClean="0"/>
              <a:t> (</a:t>
            </a:r>
            <a:r>
              <a:rPr lang="sr-Cyrl-BA" dirty="0" smtClean="0"/>
              <a:t>трајање</a:t>
            </a:r>
            <a:r>
              <a:rPr lang="vi-VN" dirty="0" smtClean="0"/>
              <a:t> 2 – 3 </a:t>
            </a:r>
            <a:r>
              <a:rPr lang="sr-Cyrl-BA" dirty="0" smtClean="0"/>
              <a:t>минута</a:t>
            </a:r>
            <a:r>
              <a:rPr lang="vi-VN" dirty="0" smtClean="0"/>
              <a:t>).</a:t>
            </a:r>
            <a:br>
              <a:rPr lang="vi-VN" dirty="0" smtClean="0"/>
            </a:br>
            <a:r>
              <a:rPr lang="sr-Cyrl-BA" dirty="0" smtClean="0"/>
              <a:t>Први</a:t>
            </a:r>
            <a:r>
              <a:rPr lang="vi-VN" dirty="0" smtClean="0"/>
              <a:t> </a:t>
            </a:r>
            <a:r>
              <a:rPr lang="sr-Cyrl-BA" dirty="0" smtClean="0"/>
              <a:t>слајд</a:t>
            </a:r>
            <a:r>
              <a:rPr lang="vi-VN" dirty="0" smtClean="0"/>
              <a:t> </a:t>
            </a:r>
            <a:r>
              <a:rPr lang="sr-Cyrl-BA" dirty="0" smtClean="0"/>
              <a:t>треба</a:t>
            </a:r>
            <a:r>
              <a:rPr lang="vi-VN" dirty="0" smtClean="0"/>
              <a:t> </a:t>
            </a:r>
            <a:r>
              <a:rPr lang="sr-Cyrl-BA" dirty="0" smtClean="0"/>
              <a:t>да</a:t>
            </a:r>
            <a:r>
              <a:rPr lang="vi-VN" dirty="0" smtClean="0"/>
              <a:t> </a:t>
            </a:r>
            <a:r>
              <a:rPr lang="sr-Cyrl-BA" dirty="0" smtClean="0"/>
              <a:t>садржи</a:t>
            </a:r>
            <a:r>
              <a:rPr lang="vi-VN" dirty="0" smtClean="0"/>
              <a:t> </a:t>
            </a:r>
            <a:r>
              <a:rPr lang="sr-Cyrl-BA" dirty="0" smtClean="0"/>
              <a:t>наслов</a:t>
            </a:r>
            <a:r>
              <a:rPr lang="vi-VN" dirty="0" smtClean="0"/>
              <a:t> </a:t>
            </a:r>
            <a:r>
              <a:rPr lang="sr-Cyrl-BA" dirty="0" smtClean="0"/>
              <a:t>теме</a:t>
            </a:r>
            <a:r>
              <a:rPr lang="vi-VN" dirty="0" smtClean="0"/>
              <a:t> </a:t>
            </a:r>
            <a:r>
              <a:rPr lang="sr-Cyrl-BA" dirty="0" smtClean="0"/>
              <a:t>коју</a:t>
            </a:r>
            <a:r>
              <a:rPr lang="vi-VN" dirty="0" smtClean="0"/>
              <a:t> </a:t>
            </a:r>
            <a:r>
              <a:rPr lang="sr-Cyrl-BA" dirty="0" smtClean="0"/>
              <a:t>сте</a:t>
            </a:r>
            <a:r>
              <a:rPr lang="vi-VN" dirty="0" smtClean="0"/>
              <a:t> </a:t>
            </a:r>
            <a:r>
              <a:rPr lang="sr-Cyrl-BA" dirty="0" smtClean="0"/>
              <a:t>изабрали</a:t>
            </a:r>
            <a:r>
              <a:rPr lang="vi-VN" dirty="0" smtClean="0"/>
              <a:t>, </a:t>
            </a:r>
            <a:r>
              <a:rPr lang="sr-Cyrl-BA" dirty="0" smtClean="0"/>
              <a:t>те</a:t>
            </a:r>
            <a:r>
              <a:rPr lang="vi-VN" dirty="0" smtClean="0"/>
              <a:t> </a:t>
            </a:r>
            <a:r>
              <a:rPr lang="sr-Cyrl-BA" dirty="0" smtClean="0"/>
              <a:t>име</a:t>
            </a:r>
            <a:r>
              <a:rPr lang="vi-VN" dirty="0" smtClean="0"/>
              <a:t> </a:t>
            </a:r>
            <a:r>
              <a:rPr lang="sr-Cyrl-BA" dirty="0" smtClean="0"/>
              <a:t>и</a:t>
            </a:r>
            <a:r>
              <a:rPr lang="vi-VN" dirty="0" smtClean="0"/>
              <a:t> </a:t>
            </a:r>
            <a:r>
              <a:rPr lang="sr-Cyrl-BA" dirty="0" smtClean="0"/>
              <a:t>презиме</a:t>
            </a:r>
            <a:r>
              <a:rPr lang="vi-VN" dirty="0" smtClean="0"/>
              <a:t> </a:t>
            </a:r>
            <a:r>
              <a:rPr lang="sr-Cyrl-BA" dirty="0" smtClean="0"/>
              <a:t>ученика</a:t>
            </a:r>
            <a:r>
              <a:rPr lang="vi-VN" dirty="0" smtClean="0"/>
              <a:t>.</a:t>
            </a:r>
            <a:br>
              <a:rPr lang="vi-VN" dirty="0" smtClean="0"/>
            </a:br>
            <a:r>
              <a:rPr lang="sr-Cyrl-BA" dirty="0" smtClean="0"/>
              <a:t>Преостала</a:t>
            </a:r>
            <a:r>
              <a:rPr lang="vi-VN" dirty="0" smtClean="0"/>
              <a:t> </a:t>
            </a:r>
            <a:r>
              <a:rPr lang="sr-Cyrl-BA" dirty="0" smtClean="0"/>
              <a:t>четири</a:t>
            </a:r>
            <a:r>
              <a:rPr lang="vi-VN" dirty="0" smtClean="0"/>
              <a:t> </a:t>
            </a:r>
            <a:r>
              <a:rPr lang="sr-Cyrl-BA" dirty="0" smtClean="0"/>
              <a:t>слајда</a:t>
            </a:r>
            <a:r>
              <a:rPr lang="vi-VN" dirty="0" smtClean="0"/>
              <a:t> </a:t>
            </a:r>
            <a:r>
              <a:rPr lang="sr-Cyrl-BA" dirty="0" smtClean="0"/>
              <a:t>креирају</a:t>
            </a:r>
            <a:r>
              <a:rPr lang="vi-VN" dirty="0" smtClean="0"/>
              <a:t> </a:t>
            </a:r>
            <a:r>
              <a:rPr lang="sr-Cyrl-BA" dirty="0" smtClean="0"/>
              <a:t>сами</a:t>
            </a:r>
            <a:r>
              <a:rPr lang="vi-VN" dirty="0" smtClean="0"/>
              <a:t> </a:t>
            </a:r>
            <a:r>
              <a:rPr lang="sr-Cyrl-BA" dirty="0" smtClean="0"/>
              <a:t>ученици</a:t>
            </a:r>
            <a:r>
              <a:rPr lang="vi-VN" dirty="0" smtClean="0"/>
              <a:t/>
            </a:r>
            <a:br>
              <a:rPr lang="vi-VN" dirty="0" smtClean="0"/>
            </a:br>
            <a:r>
              <a:rPr lang="sr-Cyrl-BA" dirty="0" smtClean="0"/>
              <a:t>Потребно</a:t>
            </a:r>
            <a:r>
              <a:rPr lang="vi-VN" dirty="0" smtClean="0"/>
              <a:t> </a:t>
            </a:r>
            <a:r>
              <a:rPr lang="sr-Cyrl-BA" dirty="0" smtClean="0"/>
              <a:t>је</a:t>
            </a:r>
            <a:r>
              <a:rPr lang="vi-VN" dirty="0" smtClean="0"/>
              <a:t> </a:t>
            </a:r>
            <a:r>
              <a:rPr lang="sr-Cyrl-BA" dirty="0" smtClean="0"/>
              <a:t>да</a:t>
            </a:r>
            <a:r>
              <a:rPr lang="vi-VN" dirty="0" smtClean="0"/>
              <a:t> </a:t>
            </a:r>
            <a:r>
              <a:rPr lang="sr-Cyrl-BA" dirty="0" smtClean="0"/>
              <a:t>на</a:t>
            </a:r>
            <a:r>
              <a:rPr lang="vi-VN" dirty="0" smtClean="0"/>
              <a:t> </a:t>
            </a:r>
            <a:r>
              <a:rPr lang="sr-Cyrl-BA" dirty="0" smtClean="0"/>
              <a:t>ове</a:t>
            </a:r>
            <a:r>
              <a:rPr lang="vi-VN" dirty="0" smtClean="0"/>
              <a:t> </a:t>
            </a:r>
            <a:r>
              <a:rPr lang="sr-Cyrl-BA" dirty="0" smtClean="0"/>
              <a:t>слајдове</a:t>
            </a:r>
            <a:r>
              <a:rPr lang="vi-VN" dirty="0" smtClean="0"/>
              <a:t> </a:t>
            </a:r>
            <a:r>
              <a:rPr lang="sr-Cyrl-BA" dirty="0" smtClean="0"/>
              <a:t>убаците</a:t>
            </a:r>
            <a:r>
              <a:rPr lang="vi-VN" dirty="0" smtClean="0"/>
              <a:t> </a:t>
            </a:r>
            <a:r>
              <a:rPr lang="sr-Cyrl-BA" dirty="0" smtClean="0"/>
              <a:t>слике</a:t>
            </a:r>
            <a:r>
              <a:rPr lang="vi-VN" dirty="0" smtClean="0"/>
              <a:t> </a:t>
            </a:r>
            <a:r>
              <a:rPr lang="sr-Cyrl-BA" dirty="0" smtClean="0"/>
              <a:t>које</a:t>
            </a:r>
            <a:r>
              <a:rPr lang="vi-VN" dirty="0" smtClean="0"/>
              <a:t> </a:t>
            </a:r>
            <a:r>
              <a:rPr lang="sr-Cyrl-BA" dirty="0" smtClean="0"/>
              <a:t>можете</a:t>
            </a:r>
            <a:r>
              <a:rPr lang="vi-VN" dirty="0" smtClean="0"/>
              <a:t> </a:t>
            </a:r>
            <a:r>
              <a:rPr lang="sr-Cyrl-BA" dirty="0" smtClean="0"/>
              <a:t>пронаћи</a:t>
            </a:r>
            <a:r>
              <a:rPr lang="vi-VN" dirty="0" smtClean="0"/>
              <a:t> </a:t>
            </a:r>
            <a:r>
              <a:rPr lang="sr-Cyrl-BA" dirty="0" smtClean="0"/>
              <a:t>на</a:t>
            </a:r>
            <a:r>
              <a:rPr lang="vi-VN" dirty="0" smtClean="0"/>
              <a:t> </a:t>
            </a:r>
            <a:r>
              <a:rPr lang="sr-Cyrl-BA" dirty="0" smtClean="0"/>
              <a:t>диску</a:t>
            </a:r>
            <a:r>
              <a:rPr lang="vi-VN" dirty="0" smtClean="0"/>
              <a:t> </a:t>
            </a:r>
            <a:r>
              <a:rPr lang="sr-Cyrl-BA" dirty="0" smtClean="0"/>
              <a:t>Ц</a:t>
            </a:r>
            <a:r>
              <a:rPr lang="vi-VN" dirty="0" smtClean="0"/>
              <a:t> </a:t>
            </a:r>
            <a:r>
              <a:rPr lang="sr-Cyrl-BA" dirty="0" smtClean="0"/>
              <a:t>у</a:t>
            </a:r>
            <a:r>
              <a:rPr lang="vi-VN" dirty="0" smtClean="0"/>
              <a:t> </a:t>
            </a:r>
            <a:r>
              <a:rPr lang="sr-Cyrl-BA" dirty="0" smtClean="0"/>
              <a:t>фолдеру</a:t>
            </a:r>
            <a:r>
              <a:rPr lang="vi-VN" dirty="0" smtClean="0"/>
              <a:t> </a:t>
            </a:r>
            <a:r>
              <a:rPr lang="sr-Cyrl-BA" dirty="0" smtClean="0"/>
              <a:t>Слике</a:t>
            </a:r>
            <a:r>
              <a:rPr lang="vi-VN" dirty="0" smtClean="0"/>
              <a:t> </a:t>
            </a:r>
            <a:r>
              <a:rPr lang="sr-Cyrl-BA" dirty="0" smtClean="0"/>
              <a:t>за</a:t>
            </a:r>
            <a:r>
              <a:rPr lang="vi-VN" dirty="0" smtClean="0"/>
              <a:t> </a:t>
            </a:r>
            <a:r>
              <a:rPr lang="sr-Cyrl-BA" dirty="0" smtClean="0"/>
              <a:t>задатак</a:t>
            </a:r>
            <a:r>
              <a:rPr lang="vi-VN" dirty="0" smtClean="0"/>
              <a:t>.</a:t>
            </a:r>
            <a:br>
              <a:rPr lang="vi-VN" dirty="0" smtClean="0"/>
            </a:br>
            <a:r>
              <a:rPr lang="sr-Cyrl-BA" dirty="0" smtClean="0"/>
              <a:t>Између</a:t>
            </a:r>
            <a:r>
              <a:rPr lang="vi-VN" dirty="0" smtClean="0"/>
              <a:t> </a:t>
            </a:r>
            <a:r>
              <a:rPr lang="sr-Cyrl-BA" dirty="0" smtClean="0"/>
              <a:t>слајдова</a:t>
            </a:r>
            <a:r>
              <a:rPr lang="vi-VN" dirty="0" smtClean="0"/>
              <a:t> </a:t>
            </a:r>
            <a:r>
              <a:rPr lang="sr-Cyrl-BA" dirty="0" smtClean="0"/>
              <a:t>постави</a:t>
            </a:r>
            <a:r>
              <a:rPr lang="vi-VN" dirty="0" smtClean="0"/>
              <a:t> </a:t>
            </a:r>
            <a:r>
              <a:rPr lang="sr-Cyrl-BA" dirty="0" smtClean="0"/>
              <a:t>прелаз</a:t>
            </a:r>
            <a:r>
              <a:rPr lang="vi-VN" dirty="0" smtClean="0"/>
              <a:t> </a:t>
            </a:r>
            <a:r>
              <a:rPr lang="sr-Cyrl-BA" dirty="0" smtClean="0"/>
              <a:t>под</a:t>
            </a:r>
            <a:r>
              <a:rPr lang="vi-VN" dirty="0" smtClean="0"/>
              <a:t> </a:t>
            </a:r>
            <a:r>
              <a:rPr lang="sr-Cyrl-BA" dirty="0" smtClean="0"/>
              <a:t>именом</a:t>
            </a:r>
            <a:r>
              <a:rPr lang="vi-VN" dirty="0" smtClean="0"/>
              <a:t> </a:t>
            </a:r>
            <a:r>
              <a:rPr lang="sr-Cyrl-BA" dirty="0" smtClean="0"/>
              <a:t>Прекривање</a:t>
            </a:r>
            <a:r>
              <a:rPr lang="vi-VN" dirty="0" smtClean="0"/>
              <a:t>.</a:t>
            </a:r>
            <a:br>
              <a:rPr lang="vi-VN" dirty="0" smtClean="0"/>
            </a:br>
            <a:endParaRPr lang="sr-Cyrl-RS" dirty="0" smtClean="0"/>
          </a:p>
        </p:txBody>
      </p:sp>
      <p:sp>
        <p:nvSpPr>
          <p:cNvPr id="3" name="TextBox 2"/>
          <p:cNvSpPr txBox="1"/>
          <p:nvPr/>
        </p:nvSpPr>
        <p:spPr>
          <a:xfrm>
            <a:off x="2892245" y="1443835"/>
            <a:ext cx="5955495" cy="523220"/>
          </a:xfrm>
          <a:prstGeom prst="rect">
            <a:avLst/>
          </a:prstGeom>
          <a:noFill/>
        </p:spPr>
        <p:txBody>
          <a:bodyPr wrap="square" rtlCol="0">
            <a:spAutoFit/>
          </a:bodyPr>
          <a:lstStyle/>
          <a:p>
            <a:r>
              <a:rPr lang="sr-Cyrl-RS" sz="2800" dirty="0" smtClean="0"/>
              <a:t>Примјер2</a:t>
            </a:r>
            <a:endParaRPr lang="en-US" sz="2800"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0" y="2512770"/>
            <a:ext cx="8704185" cy="3512215"/>
          </a:xfrm>
        </p:spPr>
        <p:txBody>
          <a:bodyPr>
            <a:normAutofit/>
          </a:bodyPr>
          <a:lstStyle/>
          <a:p>
            <a:pPr marL="404813" indent="-347663" fontAlgn="base"/>
            <a:r>
              <a:rPr lang="sr-Cyrl-BA" dirty="0" smtClean="0"/>
              <a:t>На</a:t>
            </a:r>
            <a:r>
              <a:rPr lang="vi-VN" dirty="0" smtClean="0"/>
              <a:t> </a:t>
            </a:r>
            <a:r>
              <a:rPr lang="sr-Cyrl-BA" dirty="0" smtClean="0"/>
              <a:t>првом</a:t>
            </a:r>
            <a:r>
              <a:rPr lang="vi-VN" dirty="0" smtClean="0"/>
              <a:t> </a:t>
            </a:r>
            <a:r>
              <a:rPr lang="sr-Cyrl-BA" dirty="0" smtClean="0"/>
              <a:t>слајду</a:t>
            </a:r>
            <a:r>
              <a:rPr lang="vi-VN" dirty="0" smtClean="0"/>
              <a:t> </a:t>
            </a:r>
            <a:r>
              <a:rPr lang="sr-Cyrl-BA" dirty="0" smtClean="0"/>
              <a:t>наслов</a:t>
            </a:r>
            <a:r>
              <a:rPr lang="vi-VN" dirty="0" smtClean="0"/>
              <a:t> </a:t>
            </a:r>
            <a:r>
              <a:rPr lang="sr-Cyrl-BA" dirty="0" smtClean="0"/>
              <a:t>приказати</a:t>
            </a:r>
            <a:r>
              <a:rPr lang="vi-VN" dirty="0" smtClean="0"/>
              <a:t> </a:t>
            </a:r>
            <a:r>
              <a:rPr lang="sr-Cyrl-BA" dirty="0" smtClean="0"/>
              <a:t>кориштењем</a:t>
            </a:r>
            <a:r>
              <a:rPr lang="vi-VN" dirty="0" smtClean="0"/>
              <a:t> </a:t>
            </a:r>
            <a:r>
              <a:rPr lang="sr-Cyrl-BA" dirty="0" smtClean="0"/>
              <a:t>анимације</a:t>
            </a:r>
            <a:r>
              <a:rPr lang="vi-VN" dirty="0" smtClean="0"/>
              <a:t> </a:t>
            </a:r>
            <a:r>
              <a:rPr lang="sr-Cyrl-BA" dirty="0" smtClean="0"/>
              <a:t>Узлет</a:t>
            </a:r>
            <a:r>
              <a:rPr lang="vi-VN" dirty="0" smtClean="0"/>
              <a:t>, </a:t>
            </a:r>
            <a:r>
              <a:rPr lang="sr-Cyrl-BA" dirty="0" smtClean="0"/>
              <a:t>а</a:t>
            </a:r>
            <a:r>
              <a:rPr lang="vi-VN" dirty="0" smtClean="0"/>
              <a:t> </a:t>
            </a:r>
            <a:r>
              <a:rPr lang="sr-Cyrl-BA" dirty="0" smtClean="0"/>
              <a:t>за</a:t>
            </a:r>
            <a:r>
              <a:rPr lang="vi-VN" dirty="0" smtClean="0"/>
              <a:t> </a:t>
            </a:r>
            <a:r>
              <a:rPr lang="sr-Cyrl-BA" dirty="0" smtClean="0"/>
              <a:t>име</a:t>
            </a:r>
            <a:r>
              <a:rPr lang="vi-VN" dirty="0" smtClean="0"/>
              <a:t> </a:t>
            </a:r>
            <a:r>
              <a:rPr lang="sr-Cyrl-BA" dirty="0" smtClean="0"/>
              <a:t>и</a:t>
            </a:r>
            <a:r>
              <a:rPr lang="vi-VN" dirty="0" smtClean="0"/>
              <a:t> </a:t>
            </a:r>
            <a:r>
              <a:rPr lang="sr-Cyrl-BA" dirty="0" smtClean="0"/>
              <a:t>презиме</a:t>
            </a:r>
            <a:r>
              <a:rPr lang="vi-VN" dirty="0" smtClean="0"/>
              <a:t> </a:t>
            </a:r>
            <a:r>
              <a:rPr lang="sr-Cyrl-BA" dirty="0" smtClean="0"/>
              <a:t>ученика</a:t>
            </a:r>
            <a:r>
              <a:rPr lang="vi-VN" dirty="0" smtClean="0"/>
              <a:t> </a:t>
            </a:r>
            <a:r>
              <a:rPr lang="sr-Cyrl-BA" dirty="0" smtClean="0"/>
              <a:t>искористити</a:t>
            </a:r>
            <a:r>
              <a:rPr lang="vi-VN" dirty="0" smtClean="0"/>
              <a:t> </a:t>
            </a:r>
            <a:r>
              <a:rPr lang="sr-Cyrl-BA" dirty="0" smtClean="0"/>
              <a:t>анимацију</a:t>
            </a:r>
            <a:r>
              <a:rPr lang="vi-VN" dirty="0" smtClean="0"/>
              <a:t> </a:t>
            </a:r>
            <a:r>
              <a:rPr lang="sr-Cyrl-BA" dirty="0" smtClean="0"/>
              <a:t>Одскок</a:t>
            </a:r>
            <a:r>
              <a:rPr lang="vi-VN" dirty="0" smtClean="0"/>
              <a:t>.</a:t>
            </a:r>
          </a:p>
          <a:p>
            <a:pPr fontAlgn="base"/>
            <a:r>
              <a:rPr lang="sr-Cyrl-BA" dirty="0" smtClean="0"/>
              <a:t>Комплетну</a:t>
            </a:r>
            <a:r>
              <a:rPr lang="vi-VN" dirty="0" smtClean="0"/>
              <a:t> </a:t>
            </a:r>
            <a:r>
              <a:rPr lang="sr-Cyrl-BA" dirty="0" smtClean="0"/>
              <a:t>презентацију</a:t>
            </a:r>
            <a:r>
              <a:rPr lang="vi-VN" dirty="0" smtClean="0"/>
              <a:t> </a:t>
            </a:r>
            <a:r>
              <a:rPr lang="sr-Cyrl-BA" dirty="0" smtClean="0"/>
              <a:t>обликовати</a:t>
            </a:r>
            <a:r>
              <a:rPr lang="vi-VN" dirty="0" smtClean="0"/>
              <a:t> </a:t>
            </a:r>
            <a:r>
              <a:rPr lang="sr-Cyrl-BA" dirty="0" smtClean="0"/>
              <a:t>тако</a:t>
            </a:r>
            <a:r>
              <a:rPr lang="vi-VN" dirty="0" smtClean="0"/>
              <a:t> </a:t>
            </a:r>
            <a:r>
              <a:rPr lang="sr-Cyrl-BA" dirty="0" smtClean="0"/>
              <a:t>да</a:t>
            </a:r>
            <a:r>
              <a:rPr lang="vi-VN" dirty="0" smtClean="0"/>
              <a:t> </a:t>
            </a:r>
            <a:r>
              <a:rPr lang="sr-Cyrl-BA" dirty="0" smtClean="0"/>
              <a:t>боја</a:t>
            </a:r>
            <a:r>
              <a:rPr lang="vi-VN" dirty="0" smtClean="0"/>
              <a:t> </a:t>
            </a:r>
            <a:r>
              <a:rPr lang="sr-Cyrl-BA" dirty="0" smtClean="0"/>
              <a:t>позадине</a:t>
            </a:r>
            <a:r>
              <a:rPr lang="vi-VN" dirty="0" smtClean="0"/>
              <a:t> </a:t>
            </a:r>
            <a:r>
              <a:rPr lang="sr-Cyrl-BA" dirty="0" smtClean="0"/>
              <a:t>буде</a:t>
            </a:r>
            <a:r>
              <a:rPr lang="vi-VN" dirty="0" smtClean="0"/>
              <a:t> </a:t>
            </a:r>
            <a:r>
              <a:rPr lang="sr-Cyrl-BA" dirty="0" smtClean="0"/>
              <a:t>свијетлоплава</a:t>
            </a:r>
            <a:r>
              <a:rPr lang="sr-Cyrl-RS" dirty="0" smtClean="0"/>
              <a:t>,</a:t>
            </a:r>
            <a:endParaRPr lang="vi-VN" dirty="0" smtClean="0"/>
          </a:p>
          <a:p>
            <a:pPr fontAlgn="base"/>
            <a:r>
              <a:rPr lang="sr-Cyrl-BA" dirty="0" smtClean="0"/>
              <a:t>Сваки</a:t>
            </a:r>
            <a:r>
              <a:rPr lang="vi-VN" dirty="0" smtClean="0"/>
              <a:t> </a:t>
            </a:r>
            <a:r>
              <a:rPr lang="sr-Cyrl-BA" dirty="0" smtClean="0"/>
              <a:t>ученик</a:t>
            </a:r>
            <a:r>
              <a:rPr lang="vi-VN" dirty="0" smtClean="0"/>
              <a:t> </a:t>
            </a:r>
            <a:r>
              <a:rPr lang="sr-Cyrl-BA" dirty="0" smtClean="0"/>
              <a:t>ће</a:t>
            </a:r>
            <a:r>
              <a:rPr lang="vi-VN" dirty="0" smtClean="0"/>
              <a:t> </a:t>
            </a:r>
            <a:r>
              <a:rPr lang="sr-Cyrl-BA" dirty="0" smtClean="0"/>
              <a:t>презентацији</a:t>
            </a:r>
            <a:r>
              <a:rPr lang="vi-VN" dirty="0" smtClean="0"/>
              <a:t> </a:t>
            </a:r>
            <a:r>
              <a:rPr lang="sr-Cyrl-BA" dirty="0" smtClean="0"/>
              <a:t>дати</a:t>
            </a:r>
            <a:r>
              <a:rPr lang="vi-VN" dirty="0" smtClean="0"/>
              <a:t> </a:t>
            </a:r>
            <a:r>
              <a:rPr lang="sr-Cyrl-BA" dirty="0" smtClean="0"/>
              <a:t>своје</a:t>
            </a:r>
            <a:r>
              <a:rPr lang="vi-VN" dirty="0" smtClean="0"/>
              <a:t> </a:t>
            </a:r>
            <a:r>
              <a:rPr lang="sr-Cyrl-BA" dirty="0" smtClean="0"/>
              <a:t>име</a:t>
            </a:r>
            <a:r>
              <a:rPr lang="vi-VN" dirty="0" smtClean="0"/>
              <a:t> </a:t>
            </a:r>
            <a:r>
              <a:rPr lang="sr-Cyrl-BA" dirty="0" smtClean="0"/>
              <a:t>и</a:t>
            </a:r>
            <a:r>
              <a:rPr lang="vi-VN" dirty="0" smtClean="0"/>
              <a:t> </a:t>
            </a:r>
            <a:r>
              <a:rPr lang="sr-Cyrl-BA" dirty="0" smtClean="0"/>
              <a:t>сачувати</a:t>
            </a:r>
            <a:r>
              <a:rPr lang="vi-VN" dirty="0" smtClean="0"/>
              <a:t> </a:t>
            </a:r>
            <a:r>
              <a:rPr lang="sr-Cyrl-BA" dirty="0" smtClean="0"/>
              <a:t>је</a:t>
            </a:r>
            <a:r>
              <a:rPr lang="vi-VN" dirty="0" smtClean="0"/>
              <a:t> </a:t>
            </a:r>
            <a:r>
              <a:rPr lang="sr-Cyrl-BA" dirty="0" smtClean="0"/>
              <a:t>у</a:t>
            </a:r>
            <a:r>
              <a:rPr lang="vi-VN" dirty="0" smtClean="0"/>
              <a:t> </a:t>
            </a:r>
            <a:r>
              <a:rPr lang="sr-Cyrl-BA" dirty="0" smtClean="0"/>
              <a:t>фолдеру</a:t>
            </a:r>
            <a:r>
              <a:rPr lang="vi-VN" dirty="0" smtClean="0"/>
              <a:t> </a:t>
            </a:r>
            <a:r>
              <a:rPr lang="sr-Cyrl-BA" dirty="0" smtClean="0"/>
              <a:t>ПП</a:t>
            </a:r>
            <a:r>
              <a:rPr lang="vi-VN" dirty="0" smtClean="0"/>
              <a:t> ( </a:t>
            </a:r>
            <a:r>
              <a:rPr lang="sr-Cyrl-BA" dirty="0" smtClean="0"/>
              <a:t>овај</a:t>
            </a:r>
            <a:r>
              <a:rPr lang="vi-VN" dirty="0" smtClean="0"/>
              <a:t> </a:t>
            </a:r>
            <a:r>
              <a:rPr lang="sr-Cyrl-BA" dirty="0" smtClean="0"/>
              <a:t>фолдер</a:t>
            </a:r>
            <a:r>
              <a:rPr lang="vi-VN" dirty="0" smtClean="0"/>
              <a:t> </a:t>
            </a:r>
            <a:r>
              <a:rPr lang="sr-Cyrl-BA" dirty="0" smtClean="0"/>
              <a:t>ће</a:t>
            </a:r>
            <a:r>
              <a:rPr lang="vi-VN" dirty="0" smtClean="0"/>
              <a:t> </a:t>
            </a:r>
            <a:r>
              <a:rPr lang="sr-Cyrl-BA" dirty="0" smtClean="0"/>
              <a:t>сваки</a:t>
            </a:r>
            <a:r>
              <a:rPr lang="vi-VN" dirty="0" smtClean="0"/>
              <a:t> </a:t>
            </a:r>
            <a:r>
              <a:rPr lang="sr-Cyrl-BA" dirty="0" smtClean="0"/>
              <a:t>ученик</a:t>
            </a:r>
            <a:r>
              <a:rPr lang="vi-VN" dirty="0" smtClean="0"/>
              <a:t> </a:t>
            </a:r>
            <a:r>
              <a:rPr lang="sr-Cyrl-BA" dirty="0" smtClean="0"/>
              <a:t>направити</a:t>
            </a:r>
            <a:r>
              <a:rPr lang="vi-VN" dirty="0" smtClean="0"/>
              <a:t> </a:t>
            </a:r>
            <a:r>
              <a:rPr lang="sr-Cyrl-BA" dirty="0" smtClean="0"/>
              <a:t>на</a:t>
            </a:r>
            <a:r>
              <a:rPr lang="vi-VN" dirty="0" smtClean="0"/>
              <a:t> </a:t>
            </a:r>
            <a:r>
              <a:rPr lang="sr-Cyrl-BA" dirty="0" smtClean="0"/>
              <a:t>диску</a:t>
            </a:r>
            <a:r>
              <a:rPr lang="vi-VN" dirty="0" smtClean="0"/>
              <a:t> </a:t>
            </a:r>
            <a:r>
              <a:rPr lang="sr-Cyrl-BA" dirty="0" smtClean="0"/>
              <a:t>Ц</a:t>
            </a:r>
            <a:r>
              <a:rPr lang="vi-VN" dirty="0" smtClean="0"/>
              <a:t>).</a:t>
            </a:r>
          </a:p>
          <a:p>
            <a:pPr marL="346075" indent="-346075">
              <a:buNone/>
            </a:pPr>
            <a:endParaRPr lang="sr-Cyrl-RS" dirty="0" smtClean="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0" y="2512770"/>
            <a:ext cx="8704185" cy="3512215"/>
          </a:xfrm>
        </p:spPr>
        <p:txBody>
          <a:bodyPr>
            <a:normAutofit/>
          </a:bodyPr>
          <a:lstStyle/>
          <a:p>
            <a:pPr marL="346075" indent="-346075">
              <a:buNone/>
            </a:pPr>
            <a:r>
              <a:rPr lang="sr-Cyrl-RS" dirty="0" smtClean="0"/>
              <a:t>		Литература:</a:t>
            </a:r>
          </a:p>
          <a:p>
            <a:pPr marL="346075" indent="-346075"/>
            <a:r>
              <a:rPr lang="sr-Cyrl-RS" dirty="0" smtClean="0"/>
              <a:t>Др Владимир Пољак, </a:t>
            </a:r>
            <a:r>
              <a:rPr lang="sr-Cyrl-BA" dirty="0" smtClean="0"/>
              <a:t>Систематизирање</a:t>
            </a:r>
            <a:r>
              <a:rPr lang="sr-Cyrl-RS" dirty="0" smtClean="0"/>
              <a:t> наставних садржаја, Загреб 1965. година</a:t>
            </a:r>
          </a:p>
          <a:p>
            <a:pPr marL="346075" indent="-346075"/>
            <a:r>
              <a:rPr lang="sr-Cyrl-RS" dirty="0" smtClean="0"/>
              <a:t>Др Велимир Сотировић, Методика инфорамтике, Универзитет у Новом Саду, Зрењанин 2000. године,</a:t>
            </a:r>
          </a:p>
          <a:p>
            <a:pPr marL="346075" indent="-346075"/>
            <a:r>
              <a:rPr lang="sr-Cyrl-RS" dirty="0" smtClean="0"/>
              <a:t>Младен Вилотијевић, Дидактика 3 организација наставе, Учитељски факултет Београд, 1999. </a:t>
            </a:r>
            <a:r>
              <a:rPr lang="sr-Cyrl-RS" smtClean="0"/>
              <a:t>године</a:t>
            </a:r>
            <a:endParaRPr lang="sr-Cyrl-RS" dirty="0" smtClean="0"/>
          </a:p>
          <a:p>
            <a:pPr marL="346075" indent="-346075"/>
            <a:endParaRPr lang="sr-Cyrl-RS" dirty="0" smtClean="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2281425" y="680309"/>
            <a:ext cx="6710785" cy="5955495"/>
          </a:xfrm>
        </p:spPr>
        <p:txBody>
          <a:bodyPr>
            <a:normAutofit fontScale="77500" lnSpcReduction="20000"/>
          </a:bodyPr>
          <a:lstStyle/>
          <a:p>
            <a:r>
              <a:rPr lang="sr-Cyrl-RS" sz="3200" b="1" dirty="0" smtClean="0"/>
              <a:t>Систематизација</a:t>
            </a:r>
            <a:r>
              <a:rPr lang="sr-Cyrl-RS" sz="3200" dirty="0" smtClean="0"/>
              <a:t> је интелектуална активност којом човјек снагом свог интелекта сређује научене наставне садржаје како би створио прегледан систем знања.</a:t>
            </a:r>
          </a:p>
          <a:p>
            <a:pPr>
              <a:buNone/>
            </a:pPr>
            <a:endParaRPr lang="sr-Cyrl-RS" sz="3200" dirty="0" smtClean="0"/>
          </a:p>
          <a:p>
            <a:r>
              <a:rPr lang="sr-Cyrl-RS" sz="3200" dirty="0" smtClean="0"/>
              <a:t>Систематизација је мисаони процес којим се врши анализирање, повезивање и процјењивање знања, како би се формирао </a:t>
            </a:r>
            <a:r>
              <a:rPr lang="sr-Cyrl-RS" sz="3200" b="1" dirty="0" smtClean="0"/>
              <a:t>систем знања</a:t>
            </a:r>
            <a:r>
              <a:rPr lang="sr-Cyrl-RS" sz="3200" dirty="0" smtClean="0"/>
              <a:t>, односно како би се знање из краткорочног памћења превело у трајно знање.</a:t>
            </a:r>
          </a:p>
          <a:p>
            <a:endParaRPr lang="sr-Cyrl-RS" sz="3200" dirty="0" smtClean="0"/>
          </a:p>
          <a:p>
            <a:r>
              <a:rPr lang="sr-Cyrl-RS" sz="3200" dirty="0" smtClean="0"/>
              <a:t>Поред форимирања система знања систеамтизација омогућава </a:t>
            </a:r>
            <a:r>
              <a:rPr lang="sr-Cyrl-RS" sz="3200" b="1" dirty="0" smtClean="0"/>
              <a:t>уочавање празнина у сопственом знању</a:t>
            </a:r>
            <a:r>
              <a:rPr lang="sr-Cyrl-RS" sz="3200" dirty="0" smtClean="0"/>
              <a:t> те даје смејрнице у ком правцу ићи како би се оне попуниле.</a:t>
            </a:r>
          </a:p>
          <a:p>
            <a:pPr>
              <a:buNone/>
            </a:pPr>
            <a:endParaRPr lang="en-US" sz="3200" dirty="0" smtClean="0"/>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1670" y="2207360"/>
            <a:ext cx="7779720" cy="4275740"/>
          </a:xfrm>
        </p:spPr>
        <p:txBody>
          <a:bodyPr>
            <a:normAutofit/>
          </a:bodyPr>
          <a:lstStyle/>
          <a:p>
            <a:pPr>
              <a:buNone/>
            </a:pPr>
            <a:r>
              <a:rPr lang="sr-Cyrl-RS" dirty="0" smtClean="0"/>
              <a:t>У нашем систему образовања систематизацији се придаје мали или, у неким случајевима никакав, значај. </a:t>
            </a:r>
            <a:endParaRPr lang="sr-Cyrl-RS" sz="1600" dirty="0" smtClean="0"/>
          </a:p>
          <a:p>
            <a:pPr>
              <a:buNone/>
            </a:pPr>
            <a:r>
              <a:rPr lang="sr-Cyrl-RS" dirty="0" smtClean="0"/>
              <a:t>Када млади човјек заврши средњу школу од њега се очекује да зна самостално систематично радити и учити. Задатак је дакле наставника у основним и средњим школама да ученике томе науче.</a:t>
            </a:r>
            <a:endParaRPr lang="en-US" dirty="0" smtClean="0"/>
          </a:p>
          <a:p>
            <a:pPr>
              <a:buNone/>
            </a:pPr>
            <a:endParaRPr lang="sr-Cyrl-RS" dirty="0" smtClean="0"/>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1670" y="2207360"/>
            <a:ext cx="7779720" cy="4275740"/>
          </a:xfrm>
        </p:spPr>
        <p:txBody>
          <a:bodyPr/>
          <a:lstStyle/>
          <a:p>
            <a:pPr>
              <a:buNone/>
            </a:pPr>
            <a:r>
              <a:rPr lang="sr-Cyrl-RS" dirty="0" smtClean="0"/>
              <a:t>Основне карактеристике систематизације су:</a:t>
            </a:r>
          </a:p>
          <a:p>
            <a:r>
              <a:rPr lang="sr-Cyrl-BA" dirty="0" smtClean="0"/>
              <a:t>Н</a:t>
            </a:r>
            <a:r>
              <a:rPr lang="sr-Cyrl-RS" dirty="0" smtClean="0"/>
              <a:t>еопходна је када се научи велика количина наставних садржаја,</a:t>
            </a:r>
          </a:p>
          <a:p>
            <a:r>
              <a:rPr lang="sr-Cyrl-BA" dirty="0" smtClean="0"/>
              <a:t>С</a:t>
            </a:r>
            <a:r>
              <a:rPr lang="sr-Cyrl-RS" dirty="0" smtClean="0"/>
              <a:t>истематизација је могућа једино посредством мишљења,</a:t>
            </a:r>
          </a:p>
          <a:p>
            <a:r>
              <a:rPr lang="sr-Cyrl-BA" dirty="0" smtClean="0"/>
              <a:t>П</a:t>
            </a:r>
            <a:r>
              <a:rPr lang="sr-Cyrl-RS" dirty="0" smtClean="0"/>
              <a:t>риликом систеамтизације одређују се тачке на која се ослањају знања – упоришне тачке,</a:t>
            </a:r>
          </a:p>
          <a:p>
            <a:r>
              <a:rPr lang="sr-Cyrl-BA" dirty="0" smtClean="0"/>
              <a:t>О</a:t>
            </a:r>
            <a:r>
              <a:rPr lang="sr-Cyrl-RS" dirty="0" smtClean="0"/>
              <a:t>ко ових тачака концентришу се појединости, али тако да се формирају функционалне везе,</a:t>
            </a:r>
            <a:endParaRPr lang="en-US" dirty="0"/>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1670" y="2360065"/>
            <a:ext cx="8398775" cy="3970330"/>
          </a:xfrm>
        </p:spPr>
        <p:txBody>
          <a:bodyPr>
            <a:normAutofit/>
          </a:bodyPr>
          <a:lstStyle/>
          <a:p>
            <a:r>
              <a:rPr lang="sr-Cyrl-RS" dirty="0" smtClean="0"/>
              <a:t>Потребно је водити рачуна да ни један систем знања није затворен, већ мора бити флексибилан и отворен за непрекидно додавање нових знања.</a:t>
            </a:r>
          </a:p>
          <a:p>
            <a:r>
              <a:rPr lang="sr-Cyrl-RS" dirty="0" smtClean="0"/>
              <a:t>Потребно је имати у виду да научени наставни садржаји  без систематизације тј. без изграђеног система знања представљају гомилу неповезаних чињеница које се у свакодневном животу и раду не могу користити.</a:t>
            </a:r>
            <a:endParaRPr lang="en-US" dirty="0"/>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143555" y="2818180"/>
            <a:ext cx="8704185" cy="3035058"/>
          </a:xfrm>
        </p:spPr>
        <p:txBody>
          <a:bodyPr>
            <a:normAutofit/>
          </a:bodyPr>
          <a:lstStyle/>
          <a:p>
            <a:r>
              <a:rPr lang="sr-Cyrl-BA" sz="2800" dirty="0" smtClean="0"/>
              <a:t>П</a:t>
            </a:r>
            <a:r>
              <a:rPr lang="sr-Cyrl-RS" sz="2800" dirty="0" smtClean="0"/>
              <a:t>риликом припремања систематизације потебно је да се:</a:t>
            </a:r>
          </a:p>
          <a:p>
            <a:pPr>
              <a:buNone/>
            </a:pPr>
            <a:r>
              <a:rPr lang="sr-Cyrl-RS" sz="2800" dirty="0" smtClean="0"/>
              <a:t>     1.  дефинишу упоришне тачке,</a:t>
            </a:r>
          </a:p>
          <a:p>
            <a:pPr>
              <a:buNone/>
            </a:pPr>
            <a:r>
              <a:rPr lang="sr-Cyrl-RS" sz="2800" dirty="0" smtClean="0"/>
              <a:t>     2.  око упоришних тачака потебно је концентрисати      појединости.</a:t>
            </a:r>
            <a:endParaRPr lang="en-US" sz="2800" dirty="0" smtClean="0"/>
          </a:p>
        </p:txBody>
      </p:sp>
      <p:sp>
        <p:nvSpPr>
          <p:cNvPr id="9" name="Title 8"/>
          <p:cNvSpPr>
            <a:spLocks noGrp="1"/>
          </p:cNvSpPr>
          <p:nvPr>
            <p:ph type="title"/>
          </p:nvPr>
        </p:nvSpPr>
        <p:spPr>
          <a:xfrm>
            <a:off x="2739540" y="1291130"/>
            <a:ext cx="6404460" cy="916230"/>
          </a:xfrm>
        </p:spPr>
        <p:txBody>
          <a:bodyPr>
            <a:normAutofit/>
          </a:bodyPr>
          <a:lstStyle/>
          <a:p>
            <a:r>
              <a:rPr lang="sr-Cyrl-RS" dirty="0" smtClean="0">
                <a:solidFill>
                  <a:schemeClr val="tx1"/>
                </a:solidFill>
              </a:rPr>
              <a:t>Припремање систематизације:</a:t>
            </a:r>
            <a:endParaRPr lang="en-US" dirty="0">
              <a:solidFill>
                <a:schemeClr val="tx1"/>
              </a:solidFill>
            </a:endParaRPr>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296260" y="3734410"/>
            <a:ext cx="8704185" cy="2984610"/>
          </a:xfrm>
        </p:spPr>
        <p:txBody>
          <a:bodyPr>
            <a:normAutofit/>
          </a:bodyPr>
          <a:lstStyle/>
          <a:p>
            <a:pPr marL="514350" indent="-514350">
              <a:buAutoNum type="arabicPeriod"/>
            </a:pPr>
            <a:r>
              <a:rPr lang="sr-Cyrl-BA" sz="2800" dirty="0" smtClean="0"/>
              <a:t>О</a:t>
            </a:r>
            <a:r>
              <a:rPr lang="sr-Cyrl-RS" sz="2800" dirty="0" smtClean="0"/>
              <a:t>бзиром на тематику – најчешћи облик,</a:t>
            </a:r>
          </a:p>
          <a:p>
            <a:pPr marL="514350" indent="-514350">
              <a:buAutoNum type="arabicPeriod"/>
            </a:pPr>
            <a:endParaRPr lang="sr-Cyrl-RS" sz="2800" dirty="0" smtClean="0"/>
          </a:p>
          <a:p>
            <a:pPr marL="514350" indent="-514350">
              <a:buAutoNum type="arabicPeriod"/>
            </a:pPr>
            <a:r>
              <a:rPr lang="sr-Cyrl-BA" sz="2800" dirty="0" smtClean="0"/>
              <a:t>О</a:t>
            </a:r>
            <a:r>
              <a:rPr lang="sr-Cyrl-RS" sz="2800" dirty="0" smtClean="0"/>
              <a:t>бзиром на развојно кретање – погодно за систематизацију наставних садржаја који се односе на развој, процесе, кретање (нпр. систеамтазијација развоја рачунара),</a:t>
            </a:r>
          </a:p>
        </p:txBody>
      </p:sp>
      <p:sp>
        <p:nvSpPr>
          <p:cNvPr id="3" name="TextBox 2"/>
          <p:cNvSpPr txBox="1"/>
          <p:nvPr/>
        </p:nvSpPr>
        <p:spPr>
          <a:xfrm>
            <a:off x="287110" y="2360065"/>
            <a:ext cx="8856890" cy="523220"/>
          </a:xfrm>
          <a:prstGeom prst="rect">
            <a:avLst/>
          </a:prstGeom>
          <a:noFill/>
        </p:spPr>
        <p:txBody>
          <a:bodyPr wrap="square" rtlCol="0">
            <a:spAutoFit/>
          </a:bodyPr>
          <a:lstStyle/>
          <a:p>
            <a:r>
              <a:rPr lang="sr-Cyrl-RS" sz="2800" b="1" dirty="0" smtClean="0"/>
              <a:t>Типови систематизације обзиром на упоришне тачке</a:t>
            </a:r>
            <a:endParaRPr lang="en-US" sz="2800" b="1" dirty="0"/>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143555" y="2429555"/>
            <a:ext cx="8704185" cy="4428445"/>
          </a:xfrm>
        </p:spPr>
        <p:txBody>
          <a:bodyPr>
            <a:normAutofit fontScale="92500"/>
          </a:bodyPr>
          <a:lstStyle/>
          <a:p>
            <a:pPr marL="346075" indent="-346075">
              <a:buNone/>
            </a:pPr>
            <a:r>
              <a:rPr lang="sr-Cyrl-RS" sz="2800" dirty="0" smtClean="0"/>
              <a:t>3. Обзиром на хронолошки слијед – слична претходној, али основна карактеристика није развојни процес већ вријеме. Најчешће се користи у изучавању историје</a:t>
            </a:r>
          </a:p>
          <a:p>
            <a:pPr marL="346075" indent="-346075">
              <a:buNone/>
            </a:pPr>
            <a:endParaRPr lang="sr-Cyrl-RS" sz="2800" dirty="0" smtClean="0"/>
          </a:p>
          <a:p>
            <a:pPr marL="346075" indent="-346075">
              <a:buNone/>
            </a:pPr>
            <a:r>
              <a:rPr lang="sr-Cyrl-RS" sz="2800" dirty="0" smtClean="0"/>
              <a:t>4. </a:t>
            </a:r>
            <a:r>
              <a:rPr lang="sr-Cyrl-BA" sz="2800" dirty="0" smtClean="0"/>
              <a:t>О</a:t>
            </a:r>
            <a:r>
              <a:rPr lang="sr-Cyrl-RS" sz="2800" dirty="0" smtClean="0"/>
              <a:t>бзиром на квантитет података – основна карактеристика је количина, множина, величина (на овај начин систеамтизују се садржаји са мноштвом квантитативних података, погодни за систематизацију у настави географије, у информатици нпр. систематизација спољне меморије према величини)</a:t>
            </a:r>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715</TotalTime>
  <Words>1444</Words>
  <Application>Microsoft Office PowerPoint</Application>
  <PresentationFormat>On-screen Show (4:3)</PresentationFormat>
  <Paragraphs>93</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СИСТЕМАТИЗАЦИЈА ЗНАЊА</vt:lpstr>
      <vt:lpstr>Значење појмова </vt:lpstr>
      <vt:lpstr>Slide 3</vt:lpstr>
      <vt:lpstr>Slide 4</vt:lpstr>
      <vt:lpstr>Slide 5</vt:lpstr>
      <vt:lpstr>Slide 6</vt:lpstr>
      <vt:lpstr>Припремање систематизације:</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Aleksandra Stankovic</cp:lastModifiedBy>
  <cp:revision>90</cp:revision>
  <dcterms:created xsi:type="dcterms:W3CDTF">2013-08-21T19:17:07Z</dcterms:created>
  <dcterms:modified xsi:type="dcterms:W3CDTF">2018-07-25T10:34:43Z</dcterms:modified>
</cp:coreProperties>
</file>