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7" r:id="rId11"/>
    <p:sldId id="272" r:id="rId12"/>
    <p:sldId id="258" r:id="rId13"/>
    <p:sldId id="268" r:id="rId14"/>
    <p:sldId id="269" r:id="rId15"/>
    <p:sldId id="275" r:id="rId16"/>
    <p:sldId id="270" r:id="rId17"/>
    <p:sldId id="271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981199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“</a:t>
            </a:r>
            <a:r>
              <a:rPr lang="sr-Cyrl-BA" dirty="0" smtClean="0"/>
              <a:t>Капетан Џон Пиплфокс”</a:t>
            </a:r>
            <a:br>
              <a:rPr lang="sr-Cyrl-BA" dirty="0" smtClean="0"/>
            </a:br>
            <a:r>
              <a:rPr lang="sr-Cyrl-BA" dirty="0" smtClean="0"/>
              <a:t>Душан Радовић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4572000" cy="2286000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-пројект метод</a:t>
            </a:r>
          </a:p>
          <a:p>
            <a:r>
              <a:rPr lang="sr-Cyrl-BA" dirty="0" smtClean="0"/>
              <a:t>Наставник: Јелена Остојић</a:t>
            </a:r>
          </a:p>
          <a:p>
            <a:r>
              <a:rPr lang="sr-Cyrl-BA" dirty="0" smtClean="0"/>
              <a:t>Разред и одјељење: </a:t>
            </a:r>
            <a:r>
              <a:rPr lang="sr-Latn-BA" dirty="0" smtClean="0"/>
              <a:t>V</a:t>
            </a:r>
            <a:r>
              <a:rPr lang="sr-Cyrl-BA" dirty="0" smtClean="0"/>
              <a:t> 3</a:t>
            </a:r>
          </a:p>
          <a:p>
            <a:r>
              <a:rPr lang="sr-Cyrl-BA" dirty="0" smtClean="0"/>
              <a:t>ОШ “Вук Караџић” Нови </a:t>
            </a:r>
            <a:r>
              <a:rPr lang="sr-Cyrl-BA" dirty="0" smtClean="0"/>
              <a:t>Град</a:t>
            </a:r>
            <a:endParaRPr lang="sr-Latn-BA" dirty="0" smtClean="0"/>
          </a:p>
          <a:p>
            <a:r>
              <a:rPr lang="sr-Cyrl-BA" dirty="0" smtClean="0"/>
              <a:t>Школска 2016/17. </a:t>
            </a:r>
            <a:r>
              <a:rPr lang="sr-Cyrl-BA" smtClean="0"/>
              <a:t>година</a:t>
            </a:r>
            <a:endParaRPr lang="sr-Latn-BA" dirty="0" smtClean="0"/>
          </a:p>
          <a:p>
            <a:endParaRPr lang="sr-Latn-BA" dirty="0"/>
          </a:p>
        </p:txBody>
      </p:sp>
      <p:pic>
        <p:nvPicPr>
          <p:cNvPr id="4" name="Picture 3" descr="Srodna sli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3705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Ostojic\AppData\Local\Microsoft\Windows\INetCache\Content.Word\20161208_1544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81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Ostojic\AppData\Local\Microsoft\Windows\INetCache\Content.Word\20161208_1544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66800"/>
            <a:ext cx="266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27860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636693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314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715000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Музичка култура</a:t>
            </a:r>
          </a:p>
          <a:p>
            <a:pPr marL="514350" indent="-514350">
              <a:buNone/>
            </a:pPr>
            <a:r>
              <a:rPr lang="sr-Cyrl-BA" dirty="0" smtClean="0"/>
              <a:t>1. Активност</a:t>
            </a:r>
          </a:p>
          <a:p>
            <a:pPr marL="514350" indent="-514350">
              <a:buNone/>
            </a:pPr>
            <a:r>
              <a:rPr lang="sr-Cyrl-BA" dirty="0" smtClean="0"/>
              <a:t> - осмишљавање мелодије </a:t>
            </a:r>
          </a:p>
          <a:p>
            <a:pPr marL="514350" indent="-514350">
              <a:buNone/>
            </a:pPr>
            <a:r>
              <a:rPr lang="sr-Cyrl-BA" dirty="0" smtClean="0"/>
              <a:t>       На основу текста пјесме коју пјевају гусари Душка Радовића осмишљена је мелодија. </a:t>
            </a:r>
          </a:p>
          <a:p>
            <a:pPr marL="514350" indent="-514350">
              <a:buFontTx/>
              <a:buChar char="-"/>
            </a:pPr>
            <a:r>
              <a:rPr lang="sr-Cyrl-BA" dirty="0" smtClean="0"/>
              <a:t>прилагођавање текста пјесме</a:t>
            </a:r>
          </a:p>
          <a:p>
            <a:pPr marL="514350" indent="-514350">
              <a:buNone/>
            </a:pPr>
            <a:r>
              <a:rPr lang="sr-Cyrl-BA" dirty="0" smtClean="0"/>
              <a:t>        На мелодију пјесме “Морски вук” коју изводи дјечији хор  “Врапчићи”  осмишљен је текст који је прилагођен представи (наставник), </a:t>
            </a:r>
          </a:p>
          <a:p>
            <a:pPr marL="514350" indent="-514350">
              <a:buNone/>
            </a:pPr>
            <a:r>
              <a:rPr lang="sr-Cyrl-BA" dirty="0" smtClean="0"/>
              <a:t>2. Активност</a:t>
            </a:r>
          </a:p>
          <a:p>
            <a:pPr marL="514350" indent="-514350">
              <a:buNone/>
            </a:pPr>
            <a:r>
              <a:rPr lang="sr-Cyrl-BA" dirty="0" smtClean="0"/>
              <a:t>-учење пјесама</a:t>
            </a:r>
          </a:p>
          <a:p>
            <a:pPr marL="514350" indent="-514350">
              <a:buNone/>
            </a:pPr>
            <a:r>
              <a:rPr lang="sr-Cyrl-BA" dirty="0" smtClean="0"/>
              <a:t>3. Активност</a:t>
            </a:r>
          </a:p>
          <a:p>
            <a:pPr marL="514350" indent="-514350">
              <a:buNone/>
            </a:pPr>
            <a:r>
              <a:rPr lang="sr-Cyrl-BA" dirty="0" smtClean="0"/>
              <a:t>-увјежбавање пјесама </a:t>
            </a:r>
          </a:p>
          <a:p>
            <a:pPr marL="514350" indent="-514350">
              <a:buNone/>
            </a:pP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838200"/>
            <a:ext cx="3352800" cy="48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33400"/>
            <a:ext cx="32004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r-Cyrl-B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Оригиналан текст пјесме из књиге: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r-Latn-B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263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sr-Latn-C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5334">
            <a:off x="937897" y="2745304"/>
            <a:ext cx="2305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BA" dirty="0" smtClean="0"/>
              <a:t>    Пјесма „Морски  вук“  </a:t>
            </a:r>
            <a:endParaRPr lang="sr-Latn-BA" dirty="0" smtClean="0"/>
          </a:p>
          <a:p>
            <a:pPr>
              <a:buNone/>
            </a:pPr>
            <a:r>
              <a:rPr lang="sr-Cyrl-BA" b="1" dirty="0" smtClean="0"/>
              <a:t>Он је страх и трепет мора, </a:t>
            </a:r>
          </a:p>
          <a:p>
            <a:pPr>
              <a:buNone/>
            </a:pPr>
            <a:r>
              <a:rPr lang="sr-Cyrl-BA" b="1" dirty="0" smtClean="0"/>
              <a:t>стари гусар ових гора,</a:t>
            </a:r>
            <a:endParaRPr lang="sr-Latn-BA" dirty="0" smtClean="0"/>
          </a:p>
          <a:p>
            <a:pPr>
              <a:buNone/>
            </a:pPr>
            <a:r>
              <a:rPr lang="sr-Cyrl-BA" b="1" dirty="0" smtClean="0"/>
              <a:t>нема тога океана </a:t>
            </a:r>
          </a:p>
          <a:p>
            <a:pPr>
              <a:buNone/>
            </a:pPr>
            <a:r>
              <a:rPr lang="sr-Cyrl-BA" b="1" dirty="0" smtClean="0"/>
              <a:t>коме неће наћи мана.</a:t>
            </a:r>
            <a:endParaRPr lang="sr-Latn-BA" dirty="0" smtClean="0"/>
          </a:p>
          <a:p>
            <a:pPr>
              <a:buNone/>
            </a:pPr>
            <a:r>
              <a:rPr lang="sr-Cyrl-BA" b="1" dirty="0" smtClean="0"/>
              <a:t>Он је к`о капетан Кука, </a:t>
            </a:r>
          </a:p>
          <a:p>
            <a:pPr>
              <a:buNone/>
            </a:pPr>
            <a:r>
              <a:rPr lang="sr-Cyrl-BA" b="1" dirty="0" smtClean="0"/>
              <a:t>никад њему није мука,</a:t>
            </a:r>
            <a:endParaRPr lang="sr-Latn-BA" dirty="0" smtClean="0"/>
          </a:p>
          <a:p>
            <a:pPr>
              <a:buNone/>
            </a:pPr>
            <a:r>
              <a:rPr lang="sr-Cyrl-BA" b="1" dirty="0" smtClean="0"/>
              <a:t>За њега су морске раже, </a:t>
            </a:r>
          </a:p>
          <a:p>
            <a:pPr>
              <a:buNone/>
            </a:pPr>
            <a:r>
              <a:rPr lang="sr-Cyrl-BA" b="1" dirty="0" smtClean="0"/>
              <a:t>што су веће то су драже.</a:t>
            </a:r>
            <a:endParaRPr lang="sr-Latn-BA" dirty="0" smtClean="0"/>
          </a:p>
          <a:p>
            <a:pPr>
              <a:buNone/>
            </a:pPr>
            <a:r>
              <a:rPr lang="sr-Cyrl-BA" b="1" dirty="0" smtClean="0"/>
              <a:t>Морски пси  и друге але, </a:t>
            </a:r>
          </a:p>
          <a:p>
            <a:pPr>
              <a:buNone/>
            </a:pPr>
            <a:r>
              <a:rPr lang="sr-Cyrl-BA" b="1" dirty="0" smtClean="0"/>
              <a:t>за њега су маце мале.</a:t>
            </a:r>
            <a:endParaRPr lang="sr-Latn-BA" dirty="0" smtClean="0"/>
          </a:p>
          <a:p>
            <a:pPr>
              <a:buNone/>
            </a:pPr>
            <a:r>
              <a:rPr lang="sr-Cyrl-BA" b="1" dirty="0" smtClean="0"/>
              <a:t>Ту за њега тајни нема, </a:t>
            </a:r>
          </a:p>
          <a:p>
            <a:pPr>
              <a:buNone/>
            </a:pPr>
            <a:r>
              <a:rPr lang="sr-Cyrl-BA" b="1" dirty="0" smtClean="0"/>
              <a:t>он све рјеши без проблема.</a:t>
            </a:r>
            <a:endParaRPr lang="sr-Latn-B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685800"/>
            <a:ext cx="32004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sr-Latn-B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Rezultat slika za n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733800" cy="2658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4000" dirty="0" smtClean="0">
                <a:solidFill>
                  <a:schemeClr val="tx1"/>
                </a:solidFill>
                <a:latin typeface="+mn-lt"/>
              </a:rPr>
              <a:t>Дошли смо раније у школу и припремили сцену.</a:t>
            </a:r>
            <a:endParaRPr lang="sr-Latn-BA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019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r-Cyrl-BA" dirty="0" smtClean="0"/>
              <a:t>    </a:t>
            </a:r>
            <a:endParaRPr lang="sr-Latn-BA" dirty="0" smtClean="0"/>
          </a:p>
          <a:p>
            <a:pPr algn="just">
              <a:buNone/>
            </a:pPr>
            <a:r>
              <a:rPr lang="sr-Latn-BA" dirty="0" smtClean="0"/>
              <a:t>    </a:t>
            </a:r>
            <a:r>
              <a:rPr lang="sr-Cyrl-BA" dirty="0" smtClean="0"/>
              <a:t>	</a:t>
            </a:r>
          </a:p>
          <a:p>
            <a:pPr algn="just">
              <a:buNone/>
            </a:pPr>
            <a:r>
              <a:rPr lang="sr-Cyrl-BA" sz="5100" dirty="0" smtClean="0"/>
              <a:t>     Било је веома лијепо радити на </a:t>
            </a:r>
          </a:p>
          <a:p>
            <a:pPr algn="just">
              <a:buNone/>
            </a:pPr>
            <a:r>
              <a:rPr lang="sr-Cyrl-BA" sz="5100" dirty="0" smtClean="0"/>
              <a:t>овом пројекту. Ученици су били </a:t>
            </a:r>
          </a:p>
          <a:p>
            <a:pPr algn="just">
              <a:buNone/>
            </a:pPr>
            <a:r>
              <a:rPr lang="sr-Cyrl-BA" sz="5100" dirty="0" smtClean="0"/>
              <a:t>заинтересовани и активни. </a:t>
            </a:r>
          </a:p>
          <a:p>
            <a:pPr algn="just">
              <a:buNone/>
            </a:pPr>
            <a:r>
              <a:rPr lang="sr-Cyrl-BA" sz="5100" dirty="0" smtClean="0"/>
              <a:t>Свакодневно су вјежбали своје улоге, </a:t>
            </a:r>
          </a:p>
          <a:p>
            <a:pPr algn="just">
              <a:buNone/>
            </a:pPr>
            <a:r>
              <a:rPr lang="sr-Cyrl-BA" sz="5100" dirty="0" smtClean="0"/>
              <a:t>уживали у раду који им је био као игра. </a:t>
            </a:r>
          </a:p>
          <a:p>
            <a:pPr algn="just">
              <a:buNone/>
            </a:pPr>
            <a:r>
              <a:rPr lang="sr-Cyrl-BA" sz="5100" dirty="0" smtClean="0"/>
              <a:t>Кроз  рад су научили  да се ослањају</a:t>
            </a:r>
          </a:p>
          <a:p>
            <a:pPr algn="just">
              <a:buNone/>
            </a:pPr>
            <a:r>
              <a:rPr lang="sr-Cyrl-BA" sz="5100" dirty="0" smtClean="0"/>
              <a:t> једни на  друге,  да  дјелују као тим, </a:t>
            </a:r>
          </a:p>
          <a:p>
            <a:pPr algn="just">
              <a:buNone/>
            </a:pPr>
            <a:r>
              <a:rPr lang="sr-Cyrl-BA" sz="5100" dirty="0" smtClean="0"/>
              <a:t>јер једино на тај начин могу постићи</a:t>
            </a:r>
          </a:p>
          <a:p>
            <a:pPr algn="just">
              <a:buNone/>
            </a:pPr>
            <a:r>
              <a:rPr lang="sr-Cyrl-BA" sz="5100" dirty="0" smtClean="0"/>
              <a:t>заједнички циљ. Наставник је,као</a:t>
            </a:r>
          </a:p>
          <a:p>
            <a:pPr algn="just">
              <a:buNone/>
            </a:pPr>
            <a:r>
              <a:rPr lang="sr-Cyrl-BA" sz="5100" dirty="0" smtClean="0"/>
              <a:t> водитељ, усмјеравао рад ученика</a:t>
            </a:r>
            <a:r>
              <a:rPr lang="sr-Cyrl-BA" sz="4400" dirty="0" smtClean="0"/>
              <a:t>.</a:t>
            </a:r>
          </a:p>
          <a:p>
            <a:pPr algn="just">
              <a:buNone/>
            </a:pPr>
            <a:r>
              <a:rPr lang="sr-Cyrl-BA" sz="4400" dirty="0" smtClean="0"/>
              <a:t>     </a:t>
            </a:r>
            <a:r>
              <a:rPr lang="sr-Cyrl-BA" sz="5100" dirty="0" smtClean="0"/>
              <a:t>Извођење представе планирано је </a:t>
            </a:r>
          </a:p>
          <a:p>
            <a:pPr algn="just">
              <a:buNone/>
            </a:pPr>
            <a:r>
              <a:rPr lang="sr-Cyrl-BA" sz="5100" dirty="0" smtClean="0"/>
              <a:t>за сриједу, 14.12.2016. године у 13:30. </a:t>
            </a:r>
            <a:endParaRPr lang="sr-Latn-BA" sz="5100" dirty="0" smtClean="0"/>
          </a:p>
          <a:p>
            <a:pPr algn="just">
              <a:buNone/>
            </a:pPr>
            <a:r>
              <a:rPr lang="sr-Latn-BA" sz="5100" dirty="0" smtClean="0"/>
              <a:t>    </a:t>
            </a:r>
            <a:r>
              <a:rPr lang="sr-Cyrl-BA" sz="5100" dirty="0" smtClean="0"/>
              <a:t> </a:t>
            </a:r>
          </a:p>
          <a:p>
            <a:pPr algn="just">
              <a:buNone/>
            </a:pPr>
            <a:r>
              <a:rPr lang="sr-Cyrl-BA" dirty="0" smtClean="0"/>
              <a:t>    	</a:t>
            </a:r>
            <a:endParaRPr lang="sr-Latn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r>
              <a:rPr lang="sr-Cyrl-BA" dirty="0" smtClean="0"/>
              <a:t>	</a:t>
            </a:r>
          </a:p>
          <a:p>
            <a:pPr>
              <a:buNone/>
            </a:pPr>
            <a:endParaRPr lang="sr-Latn-B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30194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685800"/>
            <a:ext cx="92964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BA" sz="2800" dirty="0" smtClean="0"/>
              <a:t>Позвани су представници управе школе, родитељи ученика, као и сви наши другови из осталих одјељења.</a:t>
            </a:r>
            <a:endParaRPr lang="sr-Latn-BA" sz="2800" dirty="0" smtClean="0"/>
          </a:p>
          <a:p>
            <a:pPr algn="just">
              <a:buNone/>
            </a:pPr>
            <a:r>
              <a:rPr lang="sr-Latn-BA" sz="2400" dirty="0" smtClean="0"/>
              <a:t>    </a:t>
            </a:r>
            <a:r>
              <a:rPr lang="sr-Cyrl-BA" sz="2400" dirty="0" smtClean="0"/>
              <a:t> </a:t>
            </a:r>
          </a:p>
          <a:p>
            <a:pPr algn="ctr">
              <a:buNone/>
            </a:pPr>
            <a:endParaRPr lang="sr-Cyrl-BA" sz="2800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r>
              <a:rPr lang="sr-Cyrl-BA" sz="2400" dirty="0" smtClean="0"/>
              <a:t>             </a:t>
            </a:r>
            <a:endParaRPr lang="sr-Latn-BA" sz="2400" dirty="0" smtClean="0"/>
          </a:p>
          <a:p>
            <a:pPr>
              <a:buNone/>
            </a:pPr>
            <a:r>
              <a:rPr lang="sr-Cyrl-BA" sz="2400" dirty="0" smtClean="0"/>
              <a:t>                               </a:t>
            </a:r>
          </a:p>
          <a:p>
            <a:pPr>
              <a:buNone/>
            </a:pPr>
            <a:r>
              <a:rPr lang="sr-Cyrl-BA" sz="2800" dirty="0" smtClean="0"/>
              <a:t>                     </a:t>
            </a:r>
          </a:p>
          <a:p>
            <a:pPr>
              <a:buNone/>
            </a:pPr>
            <a:r>
              <a:rPr lang="sr-Cyrl-BA" sz="2400" dirty="0" smtClean="0"/>
              <a:t>           </a:t>
            </a:r>
            <a:endParaRPr lang="sr-Latn-BA" sz="2800" dirty="0" smtClean="0"/>
          </a:p>
          <a:p>
            <a:pPr>
              <a:buNone/>
            </a:pPr>
            <a:endParaRPr lang="sr-Cyrl-BA" sz="2400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Latn-BA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5362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sr-Cyrl-BA" sz="3600" dirty="0" smtClean="0">
                <a:solidFill>
                  <a:schemeClr val="tx1"/>
                </a:solidFill>
              </a:rPr>
              <a:t>Представа је успјешно изведена.</a:t>
            </a:r>
            <a:br>
              <a:rPr lang="sr-Cyrl-BA" sz="3600" dirty="0" smtClean="0">
                <a:solidFill>
                  <a:schemeClr val="tx1"/>
                </a:solidFill>
              </a:rPr>
            </a:br>
            <a:r>
              <a:rPr lang="sr-Cyrl-BA" sz="3600" dirty="0" smtClean="0">
                <a:solidFill>
                  <a:schemeClr val="tx1"/>
                </a:solidFill>
              </a:rPr>
              <a:t>Ево дијела атмосфере!!! </a:t>
            </a:r>
            <a:endParaRPr lang="sr-Latn-BA" sz="3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267200" cy="24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4191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41994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387491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4038599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429000"/>
            <a:ext cx="5486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705600"/>
          </a:xfrm>
        </p:spPr>
        <p:txBody>
          <a:bodyPr/>
          <a:lstStyle/>
          <a:p>
            <a:pPr algn="just">
              <a:buNone/>
            </a:pPr>
            <a:r>
              <a:rPr lang="sr-Cyrl-BA" sz="2800" dirty="0" smtClean="0"/>
              <a:t>     	У оквиру наставе српског језика ученици су, као обавезну лектиру, читали књигу “Капетан Џон Пиплфокс”. Ова књига настала је на основу радијске драме коју је 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1953.</a:t>
            </a:r>
            <a:r>
              <a:rPr lang="sr-Cyrl-BA" sz="2800" dirty="0" smtClean="0"/>
              <a:t> написао Душан Радовић.</a:t>
            </a:r>
          </a:p>
          <a:p>
            <a:pPr algn="just">
              <a:buNone/>
            </a:pPr>
            <a:r>
              <a:rPr lang="sr-Cyrl-BA" sz="2800" dirty="0" smtClean="0"/>
              <a:t>    	Читајући ову књигу, која је уједно и драмски текст, ученици су сами дошли на идеју да направе представу и одглуме Радовићеве гусаре.</a:t>
            </a:r>
          </a:p>
          <a:p>
            <a:pPr>
              <a:buNone/>
            </a:pPr>
            <a:endParaRPr lang="sr-Latn-BA" dirty="0"/>
          </a:p>
        </p:txBody>
      </p:sp>
      <p:pic>
        <p:nvPicPr>
          <p:cNvPr id="6" name="Picture 5" descr="Rezultat slika za kapetan d&amp;zcaron;on piplfok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33800"/>
            <a:ext cx="518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6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BA" sz="2800" dirty="0" smtClean="0"/>
              <a:t>	Жеља ученика била је довољна да почнемо радити на овом пројекту.</a:t>
            </a:r>
          </a:p>
          <a:p>
            <a:pPr algn="just">
              <a:buNone/>
            </a:pPr>
            <a:r>
              <a:rPr lang="sr-Cyrl-BA" sz="2800" dirty="0" smtClean="0"/>
              <a:t> Обухватили смо садржаје три предмета:</a:t>
            </a:r>
          </a:p>
          <a:p>
            <a:pPr algn="just">
              <a:buFont typeface="Arial" charset="0"/>
              <a:buChar char="•"/>
            </a:pPr>
            <a:r>
              <a:rPr lang="sr-Cyrl-BA" sz="2800" dirty="0" smtClean="0"/>
              <a:t>Српски језик – драматизација;</a:t>
            </a:r>
          </a:p>
          <a:p>
            <a:pPr algn="just">
              <a:buFont typeface="Arial" charset="0"/>
              <a:buChar char="•"/>
            </a:pPr>
            <a:r>
              <a:rPr lang="sr-Cyrl-BA" sz="2800" dirty="0" smtClean="0"/>
              <a:t>Ликовна култура – израда маски, реквизита и сцене;</a:t>
            </a:r>
          </a:p>
          <a:p>
            <a:pPr algn="just">
              <a:buFont typeface="Arial" charset="0"/>
              <a:buChar char="•"/>
            </a:pPr>
            <a:r>
              <a:rPr lang="sr-Cyrl-BA" sz="2800" dirty="0" smtClean="0"/>
              <a:t>Музичка култура </a:t>
            </a:r>
          </a:p>
          <a:p>
            <a:pPr algn="just">
              <a:buNone/>
            </a:pPr>
            <a:r>
              <a:rPr lang="sr-Cyrl-BA" sz="2800" dirty="0" smtClean="0"/>
              <a:t>– учење пјесама које </a:t>
            </a:r>
          </a:p>
          <a:p>
            <a:pPr algn="just">
              <a:buNone/>
            </a:pPr>
            <a:r>
              <a:rPr lang="sr-Cyrl-BA" sz="2800" dirty="0" smtClean="0"/>
              <a:t>прате драмски текст.</a:t>
            </a:r>
            <a:endParaRPr lang="sr-Latn-BA" sz="2800" dirty="0"/>
          </a:p>
        </p:txBody>
      </p:sp>
      <p:pic>
        <p:nvPicPr>
          <p:cNvPr id="4" name="Picture 3" descr="Rezultat slika za kapetan d&amp;zcaron;on piplfok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4495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sr-Cyrl-BA" dirty="0" smtClean="0"/>
              <a:t>Почели смо наш пројек</a:t>
            </a:r>
            <a:r>
              <a:rPr lang="sr-Latn-BA" dirty="0" smtClean="0"/>
              <a:t>a</a:t>
            </a:r>
            <a:r>
              <a:rPr lang="sr-Cyrl-BA" dirty="0" smtClean="0"/>
              <a:t>т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1.12.2016</a:t>
            </a:r>
            <a:r>
              <a:rPr lang="sr-Cyrl-BA" dirty="0" smtClean="0"/>
              <a:t>.</a:t>
            </a:r>
          </a:p>
          <a:p>
            <a:r>
              <a:rPr lang="sr-Cyrl-BA" dirty="0" smtClean="0"/>
              <a:t>За њега смо искористили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sr-Cyrl-BA" dirty="0" smtClean="0"/>
              <a:t>наставних часова и то:</a:t>
            </a:r>
          </a:p>
          <a:p>
            <a:pPr>
              <a:buNone/>
            </a:pPr>
            <a:r>
              <a:rPr lang="sr-Cyrl-BA" dirty="0" smtClean="0"/>
              <a:t>    - 3 часа српског језика (која су по НПП- у планирана за лектиру),</a:t>
            </a:r>
          </a:p>
          <a:p>
            <a:pPr>
              <a:buNone/>
            </a:pPr>
            <a:r>
              <a:rPr lang="sr-Cyrl-BA" dirty="0" smtClean="0"/>
              <a:t>    - 4 часа ликовне културе (која су по НПП – планирана за амбијент – сценски простор),</a:t>
            </a:r>
          </a:p>
          <a:p>
            <a:pPr>
              <a:buNone/>
            </a:pPr>
            <a:r>
              <a:rPr lang="sr-Cyrl-BA" dirty="0" smtClean="0"/>
              <a:t>   -  </a:t>
            </a:r>
            <a:r>
              <a:rPr lang="sr-Latn-BA" dirty="0" smtClean="0"/>
              <a:t>3</a:t>
            </a:r>
            <a:r>
              <a:rPr lang="sr-Cyrl-BA" dirty="0" smtClean="0"/>
              <a:t> часа музичке културе (пјевање пјесама),</a:t>
            </a:r>
            <a:endParaRPr lang="sr-Latn-BA" dirty="0" smtClean="0"/>
          </a:p>
          <a:p>
            <a:pPr>
              <a:buNone/>
            </a:pPr>
            <a:r>
              <a:rPr lang="sr-Latn-BA" dirty="0" smtClean="0"/>
              <a:t>    </a:t>
            </a:r>
            <a:r>
              <a:rPr lang="sr-Cyrl-BA" dirty="0" smtClean="0"/>
              <a:t>Коначан циљ овог пројекта је извођење представе “Капетан џон Пиплфокс” у нашој школи. </a:t>
            </a:r>
          </a:p>
          <a:p>
            <a:pPr>
              <a:buNone/>
            </a:pPr>
            <a:r>
              <a:rPr lang="sr-Cyrl-BA" dirty="0" smtClean="0"/>
              <a:t>   </a:t>
            </a:r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Latn-BA" dirty="0"/>
          </a:p>
        </p:txBody>
      </p:sp>
      <p:sp>
        <p:nvSpPr>
          <p:cNvPr id="1026" name="AutoShape 2" descr="Rezultat slika za gusarski br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5" name="Picture 4" descr="http://img.artgrove.com/w/640/src/9zxQKTUSTadrAQHqequg_Gusarski%20bro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91000"/>
            <a:ext cx="2152650" cy="22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Српски језик</a:t>
            </a:r>
            <a:endParaRPr lang="sr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sr-Cyrl-BA" dirty="0" smtClean="0"/>
              <a:t>1.Активност</a:t>
            </a:r>
          </a:p>
          <a:p>
            <a:pPr>
              <a:buFontTx/>
              <a:buChar char="-"/>
            </a:pPr>
            <a:r>
              <a:rPr lang="sr-Cyrl-BA" dirty="0" smtClean="0"/>
              <a:t>подјела улога</a:t>
            </a:r>
          </a:p>
          <a:p>
            <a:pPr>
              <a:buNone/>
            </a:pPr>
            <a:r>
              <a:rPr lang="sr-Cyrl-BA" dirty="0" smtClean="0"/>
              <a:t>    Одјељење </a:t>
            </a:r>
            <a:r>
              <a:rPr lang="sr-Latn-BA" dirty="0" smtClean="0"/>
              <a:t>V 3 </a:t>
            </a:r>
            <a:r>
              <a:rPr lang="sr-Cyrl-BA" dirty="0" smtClean="0"/>
              <a:t>броји 18 ученика. Сви ученици су добили одређену улогу узимајући у обзир њихове жеље, интересовања и способности. </a:t>
            </a:r>
          </a:p>
          <a:p>
            <a:pPr>
              <a:buNone/>
            </a:pPr>
            <a:r>
              <a:rPr lang="sr-Cyrl-BA" dirty="0" smtClean="0"/>
              <a:t>2.Активност </a:t>
            </a:r>
          </a:p>
          <a:p>
            <a:pPr>
              <a:buNone/>
            </a:pPr>
            <a:r>
              <a:rPr lang="sr-Cyrl-BA" dirty="0" smtClean="0"/>
              <a:t>-читање текста </a:t>
            </a:r>
          </a:p>
          <a:p>
            <a:pPr>
              <a:buNone/>
            </a:pPr>
            <a:r>
              <a:rPr lang="sr-Cyrl-BA" dirty="0" smtClean="0"/>
              <a:t>    Ученици су се упознали са текстом који говоре ликови. Затим су услиједиле вјежбе изражајног говора.</a:t>
            </a:r>
          </a:p>
          <a:p>
            <a:pPr>
              <a:buNone/>
            </a:pPr>
            <a:r>
              <a:rPr lang="sr-Cyrl-BA" dirty="0" smtClean="0"/>
              <a:t>3. Активност</a:t>
            </a:r>
          </a:p>
          <a:p>
            <a:pPr>
              <a:buNone/>
            </a:pPr>
            <a:r>
              <a:rPr lang="sr-Cyrl-BA" dirty="0" smtClean="0"/>
              <a:t>-драматизација</a:t>
            </a:r>
          </a:p>
          <a:p>
            <a:pPr>
              <a:buNone/>
            </a:pPr>
            <a:r>
              <a:rPr lang="sr-Cyrl-BA" dirty="0" smtClean="0"/>
              <a:t>     Уз текст који интерпретирају ученици су вјежбали покрете тијела,  мимику, кретање на сцени.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657600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3657600"/>
            <a:ext cx="3302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Ostojic\Desktop\STARI DISK\SKOLA\5. PETI RAZRED - JELENA\PETI RAZRED 2016 - 2017\1. razno\V- slike\Priprema predstave DŽon Piplfoks\20161205_162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04800"/>
            <a:ext cx="5825067" cy="3276600"/>
          </a:xfrm>
          <a:prstGeom prst="rect">
            <a:avLst/>
          </a:prstGeom>
          <a:noFill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019800" y="1600200"/>
            <a:ext cx="28194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r-Cyrl-B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5600" y="5562600"/>
            <a:ext cx="5257800" cy="609600"/>
          </a:xfrm>
        </p:spPr>
        <p:txBody>
          <a:bodyPr>
            <a:noAutofit/>
          </a:bodyPr>
          <a:lstStyle/>
          <a:p>
            <a:r>
              <a:rPr lang="sr-Cyrl-BA" sz="4000" dirty="0" smtClean="0"/>
              <a:t>Овако смо вјежбали!</a:t>
            </a:r>
            <a:endParaRPr lang="sr-Latn-B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562600"/>
          </a:xfrm>
        </p:spPr>
        <p:txBody>
          <a:bodyPr/>
          <a:lstStyle/>
          <a:p>
            <a:r>
              <a:rPr lang="sr-Cyrl-BA" dirty="0" smtClean="0"/>
              <a:t>Ликовна култура</a:t>
            </a:r>
          </a:p>
          <a:p>
            <a:pPr marL="514350" indent="-514350">
              <a:buNone/>
            </a:pPr>
            <a:r>
              <a:rPr lang="sr-Cyrl-BA" dirty="0" smtClean="0"/>
              <a:t>1.Активност</a:t>
            </a:r>
          </a:p>
          <a:p>
            <a:pPr marL="514350" indent="-514350">
              <a:buFontTx/>
              <a:buChar char="-"/>
            </a:pPr>
            <a:r>
              <a:rPr lang="sr-Cyrl-BA" dirty="0" smtClean="0"/>
              <a:t>потребни реквизити и материјал за рад</a:t>
            </a:r>
          </a:p>
          <a:p>
            <a:pPr marL="514350" indent="-514350">
              <a:buNone/>
            </a:pPr>
            <a:r>
              <a:rPr lang="sr-Cyrl-BA" dirty="0" smtClean="0"/>
              <a:t>       Направили смо списак потребних реквизита (кормило, сидро, гусарска застава, чудовиште, море, мачеви, пећина),  а затим и материјала које ћемо користити при њиховој изради (картонске кутије, љепило, маказе, текстил, кесе у бојама, темпере),</a:t>
            </a:r>
          </a:p>
          <a:p>
            <a:pPr marL="514350" indent="-514350">
              <a:buNone/>
            </a:pPr>
            <a:r>
              <a:rPr lang="sr-Cyrl-BA" dirty="0" smtClean="0"/>
              <a:t>2. Активност</a:t>
            </a:r>
          </a:p>
          <a:p>
            <a:pPr marL="514350" indent="-514350">
              <a:buNone/>
            </a:pPr>
            <a:r>
              <a:rPr lang="sr-Cyrl-BA" dirty="0" smtClean="0"/>
              <a:t> - набавка материјала</a:t>
            </a:r>
          </a:p>
          <a:p>
            <a:pPr marL="514350" indent="-514350">
              <a:buNone/>
            </a:pPr>
            <a:r>
              <a:rPr lang="sr-Cyrl-BA" dirty="0" smtClean="0"/>
              <a:t>3. Активност</a:t>
            </a:r>
          </a:p>
          <a:p>
            <a:pPr marL="514350" indent="-514350">
              <a:buNone/>
            </a:pPr>
            <a:r>
              <a:rPr lang="sr-Cyrl-BA" dirty="0" smtClean="0"/>
              <a:t>-израда маски, реквизита и сцене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32004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dirty="0" smtClean="0"/>
              <a:t>   Позвали смо у госте и родитеље који су нам помогли  у раду.</a:t>
            </a:r>
          </a:p>
          <a:p>
            <a:pPr>
              <a:buNone/>
            </a:pPr>
            <a:endParaRPr lang="sr-Latn-BA" dirty="0"/>
          </a:p>
        </p:txBody>
      </p:sp>
      <p:pic>
        <p:nvPicPr>
          <p:cNvPr id="9" name="Picture 8" descr="C:\Users\Ostojic\Desktop\STARI DISK\SKOLA\5. PETI RAZRED - JELENA\PETI RAZRED 2016 - 2017\1. razno\V- slike\Priprema predstave DŽon Piplfoks\20161208_155623 - Kopi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352800"/>
            <a:ext cx="5760720" cy="324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541866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19800" y="838200"/>
            <a:ext cx="29718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Часови ликовне културе били су веома забавни и ученици су уживали. </a:t>
            </a:r>
            <a:endParaRPr kumimoji="0" lang="sr-Latn-B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Ostojic\Desktop\STARI DISK\SKOLA\5. PETI RAZRED - JELENA\PETI RAZRED 2016 - 2017\1. razno\V- slike\Priprema predstave DŽon Piplfoks\20161208_160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838200"/>
            <a:ext cx="2590800" cy="460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</TotalTime>
  <Words>474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“Капетан Џон Пиплфокс” Душан Радовић</vt:lpstr>
      <vt:lpstr>Slide 2</vt:lpstr>
      <vt:lpstr>Slide 3</vt:lpstr>
      <vt:lpstr>Slide 4</vt:lpstr>
      <vt:lpstr>Српски језик</vt:lpstr>
      <vt:lpstr>Овако смо вјежбали!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Дошли смо раније у школу и припремили сцену.</vt:lpstr>
      <vt:lpstr>Slide 16</vt:lpstr>
      <vt:lpstr>Slide 17</vt:lpstr>
      <vt:lpstr>Представа је успјешно изведена. Ево дијела атмосфере!!! 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“Капетан Џон Пиплфокс” Душко Радовић</dc:title>
  <dc:creator>Ostojic</dc:creator>
  <cp:lastModifiedBy>Ostojic</cp:lastModifiedBy>
  <cp:revision>36</cp:revision>
  <dcterms:created xsi:type="dcterms:W3CDTF">2006-08-16T00:00:00Z</dcterms:created>
  <dcterms:modified xsi:type="dcterms:W3CDTF">2018-03-22T09:57:19Z</dcterms:modified>
</cp:coreProperties>
</file>