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65" r:id="rId5"/>
    <p:sldId id="259" r:id="rId6"/>
    <p:sldId id="266" r:id="rId7"/>
    <p:sldId id="268" r:id="rId8"/>
    <p:sldId id="269" r:id="rId9"/>
    <p:sldId id="261" r:id="rId10"/>
    <p:sldId id="262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477C22E-DB5F-404E-8B20-A3D482BB2A83}" type="datetimeFigureOut">
              <a:rPr lang="en-US" smtClean="0"/>
              <a:pPr/>
              <a:t>6/30/2021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036405E-5224-441C-8424-6C2770B9D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996952"/>
            <a:ext cx="7848600" cy="1927225"/>
          </a:xfrm>
        </p:spPr>
        <p:txBody>
          <a:bodyPr/>
          <a:lstStyle/>
          <a:p>
            <a:r>
              <a:rPr lang="bs-Latn-BA" sz="4800" dirty="0"/>
              <a:t>Rad sa </a:t>
            </a:r>
            <a:r>
              <a:rPr lang="bs-Latn-BA" sz="4800" dirty="0" smtClean="0"/>
              <a:t>FOLDERIMA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1700808"/>
            <a:ext cx="6400800" cy="1752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5241" y="4851341"/>
            <a:ext cx="1799853" cy="137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57192"/>
            <a:ext cx="42862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56532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Kopiranje </a:t>
            </a:r>
            <a:r>
              <a:rPr lang="en-US" smtClean="0"/>
              <a:t>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4876800"/>
          </a:xfrm>
        </p:spPr>
        <p:txBody>
          <a:bodyPr/>
          <a:lstStyle/>
          <a:p>
            <a:r>
              <a:rPr lang="bs-Latn-BA" dirty="0" smtClean="0"/>
              <a:t>Obezbjeđuje postojanje foldera na dva mjesta u računaru</a:t>
            </a:r>
          </a:p>
          <a:p>
            <a:r>
              <a:rPr lang="bs-Latn-BA" dirty="0" smtClean="0"/>
              <a:t>Obavlja se opcijom Copy / Paste – desni klik na datoteku, Copy, desni klik na odredište i Paste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45" b="6785"/>
          <a:stretch/>
        </p:blipFill>
        <p:spPr bwMode="auto">
          <a:xfrm>
            <a:off x="1038327" y="2680570"/>
            <a:ext cx="3029617" cy="410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29000"/>
            <a:ext cx="35845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61907" y="5759773"/>
            <a:ext cx="43204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bs-Latn-BA" dirty="0" smtClean="0">
                <a:solidFill>
                  <a:srgbClr val="C00000"/>
                </a:solidFill>
              </a:rPr>
              <a:t>1.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1254" y="5077825"/>
            <a:ext cx="50405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bs-Latn-BA" dirty="0" smtClean="0">
                <a:solidFill>
                  <a:srgbClr val="C00000"/>
                </a:solidFill>
              </a:rPr>
              <a:t>2.</a:t>
            </a:r>
            <a:r>
              <a:rPr lang="bs-Latn-BA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4525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Brisanje 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546848" cy="4876800"/>
          </a:xfrm>
        </p:spPr>
        <p:txBody>
          <a:bodyPr/>
          <a:lstStyle/>
          <a:p>
            <a:r>
              <a:rPr lang="bs-Latn-BA" dirty="0"/>
              <a:t>Brisanje : desni klik na </a:t>
            </a:r>
            <a:r>
              <a:rPr lang="bs-Latn-BA" dirty="0" smtClean="0"/>
              <a:t>folder </a:t>
            </a:r>
            <a:r>
              <a:rPr lang="bs-Latn-BA" dirty="0"/>
              <a:t>i </a:t>
            </a:r>
            <a:r>
              <a:rPr lang="bs-Latn-BA" dirty="0" smtClean="0"/>
              <a:t>izaberemo </a:t>
            </a:r>
            <a:r>
              <a:rPr lang="bs-Latn-BA" dirty="0"/>
              <a:t>opciju Delete,zatim potvrdimo sa Yes</a:t>
            </a:r>
            <a:r>
              <a:rPr lang="bs-Latn-BA" dirty="0" smtClean="0"/>
              <a:t>.</a:t>
            </a:r>
          </a:p>
          <a:p>
            <a:endParaRPr lang="bs-Latn-BA" dirty="0"/>
          </a:p>
          <a:p>
            <a:endParaRPr lang="bs-Latn-BA" dirty="0" smtClean="0"/>
          </a:p>
          <a:p>
            <a:endParaRPr lang="bs-Latn-BA" dirty="0"/>
          </a:p>
          <a:p>
            <a:r>
              <a:rPr lang="bs-Latn-BA" dirty="0"/>
              <a:t>Trajno </a:t>
            </a:r>
            <a:r>
              <a:rPr lang="bs-Latn-BA" dirty="0" smtClean="0"/>
              <a:t>brisanje foldera </a:t>
            </a:r>
            <a:r>
              <a:rPr lang="bs-Latn-BA" dirty="0"/>
              <a:t>iz korpe-desni klik na Recycle Bin i odaberemo opciju Empty </a:t>
            </a:r>
            <a:r>
              <a:rPr lang="bs-Latn-BA"/>
              <a:t>Recycle </a:t>
            </a:r>
            <a:r>
              <a:rPr lang="bs-Latn-BA" smtClean="0"/>
              <a:t>Bin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/>
          <a:srcRect l="74323" t="26210" b="4797"/>
          <a:stretch/>
        </p:blipFill>
        <p:spPr bwMode="auto">
          <a:xfrm>
            <a:off x="5292080" y="548680"/>
            <a:ext cx="3499257" cy="38168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3923928" y="2457090"/>
            <a:ext cx="2160240" cy="11879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77097"/>
            <a:ext cx="2808312" cy="1940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4572000" y="5301208"/>
            <a:ext cx="1512168" cy="24615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18704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Kreiranje foldera i podfoldera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Folder </a:t>
            </a:r>
            <a:r>
              <a:rPr lang="en-US" dirty="0" err="1" smtClean="0"/>
              <a:t>kreiramo</a:t>
            </a:r>
            <a:r>
              <a:rPr lang="en-US" dirty="0" smtClean="0"/>
              <a:t> </a:t>
            </a:r>
            <a:r>
              <a:rPr lang="en-US" dirty="0" err="1" smtClean="0"/>
              <a:t>tako</a:t>
            </a:r>
            <a:r>
              <a:rPr lang="en-US" dirty="0" smtClean="0"/>
              <a:t> </a:t>
            </a:r>
            <a:r>
              <a:rPr lang="bs-Latn-BA" dirty="0" smtClean="0"/>
              <a:t>što na mjesto gdje želimo da kreiramo folder kliknemo desnim klkom i biramo opciju New folder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/>
          <a:srcRect l="43467" t="13172" r="4840" b="26650"/>
          <a:stretch/>
        </p:blipFill>
        <p:spPr bwMode="auto">
          <a:xfrm>
            <a:off x="971600" y="2780928"/>
            <a:ext cx="7488832" cy="38609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3347864" y="3212976"/>
            <a:ext cx="1944216" cy="252028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61672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/>
              <a:t>Kreiranje </a:t>
            </a:r>
            <a:r>
              <a:rPr lang="bs-Latn-BA" dirty="0" smtClean="0"/>
              <a:t>podfoldera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876800"/>
          </a:xfrm>
        </p:spPr>
        <p:txBody>
          <a:bodyPr/>
          <a:lstStyle/>
          <a:p>
            <a:r>
              <a:rPr lang="bs-Latn-BA" dirty="0" smtClean="0"/>
              <a:t>Koristimo dva načina:</a:t>
            </a:r>
          </a:p>
          <a:p>
            <a:pPr marL="457200" indent="-457200">
              <a:buFont typeface="+mj-lt"/>
              <a:buAutoNum type="arabicPeriod"/>
            </a:pPr>
            <a:r>
              <a:rPr lang="bs-Latn-BA" dirty="0" smtClean="0"/>
              <a:t>Podfolder</a:t>
            </a:r>
            <a:r>
              <a:rPr lang="en-US" dirty="0" smtClean="0"/>
              <a:t> </a:t>
            </a:r>
            <a:r>
              <a:rPr lang="en-US" dirty="0" err="1"/>
              <a:t>kreiramo</a:t>
            </a:r>
            <a:r>
              <a:rPr lang="en-US" dirty="0"/>
              <a:t> </a:t>
            </a:r>
            <a:r>
              <a:rPr lang="en-US" dirty="0" err="1"/>
              <a:t>tako</a:t>
            </a:r>
            <a:r>
              <a:rPr lang="en-US" dirty="0"/>
              <a:t> </a:t>
            </a:r>
            <a:r>
              <a:rPr lang="bs-Latn-BA" dirty="0"/>
              <a:t>što </a:t>
            </a:r>
            <a:r>
              <a:rPr lang="bs-Latn-BA" dirty="0" smtClean="0"/>
              <a:t>otvorimo odredišni folder koji smo kreirali i u okviru prozora koristimo opciju </a:t>
            </a:r>
            <a:r>
              <a:rPr lang="bs-Latn-BA" b="1" dirty="0" smtClean="0"/>
              <a:t>New folder</a:t>
            </a:r>
          </a:p>
          <a:p>
            <a:pPr marL="457200" indent="-457200">
              <a:buFont typeface="+mj-lt"/>
              <a:buAutoNum type="arabicPeriod"/>
            </a:pPr>
            <a:r>
              <a:rPr lang="bs-Latn-BA" dirty="0" smtClean="0"/>
              <a:t>Desni klik na prazan prostor-New folder</a:t>
            </a:r>
            <a:endParaRPr lang="bs-Latn-BA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12776"/>
            <a:ext cx="4642246" cy="387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V="1">
            <a:off x="3995936" y="2204864"/>
            <a:ext cx="3168352" cy="1512168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6" y="551723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dirty="0" smtClean="0"/>
              <a:t>U oba slučaja nakon kreiranja foldera, unesemo ime podfoldera i pritisnemo taster Enter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90354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r="59047" b="42762"/>
          <a:stretch/>
        </p:blipFill>
        <p:spPr bwMode="auto">
          <a:xfrm>
            <a:off x="611560" y="692696"/>
            <a:ext cx="8064896" cy="56886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3275856" y="1196752"/>
            <a:ext cx="792088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67944" y="1015641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dirty="0" smtClean="0">
                <a:solidFill>
                  <a:srgbClr val="C00000"/>
                </a:solidFill>
              </a:rPr>
              <a:t>Folder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059832" y="2636912"/>
            <a:ext cx="0" cy="4320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43808" y="3284984"/>
            <a:ext cx="1172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dirty="0">
                <a:solidFill>
                  <a:srgbClr val="C00000"/>
                </a:solidFill>
              </a:rPr>
              <a:t>P</a:t>
            </a:r>
            <a:r>
              <a:rPr lang="bs-Latn-BA" dirty="0" smtClean="0">
                <a:solidFill>
                  <a:srgbClr val="C00000"/>
                </a:solidFill>
              </a:rPr>
              <a:t>odfolder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499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Snimanje datoteke u folder</a:t>
            </a:r>
            <a:br>
              <a:rPr lang="bs-Latn-BA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780" y="774576"/>
            <a:ext cx="8767220" cy="4876800"/>
          </a:xfrm>
        </p:spPr>
        <p:txBody>
          <a:bodyPr/>
          <a:lstStyle/>
          <a:p>
            <a:pPr marL="0" indent="0">
              <a:buNone/>
            </a:pPr>
            <a:endParaRPr lang="bs-Latn-BA" dirty="0" smtClean="0"/>
          </a:p>
          <a:p>
            <a:r>
              <a:rPr lang="bs-Latn-BA" dirty="0"/>
              <a:t>Otvorite program M</a:t>
            </a:r>
            <a:r>
              <a:rPr lang="bs-Latn-BA" dirty="0" smtClean="0"/>
              <a:t>s Paint</a:t>
            </a:r>
          </a:p>
          <a:p>
            <a:r>
              <a:rPr lang="bs-Latn-BA" dirty="0" smtClean="0"/>
              <a:t>U Paintu kreirati crtež kao na slici i snimiti ga u folder razred!</a:t>
            </a:r>
          </a:p>
          <a:p>
            <a:r>
              <a:rPr lang="bs-Latn-BA" dirty="0" smtClean="0"/>
              <a:t>Koristi putanju za snimanje datoteke u folder kao na slici</a:t>
            </a:r>
          </a:p>
          <a:p>
            <a:r>
              <a:rPr lang="bs-Latn-BA" dirty="0" smtClean="0"/>
              <a:t>My Computer-Local Disc: C -Razred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780" y="3212976"/>
            <a:ext cx="820891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756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Preimenovanje 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Vršimo tako što desnim klikom označimo folder i biramo opciju Rename.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464"/>
          <a:stretch/>
        </p:blipFill>
        <p:spPr bwMode="auto">
          <a:xfrm>
            <a:off x="4067944" y="2164421"/>
            <a:ext cx="2578646" cy="409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555776" y="2348880"/>
            <a:ext cx="1872208" cy="33123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49924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Promjena ikonice 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Ikonicu foldera mjenjamo tako što desnim klikom označimo folder i odaberemo opciju Properties-Customize-Change Icon.</a:t>
            </a:r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 cstate="print"/>
          <a:srcRect l="69231" t="21777"/>
          <a:stretch/>
        </p:blipFill>
        <p:spPr bwMode="auto">
          <a:xfrm>
            <a:off x="4572000" y="2492896"/>
            <a:ext cx="3650704" cy="40431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156176" y="3356992"/>
            <a:ext cx="1440160" cy="187220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679991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330" t="21190"/>
          <a:stretch/>
        </p:blipFill>
        <p:spPr bwMode="auto">
          <a:xfrm>
            <a:off x="611560" y="200069"/>
            <a:ext cx="4608512" cy="665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1844824"/>
            <a:ext cx="3096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400" dirty="0" smtClean="0"/>
              <a:t>Odaberemo vrstu ikonice označimo je i odaberemo OK </a:t>
            </a:r>
            <a:endParaRPr lang="en-US" sz="2400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067944" y="2960948"/>
            <a:ext cx="1296144" cy="8280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7355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90600"/>
          </a:xfrm>
        </p:spPr>
        <p:txBody>
          <a:bodyPr/>
          <a:lstStyle/>
          <a:p>
            <a:r>
              <a:rPr lang="bs-Latn-BA" dirty="0" smtClean="0"/>
              <a:t>Premještanje foldera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8229600" cy="4876800"/>
          </a:xfrm>
        </p:spPr>
        <p:txBody>
          <a:bodyPr/>
          <a:lstStyle/>
          <a:p>
            <a:r>
              <a:rPr lang="bs-Latn-BA" dirty="0" smtClean="0"/>
              <a:t>Tehnika premjesti i pusti (drag and drop) – lijevi klik na folder koji se premješta, ne otpuštati dok se dodje do odredišta i onda otpustiti taster miša</a:t>
            </a:r>
          </a:p>
          <a:p>
            <a:r>
              <a:rPr lang="bs-Latn-BA" dirty="0" smtClean="0"/>
              <a:t>Tehnika isijeci i nalijepi (Cut / Paste)</a:t>
            </a:r>
          </a:p>
          <a:p>
            <a:r>
              <a:rPr lang="bs-Latn-BA" dirty="0" smtClean="0"/>
              <a:t>Desni klik na folder i Cut, desni klik na odredište i Paste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591" y="3140968"/>
            <a:ext cx="2309664" cy="340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01008"/>
            <a:ext cx="358457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7761" y="5363398"/>
            <a:ext cx="43204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bs-Latn-BA" dirty="0" smtClean="0">
                <a:solidFill>
                  <a:srgbClr val="C00000"/>
                </a:solidFill>
              </a:rPr>
              <a:t>1.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9009" y="5178732"/>
            <a:ext cx="43204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bs-Latn-BA" dirty="0" smtClean="0">
                <a:solidFill>
                  <a:srgbClr val="C00000"/>
                </a:solidFill>
              </a:rPr>
              <a:t>2.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7367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297</TotalTime>
  <Words>274</Words>
  <Application>Microsoft Office PowerPoint</Application>
  <PresentationFormat>On-screen Show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Clarity</vt:lpstr>
      <vt:lpstr>Rad sa FOLDERIMA</vt:lpstr>
      <vt:lpstr>Kreiranje foldera i podfoldera</vt:lpstr>
      <vt:lpstr>Kreiranje podfoldera</vt:lpstr>
      <vt:lpstr>Slide 4</vt:lpstr>
      <vt:lpstr>Snimanje datoteke u folder </vt:lpstr>
      <vt:lpstr>Preimenovanje foldera</vt:lpstr>
      <vt:lpstr>Promjena ikonice foldera</vt:lpstr>
      <vt:lpstr>Slide 8</vt:lpstr>
      <vt:lpstr>Premještanje foldera</vt:lpstr>
      <vt:lpstr>Kopiranje foldera</vt:lpstr>
      <vt:lpstr>Brisanje foldera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Priprema za čas</dc:title>
  <dc:creator>RB Computer</dc:creator>
  <cp:lastModifiedBy>Aleksandra Stankovic</cp:lastModifiedBy>
  <cp:revision>24</cp:revision>
  <dcterms:created xsi:type="dcterms:W3CDTF">2016-07-22T10:07:21Z</dcterms:created>
  <dcterms:modified xsi:type="dcterms:W3CDTF">2021-06-30T11:06:35Z</dcterms:modified>
</cp:coreProperties>
</file>