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0" r:id="rId3"/>
    <p:sldId id="257" r:id="rId4"/>
    <p:sldId id="258" r:id="rId5"/>
    <p:sldId id="270" r:id="rId6"/>
    <p:sldId id="259" r:id="rId7"/>
    <p:sldId id="261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1" r:id="rId16"/>
    <p:sldId id="272" r:id="rId17"/>
    <p:sldId id="273" r:id="rId18"/>
    <p:sldId id="274" r:id="rId19"/>
    <p:sldId id="275" r:id="rId20"/>
    <p:sldId id="278" r:id="rId21"/>
    <p:sldId id="279" r:id="rId2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Title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51E3CD-0A74-4892-8DE8-4B9A0F2C74A7}" type="datetimeFigureOut">
              <a:rPr lang="en-US" smtClean="0"/>
              <a:pPr/>
              <a:t>8/12/2016</a:t>
            </a:fld>
            <a:endParaRPr lang="en-US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9944B2E3-EF9B-43C5-BF01-48C120FB170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51E3CD-0A74-4892-8DE8-4B9A0F2C74A7}" type="datetimeFigureOut">
              <a:rPr lang="en-US" smtClean="0"/>
              <a:pPr/>
              <a:t>8/12/2016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44B2E3-EF9B-43C5-BF01-48C120FB170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51E3CD-0A74-4892-8DE8-4B9A0F2C74A7}" type="datetimeFigureOut">
              <a:rPr lang="en-US" smtClean="0"/>
              <a:pPr/>
              <a:t>8/12/2016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44B2E3-EF9B-43C5-BF01-48C120FB170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7" name="Content Placeholder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51E3CD-0A74-4892-8DE8-4B9A0F2C74A7}" type="datetimeFigureOut">
              <a:rPr lang="en-US" smtClean="0"/>
              <a:pPr/>
              <a:t>8/12/2016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9944B2E3-EF9B-43C5-BF01-48C120FB170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9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51E3CD-0A74-4892-8DE8-4B9A0F2C74A7}" type="datetimeFigureOut">
              <a:rPr lang="en-US" smtClean="0"/>
              <a:pPr/>
              <a:t>8/12/2016</a:t>
            </a:fld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44B2E3-EF9B-43C5-BF01-48C120FB170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51E3CD-0A74-4892-8DE8-4B9A0F2C74A7}" type="datetimeFigureOut">
              <a:rPr lang="en-US" smtClean="0"/>
              <a:pPr/>
              <a:t>8/12/2016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44B2E3-EF9B-43C5-BF01-48C120FB170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5" name="Text Placeholder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8" name="Content Placeholder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51E3CD-0A74-4892-8DE8-4B9A0F2C74A7}" type="datetimeFigureOut">
              <a:rPr lang="en-US" smtClean="0"/>
              <a:pPr/>
              <a:t>8/12/2016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9944B2E3-EF9B-43C5-BF01-48C120FB170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51E3CD-0A74-4892-8DE8-4B9A0F2C74A7}" type="datetimeFigureOut">
              <a:rPr lang="en-US" smtClean="0"/>
              <a:pPr/>
              <a:t>8/12/2016</a:t>
            </a:fld>
            <a:endParaRPr 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44B2E3-EF9B-43C5-BF01-48C120FB170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51E3CD-0A74-4892-8DE8-4B9A0F2C74A7}" type="datetimeFigureOut">
              <a:rPr lang="en-US" smtClean="0"/>
              <a:pPr/>
              <a:t>8/12/2016</a:t>
            </a:fld>
            <a:endParaRPr lang="en-US"/>
          </a:p>
        </p:txBody>
      </p:sp>
      <p:sp>
        <p:nvSpPr>
          <p:cNvPr id="24" name="Footer Placeholder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44B2E3-EF9B-43C5-BF01-48C120FB170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51E3CD-0A74-4892-8DE8-4B9A0F2C74A7}" type="datetimeFigureOut">
              <a:rPr lang="en-US" smtClean="0"/>
              <a:pPr/>
              <a:t>8/12/2016</a:t>
            </a:fld>
            <a:endParaRPr lang="en-US"/>
          </a:p>
        </p:txBody>
      </p:sp>
      <p:sp>
        <p:nvSpPr>
          <p:cNvPr id="29" name="Footer Placeholder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44B2E3-EF9B-43C5-BF01-48C120FB170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51E3CD-0A74-4892-8DE8-4B9A0F2C74A7}" type="datetimeFigureOut">
              <a:rPr lang="en-US" smtClean="0"/>
              <a:pPr/>
              <a:t>8/12/2016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44B2E3-EF9B-43C5-BF01-48C120FB170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8451E3CD-0A74-4892-8DE8-4B9A0F2C74A7}" type="datetimeFigureOut">
              <a:rPr lang="en-US" smtClean="0"/>
              <a:pPr/>
              <a:t>8/12/2016</a:t>
            </a:fld>
            <a:endParaRPr lang="en-US"/>
          </a:p>
        </p:txBody>
      </p:sp>
      <p:sp>
        <p:nvSpPr>
          <p:cNvPr id="2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9944B2E3-EF9B-43C5-BF01-48C120FB170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itle Placeholder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1000" y="4114800"/>
            <a:ext cx="8458200" cy="1960987"/>
          </a:xfrm>
        </p:spPr>
        <p:txBody>
          <a:bodyPr/>
          <a:lstStyle/>
          <a:p>
            <a:r>
              <a:rPr lang="sr-Cyrl-RS" dirty="0" smtClean="0"/>
              <a:t>Сарадња са родитељима ученика са сметњама у развоју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152401" y="304800"/>
          <a:ext cx="8839200" cy="64809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95800"/>
                <a:gridCol w="4343400"/>
              </a:tblGrid>
              <a:tr h="45862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 err="1"/>
                        <a:t>Родитељи</a:t>
                      </a:r>
                      <a:endParaRPr lang="en-US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 err="1"/>
                        <a:t>Наставници</a:t>
                      </a:r>
                      <a:r>
                        <a:rPr lang="en-US" sz="2400" dirty="0"/>
                        <a:t> / </a:t>
                      </a:r>
                      <a:r>
                        <a:rPr lang="en-US" sz="2400" dirty="0" err="1"/>
                        <a:t>дефектолози</a:t>
                      </a:r>
                      <a:endParaRPr lang="en-US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160566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 err="1"/>
                        <a:t>Они</a:t>
                      </a:r>
                      <a:r>
                        <a:rPr lang="en-US" sz="2400" dirty="0"/>
                        <a:t> </a:t>
                      </a:r>
                      <a:r>
                        <a:rPr lang="en-US" sz="2400" dirty="0" err="1"/>
                        <a:t>се</a:t>
                      </a:r>
                      <a:r>
                        <a:rPr lang="en-US" sz="2400" dirty="0"/>
                        <a:t> </a:t>
                      </a:r>
                      <a:r>
                        <a:rPr lang="en-US" sz="2400" dirty="0" err="1"/>
                        <a:t>морају</a:t>
                      </a:r>
                      <a:r>
                        <a:rPr lang="en-US" sz="2400" dirty="0"/>
                        <a:t> </a:t>
                      </a:r>
                      <a:r>
                        <a:rPr lang="en-US" sz="2400" dirty="0" err="1"/>
                        <a:t>суочити</a:t>
                      </a:r>
                      <a:r>
                        <a:rPr lang="en-US" sz="2400" dirty="0"/>
                        <a:t> </a:t>
                      </a:r>
                      <a:r>
                        <a:rPr lang="en-US" sz="2400" dirty="0" err="1"/>
                        <a:t>са</a:t>
                      </a:r>
                      <a:r>
                        <a:rPr lang="en-US" sz="2400" dirty="0"/>
                        <a:t> </a:t>
                      </a:r>
                      <a:r>
                        <a:rPr lang="en-US" sz="2400" dirty="0" err="1" smtClean="0"/>
                        <a:t>проблемом</a:t>
                      </a:r>
                      <a:endParaRPr lang="sr-Cyrl-RS" sz="2400" dirty="0" smtClean="0"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 err="1"/>
                        <a:t>Они</a:t>
                      </a:r>
                      <a:r>
                        <a:rPr lang="en-US" sz="2400" dirty="0"/>
                        <a:t> </a:t>
                      </a:r>
                      <a:r>
                        <a:rPr lang="en-US" sz="2400" dirty="0" err="1"/>
                        <a:t>се</a:t>
                      </a:r>
                      <a:r>
                        <a:rPr lang="en-US" sz="2400" dirty="0"/>
                        <a:t> </a:t>
                      </a:r>
                      <a:r>
                        <a:rPr lang="en-US" sz="2400" dirty="0" err="1"/>
                        <a:t>желе</a:t>
                      </a:r>
                      <a:r>
                        <a:rPr lang="en-US" sz="2400" dirty="0"/>
                        <a:t> </a:t>
                      </a:r>
                      <a:r>
                        <a:rPr lang="en-US" sz="2400" dirty="0" err="1"/>
                        <a:t>суочити</a:t>
                      </a:r>
                      <a:r>
                        <a:rPr lang="en-US" sz="2400" dirty="0"/>
                        <a:t> </a:t>
                      </a:r>
                      <a:r>
                        <a:rPr lang="en-US" sz="2400" dirty="0" err="1"/>
                        <a:t>са</a:t>
                      </a:r>
                      <a:r>
                        <a:rPr lang="en-US" sz="2400" dirty="0"/>
                        <a:t> </a:t>
                      </a:r>
                      <a:r>
                        <a:rPr lang="en-US" sz="2400" dirty="0" err="1"/>
                        <a:t>проблемом</a:t>
                      </a:r>
                      <a:endParaRPr lang="en-US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530017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 err="1"/>
                        <a:t>Осјећају</a:t>
                      </a:r>
                      <a:r>
                        <a:rPr lang="en-US" sz="2400" dirty="0"/>
                        <a:t> </a:t>
                      </a:r>
                      <a:r>
                        <a:rPr lang="en-US" sz="2400" dirty="0" err="1"/>
                        <a:t>да</a:t>
                      </a:r>
                      <a:r>
                        <a:rPr lang="en-US" sz="2400" dirty="0"/>
                        <a:t> </a:t>
                      </a:r>
                      <a:r>
                        <a:rPr lang="en-US" sz="2400" dirty="0" err="1"/>
                        <a:t>су</a:t>
                      </a:r>
                      <a:r>
                        <a:rPr lang="en-US" sz="2400" dirty="0"/>
                        <a:t> </a:t>
                      </a:r>
                      <a:r>
                        <a:rPr lang="en-US" sz="2400" dirty="0" err="1"/>
                        <a:t>присиљени</a:t>
                      </a:r>
                      <a:r>
                        <a:rPr lang="en-US" sz="2400" dirty="0"/>
                        <a:t> </a:t>
                      </a:r>
                      <a:r>
                        <a:rPr lang="en-US" sz="2400" dirty="0" err="1"/>
                        <a:t>открити</a:t>
                      </a:r>
                      <a:r>
                        <a:rPr lang="en-US" sz="2400" dirty="0"/>
                        <a:t> </a:t>
                      </a:r>
                      <a:r>
                        <a:rPr lang="en-US" sz="2400" dirty="0" err="1"/>
                        <a:t>интимну</a:t>
                      </a:r>
                      <a:r>
                        <a:rPr lang="en-US" sz="2400" dirty="0"/>
                        <a:t> </a:t>
                      </a:r>
                      <a:r>
                        <a:rPr lang="en-US" sz="2400" dirty="0" err="1"/>
                        <a:t>сферу</a:t>
                      </a:r>
                      <a:r>
                        <a:rPr lang="en-US" sz="2400" dirty="0"/>
                        <a:t> </a:t>
                      </a:r>
                      <a:r>
                        <a:rPr lang="en-US" sz="2400" dirty="0" err="1"/>
                        <a:t>свог</a:t>
                      </a:r>
                      <a:r>
                        <a:rPr lang="en-US" sz="2400" dirty="0"/>
                        <a:t> </a:t>
                      </a:r>
                      <a:r>
                        <a:rPr lang="en-US" sz="2400" dirty="0" err="1"/>
                        <a:t>живота</a:t>
                      </a:r>
                      <a:endParaRPr lang="en-US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 err="1" smtClean="0"/>
                        <a:t>Постављају</a:t>
                      </a:r>
                      <a:r>
                        <a:rPr lang="sr-Cyrl-RS" sz="2400" baseline="0" dirty="0" smtClean="0"/>
                        <a:t> </a:t>
                      </a:r>
                      <a:r>
                        <a:rPr lang="en-US" sz="2400" dirty="0" err="1" smtClean="0"/>
                        <a:t>се</a:t>
                      </a:r>
                      <a:r>
                        <a:rPr lang="en-US" sz="2400" dirty="0" smtClean="0"/>
                        <a:t> </a:t>
                      </a:r>
                      <a:r>
                        <a:rPr lang="en-US" sz="2400" dirty="0"/>
                        <a:t>у </a:t>
                      </a:r>
                      <a:r>
                        <a:rPr lang="en-US" sz="2400" dirty="0" err="1"/>
                        <a:t>професионалну</a:t>
                      </a:r>
                      <a:r>
                        <a:rPr lang="en-US" sz="2400" dirty="0"/>
                        <a:t> </a:t>
                      </a:r>
                      <a:r>
                        <a:rPr lang="en-US" sz="2400" dirty="0" err="1"/>
                        <a:t>позицију</a:t>
                      </a:r>
                      <a:endParaRPr lang="en-US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009828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 err="1"/>
                        <a:t>Највише</a:t>
                      </a:r>
                      <a:r>
                        <a:rPr lang="en-US" sz="2400" dirty="0"/>
                        <a:t> </a:t>
                      </a:r>
                      <a:r>
                        <a:rPr lang="en-US" sz="2400" dirty="0" err="1"/>
                        <a:t>их</a:t>
                      </a:r>
                      <a:r>
                        <a:rPr lang="en-US" sz="2400" dirty="0"/>
                        <a:t> </a:t>
                      </a:r>
                      <a:r>
                        <a:rPr lang="en-US" sz="2400" dirty="0" err="1"/>
                        <a:t>збуњује</a:t>
                      </a:r>
                      <a:r>
                        <a:rPr lang="en-US" sz="2400" dirty="0"/>
                        <a:t> </a:t>
                      </a:r>
                      <a:r>
                        <a:rPr lang="en-US" sz="2400" dirty="0" err="1"/>
                        <a:t>напола</a:t>
                      </a:r>
                      <a:r>
                        <a:rPr lang="en-US" sz="2400" dirty="0"/>
                        <a:t> </a:t>
                      </a:r>
                      <a:r>
                        <a:rPr lang="en-US" sz="2400" dirty="0" err="1"/>
                        <a:t>изговорена</a:t>
                      </a:r>
                      <a:r>
                        <a:rPr lang="en-US" sz="2400" dirty="0"/>
                        <a:t> </a:t>
                      </a:r>
                      <a:r>
                        <a:rPr lang="en-US" sz="2400" dirty="0" err="1"/>
                        <a:t>истина</a:t>
                      </a:r>
                      <a:endParaRPr lang="en-US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 err="1"/>
                        <a:t>Дају</a:t>
                      </a:r>
                      <a:r>
                        <a:rPr lang="en-US" sz="2400" dirty="0"/>
                        <a:t> </a:t>
                      </a:r>
                      <a:r>
                        <a:rPr lang="en-US" sz="2400" dirty="0" err="1"/>
                        <a:t>непотпуне</a:t>
                      </a:r>
                      <a:r>
                        <a:rPr lang="en-US" sz="2400" dirty="0"/>
                        <a:t> </a:t>
                      </a:r>
                      <a:r>
                        <a:rPr lang="en-US" sz="2400" dirty="0" err="1"/>
                        <a:t>информације</a:t>
                      </a:r>
                      <a:endParaRPr lang="en-US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31208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 err="1"/>
                        <a:t>Често</a:t>
                      </a:r>
                      <a:r>
                        <a:rPr lang="en-US" sz="2400" dirty="0"/>
                        <a:t> и </a:t>
                      </a:r>
                      <a:r>
                        <a:rPr lang="en-US" sz="2400" dirty="0" err="1"/>
                        <a:t>без</a:t>
                      </a:r>
                      <a:r>
                        <a:rPr lang="en-US" sz="2400" dirty="0"/>
                        <a:t> </a:t>
                      </a:r>
                      <a:r>
                        <a:rPr lang="en-US" sz="2400" dirty="0" err="1"/>
                        <a:t>разлога</a:t>
                      </a:r>
                      <a:r>
                        <a:rPr lang="en-US" sz="2400" dirty="0"/>
                        <a:t> </a:t>
                      </a:r>
                      <a:r>
                        <a:rPr lang="en-US" sz="2400" dirty="0" err="1"/>
                        <a:t>претпостављају</a:t>
                      </a:r>
                      <a:r>
                        <a:rPr lang="en-US" sz="2400" dirty="0"/>
                        <a:t> </a:t>
                      </a:r>
                      <a:r>
                        <a:rPr lang="en-US" sz="2400" dirty="0" err="1"/>
                        <a:t>да</a:t>
                      </a:r>
                      <a:r>
                        <a:rPr lang="en-US" sz="2400" dirty="0"/>
                        <a:t> </a:t>
                      </a:r>
                      <a:r>
                        <a:rPr lang="en-US" sz="2400" dirty="0" err="1"/>
                        <a:t>их</a:t>
                      </a:r>
                      <a:r>
                        <a:rPr lang="en-US" sz="2400" dirty="0"/>
                        <a:t> </a:t>
                      </a:r>
                      <a:r>
                        <a:rPr lang="en-US" sz="2400" dirty="0" err="1"/>
                        <a:t>тестирамо</a:t>
                      </a:r>
                      <a:endParaRPr lang="en-US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 err="1"/>
                        <a:t>Повриједи</a:t>
                      </a:r>
                      <a:r>
                        <a:rPr lang="en-US" sz="2400" dirty="0"/>
                        <a:t> </a:t>
                      </a:r>
                      <a:r>
                        <a:rPr lang="en-US" sz="2400" dirty="0" err="1"/>
                        <a:t>их</a:t>
                      </a:r>
                      <a:r>
                        <a:rPr lang="en-US" sz="2400" dirty="0"/>
                        <a:t> </a:t>
                      </a:r>
                      <a:r>
                        <a:rPr lang="en-US" sz="2400" dirty="0" err="1"/>
                        <a:t>родитељско</a:t>
                      </a:r>
                      <a:r>
                        <a:rPr lang="en-US" sz="2400" dirty="0"/>
                        <a:t> </a:t>
                      </a:r>
                      <a:r>
                        <a:rPr lang="en-US" sz="2400" dirty="0" err="1"/>
                        <a:t>неповјерење</a:t>
                      </a:r>
                      <a:endParaRPr lang="en-US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009828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en-US" sz="2400" kern="1200" dirty="0" err="1" smtClean="0"/>
                        <a:t>Очекују</a:t>
                      </a:r>
                      <a:r>
                        <a:rPr kumimoji="0" lang="en-US" sz="2400" kern="1200" dirty="0" smtClean="0"/>
                        <a:t> </a:t>
                      </a:r>
                      <a:r>
                        <a:rPr kumimoji="0" lang="en-US" sz="2400" kern="1200" dirty="0" err="1" smtClean="0"/>
                        <a:t>посебну</a:t>
                      </a:r>
                      <a:r>
                        <a:rPr kumimoji="0" lang="en-US" sz="2400" kern="1200" dirty="0" smtClean="0"/>
                        <a:t> </a:t>
                      </a:r>
                      <a:r>
                        <a:rPr kumimoji="0" lang="en-US" sz="2400" kern="1200" dirty="0" err="1" smtClean="0"/>
                        <a:t>пажњу</a:t>
                      </a:r>
                      <a:r>
                        <a:rPr kumimoji="0" lang="en-US" sz="2400" kern="1200" dirty="0" smtClean="0"/>
                        <a:t> </a:t>
                      </a:r>
                      <a:r>
                        <a:rPr kumimoji="0" lang="en-US" sz="2400" kern="1200" dirty="0" err="1" smtClean="0"/>
                        <a:t>за</a:t>
                      </a:r>
                      <a:r>
                        <a:rPr kumimoji="0" lang="en-US" sz="2400" kern="1200" dirty="0" smtClean="0"/>
                        <a:t> </a:t>
                      </a:r>
                      <a:r>
                        <a:rPr kumimoji="0" lang="en-US" sz="2400" kern="1200" dirty="0" err="1" smtClean="0"/>
                        <a:t>своје</a:t>
                      </a:r>
                      <a:r>
                        <a:rPr kumimoji="0" lang="en-US" sz="2400" kern="1200" dirty="0" smtClean="0"/>
                        <a:t> </a:t>
                      </a:r>
                      <a:r>
                        <a:rPr kumimoji="0" lang="en-US" sz="2400" kern="1200" dirty="0" err="1" smtClean="0"/>
                        <a:t>дијете</a:t>
                      </a:r>
                      <a:endParaRPr lang="en-US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 err="1"/>
                        <a:t>Није</a:t>
                      </a:r>
                      <a:r>
                        <a:rPr lang="en-US" sz="2400" dirty="0"/>
                        <a:t> </a:t>
                      </a:r>
                      <a:r>
                        <a:rPr lang="en-US" sz="2400" dirty="0" err="1"/>
                        <a:t>лако</a:t>
                      </a:r>
                      <a:r>
                        <a:rPr lang="en-US" sz="2400" dirty="0"/>
                        <a:t> </a:t>
                      </a:r>
                      <a:r>
                        <a:rPr lang="en-US" sz="2400" dirty="0" err="1"/>
                        <a:t>задовољити</a:t>
                      </a:r>
                      <a:r>
                        <a:rPr lang="en-US" sz="2400" dirty="0"/>
                        <a:t> </a:t>
                      </a:r>
                      <a:r>
                        <a:rPr lang="en-US" sz="2400" dirty="0" err="1"/>
                        <a:t>потребе</a:t>
                      </a:r>
                      <a:r>
                        <a:rPr lang="en-US" sz="2400" dirty="0"/>
                        <a:t> </a:t>
                      </a:r>
                      <a:r>
                        <a:rPr lang="en-US" sz="2400" dirty="0" err="1"/>
                        <a:t>појединца</a:t>
                      </a:r>
                      <a:r>
                        <a:rPr lang="en-US" sz="2400" dirty="0"/>
                        <a:t> </a:t>
                      </a:r>
                      <a:r>
                        <a:rPr lang="en-US" sz="2400" dirty="0" err="1"/>
                        <a:t>унутар</a:t>
                      </a:r>
                      <a:r>
                        <a:rPr lang="en-US" sz="2400" dirty="0"/>
                        <a:t> </a:t>
                      </a:r>
                      <a:r>
                        <a:rPr lang="en-US" sz="2400" dirty="0" err="1"/>
                        <a:t>веће</a:t>
                      </a:r>
                      <a:r>
                        <a:rPr lang="en-US" sz="2400" dirty="0"/>
                        <a:t> </a:t>
                      </a:r>
                      <a:r>
                        <a:rPr lang="en-US" sz="2400" dirty="0" err="1"/>
                        <a:t>групе</a:t>
                      </a:r>
                      <a:endParaRPr lang="en-US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lvl="0" algn="ctr"/>
            <a:r>
              <a:rPr lang="ru-RU" sz="2700" b="1" dirty="0" smtClean="0"/>
              <a:t>Успостављање односа</a:t>
            </a:r>
            <a:r>
              <a:rPr lang="en-US" sz="2700" b="1" dirty="0" smtClean="0"/>
              <a:t/>
            </a:r>
            <a:br>
              <a:rPr lang="en-US" sz="2700" b="1" dirty="0" smtClean="0"/>
            </a:br>
            <a:endParaRPr lang="en-US" sz="2700" b="1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err="1" smtClean="0"/>
              <a:t>Процес</a:t>
            </a:r>
            <a:r>
              <a:rPr lang="en-US" dirty="0" smtClean="0"/>
              <a:t> </a:t>
            </a:r>
            <a:r>
              <a:rPr lang="en-US" dirty="0" err="1" smtClean="0"/>
              <a:t>успостављања</a:t>
            </a:r>
            <a:r>
              <a:rPr lang="en-US" dirty="0" smtClean="0"/>
              <a:t> </a:t>
            </a:r>
            <a:r>
              <a:rPr lang="en-US" dirty="0" err="1" smtClean="0"/>
              <a:t>односа</a:t>
            </a:r>
            <a:r>
              <a:rPr lang="en-US" dirty="0" smtClean="0"/>
              <a:t> </a:t>
            </a:r>
            <a:r>
              <a:rPr lang="en-US" dirty="0" err="1" smtClean="0"/>
              <a:t>је</a:t>
            </a:r>
            <a:r>
              <a:rPr lang="en-US" dirty="0" smtClean="0"/>
              <a:t> </a:t>
            </a:r>
            <a:r>
              <a:rPr lang="en-US" dirty="0" err="1" smtClean="0"/>
              <a:t>узајаман</a:t>
            </a:r>
            <a:r>
              <a:rPr lang="en-US" dirty="0" smtClean="0"/>
              <a:t> а </a:t>
            </a:r>
            <a:r>
              <a:rPr lang="en-US" dirty="0" err="1" smtClean="0"/>
              <a:t>почетни</a:t>
            </a:r>
            <a:r>
              <a:rPr lang="en-US" dirty="0" smtClean="0"/>
              <a:t> </a:t>
            </a:r>
            <a:r>
              <a:rPr lang="en-US" dirty="0" err="1" smtClean="0"/>
              <a:t>задаци</a:t>
            </a:r>
            <a:r>
              <a:rPr lang="en-US" dirty="0" smtClean="0"/>
              <a:t> </a:t>
            </a:r>
            <a:r>
              <a:rPr lang="en-US" dirty="0" err="1" smtClean="0"/>
              <a:t>за</a:t>
            </a:r>
            <a:r>
              <a:rPr lang="en-US" dirty="0" smtClean="0"/>
              <a:t> </a:t>
            </a:r>
            <a:r>
              <a:rPr lang="en-US" dirty="0" err="1" smtClean="0"/>
              <a:t>наставнике</a:t>
            </a:r>
            <a:r>
              <a:rPr lang="en-US" dirty="0" smtClean="0"/>
              <a:t> (</a:t>
            </a:r>
            <a:r>
              <a:rPr lang="en-US" dirty="0" err="1" smtClean="0"/>
              <a:t>дефектологе</a:t>
            </a:r>
            <a:r>
              <a:rPr lang="en-US" dirty="0" smtClean="0"/>
              <a:t>, </a:t>
            </a:r>
            <a:r>
              <a:rPr lang="en-US" dirty="0" err="1" smtClean="0"/>
              <a:t>педагоге</a:t>
            </a:r>
            <a:r>
              <a:rPr lang="en-US" dirty="0" smtClean="0"/>
              <a:t>, </a:t>
            </a:r>
            <a:r>
              <a:rPr lang="en-US" dirty="0" err="1" smtClean="0"/>
              <a:t>психологе</a:t>
            </a:r>
            <a:r>
              <a:rPr lang="en-US" dirty="0" smtClean="0"/>
              <a:t>) и </a:t>
            </a:r>
            <a:r>
              <a:rPr lang="en-US" dirty="0" err="1" smtClean="0"/>
              <a:t>родитеље</a:t>
            </a:r>
            <a:r>
              <a:rPr lang="en-US" dirty="0" smtClean="0"/>
              <a:t> </a:t>
            </a:r>
            <a:r>
              <a:rPr lang="en-US" dirty="0" err="1" smtClean="0"/>
              <a:t>јесу</a:t>
            </a:r>
            <a:r>
              <a:rPr lang="en-US" dirty="0" smtClean="0"/>
              <a:t> </a:t>
            </a:r>
            <a:r>
              <a:rPr lang="en-US" dirty="0" err="1" smtClean="0"/>
              <a:t>међусобно</a:t>
            </a:r>
            <a:r>
              <a:rPr lang="en-US" dirty="0" smtClean="0"/>
              <a:t> </a:t>
            </a:r>
            <a:r>
              <a:rPr lang="en-US" dirty="0" err="1" smtClean="0"/>
              <a:t>упознавање</a:t>
            </a:r>
            <a:r>
              <a:rPr lang="en-US" dirty="0" smtClean="0"/>
              <a:t> и </a:t>
            </a:r>
            <a:r>
              <a:rPr lang="en-US" dirty="0" err="1" smtClean="0"/>
              <a:t>успостављање</a:t>
            </a:r>
            <a:r>
              <a:rPr lang="en-US" dirty="0" smtClean="0"/>
              <a:t> </a:t>
            </a:r>
            <a:r>
              <a:rPr lang="en-US" dirty="0" err="1" smtClean="0"/>
              <a:t>повјерења</a:t>
            </a:r>
            <a:r>
              <a:rPr lang="sr-Cyrl-RS" dirty="0" smtClean="0"/>
              <a:t>.</a:t>
            </a:r>
          </a:p>
          <a:p>
            <a:r>
              <a:rPr lang="sr-Cyrl-RS" dirty="0" err="1" smtClean="0"/>
              <a:t>Т</a:t>
            </a:r>
            <a:r>
              <a:rPr lang="en-US" dirty="0" err="1" smtClean="0"/>
              <a:t>реба</a:t>
            </a:r>
            <a:r>
              <a:rPr lang="en-US" dirty="0" smtClean="0"/>
              <a:t> </a:t>
            </a:r>
            <a:r>
              <a:rPr lang="en-US" dirty="0" err="1" smtClean="0"/>
              <a:t>имати</a:t>
            </a:r>
            <a:r>
              <a:rPr lang="en-US" dirty="0" smtClean="0"/>
              <a:t> </a:t>
            </a:r>
            <a:r>
              <a:rPr lang="en-US" dirty="0" err="1" smtClean="0"/>
              <a:t>на</a:t>
            </a:r>
            <a:r>
              <a:rPr lang="en-US" dirty="0" smtClean="0"/>
              <a:t> </a:t>
            </a:r>
            <a:r>
              <a:rPr lang="en-US" dirty="0" err="1" smtClean="0"/>
              <a:t>уму</a:t>
            </a:r>
            <a:r>
              <a:rPr lang="en-US" dirty="0" smtClean="0"/>
              <a:t> </a:t>
            </a:r>
            <a:r>
              <a:rPr lang="en-US" dirty="0" err="1" smtClean="0"/>
              <a:t>значај</a:t>
            </a:r>
            <a:r>
              <a:rPr lang="en-US" dirty="0" smtClean="0"/>
              <a:t> </a:t>
            </a:r>
            <a:r>
              <a:rPr lang="en-US" dirty="0" err="1" smtClean="0"/>
              <a:t>првог</a:t>
            </a:r>
            <a:r>
              <a:rPr lang="en-US" dirty="0" smtClean="0"/>
              <a:t> </a:t>
            </a:r>
            <a:r>
              <a:rPr lang="en-US" dirty="0" err="1" smtClean="0"/>
              <a:t>сусрета</a:t>
            </a:r>
            <a:r>
              <a:rPr lang="en-US" dirty="0" smtClean="0"/>
              <a:t> </a:t>
            </a:r>
            <a:r>
              <a:rPr lang="en-US" dirty="0" err="1" smtClean="0"/>
              <a:t>са</a:t>
            </a:r>
            <a:r>
              <a:rPr lang="en-US" dirty="0" smtClean="0"/>
              <a:t> </a:t>
            </a:r>
            <a:r>
              <a:rPr lang="en-US" dirty="0" err="1" smtClean="0"/>
              <a:t>родитељима</a:t>
            </a:r>
            <a:r>
              <a:rPr lang="en-US" dirty="0" smtClean="0"/>
              <a:t>, </a:t>
            </a:r>
            <a:r>
              <a:rPr lang="en-US" dirty="0" err="1" smtClean="0"/>
              <a:t>за</a:t>
            </a:r>
            <a:r>
              <a:rPr lang="en-US" dirty="0" smtClean="0"/>
              <a:t> </a:t>
            </a:r>
            <a:r>
              <a:rPr lang="en-US" dirty="0" err="1" smtClean="0"/>
              <a:t>који</a:t>
            </a:r>
            <a:r>
              <a:rPr lang="en-US" dirty="0" smtClean="0"/>
              <a:t> </a:t>
            </a:r>
            <a:r>
              <a:rPr lang="en-US" dirty="0" err="1" smtClean="0"/>
              <a:t>се</a:t>
            </a:r>
            <a:r>
              <a:rPr lang="en-US" dirty="0" smtClean="0"/>
              <a:t> </a:t>
            </a:r>
            <a:r>
              <a:rPr lang="en-US" dirty="0" err="1" smtClean="0"/>
              <a:t>требате</a:t>
            </a:r>
            <a:r>
              <a:rPr lang="en-US" dirty="0" smtClean="0"/>
              <a:t> </a:t>
            </a:r>
            <a:r>
              <a:rPr lang="en-US" dirty="0" err="1" smtClean="0"/>
              <a:t>припремити</a:t>
            </a:r>
            <a:r>
              <a:rPr lang="en-US" dirty="0" smtClean="0"/>
              <a:t> и </a:t>
            </a:r>
            <a:r>
              <a:rPr lang="en-US" dirty="0" err="1" smtClean="0"/>
              <a:t>на</a:t>
            </a:r>
            <a:r>
              <a:rPr lang="en-US" dirty="0" smtClean="0"/>
              <a:t> </a:t>
            </a:r>
            <a:r>
              <a:rPr lang="en-US" dirty="0" err="1" smtClean="0"/>
              <a:t>коме</a:t>
            </a:r>
            <a:r>
              <a:rPr lang="en-US" dirty="0" smtClean="0"/>
              <a:t> </a:t>
            </a:r>
            <a:r>
              <a:rPr lang="en-US" dirty="0" err="1" smtClean="0"/>
              <a:t>треба</a:t>
            </a:r>
            <a:r>
              <a:rPr lang="en-US" dirty="0" smtClean="0"/>
              <a:t> </a:t>
            </a:r>
            <a:r>
              <a:rPr lang="en-US" dirty="0" err="1" smtClean="0"/>
              <a:t>да</a:t>
            </a:r>
            <a:r>
              <a:rPr lang="en-US" dirty="0" smtClean="0"/>
              <a:t> </a:t>
            </a:r>
            <a:r>
              <a:rPr lang="en-US" dirty="0" err="1" smtClean="0"/>
              <a:t>представите</a:t>
            </a:r>
            <a:r>
              <a:rPr lang="en-US" dirty="0" smtClean="0"/>
              <a:t> </a:t>
            </a:r>
            <a:r>
              <a:rPr lang="en-US" dirty="0" err="1" smtClean="0"/>
              <a:t>себе</a:t>
            </a:r>
            <a:r>
              <a:rPr lang="en-US" dirty="0" smtClean="0"/>
              <a:t>, </a:t>
            </a:r>
            <a:r>
              <a:rPr lang="en-US" dirty="0" err="1" smtClean="0"/>
              <a:t>опишет</a:t>
            </a:r>
            <a:r>
              <a:rPr lang="sr-Cyrl-RS" dirty="0" smtClean="0"/>
              <a:t>е</a:t>
            </a:r>
            <a:r>
              <a:rPr lang="en-US" dirty="0" smtClean="0"/>
              <a:t> </a:t>
            </a:r>
            <a:r>
              <a:rPr lang="en-US" dirty="0" err="1" smtClean="0"/>
              <a:t>своју</a:t>
            </a:r>
            <a:r>
              <a:rPr lang="en-US" dirty="0" smtClean="0"/>
              <a:t> </a:t>
            </a:r>
            <a:r>
              <a:rPr lang="en-US" dirty="0" err="1" smtClean="0"/>
              <a:t>улогу</a:t>
            </a:r>
            <a:r>
              <a:rPr lang="en-US" dirty="0" smtClean="0"/>
              <a:t> и </a:t>
            </a:r>
            <a:r>
              <a:rPr lang="en-US" dirty="0" err="1" smtClean="0"/>
              <a:t>усмјеравате</a:t>
            </a:r>
            <a:r>
              <a:rPr lang="en-US" dirty="0" smtClean="0"/>
              <a:t> </a:t>
            </a:r>
            <a:r>
              <a:rPr lang="en-US" dirty="0" err="1" smtClean="0"/>
              <a:t>разговор</a:t>
            </a:r>
            <a:r>
              <a:rPr lang="en-US" dirty="0" smtClean="0"/>
              <a:t> </a:t>
            </a:r>
            <a:r>
              <a:rPr lang="en-US" dirty="0" err="1" smtClean="0"/>
              <a:t>ка</a:t>
            </a:r>
            <a:r>
              <a:rPr lang="en-US" dirty="0" smtClean="0"/>
              <a:t> </a:t>
            </a:r>
            <a:r>
              <a:rPr lang="en-US" dirty="0" err="1" smtClean="0"/>
              <a:t>постизању</a:t>
            </a:r>
            <a:r>
              <a:rPr lang="en-US" dirty="0" smtClean="0"/>
              <a:t> </a:t>
            </a:r>
            <a:r>
              <a:rPr lang="en-US" dirty="0" err="1" smtClean="0"/>
              <a:t>сагласности</a:t>
            </a:r>
            <a:r>
              <a:rPr lang="en-US" dirty="0" smtClean="0"/>
              <a:t> о </a:t>
            </a:r>
            <a:r>
              <a:rPr lang="en-US" dirty="0" err="1" smtClean="0"/>
              <a:t>заједничком</a:t>
            </a:r>
            <a:r>
              <a:rPr lang="en-US" dirty="0" smtClean="0"/>
              <a:t> </a:t>
            </a:r>
            <a:r>
              <a:rPr lang="en-US" dirty="0" err="1" smtClean="0"/>
              <a:t>раду</a:t>
            </a:r>
            <a:r>
              <a:rPr lang="en-US" dirty="0" smtClean="0"/>
              <a:t>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2400" i="1" dirty="0" err="1" smtClean="0"/>
              <a:t>Родитељ</a:t>
            </a:r>
            <a:r>
              <a:rPr lang="en-US" sz="2400" i="1" dirty="0" smtClean="0"/>
              <a:t> </a:t>
            </a:r>
            <a:r>
              <a:rPr lang="en-US" sz="2400" i="1" dirty="0" err="1" smtClean="0"/>
              <a:t>едукује</a:t>
            </a:r>
            <a:r>
              <a:rPr lang="en-US" sz="2400" i="1" dirty="0" smtClean="0"/>
              <a:t> </a:t>
            </a:r>
            <a:r>
              <a:rPr lang="en-US" sz="2400" i="1" dirty="0" err="1" smtClean="0"/>
              <a:t>наставника</a:t>
            </a:r>
            <a:r>
              <a:rPr lang="en-US" sz="2400" i="1" dirty="0" smtClean="0"/>
              <a:t> –  </a:t>
            </a:r>
            <a:r>
              <a:rPr lang="en-US" sz="2400" i="1" dirty="0" err="1" smtClean="0"/>
              <a:t>прва</a:t>
            </a:r>
            <a:r>
              <a:rPr lang="en-US" sz="2400" i="1" dirty="0" smtClean="0"/>
              <a:t> </a:t>
            </a:r>
            <a:r>
              <a:rPr lang="en-US" sz="2400" i="1" dirty="0" err="1" smtClean="0"/>
              <a:t>фаза</a:t>
            </a:r>
            <a:r>
              <a:rPr lang="en-US" sz="2400" i="1" dirty="0" smtClean="0"/>
              <a:t> </a:t>
            </a:r>
            <a:r>
              <a:rPr lang="en-US" sz="2400" i="1" dirty="0" err="1" smtClean="0"/>
              <a:t>односа</a:t>
            </a:r>
            <a:endParaRPr lang="en-US" sz="2400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У </a:t>
            </a:r>
            <a:r>
              <a:rPr lang="en-US" dirty="0" err="1" smtClean="0"/>
              <a:t>области</a:t>
            </a:r>
            <a:r>
              <a:rPr lang="en-US" dirty="0" smtClean="0"/>
              <a:t> </a:t>
            </a:r>
            <a:r>
              <a:rPr lang="en-US" dirty="0" err="1" smtClean="0"/>
              <a:t>познавања</a:t>
            </a:r>
            <a:r>
              <a:rPr lang="en-US" dirty="0" smtClean="0"/>
              <a:t> </a:t>
            </a:r>
            <a:r>
              <a:rPr lang="en-US" dirty="0" err="1" smtClean="0"/>
              <a:t>властитог</a:t>
            </a:r>
            <a:r>
              <a:rPr lang="en-US" dirty="0" smtClean="0"/>
              <a:t> </a:t>
            </a:r>
            <a:r>
              <a:rPr lang="en-US" dirty="0" err="1" smtClean="0"/>
              <a:t>дјетета</a:t>
            </a:r>
            <a:r>
              <a:rPr lang="en-US" dirty="0" smtClean="0"/>
              <a:t>, </a:t>
            </a:r>
            <a:r>
              <a:rPr lang="en-US" dirty="0" err="1" smtClean="0"/>
              <a:t>родитељ</a:t>
            </a:r>
            <a:r>
              <a:rPr lang="en-US" dirty="0" smtClean="0"/>
              <a:t> </a:t>
            </a:r>
            <a:r>
              <a:rPr lang="en-US" dirty="0" err="1" smtClean="0"/>
              <a:t>је</a:t>
            </a:r>
            <a:r>
              <a:rPr lang="en-US" dirty="0" smtClean="0"/>
              <a:t> </a:t>
            </a:r>
            <a:r>
              <a:rPr lang="en-US" dirty="0" err="1" smtClean="0"/>
              <a:t>експерт</a:t>
            </a:r>
            <a:r>
              <a:rPr lang="en-US" dirty="0" smtClean="0"/>
              <a:t>. </a:t>
            </a:r>
            <a:r>
              <a:rPr lang="en-US" dirty="0" err="1" smtClean="0"/>
              <a:t>Добро</a:t>
            </a:r>
            <a:r>
              <a:rPr lang="en-US" dirty="0" smtClean="0"/>
              <a:t> </a:t>
            </a:r>
            <a:r>
              <a:rPr lang="en-US" dirty="0" err="1" smtClean="0"/>
              <a:t>вођеним</a:t>
            </a:r>
            <a:r>
              <a:rPr lang="en-US" dirty="0" smtClean="0"/>
              <a:t> </a:t>
            </a:r>
            <a:r>
              <a:rPr lang="en-US" dirty="0" err="1" smtClean="0"/>
              <a:t>разговором</a:t>
            </a:r>
            <a:r>
              <a:rPr lang="en-US" dirty="0" smtClean="0"/>
              <a:t>, </a:t>
            </a:r>
            <a:r>
              <a:rPr lang="en-US" dirty="0" err="1" smtClean="0"/>
              <a:t>од</a:t>
            </a:r>
            <a:r>
              <a:rPr lang="en-US" dirty="0" smtClean="0"/>
              <a:t> </a:t>
            </a:r>
            <a:r>
              <a:rPr lang="en-US" dirty="0" err="1" smtClean="0"/>
              <a:t>родитеља</a:t>
            </a:r>
            <a:r>
              <a:rPr lang="en-US" dirty="0" smtClean="0"/>
              <a:t> </a:t>
            </a:r>
            <a:r>
              <a:rPr lang="en-US" dirty="0" err="1" smtClean="0"/>
              <a:t>можемо</a:t>
            </a:r>
            <a:r>
              <a:rPr lang="en-US" dirty="0" smtClean="0"/>
              <a:t> </a:t>
            </a:r>
            <a:r>
              <a:rPr lang="en-US" dirty="0" err="1" smtClean="0"/>
              <a:t>много</a:t>
            </a:r>
            <a:r>
              <a:rPr lang="en-US" dirty="0" smtClean="0"/>
              <a:t> </a:t>
            </a:r>
            <a:r>
              <a:rPr lang="en-US" dirty="0" err="1" smtClean="0"/>
              <a:t>сазнати</a:t>
            </a:r>
            <a:r>
              <a:rPr lang="en-US" dirty="0" smtClean="0"/>
              <a:t> о </a:t>
            </a:r>
            <a:r>
              <a:rPr lang="en-US" dirty="0" err="1" smtClean="0"/>
              <a:t>дјетету</a:t>
            </a:r>
            <a:r>
              <a:rPr lang="en-US" dirty="0" smtClean="0"/>
              <a:t>: </a:t>
            </a:r>
            <a:r>
              <a:rPr lang="en-US" dirty="0" err="1" smtClean="0"/>
              <a:t>како</a:t>
            </a:r>
            <a:r>
              <a:rPr lang="en-US" dirty="0" smtClean="0"/>
              <a:t> </a:t>
            </a:r>
            <a:r>
              <a:rPr lang="en-US" dirty="0" err="1" smtClean="0"/>
              <a:t>се</a:t>
            </a:r>
            <a:r>
              <a:rPr lang="en-US" dirty="0" smtClean="0"/>
              <a:t> </a:t>
            </a:r>
            <a:r>
              <a:rPr lang="en-US" dirty="0" err="1" smtClean="0"/>
              <a:t>дијете</a:t>
            </a:r>
            <a:r>
              <a:rPr lang="en-US" dirty="0" smtClean="0"/>
              <a:t> </a:t>
            </a:r>
            <a:r>
              <a:rPr lang="en-US" dirty="0" err="1" smtClean="0"/>
              <a:t>понаша</a:t>
            </a:r>
            <a:r>
              <a:rPr lang="en-US" dirty="0" smtClean="0"/>
              <a:t> у </a:t>
            </a:r>
            <a:r>
              <a:rPr lang="en-US" dirty="0" err="1" smtClean="0"/>
              <a:t>одређеним</a:t>
            </a:r>
            <a:r>
              <a:rPr lang="en-US" dirty="0" smtClean="0"/>
              <a:t> </a:t>
            </a:r>
            <a:r>
              <a:rPr lang="en-US" dirty="0" err="1" smtClean="0"/>
              <a:t>ситуацијама</a:t>
            </a:r>
            <a:r>
              <a:rPr lang="en-US" dirty="0" smtClean="0"/>
              <a:t>, у </a:t>
            </a:r>
            <a:r>
              <a:rPr lang="en-US" dirty="0" err="1" smtClean="0"/>
              <a:t>друштву</a:t>
            </a:r>
            <a:r>
              <a:rPr lang="en-US" dirty="0" smtClean="0"/>
              <a:t>, у </a:t>
            </a:r>
            <a:r>
              <a:rPr lang="en-US" dirty="0" err="1" smtClean="0"/>
              <a:t>различито</a:t>
            </a:r>
            <a:r>
              <a:rPr lang="en-US" dirty="0" smtClean="0"/>
              <a:t> </a:t>
            </a:r>
            <a:r>
              <a:rPr lang="en-US" dirty="0" err="1" smtClean="0"/>
              <a:t>доба</a:t>
            </a:r>
            <a:r>
              <a:rPr lang="en-US" dirty="0" smtClean="0"/>
              <a:t> </a:t>
            </a:r>
            <a:r>
              <a:rPr lang="en-US" dirty="0" err="1" smtClean="0"/>
              <a:t>дана</a:t>
            </a:r>
            <a:r>
              <a:rPr lang="en-US" dirty="0" smtClean="0"/>
              <a:t>, </a:t>
            </a:r>
            <a:r>
              <a:rPr lang="en-US" dirty="0" err="1" smtClean="0"/>
              <a:t>када</a:t>
            </a:r>
            <a:r>
              <a:rPr lang="en-US" dirty="0" smtClean="0"/>
              <a:t> </a:t>
            </a:r>
            <a:r>
              <a:rPr lang="en-US" dirty="0" err="1" smtClean="0"/>
              <a:t>је</a:t>
            </a:r>
            <a:r>
              <a:rPr lang="en-US" dirty="0" smtClean="0"/>
              <a:t> </a:t>
            </a:r>
            <a:r>
              <a:rPr lang="en-US" dirty="0" err="1" smtClean="0"/>
              <a:t>само</a:t>
            </a:r>
            <a:r>
              <a:rPr lang="en-US" dirty="0" smtClean="0"/>
              <a:t>, </a:t>
            </a:r>
            <a:r>
              <a:rPr lang="en-US" dirty="0" err="1" smtClean="0"/>
              <a:t>шта</a:t>
            </a:r>
            <a:r>
              <a:rPr lang="en-US" dirty="0" smtClean="0"/>
              <a:t> </a:t>
            </a:r>
            <a:r>
              <a:rPr lang="en-US" dirty="0" err="1" smtClean="0"/>
              <a:t>га</a:t>
            </a:r>
            <a:r>
              <a:rPr lang="en-US" dirty="0" smtClean="0"/>
              <a:t> </a:t>
            </a:r>
            <a:r>
              <a:rPr lang="en-US" dirty="0" err="1" smtClean="0"/>
              <a:t>раздражује</a:t>
            </a:r>
            <a:r>
              <a:rPr lang="en-US" dirty="0" smtClean="0"/>
              <a:t>, </a:t>
            </a:r>
            <a:r>
              <a:rPr lang="en-US" dirty="0" err="1" smtClean="0"/>
              <a:t>чему</a:t>
            </a:r>
            <a:r>
              <a:rPr lang="en-US" dirty="0" smtClean="0"/>
              <a:t> </a:t>
            </a:r>
            <a:r>
              <a:rPr lang="en-US" dirty="0" err="1" smtClean="0"/>
              <a:t>се</a:t>
            </a:r>
            <a:r>
              <a:rPr lang="en-US" dirty="0" smtClean="0"/>
              <a:t> </a:t>
            </a:r>
            <a:r>
              <a:rPr lang="en-US" dirty="0" err="1" smtClean="0"/>
              <a:t>радује</a:t>
            </a:r>
            <a:r>
              <a:rPr lang="en-US" dirty="0" smtClean="0"/>
              <a:t>, </a:t>
            </a:r>
            <a:r>
              <a:rPr lang="en-US" dirty="0" err="1" smtClean="0"/>
              <a:t>које</a:t>
            </a:r>
            <a:r>
              <a:rPr lang="en-US" dirty="0" smtClean="0"/>
              <a:t> </a:t>
            </a:r>
            <a:r>
              <a:rPr lang="en-US" dirty="0" err="1" smtClean="0"/>
              <a:t>активности</a:t>
            </a:r>
            <a:r>
              <a:rPr lang="en-US" dirty="0" smtClean="0"/>
              <a:t> </a:t>
            </a:r>
            <a:r>
              <a:rPr lang="en-US" dirty="0" err="1" smtClean="0"/>
              <a:t>му</a:t>
            </a:r>
            <a:r>
              <a:rPr lang="en-US" dirty="0" smtClean="0"/>
              <a:t> </a:t>
            </a:r>
            <a:r>
              <a:rPr lang="en-US" dirty="0" err="1" smtClean="0"/>
              <a:t>добро</a:t>
            </a:r>
            <a:r>
              <a:rPr lang="en-US" dirty="0" smtClean="0"/>
              <a:t> </a:t>
            </a:r>
            <a:r>
              <a:rPr lang="en-US" dirty="0" err="1" smtClean="0"/>
              <a:t>иду</a:t>
            </a:r>
            <a:r>
              <a:rPr lang="en-US" dirty="0" smtClean="0"/>
              <a:t>, </a:t>
            </a:r>
            <a:r>
              <a:rPr lang="en-US" dirty="0" err="1" smtClean="0"/>
              <a:t>шта</a:t>
            </a:r>
            <a:r>
              <a:rPr lang="en-US" dirty="0" smtClean="0"/>
              <a:t> </a:t>
            </a:r>
            <a:r>
              <a:rPr lang="en-US" dirty="0" err="1" smtClean="0"/>
              <a:t>воли</a:t>
            </a:r>
            <a:r>
              <a:rPr lang="en-US" dirty="0" smtClean="0"/>
              <a:t> </a:t>
            </a:r>
            <a:r>
              <a:rPr lang="en-US" dirty="0" err="1" smtClean="0"/>
              <a:t>да</a:t>
            </a:r>
            <a:r>
              <a:rPr lang="en-US" dirty="0" smtClean="0"/>
              <a:t> </a:t>
            </a:r>
            <a:r>
              <a:rPr lang="en-US" dirty="0" err="1" smtClean="0"/>
              <a:t>ради</a:t>
            </a:r>
            <a:r>
              <a:rPr lang="en-US" dirty="0" smtClean="0"/>
              <a:t>, </a:t>
            </a:r>
            <a:r>
              <a:rPr lang="en-US" dirty="0" err="1" smtClean="0"/>
              <a:t>шта</a:t>
            </a:r>
            <a:r>
              <a:rPr lang="en-US" dirty="0" smtClean="0"/>
              <a:t> </a:t>
            </a:r>
            <a:r>
              <a:rPr lang="en-US" dirty="0" err="1" smtClean="0"/>
              <a:t>га</a:t>
            </a:r>
            <a:r>
              <a:rPr lang="en-US" dirty="0" smtClean="0"/>
              <a:t> </a:t>
            </a:r>
            <a:r>
              <a:rPr lang="en-US" dirty="0" err="1" smtClean="0"/>
              <a:t>мотивише</a:t>
            </a:r>
            <a:r>
              <a:rPr lang="en-US" dirty="0" smtClean="0"/>
              <a:t>, </a:t>
            </a:r>
            <a:r>
              <a:rPr lang="en-US" dirty="0" err="1" smtClean="0"/>
              <a:t>које</a:t>
            </a:r>
            <a:r>
              <a:rPr lang="en-US" dirty="0" smtClean="0"/>
              <a:t> </a:t>
            </a:r>
            <a:r>
              <a:rPr lang="en-US" dirty="0" err="1" smtClean="0"/>
              <a:t>су</a:t>
            </a:r>
            <a:r>
              <a:rPr lang="en-US" dirty="0" smtClean="0"/>
              <a:t> </a:t>
            </a:r>
            <a:r>
              <a:rPr lang="en-US" dirty="0" err="1" smtClean="0"/>
              <a:t>породичне</a:t>
            </a:r>
            <a:r>
              <a:rPr lang="en-US" dirty="0" smtClean="0"/>
              <a:t> </a:t>
            </a:r>
            <a:r>
              <a:rPr lang="en-US" dirty="0" err="1" smtClean="0"/>
              <a:t>вриједности</a:t>
            </a:r>
            <a:r>
              <a:rPr lang="en-US" dirty="0" smtClean="0"/>
              <a:t>, </a:t>
            </a:r>
            <a:r>
              <a:rPr lang="en-US" dirty="0" err="1" smtClean="0"/>
              <a:t>која</a:t>
            </a:r>
            <a:r>
              <a:rPr lang="en-US" dirty="0" smtClean="0"/>
              <a:t> </a:t>
            </a:r>
            <a:r>
              <a:rPr lang="en-US" dirty="0" err="1" smtClean="0"/>
              <a:t>су</a:t>
            </a:r>
            <a:r>
              <a:rPr lang="en-US" dirty="0" smtClean="0"/>
              <a:t> </a:t>
            </a:r>
            <a:r>
              <a:rPr lang="en-US" dirty="0" err="1" smtClean="0"/>
              <a:t>очекивања</a:t>
            </a:r>
            <a:r>
              <a:rPr lang="en-US" dirty="0" smtClean="0"/>
              <a:t> </a:t>
            </a:r>
            <a:r>
              <a:rPr lang="en-US" dirty="0" err="1" smtClean="0"/>
              <a:t>родитеља</a:t>
            </a:r>
            <a:r>
              <a:rPr lang="en-US" dirty="0" smtClean="0"/>
              <a:t> </a:t>
            </a:r>
            <a:r>
              <a:rPr lang="en-US" dirty="0" err="1" smtClean="0"/>
              <a:t>везана</a:t>
            </a:r>
            <a:r>
              <a:rPr lang="en-US" dirty="0" smtClean="0"/>
              <a:t> </a:t>
            </a:r>
            <a:r>
              <a:rPr lang="en-US" dirty="0" err="1" smtClean="0"/>
              <a:t>за</a:t>
            </a:r>
            <a:r>
              <a:rPr lang="en-US" dirty="0" smtClean="0"/>
              <a:t> </a:t>
            </a:r>
            <a:r>
              <a:rPr lang="en-US" dirty="0" err="1" smtClean="0"/>
              <a:t>дијете</a:t>
            </a:r>
            <a:r>
              <a:rPr lang="en-US" dirty="0" smtClean="0"/>
              <a:t>...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304800"/>
            <a:ext cx="8686800" cy="990600"/>
          </a:xfrm>
        </p:spPr>
        <p:txBody>
          <a:bodyPr>
            <a:normAutofit/>
          </a:bodyPr>
          <a:lstStyle/>
          <a:p>
            <a:pPr algn="ctr"/>
            <a:r>
              <a:rPr lang="en-US" sz="2400" i="1" dirty="0" err="1" smtClean="0"/>
              <a:t>Наставник</a:t>
            </a:r>
            <a:r>
              <a:rPr lang="en-US" sz="2400" i="1" dirty="0" smtClean="0"/>
              <a:t> </a:t>
            </a:r>
            <a:r>
              <a:rPr lang="en-US" sz="2400" i="1" dirty="0" err="1" smtClean="0"/>
              <a:t>едукује</a:t>
            </a:r>
            <a:r>
              <a:rPr lang="en-US" sz="2400" i="1" dirty="0" smtClean="0"/>
              <a:t> </a:t>
            </a:r>
            <a:r>
              <a:rPr lang="en-US" sz="2400" i="1" dirty="0" err="1" smtClean="0"/>
              <a:t>родитеља</a:t>
            </a:r>
            <a:r>
              <a:rPr lang="en-US" sz="2400" i="1" dirty="0" smtClean="0"/>
              <a:t>  - </a:t>
            </a:r>
            <a:r>
              <a:rPr lang="en-US" sz="2400" i="1" dirty="0" err="1" smtClean="0"/>
              <a:t>наредна</a:t>
            </a:r>
            <a:r>
              <a:rPr lang="en-US" sz="2400" i="1" dirty="0" smtClean="0"/>
              <a:t> </a:t>
            </a:r>
            <a:r>
              <a:rPr lang="en-US" sz="2400" i="1" dirty="0" err="1" smtClean="0"/>
              <a:t>фаза</a:t>
            </a:r>
            <a:r>
              <a:rPr lang="en-US" sz="2400" i="1" dirty="0" smtClean="0"/>
              <a:t> </a:t>
            </a:r>
            <a:r>
              <a:rPr lang="en-US" sz="2400" i="1" dirty="0" err="1" smtClean="0"/>
              <a:t>односа</a:t>
            </a:r>
            <a:endParaRPr lang="en-US" sz="2400" i="1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sr-Cyrl-RS" sz="3000" dirty="0" err="1" smtClean="0"/>
              <a:t>З</a:t>
            </a:r>
            <a:r>
              <a:rPr lang="en-US" sz="3000" dirty="0" err="1" smtClean="0"/>
              <a:t>адатак</a:t>
            </a:r>
            <a:r>
              <a:rPr lang="en-US" sz="3000" dirty="0" smtClean="0"/>
              <a:t> </a:t>
            </a:r>
            <a:r>
              <a:rPr lang="sr-Cyrl-RS" sz="3000" dirty="0" smtClean="0"/>
              <a:t>наставника је </a:t>
            </a:r>
            <a:r>
              <a:rPr lang="en-US" sz="3000" dirty="0" err="1" smtClean="0"/>
              <a:t>да</a:t>
            </a:r>
            <a:r>
              <a:rPr lang="en-US" sz="3000" dirty="0" smtClean="0"/>
              <a:t> </a:t>
            </a:r>
            <a:r>
              <a:rPr lang="en-US" sz="3000" dirty="0" err="1" smtClean="0"/>
              <a:t>одреди</a:t>
            </a:r>
            <a:r>
              <a:rPr lang="en-US" sz="3000" dirty="0" smtClean="0"/>
              <a:t> </a:t>
            </a:r>
            <a:r>
              <a:rPr lang="en-US" sz="3000" dirty="0" err="1" smtClean="0"/>
              <a:t>шта</a:t>
            </a:r>
            <a:r>
              <a:rPr lang="en-US" sz="3000" dirty="0" smtClean="0"/>
              <a:t> и </a:t>
            </a:r>
            <a:r>
              <a:rPr lang="en-US" sz="3000" dirty="0" err="1" smtClean="0"/>
              <a:t>како</a:t>
            </a:r>
            <a:r>
              <a:rPr lang="en-US" sz="3000" dirty="0" smtClean="0"/>
              <a:t> </a:t>
            </a:r>
            <a:r>
              <a:rPr lang="en-US" sz="3000" dirty="0" err="1" smtClean="0"/>
              <a:t>треба</a:t>
            </a:r>
            <a:r>
              <a:rPr lang="en-US" sz="3000" dirty="0" smtClean="0"/>
              <a:t> </a:t>
            </a:r>
            <a:r>
              <a:rPr lang="en-US" sz="3000" dirty="0" err="1" smtClean="0"/>
              <a:t>радити</a:t>
            </a:r>
            <a:r>
              <a:rPr lang="en-US" sz="3000" dirty="0" smtClean="0"/>
              <a:t> </a:t>
            </a:r>
            <a:r>
              <a:rPr lang="en-US" sz="3000" dirty="0" err="1" smtClean="0"/>
              <a:t>са</a:t>
            </a:r>
            <a:r>
              <a:rPr lang="en-US" sz="3000" dirty="0" smtClean="0"/>
              <a:t> </a:t>
            </a:r>
            <a:r>
              <a:rPr lang="en-US" sz="3000" dirty="0" err="1" smtClean="0"/>
              <a:t>дјететом</a:t>
            </a:r>
            <a:r>
              <a:rPr lang="en-US" sz="3000" dirty="0" smtClean="0"/>
              <a:t>, </a:t>
            </a:r>
            <a:r>
              <a:rPr lang="en-US" sz="3000" dirty="0" err="1" smtClean="0"/>
              <a:t>шта</a:t>
            </a:r>
            <a:r>
              <a:rPr lang="en-US" sz="3000" dirty="0" smtClean="0"/>
              <a:t> </a:t>
            </a:r>
            <a:r>
              <a:rPr lang="en-US" sz="3000" dirty="0" err="1" smtClean="0"/>
              <a:t>то</a:t>
            </a:r>
            <a:r>
              <a:rPr lang="en-US" sz="3000" dirty="0" smtClean="0"/>
              <a:t> </a:t>
            </a:r>
            <a:r>
              <a:rPr lang="en-US" sz="3000" dirty="0" err="1" smtClean="0"/>
              <a:t>родитељ</a:t>
            </a:r>
            <a:r>
              <a:rPr lang="en-US" sz="3000" dirty="0" smtClean="0"/>
              <a:t> </a:t>
            </a:r>
            <a:r>
              <a:rPr lang="en-US" sz="3000" dirty="0" err="1" smtClean="0"/>
              <a:t>може</a:t>
            </a:r>
            <a:r>
              <a:rPr lang="en-US" sz="3000" dirty="0" smtClean="0"/>
              <a:t> </a:t>
            </a:r>
            <a:r>
              <a:rPr lang="en-US" sz="3000" dirty="0" err="1" smtClean="0"/>
              <a:t>да</a:t>
            </a:r>
            <a:r>
              <a:rPr lang="en-US" sz="3000" dirty="0" smtClean="0"/>
              <a:t> </a:t>
            </a:r>
            <a:r>
              <a:rPr lang="en-US" sz="3000" dirty="0" err="1" smtClean="0"/>
              <a:t>уради</a:t>
            </a:r>
            <a:r>
              <a:rPr lang="en-US" sz="3000" dirty="0" smtClean="0"/>
              <a:t> </a:t>
            </a:r>
            <a:r>
              <a:rPr lang="en-US" sz="3000" dirty="0" err="1" smtClean="0"/>
              <a:t>код</a:t>
            </a:r>
            <a:r>
              <a:rPr lang="en-US" sz="3000" dirty="0" smtClean="0"/>
              <a:t> </a:t>
            </a:r>
            <a:r>
              <a:rPr lang="en-US" sz="3000" dirty="0" err="1" smtClean="0"/>
              <a:t>куће</a:t>
            </a:r>
            <a:r>
              <a:rPr lang="en-US" sz="3000" dirty="0" smtClean="0"/>
              <a:t>  </a:t>
            </a:r>
            <a:r>
              <a:rPr lang="en-US" sz="3000" dirty="0" err="1" smtClean="0"/>
              <a:t>како</a:t>
            </a:r>
            <a:r>
              <a:rPr lang="en-US" sz="3000" dirty="0" smtClean="0"/>
              <a:t> </a:t>
            </a:r>
            <a:r>
              <a:rPr lang="en-US" sz="3000" dirty="0" err="1" smtClean="0"/>
              <a:t>би</a:t>
            </a:r>
            <a:r>
              <a:rPr lang="en-US" sz="3000" dirty="0" smtClean="0"/>
              <a:t> </a:t>
            </a:r>
            <a:r>
              <a:rPr lang="en-US" sz="3000" dirty="0" err="1" smtClean="0"/>
              <a:t>напредовање</a:t>
            </a:r>
            <a:r>
              <a:rPr lang="en-US" sz="3000" dirty="0" smtClean="0"/>
              <a:t> </a:t>
            </a:r>
            <a:r>
              <a:rPr lang="en-US" sz="3000" dirty="0" err="1" smtClean="0"/>
              <a:t>дјетета</a:t>
            </a:r>
            <a:r>
              <a:rPr lang="en-US" sz="3000" dirty="0" smtClean="0"/>
              <a:t> </a:t>
            </a:r>
            <a:r>
              <a:rPr lang="en-US" sz="3000" dirty="0" err="1" smtClean="0"/>
              <a:t>било</a:t>
            </a:r>
            <a:r>
              <a:rPr lang="en-US" sz="3000" dirty="0" smtClean="0"/>
              <a:t> </a:t>
            </a:r>
            <a:r>
              <a:rPr lang="en-US" sz="3000" dirty="0" err="1" smtClean="0"/>
              <a:t>успјешније</a:t>
            </a:r>
            <a:r>
              <a:rPr lang="en-US" sz="3000" dirty="0" smtClean="0"/>
              <a:t>, </a:t>
            </a:r>
            <a:r>
              <a:rPr lang="en-US" sz="3000" dirty="0" err="1" smtClean="0"/>
              <a:t>да</a:t>
            </a:r>
            <a:r>
              <a:rPr lang="en-US" sz="3000" dirty="0" smtClean="0"/>
              <a:t> </a:t>
            </a:r>
            <a:r>
              <a:rPr lang="en-US" sz="3000" dirty="0" err="1" smtClean="0"/>
              <a:t>ли</a:t>
            </a:r>
            <a:r>
              <a:rPr lang="en-US" sz="3000" dirty="0" smtClean="0"/>
              <a:t> и </a:t>
            </a:r>
            <a:r>
              <a:rPr lang="en-US" sz="3000" dirty="0" err="1" smtClean="0"/>
              <a:t>на</a:t>
            </a:r>
            <a:r>
              <a:rPr lang="en-US" sz="3000" dirty="0" smtClean="0"/>
              <a:t> </a:t>
            </a:r>
            <a:r>
              <a:rPr lang="en-US" sz="3000" dirty="0" err="1" smtClean="0"/>
              <a:t>који</a:t>
            </a:r>
            <a:r>
              <a:rPr lang="en-US" sz="3000" dirty="0" smtClean="0"/>
              <a:t> </a:t>
            </a:r>
            <a:r>
              <a:rPr lang="en-US" sz="3000" dirty="0" err="1" smtClean="0"/>
              <a:t>начин</a:t>
            </a:r>
            <a:r>
              <a:rPr lang="en-US" sz="3000" dirty="0" smtClean="0"/>
              <a:t> и </a:t>
            </a:r>
            <a:r>
              <a:rPr lang="en-US" sz="3000" dirty="0" err="1" smtClean="0"/>
              <a:t>колико</a:t>
            </a:r>
            <a:r>
              <a:rPr lang="en-US" sz="3000" dirty="0" smtClean="0"/>
              <a:t> </a:t>
            </a:r>
            <a:r>
              <a:rPr lang="en-US" sz="3000" dirty="0" err="1" smtClean="0"/>
              <a:t>дуго</a:t>
            </a:r>
            <a:r>
              <a:rPr lang="en-US" sz="3000" dirty="0" smtClean="0"/>
              <a:t> </a:t>
            </a:r>
            <a:r>
              <a:rPr lang="en-US" sz="3000" dirty="0" err="1" smtClean="0"/>
              <a:t>треба</a:t>
            </a:r>
            <a:r>
              <a:rPr lang="en-US" sz="3000" dirty="0" smtClean="0"/>
              <a:t> </a:t>
            </a:r>
            <a:r>
              <a:rPr lang="en-US" sz="3000" dirty="0" err="1" smtClean="0"/>
              <a:t>вјежбати</a:t>
            </a:r>
            <a:r>
              <a:rPr lang="en-US" sz="3000" dirty="0" smtClean="0"/>
              <a:t> </a:t>
            </a:r>
            <a:r>
              <a:rPr lang="en-US" sz="3000" dirty="0" err="1" smtClean="0"/>
              <a:t>неку</a:t>
            </a:r>
            <a:r>
              <a:rPr lang="en-US" sz="3000" dirty="0" smtClean="0"/>
              <a:t> </a:t>
            </a:r>
            <a:r>
              <a:rPr lang="en-US" sz="3000" dirty="0" err="1" smtClean="0"/>
              <a:t>вјештину</a:t>
            </a:r>
            <a:r>
              <a:rPr lang="en-US" sz="3000" dirty="0" smtClean="0"/>
              <a:t>, </a:t>
            </a:r>
            <a:r>
              <a:rPr lang="en-US" sz="3000" dirty="0" err="1" smtClean="0"/>
              <a:t>који</a:t>
            </a:r>
            <a:r>
              <a:rPr lang="en-US" sz="3000" dirty="0" smtClean="0"/>
              <a:t> </a:t>
            </a:r>
            <a:r>
              <a:rPr lang="en-US" sz="3000" dirty="0" err="1" smtClean="0"/>
              <a:t>поступци</a:t>
            </a:r>
            <a:r>
              <a:rPr lang="en-US" sz="3000" dirty="0" smtClean="0"/>
              <a:t> </a:t>
            </a:r>
            <a:r>
              <a:rPr lang="en-US" sz="3000" dirty="0" err="1" smtClean="0"/>
              <a:t>ће</a:t>
            </a:r>
            <a:r>
              <a:rPr lang="en-US" sz="3000" dirty="0" smtClean="0"/>
              <a:t> </a:t>
            </a:r>
            <a:r>
              <a:rPr lang="en-US" sz="3000" dirty="0" err="1" smtClean="0"/>
              <a:t>помоћи</a:t>
            </a:r>
            <a:r>
              <a:rPr lang="en-US" sz="3000" dirty="0" smtClean="0"/>
              <a:t> </a:t>
            </a:r>
            <a:r>
              <a:rPr lang="en-US" sz="3000" dirty="0" err="1" smtClean="0"/>
              <a:t>дјетету</a:t>
            </a:r>
            <a:r>
              <a:rPr lang="en-US" sz="3000" dirty="0" smtClean="0"/>
              <a:t> у </a:t>
            </a:r>
            <a:r>
              <a:rPr lang="en-US" sz="3000" dirty="0" err="1" smtClean="0"/>
              <a:t>осамостаљивању</a:t>
            </a:r>
            <a:r>
              <a:rPr lang="en-US" sz="3000" dirty="0" smtClean="0"/>
              <a:t> и </a:t>
            </a:r>
            <a:r>
              <a:rPr lang="en-US" sz="3000" dirty="0" err="1" smtClean="0"/>
              <a:t>сл</a:t>
            </a:r>
            <a:r>
              <a:rPr lang="en-US" sz="3000" dirty="0" smtClean="0"/>
              <a:t>. </a:t>
            </a:r>
            <a:endParaRPr lang="sr-Cyrl-RS" sz="3000" dirty="0" smtClean="0"/>
          </a:p>
          <a:p>
            <a:r>
              <a:rPr lang="en-US" sz="3000" dirty="0" err="1" smtClean="0"/>
              <a:t>Родитељи</a:t>
            </a:r>
            <a:r>
              <a:rPr lang="en-US" sz="3000" dirty="0" smtClean="0"/>
              <a:t> </a:t>
            </a:r>
            <a:r>
              <a:rPr lang="en-US" sz="3000" dirty="0" err="1" smtClean="0"/>
              <a:t>треба</a:t>
            </a:r>
            <a:r>
              <a:rPr lang="en-US" sz="3000" dirty="0" smtClean="0"/>
              <a:t> </a:t>
            </a:r>
            <a:r>
              <a:rPr lang="en-US" sz="3000" dirty="0" err="1" smtClean="0"/>
              <a:t>да</a:t>
            </a:r>
            <a:r>
              <a:rPr lang="en-US" sz="3000" dirty="0" smtClean="0"/>
              <a:t> </a:t>
            </a:r>
            <a:r>
              <a:rPr lang="en-US" sz="3000" dirty="0" err="1" smtClean="0"/>
              <a:t>знају</a:t>
            </a:r>
            <a:r>
              <a:rPr lang="en-US" sz="3000" dirty="0" smtClean="0"/>
              <a:t> </a:t>
            </a:r>
            <a:r>
              <a:rPr lang="en-US" sz="3000" dirty="0" err="1" smtClean="0"/>
              <a:t>шта</a:t>
            </a:r>
            <a:r>
              <a:rPr lang="en-US" sz="3000" dirty="0" smtClean="0"/>
              <a:t> </a:t>
            </a:r>
            <a:r>
              <a:rPr lang="en-US" sz="3000" dirty="0" err="1" smtClean="0"/>
              <a:t>је</a:t>
            </a:r>
            <a:r>
              <a:rPr lang="en-US" sz="3000" dirty="0" smtClean="0"/>
              <a:t> </a:t>
            </a:r>
            <a:r>
              <a:rPr lang="en-US" sz="3000" dirty="0" err="1" smtClean="0"/>
              <a:t>њихово</a:t>
            </a:r>
            <a:r>
              <a:rPr lang="en-US" sz="3000" dirty="0" smtClean="0"/>
              <a:t> </a:t>
            </a:r>
            <a:r>
              <a:rPr lang="en-US" sz="3000" dirty="0" err="1" smtClean="0"/>
              <a:t>дијете</a:t>
            </a:r>
            <a:r>
              <a:rPr lang="en-US" sz="3000" dirty="0" smtClean="0"/>
              <a:t> </a:t>
            </a:r>
            <a:r>
              <a:rPr lang="en-US" sz="3000" dirty="0" err="1" smtClean="0"/>
              <a:t>научило</a:t>
            </a:r>
            <a:r>
              <a:rPr lang="en-US" sz="3000" dirty="0" smtClean="0"/>
              <a:t> </a:t>
            </a:r>
            <a:r>
              <a:rPr lang="en-US" sz="3000" dirty="0" err="1" smtClean="0"/>
              <a:t>добро</a:t>
            </a:r>
            <a:r>
              <a:rPr lang="en-US" sz="3000" dirty="0" smtClean="0"/>
              <a:t>, и </a:t>
            </a:r>
            <a:r>
              <a:rPr lang="en-US" sz="3000" dirty="0" err="1" smtClean="0"/>
              <a:t>шта</a:t>
            </a:r>
            <a:r>
              <a:rPr lang="en-US" sz="3000" dirty="0" smtClean="0"/>
              <a:t> </a:t>
            </a:r>
            <a:r>
              <a:rPr lang="en-US" sz="3000" dirty="0" err="1" smtClean="0"/>
              <a:t>још</a:t>
            </a:r>
            <a:r>
              <a:rPr lang="en-US" sz="3000" dirty="0" smtClean="0"/>
              <a:t> </a:t>
            </a:r>
            <a:r>
              <a:rPr lang="en-US" sz="3000" dirty="0" err="1" smtClean="0"/>
              <a:t>треба</a:t>
            </a:r>
            <a:r>
              <a:rPr lang="en-US" sz="3000" dirty="0" smtClean="0"/>
              <a:t> </a:t>
            </a:r>
            <a:r>
              <a:rPr lang="en-US" sz="3000" dirty="0" err="1" smtClean="0"/>
              <a:t>да</a:t>
            </a:r>
            <a:r>
              <a:rPr lang="en-US" sz="3000" dirty="0" smtClean="0"/>
              <a:t> </a:t>
            </a:r>
            <a:r>
              <a:rPr lang="en-US" sz="3000" dirty="0" err="1" smtClean="0"/>
              <a:t>научи</a:t>
            </a:r>
            <a:r>
              <a:rPr lang="en-US" sz="3000" dirty="0" smtClean="0"/>
              <a:t> </a:t>
            </a:r>
            <a:r>
              <a:rPr lang="en-US" sz="3000" dirty="0" err="1" smtClean="0"/>
              <a:t>како</a:t>
            </a:r>
            <a:r>
              <a:rPr lang="en-US" sz="3000" dirty="0" smtClean="0"/>
              <a:t> </a:t>
            </a:r>
            <a:r>
              <a:rPr lang="en-US" sz="3000" dirty="0" err="1" smtClean="0"/>
              <a:t>би</a:t>
            </a:r>
            <a:r>
              <a:rPr lang="en-US" sz="3000" dirty="0" smtClean="0"/>
              <a:t> </a:t>
            </a:r>
            <a:r>
              <a:rPr lang="en-US" sz="3000" dirty="0" err="1" smtClean="0"/>
              <a:t>боље</a:t>
            </a:r>
            <a:r>
              <a:rPr lang="en-US" sz="3000" dirty="0" smtClean="0"/>
              <a:t> </a:t>
            </a:r>
            <a:r>
              <a:rPr lang="en-US" sz="3000" dirty="0" err="1" smtClean="0"/>
              <a:t>напредовало</a:t>
            </a:r>
            <a:r>
              <a:rPr lang="en-US" sz="3000" dirty="0" smtClean="0"/>
              <a:t> и </a:t>
            </a:r>
            <a:r>
              <a:rPr lang="en-US" sz="3000" dirty="0" err="1" smtClean="0"/>
              <a:t>како</a:t>
            </a:r>
            <a:r>
              <a:rPr lang="en-US" sz="3000" dirty="0" smtClean="0"/>
              <a:t> </a:t>
            </a:r>
            <a:r>
              <a:rPr lang="en-US" sz="3000" dirty="0" err="1" smtClean="0"/>
              <a:t>му</a:t>
            </a:r>
            <a:r>
              <a:rPr lang="en-US" sz="3000" dirty="0" smtClean="0"/>
              <a:t> у </a:t>
            </a:r>
            <a:r>
              <a:rPr lang="en-US" sz="3000" dirty="0" err="1" smtClean="0"/>
              <a:t>томе</a:t>
            </a:r>
            <a:r>
              <a:rPr lang="en-US" sz="3000" dirty="0" smtClean="0"/>
              <a:t> </a:t>
            </a:r>
            <a:r>
              <a:rPr lang="en-US" sz="3000" dirty="0" err="1" smtClean="0"/>
              <a:t>могу</a:t>
            </a:r>
            <a:r>
              <a:rPr lang="en-US" sz="3000" dirty="0" smtClean="0"/>
              <a:t> </a:t>
            </a:r>
            <a:r>
              <a:rPr lang="en-US" sz="3000" dirty="0" err="1" smtClean="0"/>
              <a:t>помоћи</a:t>
            </a:r>
            <a:r>
              <a:rPr lang="en-US" dirty="0" smtClean="0"/>
              <a:t>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sz="2700" i="1" dirty="0" err="1" smtClean="0"/>
              <a:t>Редовна</a:t>
            </a:r>
            <a:r>
              <a:rPr lang="en-US" sz="2700" i="1" dirty="0" smtClean="0"/>
              <a:t> </a:t>
            </a:r>
            <a:r>
              <a:rPr lang="en-US" sz="2700" i="1" dirty="0" err="1" smtClean="0"/>
              <a:t>размјена</a:t>
            </a:r>
            <a:r>
              <a:rPr lang="en-US" sz="2700" i="1" dirty="0" smtClean="0"/>
              <a:t> </a:t>
            </a:r>
            <a:r>
              <a:rPr lang="en-US" sz="2700" i="1" dirty="0" err="1" smtClean="0"/>
              <a:t>информација</a:t>
            </a:r>
            <a:r>
              <a:rPr lang="en-US" sz="2700" i="1" dirty="0" smtClean="0"/>
              <a:t> о </a:t>
            </a:r>
            <a:r>
              <a:rPr lang="en-US" sz="2700" i="1" dirty="0" err="1" smtClean="0"/>
              <a:t>дјетету</a:t>
            </a:r>
            <a:r>
              <a:rPr lang="en-US" sz="2700" i="1" dirty="0" smtClean="0"/>
              <a:t> 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err="1" smtClean="0"/>
              <a:t>Доприноси</a:t>
            </a:r>
            <a:r>
              <a:rPr lang="en-US" dirty="0" smtClean="0"/>
              <a:t> </a:t>
            </a:r>
            <a:r>
              <a:rPr lang="en-US" dirty="0" err="1" smtClean="0"/>
              <a:t>проналажењу</a:t>
            </a:r>
            <a:r>
              <a:rPr lang="en-US" dirty="0" smtClean="0"/>
              <a:t> </a:t>
            </a:r>
            <a:r>
              <a:rPr lang="en-US" dirty="0" err="1" smtClean="0"/>
              <a:t>одговарајућих</a:t>
            </a:r>
            <a:r>
              <a:rPr lang="en-US" dirty="0" smtClean="0"/>
              <a:t> </a:t>
            </a:r>
            <a:r>
              <a:rPr lang="en-US" dirty="0" err="1" smtClean="0"/>
              <a:t>начина</a:t>
            </a:r>
            <a:r>
              <a:rPr lang="en-US" dirty="0" smtClean="0"/>
              <a:t> </a:t>
            </a:r>
            <a:r>
              <a:rPr lang="en-US" dirty="0" err="1" smtClean="0"/>
              <a:t>опхођења</a:t>
            </a:r>
            <a:r>
              <a:rPr lang="en-US" dirty="0" smtClean="0"/>
              <a:t>, </a:t>
            </a:r>
            <a:r>
              <a:rPr lang="en-US" dirty="0" err="1" smtClean="0"/>
              <a:t>подучавања</a:t>
            </a:r>
            <a:r>
              <a:rPr lang="en-US" dirty="0" smtClean="0"/>
              <a:t> и </a:t>
            </a:r>
            <a:r>
              <a:rPr lang="en-US" dirty="0" err="1" smtClean="0"/>
              <a:t>комуникације</a:t>
            </a:r>
            <a:r>
              <a:rPr lang="en-US" dirty="0" smtClean="0"/>
              <a:t> </a:t>
            </a:r>
            <a:r>
              <a:rPr lang="en-US" dirty="0" err="1" smtClean="0"/>
              <a:t>са</a:t>
            </a:r>
            <a:r>
              <a:rPr lang="en-US" dirty="0" smtClean="0"/>
              <a:t> </a:t>
            </a:r>
            <a:r>
              <a:rPr lang="en-US" dirty="0" err="1" smtClean="0"/>
              <a:t>дететом</a:t>
            </a:r>
            <a:r>
              <a:rPr lang="en-US" dirty="0" smtClean="0"/>
              <a:t> </a:t>
            </a:r>
            <a:r>
              <a:rPr lang="en-US" dirty="0" err="1" smtClean="0"/>
              <a:t>која</a:t>
            </a:r>
            <a:r>
              <a:rPr lang="en-US" dirty="0" smtClean="0"/>
              <a:t> </a:t>
            </a:r>
            <a:r>
              <a:rPr lang="en-US" dirty="0" err="1" smtClean="0"/>
              <a:t>је</a:t>
            </a:r>
            <a:r>
              <a:rPr lang="en-US" dirty="0" smtClean="0"/>
              <a:t> </a:t>
            </a:r>
            <a:r>
              <a:rPr lang="en-US" dirty="0" err="1" smtClean="0"/>
              <a:t>најпримјеренија</a:t>
            </a:r>
            <a:r>
              <a:rPr lang="en-US" dirty="0" smtClean="0"/>
              <a:t> </a:t>
            </a:r>
            <a:r>
              <a:rPr lang="en-US" dirty="0" err="1" smtClean="0"/>
              <a:t>његовим</a:t>
            </a:r>
            <a:r>
              <a:rPr lang="en-US" dirty="0" smtClean="0"/>
              <a:t> </a:t>
            </a:r>
            <a:r>
              <a:rPr lang="en-US" dirty="0" err="1" smtClean="0"/>
              <a:t>потребама</a:t>
            </a:r>
            <a:r>
              <a:rPr lang="en-US" dirty="0" smtClean="0"/>
              <a:t>, </a:t>
            </a:r>
            <a:r>
              <a:rPr lang="en-US" dirty="0" err="1" smtClean="0"/>
              <a:t>могућностима</a:t>
            </a:r>
            <a:r>
              <a:rPr lang="en-US" dirty="0" smtClean="0"/>
              <a:t>, </a:t>
            </a:r>
            <a:r>
              <a:rPr lang="en-US" dirty="0" err="1" smtClean="0"/>
              <a:t>знању</a:t>
            </a:r>
            <a:r>
              <a:rPr lang="en-US" dirty="0" smtClean="0"/>
              <a:t> и </a:t>
            </a:r>
            <a:r>
              <a:rPr lang="en-US" dirty="0" err="1" smtClean="0"/>
              <a:t>искуству</a:t>
            </a:r>
            <a:r>
              <a:rPr lang="en-US" dirty="0" smtClean="0"/>
              <a:t>. </a:t>
            </a:r>
            <a:endParaRPr lang="sr-Cyrl-RS" dirty="0" smtClean="0"/>
          </a:p>
          <a:p>
            <a:r>
              <a:rPr lang="en-US" dirty="0" err="1" smtClean="0"/>
              <a:t>Важно</a:t>
            </a:r>
            <a:r>
              <a:rPr lang="en-US" dirty="0" smtClean="0"/>
              <a:t> </a:t>
            </a:r>
            <a:r>
              <a:rPr lang="en-US" dirty="0" err="1" smtClean="0"/>
              <a:t>је</a:t>
            </a:r>
            <a:r>
              <a:rPr lang="en-US" dirty="0" smtClean="0"/>
              <a:t> </a:t>
            </a:r>
            <a:r>
              <a:rPr lang="en-US" dirty="0" err="1" smtClean="0"/>
              <a:t>редовно</a:t>
            </a:r>
            <a:r>
              <a:rPr lang="en-US" dirty="0" smtClean="0"/>
              <a:t> </a:t>
            </a:r>
            <a:r>
              <a:rPr lang="en-US" dirty="0" err="1" smtClean="0"/>
              <a:t>извјештавати</a:t>
            </a:r>
            <a:r>
              <a:rPr lang="en-US" dirty="0" smtClean="0"/>
              <a:t> </a:t>
            </a:r>
            <a:r>
              <a:rPr lang="en-US" dirty="0" err="1" smtClean="0"/>
              <a:t>родитеље</a:t>
            </a:r>
            <a:r>
              <a:rPr lang="en-US" dirty="0" smtClean="0"/>
              <a:t> о </a:t>
            </a:r>
            <a:r>
              <a:rPr lang="en-US" dirty="0" err="1" smtClean="0"/>
              <a:t>напретку</a:t>
            </a:r>
            <a:r>
              <a:rPr lang="en-US" dirty="0" smtClean="0"/>
              <a:t> </a:t>
            </a:r>
            <a:r>
              <a:rPr lang="en-US" dirty="0" err="1" smtClean="0"/>
              <a:t>дјеце</a:t>
            </a:r>
            <a:r>
              <a:rPr lang="en-US" dirty="0" smtClean="0"/>
              <a:t> у </a:t>
            </a:r>
            <a:r>
              <a:rPr lang="en-US" dirty="0" err="1" smtClean="0"/>
              <a:t>учењу</a:t>
            </a:r>
            <a:r>
              <a:rPr lang="en-US" dirty="0" smtClean="0"/>
              <a:t>. </a:t>
            </a:r>
            <a:r>
              <a:rPr lang="sr-Cyrl-RS" dirty="0" smtClean="0"/>
              <a:t>Треба </a:t>
            </a:r>
            <a:r>
              <a:rPr lang="en-US" dirty="0" err="1" smtClean="0"/>
              <a:t>користити</a:t>
            </a:r>
            <a:r>
              <a:rPr lang="en-US" dirty="0" smtClean="0"/>
              <a:t> </a:t>
            </a:r>
            <a:r>
              <a:rPr lang="en-US" dirty="0" err="1" smtClean="0"/>
              <a:t>методе</a:t>
            </a:r>
            <a:r>
              <a:rPr lang="en-US" dirty="0" smtClean="0"/>
              <a:t> </a:t>
            </a:r>
            <a:r>
              <a:rPr lang="en-US" dirty="0" err="1" smtClean="0"/>
              <a:t>процјене</a:t>
            </a:r>
            <a:r>
              <a:rPr lang="en-US" dirty="0" smtClean="0"/>
              <a:t> </a:t>
            </a:r>
            <a:r>
              <a:rPr lang="en-US" dirty="0" err="1" smtClean="0"/>
              <a:t>које</a:t>
            </a:r>
            <a:r>
              <a:rPr lang="en-US" dirty="0" smtClean="0"/>
              <a:t> </a:t>
            </a:r>
            <a:r>
              <a:rPr lang="en-US" dirty="0" err="1" smtClean="0"/>
              <a:t>ће</a:t>
            </a:r>
            <a:r>
              <a:rPr lang="en-US" dirty="0" smtClean="0"/>
              <a:t> </a:t>
            </a:r>
            <a:r>
              <a:rPr lang="en-US" dirty="0" err="1" smtClean="0"/>
              <a:t>помоћи</a:t>
            </a:r>
            <a:r>
              <a:rPr lang="en-US" dirty="0" smtClean="0"/>
              <a:t> </a:t>
            </a:r>
            <a:r>
              <a:rPr lang="en-US" dirty="0" err="1" smtClean="0"/>
              <a:t>учитељима</a:t>
            </a:r>
            <a:r>
              <a:rPr lang="sr-Cyrl-RS" dirty="0" smtClean="0"/>
              <a:t> </a:t>
            </a:r>
            <a:r>
              <a:rPr lang="en-US" dirty="0" smtClean="0"/>
              <a:t>и </a:t>
            </a:r>
            <a:r>
              <a:rPr lang="en-US" dirty="0" err="1" smtClean="0"/>
              <a:t>родитељима</a:t>
            </a:r>
            <a:r>
              <a:rPr lang="en-US" dirty="0" smtClean="0"/>
              <a:t> </a:t>
            </a:r>
            <a:r>
              <a:rPr lang="en-US" dirty="0" err="1" smtClean="0"/>
              <a:t>да</a:t>
            </a:r>
            <a:r>
              <a:rPr lang="en-US" dirty="0" smtClean="0"/>
              <a:t> </a:t>
            </a:r>
            <a:r>
              <a:rPr lang="en-US" dirty="0" err="1" smtClean="0"/>
              <a:t>уоче</a:t>
            </a:r>
            <a:r>
              <a:rPr lang="en-US" dirty="0" smtClean="0"/>
              <a:t> </a:t>
            </a:r>
            <a:r>
              <a:rPr lang="en-US" dirty="0" err="1" smtClean="0"/>
              <a:t>дјечија</a:t>
            </a:r>
            <a:r>
              <a:rPr lang="en-US" dirty="0" smtClean="0"/>
              <a:t> </a:t>
            </a:r>
            <a:r>
              <a:rPr lang="en-US" dirty="0" err="1" smtClean="0"/>
              <a:t>постигнућа</a:t>
            </a:r>
            <a:r>
              <a:rPr lang="en-US" dirty="0" smtClean="0"/>
              <a:t> у </a:t>
            </a:r>
            <a:r>
              <a:rPr lang="en-US" dirty="0" err="1" smtClean="0"/>
              <a:t>свим</a:t>
            </a:r>
            <a:r>
              <a:rPr lang="en-US" dirty="0" smtClean="0"/>
              <a:t> </a:t>
            </a:r>
            <a:r>
              <a:rPr lang="en-US" dirty="0" err="1" smtClean="0"/>
              <a:t>областима</a:t>
            </a:r>
            <a:r>
              <a:rPr lang="en-US" dirty="0" smtClean="0"/>
              <a:t>, </a:t>
            </a:r>
            <a:r>
              <a:rPr lang="en-US" dirty="0" err="1" smtClean="0"/>
              <a:t>не</a:t>
            </a:r>
            <a:r>
              <a:rPr lang="en-US" dirty="0" smtClean="0"/>
              <a:t> </a:t>
            </a:r>
            <a:r>
              <a:rPr lang="en-US" dirty="0" err="1" smtClean="0"/>
              <a:t>само</a:t>
            </a:r>
            <a:r>
              <a:rPr lang="en-US" dirty="0" smtClean="0"/>
              <a:t> у </a:t>
            </a:r>
            <a:r>
              <a:rPr lang="en-US" dirty="0" err="1" smtClean="0"/>
              <a:t>погледу</a:t>
            </a:r>
            <a:r>
              <a:rPr lang="en-US" dirty="0" smtClean="0"/>
              <a:t> </a:t>
            </a:r>
            <a:r>
              <a:rPr lang="en-US" dirty="0" err="1" smtClean="0"/>
              <a:t>писмености</a:t>
            </a:r>
            <a:r>
              <a:rPr lang="en-US" dirty="0" smtClean="0"/>
              <a:t>, </a:t>
            </a:r>
            <a:r>
              <a:rPr lang="en-US" dirty="0" err="1" smtClean="0"/>
              <a:t>баратања</a:t>
            </a:r>
            <a:r>
              <a:rPr lang="en-US" dirty="0" smtClean="0"/>
              <a:t> </a:t>
            </a:r>
            <a:r>
              <a:rPr lang="en-US" dirty="0" err="1" smtClean="0"/>
              <a:t>бројевима</a:t>
            </a:r>
            <a:r>
              <a:rPr lang="en-US" dirty="0" smtClean="0"/>
              <a:t>, </a:t>
            </a:r>
            <a:r>
              <a:rPr lang="en-US" dirty="0" err="1" smtClean="0"/>
              <a:t>већ</a:t>
            </a:r>
            <a:r>
              <a:rPr lang="en-US" dirty="0" smtClean="0"/>
              <a:t> и у </a:t>
            </a:r>
            <a:r>
              <a:rPr lang="en-US" dirty="0" err="1" smtClean="0"/>
              <a:t>животним</a:t>
            </a:r>
            <a:r>
              <a:rPr lang="en-US" dirty="0" smtClean="0"/>
              <a:t> и </a:t>
            </a:r>
            <a:r>
              <a:rPr lang="en-US" dirty="0" err="1" smtClean="0"/>
              <a:t>социјалним</a:t>
            </a:r>
            <a:r>
              <a:rPr lang="en-US" dirty="0" smtClean="0"/>
              <a:t> </a:t>
            </a:r>
            <a:r>
              <a:rPr lang="en-US" dirty="0" err="1" smtClean="0"/>
              <a:t>вештинама</a:t>
            </a:r>
            <a:r>
              <a:rPr lang="en-US" dirty="0" smtClean="0"/>
              <a:t>.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lvl="0" algn="ctr"/>
            <a:r>
              <a:rPr lang="ru-RU" sz="2700" b="1" dirty="0" smtClean="0"/>
              <a:t>Добра комуникација</a:t>
            </a:r>
            <a:r>
              <a:rPr lang="en-US" sz="2700" b="1" dirty="0" smtClean="0"/>
              <a:t/>
            </a:r>
            <a:br>
              <a:rPr lang="en-US" sz="2700" b="1" dirty="0" smtClean="0"/>
            </a:br>
            <a:endParaRPr lang="en-US" sz="2700" b="1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За</a:t>
            </a:r>
            <a:r>
              <a:rPr lang="en-US" dirty="0" smtClean="0"/>
              <a:t> </a:t>
            </a:r>
            <a:r>
              <a:rPr lang="en-US" dirty="0" err="1" smtClean="0"/>
              <a:t>добру</a:t>
            </a:r>
            <a:r>
              <a:rPr lang="en-US" dirty="0" smtClean="0"/>
              <a:t> </a:t>
            </a:r>
            <a:r>
              <a:rPr lang="en-US" dirty="0" err="1" smtClean="0"/>
              <a:t>комуникацију</a:t>
            </a:r>
            <a:r>
              <a:rPr lang="en-US" dirty="0" smtClean="0"/>
              <a:t> </a:t>
            </a:r>
            <a:r>
              <a:rPr lang="en-US" dirty="0" err="1" smtClean="0"/>
              <a:t>неопходне</a:t>
            </a:r>
            <a:r>
              <a:rPr lang="en-US" dirty="0" smtClean="0"/>
              <a:t> </a:t>
            </a:r>
            <a:r>
              <a:rPr lang="en-US" dirty="0" err="1" smtClean="0"/>
              <a:t>су</a:t>
            </a:r>
            <a:r>
              <a:rPr lang="en-US" dirty="0" smtClean="0"/>
              <a:t> </a:t>
            </a:r>
            <a:r>
              <a:rPr lang="en-US" dirty="0" err="1" smtClean="0"/>
              <a:t>нам</a:t>
            </a:r>
            <a:r>
              <a:rPr lang="en-US" dirty="0" smtClean="0"/>
              <a:t> </a:t>
            </a:r>
            <a:r>
              <a:rPr lang="en-US" dirty="0" err="1" smtClean="0"/>
              <a:t>вјештине</a:t>
            </a:r>
            <a:r>
              <a:rPr lang="en-US" dirty="0" smtClean="0"/>
              <a:t> </a:t>
            </a:r>
            <a:r>
              <a:rPr lang="en-US" dirty="0" err="1" smtClean="0"/>
              <a:t>слушања</a:t>
            </a:r>
            <a:r>
              <a:rPr lang="en-US" dirty="0" smtClean="0"/>
              <a:t> и </a:t>
            </a:r>
            <a:r>
              <a:rPr lang="en-US" dirty="0" err="1" smtClean="0"/>
              <a:t>посматрања</a:t>
            </a:r>
            <a:r>
              <a:rPr lang="en-US" dirty="0" smtClean="0"/>
              <a:t> </a:t>
            </a:r>
            <a:r>
              <a:rPr lang="en-US" dirty="0" err="1" smtClean="0"/>
              <a:t>других</a:t>
            </a:r>
            <a:r>
              <a:rPr lang="en-US" dirty="0" smtClean="0"/>
              <a:t>, </a:t>
            </a:r>
            <a:r>
              <a:rPr lang="en-US" dirty="0" err="1" smtClean="0"/>
              <a:t>као</a:t>
            </a:r>
            <a:r>
              <a:rPr lang="en-US" dirty="0" smtClean="0"/>
              <a:t> и </a:t>
            </a:r>
            <a:r>
              <a:rPr lang="en-US" dirty="0" err="1" smtClean="0"/>
              <a:t>разумијевање</a:t>
            </a:r>
            <a:r>
              <a:rPr lang="en-US" dirty="0" smtClean="0"/>
              <a:t> </a:t>
            </a:r>
            <a:r>
              <a:rPr lang="en-US" dirty="0" err="1" smtClean="0"/>
              <a:t>њихових</a:t>
            </a:r>
            <a:r>
              <a:rPr lang="en-US" dirty="0" smtClean="0"/>
              <a:t> </a:t>
            </a:r>
            <a:r>
              <a:rPr lang="en-US" dirty="0" err="1" smtClean="0"/>
              <a:t>порука</a:t>
            </a:r>
            <a:r>
              <a:rPr lang="en-US" dirty="0" smtClean="0"/>
              <a:t>, </a:t>
            </a:r>
            <a:r>
              <a:rPr lang="en-US" dirty="0" err="1" smtClean="0"/>
              <a:t>али</a:t>
            </a:r>
            <a:r>
              <a:rPr lang="en-US" dirty="0" smtClean="0"/>
              <a:t> и </a:t>
            </a:r>
            <a:r>
              <a:rPr lang="en-US" dirty="0" err="1" smtClean="0"/>
              <a:t>вјештине</a:t>
            </a:r>
            <a:r>
              <a:rPr lang="en-US" dirty="0" smtClean="0"/>
              <a:t> </a:t>
            </a:r>
            <a:r>
              <a:rPr lang="en-US" dirty="0" err="1" smtClean="0"/>
              <a:t>преношења</a:t>
            </a:r>
            <a:r>
              <a:rPr lang="en-US" dirty="0" smtClean="0"/>
              <a:t> </a:t>
            </a:r>
            <a:r>
              <a:rPr lang="en-US" dirty="0" err="1" smtClean="0"/>
              <a:t>властитих</a:t>
            </a:r>
            <a:r>
              <a:rPr lang="en-US" dirty="0" smtClean="0"/>
              <a:t> </a:t>
            </a:r>
            <a:r>
              <a:rPr lang="en-US" dirty="0" err="1" smtClean="0"/>
              <a:t>идеја</a:t>
            </a:r>
            <a:r>
              <a:rPr lang="en-US" dirty="0" smtClean="0"/>
              <a:t> и </a:t>
            </a:r>
            <a:r>
              <a:rPr lang="en-US" dirty="0" err="1" smtClean="0"/>
              <a:t>осјећа</a:t>
            </a:r>
            <a:r>
              <a:rPr lang="sr-Cyrl-RS" dirty="0" smtClean="0"/>
              <a:t>њ</a:t>
            </a:r>
            <a:r>
              <a:rPr lang="en-US" dirty="0" smtClean="0"/>
              <a:t>а </a:t>
            </a:r>
            <a:r>
              <a:rPr lang="en-US" dirty="0" err="1" smtClean="0"/>
              <a:t>другима</a:t>
            </a:r>
            <a:r>
              <a:rPr lang="sr-Cyrl-RS" dirty="0" smtClean="0"/>
              <a:t>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143000"/>
            <a:ext cx="8686800" cy="4937125"/>
          </a:xfrm>
        </p:spPr>
        <p:txBody>
          <a:bodyPr>
            <a:normAutofit fontScale="92500" lnSpcReduction="20000"/>
          </a:bodyPr>
          <a:lstStyle/>
          <a:p>
            <a:r>
              <a:rPr lang="en-US" dirty="0" err="1" smtClean="0"/>
              <a:t>За</a:t>
            </a:r>
            <a:r>
              <a:rPr lang="en-US" dirty="0" smtClean="0"/>
              <a:t> </a:t>
            </a:r>
            <a:r>
              <a:rPr lang="en-US" dirty="0" err="1" smtClean="0"/>
              <a:t>успјешну</a:t>
            </a:r>
            <a:r>
              <a:rPr lang="en-US" dirty="0" smtClean="0"/>
              <a:t> </a:t>
            </a:r>
            <a:r>
              <a:rPr lang="en-US" dirty="0" err="1" smtClean="0"/>
              <a:t>комуникацију</a:t>
            </a:r>
            <a:r>
              <a:rPr lang="en-US" dirty="0" smtClean="0"/>
              <a:t> :</a:t>
            </a:r>
            <a:endParaRPr lang="sr-Cyrl-R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sr-Cyrl-RS" sz="2000" dirty="0" smtClean="0"/>
              <a:t>-  </a:t>
            </a:r>
            <a:r>
              <a:rPr lang="en-US" sz="3000" dirty="0" err="1" smtClean="0"/>
              <a:t>Створит</a:t>
            </a:r>
            <a:r>
              <a:rPr lang="sr-Cyrl-RS" sz="3000" dirty="0" smtClean="0"/>
              <a:t>е</a:t>
            </a:r>
            <a:r>
              <a:rPr lang="en-US" sz="3000" dirty="0" smtClean="0"/>
              <a:t> </a:t>
            </a:r>
            <a:r>
              <a:rPr lang="en-US" sz="3000" dirty="0" err="1" smtClean="0"/>
              <a:t>окружење</a:t>
            </a:r>
            <a:r>
              <a:rPr lang="en-US" sz="3000" dirty="0" smtClean="0"/>
              <a:t> у </a:t>
            </a:r>
            <a:r>
              <a:rPr lang="en-US" sz="3000" dirty="0" err="1" smtClean="0"/>
              <a:t>коме</a:t>
            </a:r>
            <a:r>
              <a:rPr lang="en-US" sz="3000" dirty="0" smtClean="0"/>
              <a:t> </a:t>
            </a:r>
            <a:r>
              <a:rPr lang="en-US" sz="3000" dirty="0" err="1" smtClean="0"/>
              <a:t>ће</a:t>
            </a:r>
            <a:r>
              <a:rPr lang="sr-Cyrl-RS" sz="3000" dirty="0" smtClean="0"/>
              <a:t> се</a:t>
            </a:r>
            <a:r>
              <a:rPr lang="en-US" sz="3000" dirty="0" smtClean="0"/>
              <a:t> </a:t>
            </a:r>
            <a:r>
              <a:rPr lang="en-US" sz="3000" dirty="0" err="1" smtClean="0"/>
              <a:t>родитељ</a:t>
            </a:r>
            <a:r>
              <a:rPr lang="en-US" sz="3000" dirty="0" smtClean="0"/>
              <a:t> </a:t>
            </a:r>
            <a:r>
              <a:rPr lang="sr-Cyrl-RS" sz="3000" dirty="0" smtClean="0"/>
              <a:t>осјећати</a:t>
            </a:r>
            <a:r>
              <a:rPr lang="en-US" sz="3000" dirty="0" smtClean="0"/>
              <a:t> </a:t>
            </a:r>
            <a:r>
              <a:rPr lang="en-US" sz="3000" dirty="0" err="1" smtClean="0"/>
              <a:t>цијењен</a:t>
            </a:r>
            <a:r>
              <a:rPr lang="sr-Cyrl-RS" sz="3000" dirty="0" smtClean="0"/>
              <a:t>.</a:t>
            </a:r>
            <a:r>
              <a:rPr lang="en-US" sz="3000" dirty="0" smtClean="0"/>
              <a:t> </a:t>
            </a:r>
            <a:endParaRPr lang="sr-Cyrl-RS" sz="3000" dirty="0" smtClean="0"/>
          </a:p>
          <a:p>
            <a:pPr>
              <a:buNone/>
            </a:pPr>
            <a:r>
              <a:rPr lang="sr-Cyrl-RS" sz="3000" dirty="0" smtClean="0"/>
              <a:t>-  </a:t>
            </a:r>
            <a:r>
              <a:rPr lang="en-US" sz="3000" dirty="0" err="1" smtClean="0"/>
              <a:t>Укључит</a:t>
            </a:r>
            <a:r>
              <a:rPr lang="sr-Cyrl-RS" sz="3000" dirty="0" smtClean="0"/>
              <a:t>е</a:t>
            </a:r>
            <a:r>
              <a:rPr lang="en-US" sz="3000" dirty="0" smtClean="0"/>
              <a:t> </a:t>
            </a:r>
            <a:r>
              <a:rPr lang="en-US" sz="3000" dirty="0" err="1" smtClean="0"/>
              <a:t>родитеље</a:t>
            </a:r>
            <a:r>
              <a:rPr lang="en-US" sz="3000" dirty="0" smtClean="0"/>
              <a:t> у </a:t>
            </a:r>
            <a:r>
              <a:rPr lang="en-US" sz="3000" dirty="0" err="1" smtClean="0"/>
              <a:t>одлучивање</a:t>
            </a:r>
            <a:r>
              <a:rPr lang="en-US" sz="3000" dirty="0" smtClean="0"/>
              <a:t> о </a:t>
            </a:r>
            <a:r>
              <a:rPr lang="en-US" sz="3000" dirty="0" err="1" smtClean="0"/>
              <a:t>њиховом</a:t>
            </a:r>
            <a:r>
              <a:rPr lang="en-US" sz="3000" dirty="0" smtClean="0"/>
              <a:t> </a:t>
            </a:r>
            <a:r>
              <a:rPr lang="en-US" sz="3000" dirty="0" err="1" smtClean="0"/>
              <a:t>дјетету</a:t>
            </a:r>
            <a:r>
              <a:rPr lang="en-US" sz="3000" dirty="0" smtClean="0"/>
              <a:t> и о </a:t>
            </a:r>
            <a:r>
              <a:rPr lang="en-US" sz="3000" dirty="0" err="1" smtClean="0"/>
              <a:t>целокупном</a:t>
            </a:r>
            <a:r>
              <a:rPr lang="en-US" sz="3000" dirty="0" smtClean="0"/>
              <a:t> </a:t>
            </a:r>
            <a:r>
              <a:rPr lang="en-US" sz="3000" dirty="0" err="1" smtClean="0"/>
              <a:t>школском</a:t>
            </a:r>
            <a:r>
              <a:rPr lang="en-US" sz="3000" dirty="0" smtClean="0"/>
              <a:t> </a:t>
            </a:r>
            <a:r>
              <a:rPr lang="en-US" sz="3000" dirty="0" err="1" smtClean="0"/>
              <a:t>програму</a:t>
            </a:r>
            <a:r>
              <a:rPr lang="en-US" sz="3000" dirty="0" smtClean="0"/>
              <a:t>. </a:t>
            </a:r>
            <a:endParaRPr lang="sr-Cyrl-RS" sz="3000" dirty="0" smtClean="0"/>
          </a:p>
          <a:p>
            <a:pPr>
              <a:buNone/>
            </a:pPr>
            <a:r>
              <a:rPr lang="sr-Cyrl-RS" sz="3000" dirty="0" smtClean="0"/>
              <a:t>- </a:t>
            </a:r>
            <a:r>
              <a:rPr lang="en-US" sz="3000" dirty="0" err="1" smtClean="0"/>
              <a:t>Стално</a:t>
            </a:r>
            <a:r>
              <a:rPr lang="en-US" sz="3000" dirty="0" smtClean="0"/>
              <a:t> </a:t>
            </a:r>
            <a:r>
              <a:rPr lang="en-US" sz="3000" dirty="0" err="1" smtClean="0"/>
              <a:t>подсти</a:t>
            </a:r>
            <a:r>
              <a:rPr lang="sr-Cyrl-RS" sz="3000" dirty="0" smtClean="0"/>
              <a:t>чите</a:t>
            </a:r>
            <a:r>
              <a:rPr lang="en-US" sz="3000" dirty="0" smtClean="0"/>
              <a:t> </a:t>
            </a:r>
            <a:r>
              <a:rPr lang="en-US" sz="3000" dirty="0" err="1" smtClean="0"/>
              <a:t>размену</a:t>
            </a:r>
            <a:r>
              <a:rPr lang="en-US" sz="3000" dirty="0" smtClean="0"/>
              <a:t> </a:t>
            </a:r>
            <a:r>
              <a:rPr lang="en-US" sz="3000" dirty="0" err="1" smtClean="0"/>
              <a:t>информација</a:t>
            </a:r>
            <a:r>
              <a:rPr lang="en-US" sz="3000" dirty="0" smtClean="0"/>
              <a:t> и </a:t>
            </a:r>
            <a:r>
              <a:rPr lang="en-US" sz="3000" dirty="0" err="1" smtClean="0"/>
              <a:t>идеја</a:t>
            </a:r>
            <a:r>
              <a:rPr lang="en-US" sz="3000" dirty="0" smtClean="0"/>
              <a:t> </a:t>
            </a:r>
            <a:r>
              <a:rPr lang="sr-Cyrl-RS" sz="3000" dirty="0" smtClean="0"/>
              <a:t>са</a:t>
            </a:r>
            <a:r>
              <a:rPr lang="en-US" sz="3000" dirty="0" smtClean="0"/>
              <a:t> </a:t>
            </a:r>
            <a:r>
              <a:rPr lang="en-US" sz="3000" dirty="0" err="1" smtClean="0"/>
              <a:t>чланов</a:t>
            </a:r>
            <a:r>
              <a:rPr lang="sr-Cyrl-RS" sz="3000" dirty="0" smtClean="0"/>
              <a:t>има</a:t>
            </a:r>
            <a:r>
              <a:rPr lang="en-US" sz="3000" dirty="0" smtClean="0"/>
              <a:t> </a:t>
            </a:r>
            <a:r>
              <a:rPr lang="en-US" sz="3000" dirty="0" err="1" smtClean="0"/>
              <a:t>породице</a:t>
            </a:r>
            <a:r>
              <a:rPr lang="sr-Cyrl-RS" sz="3000" dirty="0" smtClean="0"/>
              <a:t>.</a:t>
            </a:r>
          </a:p>
          <a:p>
            <a:pPr>
              <a:buNone/>
            </a:pPr>
            <a:r>
              <a:rPr lang="sr-Cyrl-RS" sz="3000" dirty="0" smtClean="0"/>
              <a:t>- </a:t>
            </a:r>
            <a:r>
              <a:rPr lang="en-US" sz="3000" dirty="0" err="1" smtClean="0"/>
              <a:t>Обезбиједите</a:t>
            </a:r>
            <a:r>
              <a:rPr lang="en-US" sz="3000" dirty="0" smtClean="0"/>
              <a:t> </a:t>
            </a:r>
            <a:r>
              <a:rPr lang="en-US" sz="3000" dirty="0" err="1" smtClean="0"/>
              <a:t>позитивну</a:t>
            </a:r>
            <a:r>
              <a:rPr lang="en-US" sz="3000" dirty="0" smtClean="0"/>
              <a:t> </a:t>
            </a:r>
            <a:r>
              <a:rPr lang="en-US" sz="3000" dirty="0" err="1" smtClean="0"/>
              <a:t>повратну</a:t>
            </a:r>
            <a:r>
              <a:rPr lang="en-US" sz="3000" dirty="0" smtClean="0"/>
              <a:t> </a:t>
            </a:r>
            <a:r>
              <a:rPr lang="en-US" sz="3000" dirty="0" err="1" smtClean="0"/>
              <a:t>информацију</a:t>
            </a:r>
            <a:r>
              <a:rPr lang="sr-Cyrl-RS" sz="3000" dirty="0" smtClean="0"/>
              <a:t>.</a:t>
            </a:r>
          </a:p>
          <a:p>
            <a:pPr>
              <a:buNone/>
            </a:pPr>
            <a:r>
              <a:rPr lang="sr-Cyrl-RS" sz="3000" dirty="0" smtClean="0"/>
              <a:t>- </a:t>
            </a:r>
            <a:r>
              <a:rPr lang="en-US" sz="3000" dirty="0" err="1" smtClean="0"/>
              <a:t>Уважите</a:t>
            </a:r>
            <a:r>
              <a:rPr lang="en-US" sz="3000" dirty="0" smtClean="0"/>
              <a:t> </a:t>
            </a:r>
            <a:r>
              <a:rPr lang="en-US" sz="3000" dirty="0" err="1" smtClean="0"/>
              <a:t>чињеницу</a:t>
            </a:r>
            <a:r>
              <a:rPr lang="en-US" sz="3000" dirty="0" smtClean="0"/>
              <a:t> </a:t>
            </a:r>
            <a:r>
              <a:rPr lang="en-US" sz="3000" dirty="0" err="1" smtClean="0"/>
              <a:t>да</a:t>
            </a:r>
            <a:r>
              <a:rPr lang="en-US" sz="3000" dirty="0" smtClean="0"/>
              <a:t> </a:t>
            </a:r>
            <a:r>
              <a:rPr lang="en-US" sz="3000" dirty="0" err="1" smtClean="0"/>
              <a:t>самопоштовање</a:t>
            </a:r>
            <a:r>
              <a:rPr lang="en-US" sz="3000" dirty="0" smtClean="0"/>
              <a:t> </a:t>
            </a:r>
            <a:r>
              <a:rPr lang="en-US" sz="3000" dirty="0" err="1" smtClean="0"/>
              <a:t>родитеља</a:t>
            </a:r>
            <a:r>
              <a:rPr lang="en-US" sz="3000" dirty="0" smtClean="0"/>
              <a:t> </a:t>
            </a:r>
            <a:r>
              <a:rPr lang="en-US" sz="3000" dirty="0" err="1" smtClean="0"/>
              <a:t>има</a:t>
            </a:r>
            <a:r>
              <a:rPr lang="en-US" sz="3000" dirty="0" smtClean="0"/>
              <a:t> </a:t>
            </a:r>
            <a:r>
              <a:rPr lang="en-US" sz="3000" dirty="0" err="1" smtClean="0"/>
              <a:t>утицаја</a:t>
            </a:r>
            <a:r>
              <a:rPr lang="en-US" sz="3000" dirty="0" smtClean="0"/>
              <a:t> </a:t>
            </a:r>
            <a:r>
              <a:rPr lang="en-US" sz="3000" dirty="0" err="1" smtClean="0"/>
              <a:t>на</a:t>
            </a:r>
            <a:r>
              <a:rPr lang="en-US" sz="3000" dirty="0" smtClean="0"/>
              <a:t> </a:t>
            </a:r>
            <a:r>
              <a:rPr lang="en-US" sz="3000" dirty="0" err="1" smtClean="0"/>
              <a:t>развој</a:t>
            </a:r>
            <a:r>
              <a:rPr lang="en-US" sz="3000" dirty="0" smtClean="0"/>
              <a:t> </a:t>
            </a:r>
            <a:r>
              <a:rPr lang="en-US" sz="3000" dirty="0" err="1" smtClean="0"/>
              <a:t>дјеце</a:t>
            </a:r>
            <a:r>
              <a:rPr lang="en-US" sz="3000" dirty="0" smtClean="0"/>
              <a:t> и </a:t>
            </a:r>
            <a:r>
              <a:rPr lang="en-US" sz="3000" dirty="0" err="1" smtClean="0"/>
              <a:t>јачајте</a:t>
            </a:r>
            <a:r>
              <a:rPr lang="en-US" sz="3000" dirty="0" smtClean="0"/>
              <a:t> </a:t>
            </a:r>
            <a:r>
              <a:rPr lang="en-US" sz="3000" dirty="0" err="1" smtClean="0"/>
              <a:t>га</a:t>
            </a:r>
            <a:r>
              <a:rPr lang="en-US" sz="3000" dirty="0" smtClean="0"/>
              <a:t>.</a:t>
            </a:r>
            <a:endParaRPr lang="sr-Cyrl-RS" sz="3000" dirty="0" smtClean="0"/>
          </a:p>
          <a:p>
            <a:pPr>
              <a:buNone/>
            </a:pPr>
            <a:r>
              <a:rPr lang="sr-Cyrl-RS" sz="3000" dirty="0" smtClean="0"/>
              <a:t>- </a:t>
            </a:r>
            <a:r>
              <a:rPr lang="en-US" sz="3000" dirty="0" err="1" smtClean="0"/>
              <a:t>Будите</a:t>
            </a:r>
            <a:r>
              <a:rPr lang="en-US" sz="3000" dirty="0" smtClean="0"/>
              <a:t> </a:t>
            </a:r>
            <a:r>
              <a:rPr lang="en-US" sz="3000" dirty="0" err="1" smtClean="0"/>
              <a:t>стрпљиви</a:t>
            </a:r>
            <a:r>
              <a:rPr lang="en-US" sz="3000" dirty="0" smtClean="0"/>
              <a:t>. </a:t>
            </a:r>
            <a:endParaRPr lang="sr-Cyrl-RS" sz="3000" dirty="0" smtClean="0"/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304800"/>
            <a:ext cx="8686800" cy="762000"/>
          </a:xfrm>
        </p:spPr>
        <p:txBody>
          <a:bodyPr/>
          <a:lstStyle/>
          <a:p>
            <a:pPr algn="ctr"/>
            <a:r>
              <a:rPr lang="en-US" dirty="0" smtClean="0"/>
              <a:t> </a:t>
            </a:r>
            <a:r>
              <a:rPr lang="sr-Cyrl-CS" sz="2400" b="1" dirty="0" smtClean="0"/>
              <a:t>САСТАНАК /сусрет СА РОДИТЕЉИМА</a:t>
            </a: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b="1" dirty="0" err="1" smtClean="0"/>
              <a:t>Планирати</a:t>
            </a:r>
            <a:r>
              <a:rPr lang="en-US" b="1" dirty="0" smtClean="0"/>
              <a:t> </a:t>
            </a:r>
            <a:r>
              <a:rPr lang="en-US" b="1" dirty="0" err="1" smtClean="0"/>
              <a:t>унапријед</a:t>
            </a:r>
            <a:endParaRPr lang="en-US" dirty="0" smtClean="0"/>
          </a:p>
          <a:p>
            <a:pPr lvl="0"/>
            <a:r>
              <a:rPr lang="en-US" b="1" dirty="0" err="1" smtClean="0"/>
              <a:t>Почните</a:t>
            </a:r>
            <a:r>
              <a:rPr lang="en-US" b="1" dirty="0" smtClean="0"/>
              <a:t> </a:t>
            </a:r>
            <a:r>
              <a:rPr lang="en-US" b="1" dirty="0" err="1" smtClean="0"/>
              <a:t>позитивним</a:t>
            </a:r>
            <a:r>
              <a:rPr lang="en-US" b="1" dirty="0" smtClean="0"/>
              <a:t> </a:t>
            </a:r>
            <a:r>
              <a:rPr lang="en-US" b="1" dirty="0" err="1" smtClean="0"/>
              <a:t>коментаром</a:t>
            </a:r>
            <a:endParaRPr lang="en-US" dirty="0" smtClean="0"/>
          </a:p>
          <a:p>
            <a:pPr lvl="0"/>
            <a:r>
              <a:rPr lang="en-US" b="1" dirty="0" err="1" smtClean="0"/>
              <a:t>Активно</a:t>
            </a:r>
            <a:r>
              <a:rPr lang="en-US" b="1" dirty="0" smtClean="0"/>
              <a:t> </a:t>
            </a:r>
            <a:r>
              <a:rPr lang="en-US" b="1" dirty="0" err="1" smtClean="0"/>
              <a:t>слушајте</a:t>
            </a:r>
            <a:endParaRPr lang="en-US" dirty="0" smtClean="0"/>
          </a:p>
          <a:p>
            <a:pPr lvl="0"/>
            <a:r>
              <a:rPr lang="en-US" b="1" dirty="0" err="1" smtClean="0"/>
              <a:t>Успоставите</a:t>
            </a:r>
            <a:r>
              <a:rPr lang="en-US" b="1" dirty="0" smtClean="0"/>
              <a:t> </a:t>
            </a:r>
            <a:r>
              <a:rPr lang="en-US" b="1" dirty="0" err="1" smtClean="0"/>
              <a:t>сараднички</a:t>
            </a:r>
            <a:r>
              <a:rPr lang="en-US" b="1" dirty="0" smtClean="0"/>
              <a:t> </a:t>
            </a:r>
            <a:r>
              <a:rPr lang="en-US" b="1" dirty="0" err="1" smtClean="0"/>
              <a:t>однос</a:t>
            </a:r>
            <a:endParaRPr lang="en-US" dirty="0" smtClean="0"/>
          </a:p>
          <a:p>
            <a:pPr lvl="0"/>
            <a:r>
              <a:rPr lang="en-US" b="1" dirty="0" err="1" smtClean="0"/>
              <a:t>Планирајте</a:t>
            </a:r>
            <a:r>
              <a:rPr lang="en-US" b="1" dirty="0" smtClean="0"/>
              <a:t> </a:t>
            </a:r>
            <a:r>
              <a:rPr lang="en-US" b="1" dirty="0" err="1" smtClean="0"/>
              <a:t>следећи</a:t>
            </a:r>
            <a:r>
              <a:rPr lang="en-US" b="1" dirty="0" smtClean="0"/>
              <a:t> </a:t>
            </a:r>
            <a:r>
              <a:rPr lang="en-US" b="1" dirty="0" err="1" smtClean="0"/>
              <a:t>сусрет</a:t>
            </a:r>
            <a:endParaRPr lang="en-US" dirty="0" smtClean="0"/>
          </a:p>
          <a:p>
            <a:pPr lvl="0"/>
            <a:r>
              <a:rPr lang="en-US" b="1" dirty="0" err="1" smtClean="0"/>
              <a:t>Завршите</a:t>
            </a:r>
            <a:r>
              <a:rPr lang="en-US" b="1" dirty="0" smtClean="0"/>
              <a:t> </a:t>
            </a:r>
            <a:r>
              <a:rPr lang="en-US" b="1" dirty="0" err="1" smtClean="0"/>
              <a:t>позитивним</a:t>
            </a:r>
            <a:r>
              <a:rPr lang="en-US" b="1" dirty="0" smtClean="0"/>
              <a:t> </a:t>
            </a:r>
            <a:r>
              <a:rPr lang="en-US" b="1" dirty="0" err="1" smtClean="0"/>
              <a:t>коментаром</a:t>
            </a:r>
            <a:endParaRPr lang="en-US" dirty="0" smtClean="0"/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066800"/>
            <a:ext cx="8839200" cy="5013325"/>
          </a:xfrm>
        </p:spPr>
        <p:txBody>
          <a:bodyPr>
            <a:normAutofit fontScale="85000" lnSpcReduction="10000"/>
          </a:bodyPr>
          <a:lstStyle/>
          <a:p>
            <a:pPr lvl="0"/>
            <a:r>
              <a:rPr lang="en-US" b="1" dirty="0" err="1" smtClean="0"/>
              <a:t>Планирати</a:t>
            </a:r>
            <a:r>
              <a:rPr lang="en-US" b="1" dirty="0" smtClean="0"/>
              <a:t> </a:t>
            </a:r>
            <a:r>
              <a:rPr lang="en-US" b="1" dirty="0" err="1" smtClean="0"/>
              <a:t>унапријед</a:t>
            </a:r>
            <a:endParaRPr lang="en-US" dirty="0" smtClean="0"/>
          </a:p>
          <a:p>
            <a:pPr>
              <a:buNone/>
            </a:pPr>
            <a:r>
              <a:rPr lang="sr-Cyrl-RS" dirty="0" smtClean="0"/>
              <a:t>    </a:t>
            </a:r>
            <a:r>
              <a:rPr lang="en-US" dirty="0" err="1" smtClean="0"/>
              <a:t>Нпр</a:t>
            </a:r>
            <a:r>
              <a:rPr lang="en-US" dirty="0" smtClean="0"/>
              <a:t>. </a:t>
            </a:r>
            <a:endParaRPr lang="sr-Cyrl-RS" dirty="0" smtClean="0"/>
          </a:p>
          <a:p>
            <a:pPr>
              <a:buNone/>
            </a:pPr>
            <a:r>
              <a:rPr lang="en-US" dirty="0" smtClean="0"/>
              <a:t> </a:t>
            </a:r>
            <a:r>
              <a:rPr lang="en-US" dirty="0" err="1" smtClean="0"/>
              <a:t>Који</a:t>
            </a:r>
            <a:r>
              <a:rPr lang="en-US" dirty="0" smtClean="0"/>
              <a:t> </a:t>
            </a:r>
            <a:r>
              <a:rPr lang="en-US" dirty="0" err="1" smtClean="0"/>
              <a:t>су</a:t>
            </a:r>
            <a:r>
              <a:rPr lang="en-US" dirty="0" smtClean="0"/>
              <a:t> </a:t>
            </a:r>
            <a:r>
              <a:rPr lang="en-US" dirty="0" err="1" smtClean="0"/>
              <a:t>ваши</a:t>
            </a:r>
            <a:r>
              <a:rPr lang="en-US" dirty="0" smtClean="0"/>
              <a:t> </a:t>
            </a:r>
            <a:r>
              <a:rPr lang="en-US" dirty="0" err="1" smtClean="0"/>
              <a:t>циљеви</a:t>
            </a:r>
            <a:r>
              <a:rPr lang="en-US" dirty="0" smtClean="0"/>
              <a:t>?</a:t>
            </a:r>
          </a:p>
          <a:p>
            <a:pPr>
              <a:buNone/>
            </a:pPr>
            <a:r>
              <a:rPr lang="en-US" dirty="0" smtClean="0"/>
              <a:t> </a:t>
            </a:r>
            <a:r>
              <a:rPr lang="en-US" dirty="0" err="1" smtClean="0"/>
              <a:t>Који</a:t>
            </a:r>
            <a:r>
              <a:rPr lang="en-US" dirty="0" smtClean="0"/>
              <a:t> </a:t>
            </a:r>
            <a:r>
              <a:rPr lang="en-US" dirty="0" err="1" smtClean="0"/>
              <a:t>проблем</a:t>
            </a:r>
            <a:r>
              <a:rPr lang="en-US" dirty="0" smtClean="0"/>
              <a:t> </a:t>
            </a:r>
            <a:r>
              <a:rPr lang="en-US" dirty="0" err="1" smtClean="0"/>
              <a:t>желите</a:t>
            </a:r>
            <a:r>
              <a:rPr lang="en-US" dirty="0" smtClean="0"/>
              <a:t> </a:t>
            </a:r>
            <a:r>
              <a:rPr lang="en-US" dirty="0" err="1" smtClean="0"/>
              <a:t>да</a:t>
            </a:r>
            <a:r>
              <a:rPr lang="en-US" dirty="0" smtClean="0"/>
              <a:t> </a:t>
            </a:r>
            <a:r>
              <a:rPr lang="en-US" dirty="0" err="1" smtClean="0"/>
              <a:t>ријешите</a:t>
            </a:r>
            <a:r>
              <a:rPr lang="en-US" dirty="0" smtClean="0"/>
              <a:t>?</a:t>
            </a:r>
          </a:p>
          <a:p>
            <a:pPr>
              <a:buNone/>
            </a:pPr>
            <a:r>
              <a:rPr lang="en-US" dirty="0" smtClean="0"/>
              <a:t> </a:t>
            </a:r>
            <a:r>
              <a:rPr lang="en-US" dirty="0" err="1" smtClean="0"/>
              <a:t>Дефинишите</a:t>
            </a:r>
            <a:r>
              <a:rPr lang="en-US" dirty="0" smtClean="0"/>
              <a:t> </a:t>
            </a:r>
            <a:r>
              <a:rPr lang="en-US" dirty="0" err="1" smtClean="0"/>
              <a:t>питања</a:t>
            </a:r>
            <a:r>
              <a:rPr lang="en-US" dirty="0" smtClean="0"/>
              <a:t> </a:t>
            </a:r>
            <a:r>
              <a:rPr lang="en-US" dirty="0" err="1" smtClean="0"/>
              <a:t>на</a:t>
            </a:r>
            <a:r>
              <a:rPr lang="en-US" dirty="0" smtClean="0"/>
              <a:t> </a:t>
            </a:r>
            <a:r>
              <a:rPr lang="en-US" dirty="0" err="1" smtClean="0"/>
              <a:t>која</a:t>
            </a:r>
            <a:r>
              <a:rPr lang="en-US" dirty="0" smtClean="0"/>
              <a:t> </a:t>
            </a:r>
            <a:r>
              <a:rPr lang="en-US" dirty="0" err="1" smtClean="0"/>
              <a:t>желите</a:t>
            </a:r>
            <a:r>
              <a:rPr lang="en-US" dirty="0" smtClean="0"/>
              <a:t> </a:t>
            </a:r>
            <a:r>
              <a:rPr lang="en-US" dirty="0" err="1" smtClean="0"/>
              <a:t>да</a:t>
            </a:r>
            <a:r>
              <a:rPr lang="en-US" dirty="0" smtClean="0"/>
              <a:t> </a:t>
            </a:r>
            <a:r>
              <a:rPr lang="en-US" dirty="0" err="1" smtClean="0"/>
              <a:t>добијете</a:t>
            </a:r>
            <a:r>
              <a:rPr lang="sr-Cyrl-RS" dirty="0" smtClean="0"/>
              <a:t> </a:t>
            </a:r>
            <a:r>
              <a:rPr lang="en-US" dirty="0" err="1" smtClean="0"/>
              <a:t>одговор</a:t>
            </a:r>
            <a:r>
              <a:rPr lang="sr-Cyrl-RS" dirty="0" smtClean="0"/>
              <a:t>. </a:t>
            </a:r>
            <a:endParaRPr lang="en-US" dirty="0" smtClean="0"/>
          </a:p>
          <a:p>
            <a:pPr>
              <a:buNone/>
            </a:pPr>
            <a:r>
              <a:rPr lang="en-US" dirty="0" smtClean="0"/>
              <a:t> </a:t>
            </a:r>
            <a:r>
              <a:rPr lang="en-US" dirty="0" err="1" smtClean="0"/>
              <a:t>Издвојите</a:t>
            </a:r>
            <a:r>
              <a:rPr lang="en-US" dirty="0" smtClean="0"/>
              <a:t> </a:t>
            </a:r>
            <a:r>
              <a:rPr lang="en-US" dirty="0" err="1" smtClean="0"/>
              <a:t>информације</a:t>
            </a:r>
            <a:r>
              <a:rPr lang="en-US" dirty="0" smtClean="0"/>
              <a:t> </a:t>
            </a:r>
            <a:r>
              <a:rPr lang="en-US" dirty="0" err="1" smtClean="0"/>
              <a:t>које</a:t>
            </a:r>
            <a:r>
              <a:rPr lang="en-US" dirty="0" smtClean="0"/>
              <a:t> </a:t>
            </a:r>
            <a:r>
              <a:rPr lang="en-US" dirty="0" err="1" smtClean="0"/>
              <a:t>желите</a:t>
            </a:r>
            <a:r>
              <a:rPr lang="en-US" dirty="0" smtClean="0"/>
              <a:t> </a:t>
            </a:r>
            <a:r>
              <a:rPr lang="en-US" dirty="0" err="1" smtClean="0"/>
              <a:t>да</a:t>
            </a:r>
            <a:r>
              <a:rPr lang="en-US" dirty="0" smtClean="0"/>
              <a:t> </a:t>
            </a:r>
            <a:r>
              <a:rPr lang="en-US" dirty="0" err="1" smtClean="0"/>
              <a:t>подијелите</a:t>
            </a:r>
            <a:r>
              <a:rPr lang="en-US" dirty="0" smtClean="0"/>
              <a:t>.</a:t>
            </a:r>
          </a:p>
          <a:p>
            <a:pPr>
              <a:buNone/>
            </a:pPr>
            <a:r>
              <a:rPr lang="sr-Cyrl-RS" dirty="0" smtClean="0"/>
              <a:t> Р</a:t>
            </a:r>
            <a:r>
              <a:rPr lang="en-US" dirty="0" err="1" smtClean="0"/>
              <a:t>езултате</a:t>
            </a:r>
            <a:r>
              <a:rPr lang="en-US" dirty="0" smtClean="0"/>
              <a:t> </a:t>
            </a:r>
            <a:r>
              <a:rPr lang="en-US" dirty="0" err="1" smtClean="0"/>
              <a:t>рада</a:t>
            </a:r>
            <a:r>
              <a:rPr lang="en-US" dirty="0" smtClean="0"/>
              <a:t> и </a:t>
            </a:r>
            <a:r>
              <a:rPr lang="en-US" dirty="0" err="1" smtClean="0"/>
              <a:t>ваша</a:t>
            </a:r>
            <a:r>
              <a:rPr lang="en-US" dirty="0" smtClean="0"/>
              <a:t> </a:t>
            </a:r>
            <a:r>
              <a:rPr lang="en-US" dirty="0" err="1" smtClean="0"/>
              <a:t>запажања</a:t>
            </a:r>
            <a:r>
              <a:rPr lang="en-US" dirty="0" smtClean="0"/>
              <a:t> у </a:t>
            </a:r>
            <a:r>
              <a:rPr lang="en-US" dirty="0" err="1" smtClean="0"/>
              <a:t>претходном</a:t>
            </a:r>
            <a:r>
              <a:rPr lang="en-US" dirty="0" smtClean="0"/>
              <a:t> </a:t>
            </a:r>
            <a:r>
              <a:rPr lang="en-US" dirty="0" err="1" smtClean="0"/>
              <a:t>периоду</a:t>
            </a:r>
            <a:r>
              <a:rPr lang="en-US" dirty="0" smtClean="0"/>
              <a:t>.</a:t>
            </a:r>
          </a:p>
          <a:p>
            <a:pPr>
              <a:buNone/>
            </a:pPr>
            <a:r>
              <a:rPr lang="sr-Cyrl-RS" dirty="0" smtClean="0"/>
              <a:t> В</a:t>
            </a:r>
            <a:r>
              <a:rPr lang="en-US" dirty="0" err="1" smtClean="0"/>
              <a:t>аше</a:t>
            </a:r>
            <a:r>
              <a:rPr lang="en-US" dirty="0" smtClean="0"/>
              <a:t> </a:t>
            </a:r>
            <a:r>
              <a:rPr lang="en-US" dirty="0" err="1" smtClean="0"/>
              <a:t>наредн</a:t>
            </a:r>
            <a:r>
              <a:rPr lang="sr-Cyrl-RS" dirty="0" smtClean="0"/>
              <a:t>и</a:t>
            </a:r>
            <a:r>
              <a:rPr lang="en-US" dirty="0" smtClean="0"/>
              <a:t> </a:t>
            </a:r>
            <a:r>
              <a:rPr lang="en-US" dirty="0" err="1" smtClean="0"/>
              <a:t>кор</a:t>
            </a:r>
            <a:r>
              <a:rPr lang="sr-Cyrl-RS" dirty="0" smtClean="0"/>
              <a:t>ци</a:t>
            </a:r>
            <a:r>
              <a:rPr lang="en-US" dirty="0" smtClean="0"/>
              <a:t> у </a:t>
            </a:r>
            <a:r>
              <a:rPr lang="en-US" dirty="0" err="1" smtClean="0"/>
              <a:t>раду</a:t>
            </a:r>
            <a:r>
              <a:rPr lang="en-US" dirty="0" smtClean="0"/>
              <a:t>.</a:t>
            </a:r>
            <a:endParaRPr lang="sr-Cyrl-RS" dirty="0" smtClean="0"/>
          </a:p>
          <a:p>
            <a:pPr>
              <a:buNone/>
            </a:pPr>
            <a:r>
              <a:rPr lang="sr-Cyrl-RS" dirty="0" smtClean="0"/>
              <a:t> П</a:t>
            </a:r>
            <a:r>
              <a:rPr lang="en-US" dirty="0" err="1" smtClean="0"/>
              <a:t>риједло</a:t>
            </a:r>
            <a:r>
              <a:rPr lang="sr-Cyrl-RS" dirty="0" smtClean="0"/>
              <a:t>зи</a:t>
            </a:r>
            <a:r>
              <a:rPr lang="en-US" dirty="0" smtClean="0"/>
              <a:t> </a:t>
            </a:r>
            <a:r>
              <a:rPr lang="sr-Cyrl-RS" dirty="0" smtClean="0"/>
              <a:t>и инструкције </a:t>
            </a:r>
            <a:r>
              <a:rPr lang="en-US" dirty="0" err="1" smtClean="0"/>
              <a:t>за</a:t>
            </a:r>
            <a:r>
              <a:rPr lang="en-US" dirty="0" smtClean="0"/>
              <a:t> </a:t>
            </a:r>
            <a:r>
              <a:rPr lang="en-US" dirty="0" err="1" smtClean="0"/>
              <a:t>оно</a:t>
            </a:r>
            <a:r>
              <a:rPr lang="en-US" dirty="0" smtClean="0"/>
              <a:t> </a:t>
            </a:r>
            <a:r>
              <a:rPr lang="en-US" dirty="0" err="1" smtClean="0"/>
              <a:t>што</a:t>
            </a:r>
            <a:r>
              <a:rPr lang="en-US" dirty="0" smtClean="0"/>
              <a:t> </a:t>
            </a:r>
            <a:r>
              <a:rPr lang="en-US" dirty="0" err="1" smtClean="0"/>
              <a:t>је</a:t>
            </a:r>
            <a:r>
              <a:rPr lang="en-US" dirty="0" smtClean="0"/>
              <a:t> </a:t>
            </a:r>
            <a:r>
              <a:rPr lang="en-US" dirty="0" err="1" smtClean="0"/>
              <a:t>неопходно</a:t>
            </a:r>
            <a:r>
              <a:rPr lang="en-US" dirty="0" smtClean="0"/>
              <a:t> </a:t>
            </a:r>
            <a:r>
              <a:rPr lang="en-US" dirty="0" err="1" smtClean="0"/>
              <a:t>урадити</a:t>
            </a:r>
            <a:r>
              <a:rPr lang="en-US" dirty="0" smtClean="0"/>
              <a:t> </a:t>
            </a:r>
            <a:r>
              <a:rPr lang="en-US" dirty="0" err="1" smtClean="0"/>
              <a:t>кући</a:t>
            </a:r>
            <a:r>
              <a:rPr lang="en-US" dirty="0" smtClean="0"/>
              <a:t>.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066800"/>
            <a:ext cx="8915400" cy="5638800"/>
          </a:xfrm>
        </p:spPr>
        <p:txBody>
          <a:bodyPr>
            <a:normAutofit fontScale="92500" lnSpcReduction="20000"/>
          </a:bodyPr>
          <a:lstStyle/>
          <a:p>
            <a:pPr lvl="0"/>
            <a:r>
              <a:rPr lang="en-US" sz="3000" b="1" dirty="0" err="1" smtClean="0"/>
              <a:t>Почните</a:t>
            </a:r>
            <a:r>
              <a:rPr lang="en-US" sz="3000" b="1" dirty="0" smtClean="0"/>
              <a:t> </a:t>
            </a:r>
            <a:r>
              <a:rPr lang="en-US" sz="3000" b="1" dirty="0" err="1" smtClean="0"/>
              <a:t>позитивним</a:t>
            </a:r>
            <a:r>
              <a:rPr lang="en-US" sz="3000" b="1" dirty="0" smtClean="0"/>
              <a:t> </a:t>
            </a:r>
            <a:r>
              <a:rPr lang="en-US" sz="3000" b="1" dirty="0" err="1" smtClean="0"/>
              <a:t>коментаром</a:t>
            </a:r>
            <a:endParaRPr lang="en-US" sz="3000" dirty="0" smtClean="0"/>
          </a:p>
          <a:p>
            <a:pPr>
              <a:buNone/>
            </a:pPr>
            <a:r>
              <a:rPr lang="sr-Cyrl-RS" sz="3000" dirty="0" smtClean="0"/>
              <a:t>    </a:t>
            </a:r>
            <a:r>
              <a:rPr lang="en-US" sz="3000" dirty="0" err="1" smtClean="0"/>
              <a:t>Родитељ</a:t>
            </a:r>
            <a:r>
              <a:rPr lang="en-US" sz="3000" dirty="0" smtClean="0"/>
              <a:t> </a:t>
            </a:r>
            <a:r>
              <a:rPr lang="en-US" sz="3000" dirty="0" err="1" smtClean="0"/>
              <a:t>мора</a:t>
            </a:r>
            <a:r>
              <a:rPr lang="en-US" sz="3000" dirty="0" smtClean="0"/>
              <a:t> </a:t>
            </a:r>
            <a:r>
              <a:rPr lang="en-US" sz="3000" dirty="0" err="1" smtClean="0"/>
              <a:t>добити</a:t>
            </a:r>
            <a:r>
              <a:rPr lang="en-US" sz="3000" dirty="0" smtClean="0"/>
              <a:t> </a:t>
            </a:r>
            <a:r>
              <a:rPr lang="en-US" sz="3000" dirty="0" err="1" smtClean="0"/>
              <a:t>тачну</a:t>
            </a:r>
            <a:r>
              <a:rPr lang="en-US" sz="3000" dirty="0" smtClean="0"/>
              <a:t> </a:t>
            </a:r>
            <a:r>
              <a:rPr lang="en-US" sz="3000" dirty="0" err="1" smtClean="0"/>
              <a:t>информацију</a:t>
            </a:r>
            <a:r>
              <a:rPr lang="en-US" sz="3000" dirty="0" smtClean="0"/>
              <a:t> о </a:t>
            </a:r>
            <a:r>
              <a:rPr lang="en-US" sz="3000" dirty="0" err="1" smtClean="0"/>
              <a:t>ефектима</a:t>
            </a:r>
            <a:r>
              <a:rPr lang="en-US" sz="3000" dirty="0" smtClean="0"/>
              <a:t> и </a:t>
            </a:r>
            <a:r>
              <a:rPr lang="en-US" sz="3000" dirty="0" err="1" smtClean="0"/>
              <a:t>резултатима</a:t>
            </a:r>
            <a:r>
              <a:rPr lang="en-US" sz="3000" dirty="0" smtClean="0"/>
              <a:t> у </a:t>
            </a:r>
            <a:r>
              <a:rPr lang="en-US" sz="3000" dirty="0" err="1" smtClean="0"/>
              <a:t>раду</a:t>
            </a:r>
            <a:r>
              <a:rPr lang="en-US" sz="3000" dirty="0" smtClean="0"/>
              <a:t> и </a:t>
            </a:r>
            <a:r>
              <a:rPr lang="en-US" sz="3000" dirty="0" err="1" smtClean="0"/>
              <a:t>напредовању</a:t>
            </a:r>
            <a:r>
              <a:rPr lang="en-US" sz="3000" dirty="0" smtClean="0"/>
              <a:t> </a:t>
            </a:r>
            <a:r>
              <a:rPr lang="en-US" sz="3000" dirty="0" err="1" smtClean="0"/>
              <a:t>свог</a:t>
            </a:r>
            <a:r>
              <a:rPr lang="en-US" sz="3000" dirty="0" smtClean="0"/>
              <a:t> </a:t>
            </a:r>
            <a:r>
              <a:rPr lang="en-US" sz="3000" dirty="0" err="1" smtClean="0"/>
              <a:t>дјетет</a:t>
            </a:r>
            <a:r>
              <a:rPr lang="en-US" sz="3000" dirty="0" smtClean="0"/>
              <a:t> </a:t>
            </a:r>
            <a:r>
              <a:rPr lang="en-US" sz="3000" dirty="0" err="1" smtClean="0"/>
              <a:t>али</a:t>
            </a:r>
            <a:r>
              <a:rPr lang="en-US" sz="3000" dirty="0" smtClean="0"/>
              <a:t> </a:t>
            </a:r>
            <a:r>
              <a:rPr lang="en-US" sz="3000" dirty="0" err="1" smtClean="0"/>
              <a:t>се</a:t>
            </a:r>
            <a:r>
              <a:rPr lang="en-US" sz="3000" dirty="0" smtClean="0"/>
              <a:t> </a:t>
            </a:r>
            <a:r>
              <a:rPr lang="en-US" sz="3000" dirty="0" err="1" smtClean="0"/>
              <a:t>потрудите</a:t>
            </a:r>
            <a:r>
              <a:rPr lang="en-US" sz="3000" dirty="0" smtClean="0"/>
              <a:t> </a:t>
            </a:r>
            <a:r>
              <a:rPr lang="en-US" sz="3000" dirty="0" err="1" smtClean="0"/>
              <a:t>да</a:t>
            </a:r>
            <a:r>
              <a:rPr lang="en-US" sz="3000" dirty="0" smtClean="0"/>
              <a:t> </a:t>
            </a:r>
            <a:r>
              <a:rPr lang="en-US" sz="3000" dirty="0" err="1" smtClean="0"/>
              <a:t>то</a:t>
            </a:r>
            <a:r>
              <a:rPr lang="en-US" sz="3000" dirty="0" smtClean="0"/>
              <a:t> </a:t>
            </a:r>
            <a:r>
              <a:rPr lang="en-US" sz="3000" dirty="0" err="1" smtClean="0"/>
              <a:t>излагање</a:t>
            </a:r>
            <a:r>
              <a:rPr lang="en-US" sz="3000" dirty="0" smtClean="0"/>
              <a:t> </a:t>
            </a:r>
            <a:r>
              <a:rPr lang="en-US" sz="3000" dirty="0" err="1" smtClean="0"/>
              <a:t>увијек</a:t>
            </a:r>
            <a:r>
              <a:rPr lang="en-US" sz="3000" dirty="0" smtClean="0"/>
              <a:t> </a:t>
            </a:r>
            <a:r>
              <a:rPr lang="en-US" sz="3000" dirty="0" err="1" smtClean="0"/>
              <a:t>почните</a:t>
            </a:r>
            <a:r>
              <a:rPr lang="en-US" sz="3000" dirty="0" smtClean="0"/>
              <a:t> </a:t>
            </a:r>
            <a:r>
              <a:rPr lang="en-US" sz="3000" dirty="0" err="1" smtClean="0"/>
              <a:t>са</a:t>
            </a:r>
            <a:r>
              <a:rPr lang="en-US" sz="3000" dirty="0" smtClean="0"/>
              <a:t> </a:t>
            </a:r>
            <a:r>
              <a:rPr lang="en-US" sz="3000" dirty="0" err="1" smtClean="0"/>
              <a:t>оним</a:t>
            </a:r>
            <a:r>
              <a:rPr lang="en-US" sz="3000" dirty="0" smtClean="0"/>
              <a:t> у </a:t>
            </a:r>
            <a:r>
              <a:rPr lang="en-US" sz="3000" dirty="0" err="1" smtClean="0"/>
              <a:t>чему</a:t>
            </a:r>
            <a:r>
              <a:rPr lang="en-US" sz="3000" dirty="0" smtClean="0"/>
              <a:t> </a:t>
            </a:r>
            <a:r>
              <a:rPr lang="en-US" sz="3000" dirty="0" err="1" smtClean="0"/>
              <a:t>је</a:t>
            </a:r>
            <a:r>
              <a:rPr lang="en-US" sz="3000" dirty="0" smtClean="0"/>
              <a:t> </a:t>
            </a:r>
            <a:r>
              <a:rPr lang="en-US" sz="3000" dirty="0" err="1" smtClean="0"/>
              <a:t>дијете</a:t>
            </a:r>
            <a:r>
              <a:rPr lang="en-US" sz="3000" dirty="0" smtClean="0"/>
              <a:t> </a:t>
            </a:r>
            <a:r>
              <a:rPr lang="en-US" sz="3000" dirty="0" err="1" smtClean="0"/>
              <a:t>било</a:t>
            </a:r>
            <a:r>
              <a:rPr lang="en-US" sz="3000" dirty="0" smtClean="0"/>
              <a:t> </a:t>
            </a:r>
            <a:r>
              <a:rPr lang="en-US" sz="3000" dirty="0" err="1" smtClean="0"/>
              <a:t>добро</a:t>
            </a:r>
            <a:r>
              <a:rPr lang="en-US" sz="3000" dirty="0" smtClean="0"/>
              <a:t>, </a:t>
            </a:r>
            <a:r>
              <a:rPr lang="en-US" sz="3000" dirty="0" err="1" smtClean="0"/>
              <a:t>успјешно</a:t>
            </a:r>
            <a:r>
              <a:rPr lang="en-US" sz="3000" dirty="0" smtClean="0"/>
              <a:t>...</a:t>
            </a:r>
            <a:endParaRPr lang="sr-Cyrl-RS" sz="3000" dirty="0" smtClean="0"/>
          </a:p>
          <a:p>
            <a:pPr>
              <a:buNone/>
            </a:pPr>
            <a:endParaRPr lang="en-US" sz="3000" dirty="0" smtClean="0"/>
          </a:p>
          <a:p>
            <a:pPr lvl="0"/>
            <a:r>
              <a:rPr lang="en-US" sz="3000" b="1" dirty="0" err="1" smtClean="0"/>
              <a:t>Активно</a:t>
            </a:r>
            <a:r>
              <a:rPr lang="en-US" sz="3000" b="1" dirty="0" smtClean="0"/>
              <a:t> </a:t>
            </a:r>
            <a:r>
              <a:rPr lang="en-US" sz="3000" b="1" dirty="0" err="1" smtClean="0"/>
              <a:t>слушајте</a:t>
            </a:r>
            <a:endParaRPr lang="en-US" sz="3000" dirty="0" smtClean="0"/>
          </a:p>
          <a:p>
            <a:pPr>
              <a:buNone/>
            </a:pPr>
            <a:r>
              <a:rPr lang="sr-Cyrl-RS" sz="3000" dirty="0" smtClean="0"/>
              <a:t>    </a:t>
            </a:r>
            <a:r>
              <a:rPr lang="en-US" sz="3000" dirty="0" err="1" smtClean="0"/>
              <a:t>Емпатишите</a:t>
            </a:r>
            <a:r>
              <a:rPr lang="en-US" sz="3000" dirty="0" smtClean="0"/>
              <a:t> </a:t>
            </a:r>
            <a:r>
              <a:rPr lang="en-US" sz="3000" dirty="0" err="1" smtClean="0"/>
              <a:t>са</a:t>
            </a:r>
            <a:r>
              <a:rPr lang="en-US" sz="3000" dirty="0" smtClean="0"/>
              <a:t> </a:t>
            </a:r>
            <a:r>
              <a:rPr lang="en-US" sz="3000" dirty="0" err="1" smtClean="0"/>
              <a:t>родитељем</a:t>
            </a:r>
            <a:r>
              <a:rPr lang="en-US" sz="3000" dirty="0" smtClean="0"/>
              <a:t>. </a:t>
            </a:r>
            <a:r>
              <a:rPr lang="en-US" sz="3000" dirty="0" err="1" smtClean="0"/>
              <a:t>Настојте</a:t>
            </a:r>
            <a:r>
              <a:rPr lang="en-US" sz="3000" dirty="0" smtClean="0"/>
              <a:t> </a:t>
            </a:r>
            <a:r>
              <a:rPr lang="en-US" sz="3000" dirty="0" err="1" smtClean="0"/>
              <a:t>заиста</a:t>
            </a:r>
            <a:r>
              <a:rPr lang="en-US" sz="3000" dirty="0" smtClean="0"/>
              <a:t> „</a:t>
            </a:r>
            <a:r>
              <a:rPr lang="en-US" sz="3000" dirty="0" err="1" smtClean="0"/>
              <a:t>чути</a:t>
            </a:r>
            <a:r>
              <a:rPr lang="en-US" sz="3000" dirty="0" smtClean="0"/>
              <a:t>“ </a:t>
            </a:r>
            <a:r>
              <a:rPr lang="en-US" sz="3000" dirty="0" err="1" smtClean="0"/>
              <a:t>оно</a:t>
            </a:r>
            <a:r>
              <a:rPr lang="en-US" sz="3000" dirty="0" smtClean="0"/>
              <a:t> </a:t>
            </a:r>
            <a:r>
              <a:rPr lang="en-US" sz="3000" dirty="0" err="1" smtClean="0"/>
              <a:t>што</a:t>
            </a:r>
            <a:r>
              <a:rPr lang="en-US" sz="3000" dirty="0" smtClean="0"/>
              <a:t> </a:t>
            </a:r>
            <a:r>
              <a:rPr lang="en-US" sz="3000" dirty="0" err="1" smtClean="0"/>
              <a:t>вам</a:t>
            </a:r>
            <a:r>
              <a:rPr lang="en-US" sz="3000" dirty="0" smtClean="0"/>
              <a:t> </a:t>
            </a:r>
            <a:r>
              <a:rPr lang="en-US" sz="3000" dirty="0" err="1" smtClean="0"/>
              <a:t>говоре</a:t>
            </a:r>
            <a:r>
              <a:rPr lang="en-US" sz="3000" dirty="0" smtClean="0"/>
              <a:t>. </a:t>
            </a:r>
            <a:r>
              <a:rPr lang="en-US" sz="3000" dirty="0" err="1" smtClean="0"/>
              <a:t>Покушајте</a:t>
            </a:r>
            <a:r>
              <a:rPr lang="en-US" sz="3000" dirty="0" smtClean="0"/>
              <a:t> </a:t>
            </a:r>
            <a:r>
              <a:rPr lang="en-US" sz="3000" dirty="0" err="1" smtClean="0"/>
              <a:t>препознати</a:t>
            </a:r>
            <a:r>
              <a:rPr lang="en-US" sz="3000" dirty="0" smtClean="0"/>
              <a:t> (и </a:t>
            </a:r>
            <a:r>
              <a:rPr lang="en-US" sz="3000" dirty="0" err="1" smtClean="0"/>
              <a:t>разумјети</a:t>
            </a:r>
            <a:r>
              <a:rPr lang="en-US" sz="3000" dirty="0" smtClean="0"/>
              <a:t>) </a:t>
            </a:r>
            <a:r>
              <a:rPr lang="en-US" sz="3000" dirty="0" err="1" smtClean="0"/>
              <a:t>емоцију</a:t>
            </a:r>
            <a:r>
              <a:rPr lang="en-US" sz="3000" dirty="0" smtClean="0"/>
              <a:t> </a:t>
            </a:r>
            <a:r>
              <a:rPr lang="en-US" sz="3000" dirty="0" err="1" smtClean="0"/>
              <a:t>која</a:t>
            </a:r>
            <a:r>
              <a:rPr lang="en-US" sz="3000" dirty="0" smtClean="0"/>
              <a:t> </a:t>
            </a:r>
            <a:r>
              <a:rPr lang="en-US" sz="3000" dirty="0" err="1" smtClean="0"/>
              <a:t>је</a:t>
            </a:r>
            <a:r>
              <a:rPr lang="en-US" sz="3000" dirty="0" smtClean="0"/>
              <a:t> </a:t>
            </a:r>
            <a:r>
              <a:rPr lang="en-US" sz="3000" dirty="0" err="1" smtClean="0"/>
              <a:t>при</a:t>
            </a:r>
            <a:r>
              <a:rPr lang="en-US" sz="3000" dirty="0" smtClean="0"/>
              <a:t> </a:t>
            </a:r>
            <a:r>
              <a:rPr lang="en-US" sz="3000" dirty="0" err="1" smtClean="0"/>
              <a:t>том</a:t>
            </a:r>
            <a:r>
              <a:rPr lang="en-US" sz="3000" dirty="0" smtClean="0"/>
              <a:t> </a:t>
            </a:r>
            <a:r>
              <a:rPr lang="en-US" sz="3000" dirty="0" err="1" smtClean="0"/>
              <a:t>присутна</a:t>
            </a:r>
            <a:r>
              <a:rPr lang="en-US" sz="3000" dirty="0" smtClean="0"/>
              <a:t>. </a:t>
            </a:r>
            <a:r>
              <a:rPr lang="en-US" sz="3000" dirty="0" err="1" smtClean="0"/>
              <a:t>Неким</a:t>
            </a:r>
            <a:r>
              <a:rPr lang="en-US" sz="3000" dirty="0" smtClean="0"/>
              <a:t> </a:t>
            </a:r>
            <a:r>
              <a:rPr lang="en-US" sz="3000" dirty="0" err="1" smtClean="0"/>
              <a:t>невербалним</a:t>
            </a:r>
            <a:r>
              <a:rPr lang="en-US" sz="3000" dirty="0" smtClean="0"/>
              <a:t> </a:t>
            </a:r>
            <a:r>
              <a:rPr lang="en-US" sz="3000" dirty="0" err="1" smtClean="0"/>
              <a:t>знаком</a:t>
            </a:r>
            <a:r>
              <a:rPr lang="en-US" sz="3000" dirty="0" smtClean="0"/>
              <a:t> </a:t>
            </a:r>
            <a:r>
              <a:rPr lang="en-US" sz="3000" dirty="0" err="1" smtClean="0"/>
              <a:t>покажите</a:t>
            </a:r>
            <a:r>
              <a:rPr lang="en-US" sz="3000" dirty="0" smtClean="0"/>
              <a:t> </a:t>
            </a:r>
            <a:r>
              <a:rPr lang="en-US" sz="3000" dirty="0" err="1" smtClean="0"/>
              <a:t>да</a:t>
            </a:r>
            <a:r>
              <a:rPr lang="en-US" sz="3000" dirty="0" smtClean="0"/>
              <a:t> </a:t>
            </a:r>
            <a:r>
              <a:rPr lang="en-US" sz="3000" dirty="0" err="1" smtClean="0"/>
              <a:t>их</a:t>
            </a:r>
            <a:r>
              <a:rPr lang="en-US" sz="3000" dirty="0" smtClean="0"/>
              <a:t> </a:t>
            </a:r>
            <a:r>
              <a:rPr lang="en-US" sz="3000" dirty="0" err="1" smtClean="0"/>
              <a:t>слушате</a:t>
            </a:r>
            <a:r>
              <a:rPr lang="en-US" sz="3000" dirty="0" smtClean="0"/>
              <a:t>. </a:t>
            </a:r>
            <a:r>
              <a:rPr lang="en-US" sz="3000" dirty="0" err="1" smtClean="0"/>
              <a:t>Поставите</a:t>
            </a:r>
            <a:r>
              <a:rPr lang="en-US" sz="3000" dirty="0" smtClean="0"/>
              <a:t> и </a:t>
            </a:r>
            <a:r>
              <a:rPr lang="en-US" sz="3000" dirty="0" err="1" smtClean="0"/>
              <a:t>примјерено</a:t>
            </a:r>
            <a:r>
              <a:rPr lang="en-US" sz="3000" dirty="0" smtClean="0"/>
              <a:t> </a:t>
            </a:r>
            <a:r>
              <a:rPr lang="en-US" sz="3000" dirty="0" err="1" smtClean="0"/>
              <a:t>питање</a:t>
            </a:r>
            <a:r>
              <a:rPr lang="en-US" sz="3000" dirty="0" smtClean="0"/>
              <a:t> у </a:t>
            </a:r>
            <a:r>
              <a:rPr lang="en-US" sz="3000" dirty="0" err="1" smtClean="0"/>
              <a:t>контексту</a:t>
            </a:r>
            <a:r>
              <a:rPr lang="en-US" sz="3000" dirty="0" smtClean="0"/>
              <a:t> </a:t>
            </a:r>
            <a:r>
              <a:rPr lang="en-US" sz="3000" dirty="0" err="1" smtClean="0"/>
              <a:t>датог</a:t>
            </a:r>
            <a:r>
              <a:rPr lang="en-US" sz="3000" dirty="0" smtClean="0"/>
              <a:t> </a:t>
            </a:r>
            <a:r>
              <a:rPr lang="en-US" sz="3000" dirty="0" err="1" smtClean="0"/>
              <a:t>разговора</a:t>
            </a:r>
            <a:r>
              <a:rPr lang="en-US" sz="3000" dirty="0" smtClean="0"/>
              <a:t>, </a:t>
            </a:r>
            <a:r>
              <a:rPr lang="en-US" sz="3000" dirty="0" err="1" smtClean="0"/>
              <a:t>како</a:t>
            </a:r>
            <a:r>
              <a:rPr lang="en-US" sz="3000" dirty="0" smtClean="0"/>
              <a:t> </a:t>
            </a:r>
            <a:r>
              <a:rPr lang="en-US" sz="3000" dirty="0" err="1" smtClean="0"/>
              <a:t>би</a:t>
            </a:r>
            <a:r>
              <a:rPr lang="en-US" sz="3000" dirty="0" smtClean="0"/>
              <a:t> </a:t>
            </a:r>
            <a:r>
              <a:rPr lang="en-US" sz="3000" dirty="0" err="1" smtClean="0"/>
              <a:t>им</a:t>
            </a:r>
            <a:r>
              <a:rPr lang="en-US" sz="3000" dirty="0" smtClean="0"/>
              <a:t> и </a:t>
            </a:r>
            <a:r>
              <a:rPr lang="en-US" sz="3000" dirty="0" err="1" smtClean="0"/>
              <a:t>тако</a:t>
            </a:r>
            <a:r>
              <a:rPr lang="en-US" sz="3000" dirty="0" smtClean="0"/>
              <a:t> </a:t>
            </a:r>
            <a:r>
              <a:rPr lang="en-US" sz="3000" dirty="0" err="1" smtClean="0"/>
              <a:t>показали</a:t>
            </a:r>
            <a:r>
              <a:rPr lang="en-US" sz="3000" dirty="0" smtClean="0"/>
              <a:t> </a:t>
            </a:r>
            <a:r>
              <a:rPr lang="en-US" sz="3000" dirty="0" err="1" smtClean="0"/>
              <a:t>да</a:t>
            </a:r>
            <a:r>
              <a:rPr lang="en-US" sz="3000" dirty="0" smtClean="0"/>
              <a:t> </a:t>
            </a:r>
            <a:r>
              <a:rPr lang="en-US" sz="3000" dirty="0" err="1" smtClean="0"/>
              <a:t>их</a:t>
            </a:r>
            <a:r>
              <a:rPr lang="en-US" sz="3000" dirty="0" smtClean="0"/>
              <a:t> </a:t>
            </a:r>
            <a:r>
              <a:rPr lang="en-US" sz="3000" dirty="0" err="1" smtClean="0"/>
              <a:t>слушате</a:t>
            </a:r>
            <a:r>
              <a:rPr lang="en-US" sz="3000" dirty="0" smtClean="0"/>
              <a:t>, а и </a:t>
            </a:r>
            <a:r>
              <a:rPr lang="en-US" sz="3000" dirty="0" err="1" smtClean="0"/>
              <a:t>како</a:t>
            </a:r>
            <a:r>
              <a:rPr lang="en-US" sz="3000" dirty="0" smtClean="0"/>
              <a:t> </a:t>
            </a:r>
            <a:r>
              <a:rPr lang="en-US" sz="3000" dirty="0" err="1" smtClean="0"/>
              <a:t>би</a:t>
            </a:r>
            <a:r>
              <a:rPr lang="en-US" sz="3000" dirty="0" smtClean="0"/>
              <a:t> </a:t>
            </a:r>
            <a:r>
              <a:rPr lang="en-US" sz="3000" dirty="0" err="1" smtClean="0"/>
              <a:t>им</a:t>
            </a:r>
            <a:r>
              <a:rPr lang="en-US" sz="3000" dirty="0" smtClean="0"/>
              <a:t> </a:t>
            </a:r>
            <a:r>
              <a:rPr lang="en-US" sz="3000" dirty="0" err="1" smtClean="0"/>
              <a:t>дали</a:t>
            </a:r>
            <a:r>
              <a:rPr lang="en-US" sz="3000" dirty="0" smtClean="0"/>
              <a:t> </a:t>
            </a:r>
            <a:r>
              <a:rPr lang="en-US" sz="3000" dirty="0" err="1" smtClean="0"/>
              <a:t>прилику</a:t>
            </a:r>
            <a:r>
              <a:rPr lang="en-US" sz="3000" dirty="0" smtClean="0"/>
              <a:t> </a:t>
            </a:r>
            <a:r>
              <a:rPr lang="en-US" sz="3000" dirty="0" err="1" smtClean="0"/>
              <a:t>да</a:t>
            </a:r>
            <a:r>
              <a:rPr lang="en-US" sz="3000" dirty="0" smtClean="0"/>
              <a:t> </a:t>
            </a:r>
            <a:r>
              <a:rPr lang="en-US" sz="3000" dirty="0" err="1" smtClean="0"/>
              <a:t>још</a:t>
            </a:r>
            <a:r>
              <a:rPr lang="en-US" sz="3000" dirty="0" smtClean="0"/>
              <a:t> </a:t>
            </a:r>
            <a:r>
              <a:rPr lang="en-US" sz="3000" dirty="0" err="1" smtClean="0"/>
              <a:t>нешто</a:t>
            </a:r>
            <a:r>
              <a:rPr lang="en-US" sz="3000" dirty="0" smtClean="0"/>
              <a:t> </a:t>
            </a:r>
            <a:r>
              <a:rPr lang="en-US" sz="3000" dirty="0" err="1" smtClean="0"/>
              <a:t>кажу</a:t>
            </a:r>
            <a:r>
              <a:rPr lang="en-US" sz="3000" dirty="0" smtClean="0"/>
              <a:t>.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err="1" smtClean="0"/>
              <a:t>Сазнање</a:t>
            </a:r>
            <a:r>
              <a:rPr lang="en-US" dirty="0" smtClean="0"/>
              <a:t> </a:t>
            </a:r>
            <a:r>
              <a:rPr lang="en-US" dirty="0" err="1" smtClean="0"/>
              <a:t>да</a:t>
            </a:r>
            <a:r>
              <a:rPr lang="en-US" dirty="0" smtClean="0"/>
              <a:t> </a:t>
            </a:r>
            <a:r>
              <a:rPr lang="en-US" dirty="0" err="1" smtClean="0"/>
              <a:t>дијете</a:t>
            </a:r>
            <a:r>
              <a:rPr lang="en-US" dirty="0" smtClean="0"/>
              <a:t> </a:t>
            </a:r>
            <a:r>
              <a:rPr lang="en-US" dirty="0" err="1" smtClean="0"/>
              <a:t>има</a:t>
            </a:r>
            <a:r>
              <a:rPr lang="en-US" dirty="0" smtClean="0"/>
              <a:t> </a:t>
            </a:r>
            <a:r>
              <a:rPr lang="en-US" dirty="0" err="1" smtClean="0"/>
              <a:t>сметње</a:t>
            </a:r>
            <a:r>
              <a:rPr lang="en-US" dirty="0" smtClean="0"/>
              <a:t> у </a:t>
            </a:r>
            <a:r>
              <a:rPr lang="en-US" dirty="0" err="1" smtClean="0"/>
              <a:t>развоју</a:t>
            </a:r>
            <a:r>
              <a:rPr lang="en-US" dirty="0" smtClean="0"/>
              <a:t>, </a:t>
            </a:r>
            <a:r>
              <a:rPr lang="en-US" dirty="0" err="1" smtClean="0"/>
              <a:t>или</a:t>
            </a:r>
            <a:r>
              <a:rPr lang="en-US" dirty="0" smtClean="0"/>
              <a:t> </a:t>
            </a:r>
            <a:r>
              <a:rPr lang="en-US" dirty="0" err="1" smtClean="0"/>
              <a:t>да</a:t>
            </a:r>
            <a:r>
              <a:rPr lang="en-US" dirty="0" smtClean="0"/>
              <a:t> </a:t>
            </a:r>
            <a:r>
              <a:rPr lang="en-US" dirty="0" err="1" smtClean="0"/>
              <a:t>је</a:t>
            </a:r>
            <a:r>
              <a:rPr lang="en-US" dirty="0" smtClean="0"/>
              <a:t> </a:t>
            </a:r>
            <a:r>
              <a:rPr lang="en-US" dirty="0" err="1" smtClean="0"/>
              <a:t>обољело</a:t>
            </a:r>
            <a:r>
              <a:rPr lang="en-US" dirty="0" smtClean="0"/>
              <a:t> </a:t>
            </a:r>
            <a:r>
              <a:rPr lang="en-US" dirty="0" err="1" smtClean="0"/>
              <a:t>од</a:t>
            </a:r>
            <a:r>
              <a:rPr lang="en-US" dirty="0" smtClean="0"/>
              <a:t> </a:t>
            </a:r>
            <a:r>
              <a:rPr lang="en-US" dirty="0" err="1" smtClean="0"/>
              <a:t>тешке</a:t>
            </a:r>
            <a:r>
              <a:rPr lang="en-US" dirty="0" smtClean="0"/>
              <a:t> </a:t>
            </a:r>
            <a:r>
              <a:rPr lang="en-US" dirty="0" err="1" smtClean="0"/>
              <a:t>хроничне</a:t>
            </a:r>
            <a:r>
              <a:rPr lang="en-US" dirty="0" smtClean="0"/>
              <a:t> </a:t>
            </a:r>
            <a:r>
              <a:rPr lang="en-US" dirty="0" err="1" smtClean="0"/>
              <a:t>или</a:t>
            </a:r>
            <a:r>
              <a:rPr lang="en-US" dirty="0" smtClean="0"/>
              <a:t> </a:t>
            </a:r>
            <a:r>
              <a:rPr lang="en-US" dirty="0" err="1" smtClean="0"/>
              <a:t>неизљечиве</a:t>
            </a:r>
            <a:r>
              <a:rPr lang="en-US" dirty="0" smtClean="0"/>
              <a:t> </a:t>
            </a:r>
            <a:r>
              <a:rPr lang="en-US" dirty="0" err="1" smtClean="0"/>
              <a:t>болести</a:t>
            </a:r>
            <a:r>
              <a:rPr lang="en-US" dirty="0" smtClean="0"/>
              <a:t>, </a:t>
            </a:r>
            <a:r>
              <a:rPr lang="en-US" dirty="0" err="1" smtClean="0"/>
              <a:t>изазива</a:t>
            </a:r>
            <a:r>
              <a:rPr lang="en-US" dirty="0" smtClean="0"/>
              <a:t> </a:t>
            </a:r>
            <a:r>
              <a:rPr lang="en-US" dirty="0" err="1" smtClean="0"/>
              <a:t>код</a:t>
            </a:r>
            <a:r>
              <a:rPr lang="en-US" dirty="0" smtClean="0"/>
              <a:t> </a:t>
            </a:r>
            <a:r>
              <a:rPr lang="en-US" dirty="0" err="1" smtClean="0"/>
              <a:t>родитеља</a:t>
            </a:r>
            <a:r>
              <a:rPr lang="en-US" dirty="0" smtClean="0"/>
              <a:t> </a:t>
            </a:r>
            <a:r>
              <a:rPr lang="en-US" dirty="0" err="1" smtClean="0"/>
              <a:t>читав</a:t>
            </a:r>
            <a:r>
              <a:rPr lang="en-US" dirty="0" smtClean="0"/>
              <a:t> </a:t>
            </a:r>
            <a:r>
              <a:rPr lang="en-US" dirty="0" err="1" smtClean="0"/>
              <a:t>низ</a:t>
            </a:r>
            <a:r>
              <a:rPr lang="en-US" dirty="0" smtClean="0"/>
              <a:t> </a:t>
            </a:r>
            <a:r>
              <a:rPr lang="en-US" dirty="0" err="1" smtClean="0"/>
              <a:t>непријатних</a:t>
            </a:r>
            <a:r>
              <a:rPr lang="en-US" dirty="0" smtClean="0"/>
              <a:t> </a:t>
            </a:r>
            <a:r>
              <a:rPr lang="en-US" dirty="0" err="1" smtClean="0"/>
              <a:t>емоција</a:t>
            </a:r>
            <a:r>
              <a:rPr lang="en-US" dirty="0" smtClean="0"/>
              <a:t> </a:t>
            </a:r>
            <a:r>
              <a:rPr lang="en-US" dirty="0" err="1" smtClean="0"/>
              <a:t>као</a:t>
            </a:r>
            <a:r>
              <a:rPr lang="en-US" dirty="0" smtClean="0"/>
              <a:t> </a:t>
            </a:r>
            <a:r>
              <a:rPr lang="en-US" dirty="0" err="1" smtClean="0"/>
              <a:t>што</a:t>
            </a:r>
            <a:r>
              <a:rPr lang="en-US" dirty="0" smtClean="0"/>
              <a:t> </a:t>
            </a:r>
            <a:r>
              <a:rPr lang="en-US" dirty="0" err="1" smtClean="0"/>
              <a:t>су</a:t>
            </a:r>
            <a:r>
              <a:rPr lang="en-US" dirty="0" smtClean="0"/>
              <a:t> </a:t>
            </a:r>
            <a:r>
              <a:rPr lang="en-US" dirty="0" err="1" smtClean="0"/>
              <a:t>огромна</a:t>
            </a:r>
            <a:r>
              <a:rPr lang="en-US" dirty="0" smtClean="0"/>
              <a:t> </a:t>
            </a:r>
            <a:r>
              <a:rPr lang="en-US" dirty="0" err="1" smtClean="0"/>
              <a:t>бол</a:t>
            </a:r>
            <a:r>
              <a:rPr lang="en-US" dirty="0" smtClean="0"/>
              <a:t> и </a:t>
            </a:r>
            <a:r>
              <a:rPr lang="en-US" dirty="0" err="1" smtClean="0"/>
              <a:t>туга</a:t>
            </a:r>
            <a:r>
              <a:rPr lang="en-US" dirty="0" smtClean="0"/>
              <a:t>, </a:t>
            </a:r>
            <a:r>
              <a:rPr lang="en-US" dirty="0" err="1" smtClean="0"/>
              <a:t>страх</a:t>
            </a:r>
            <a:r>
              <a:rPr lang="en-US" dirty="0" smtClean="0"/>
              <a:t>, </a:t>
            </a:r>
            <a:r>
              <a:rPr lang="en-US" dirty="0" err="1" smtClean="0"/>
              <a:t>стид</a:t>
            </a:r>
            <a:r>
              <a:rPr lang="en-US" dirty="0" smtClean="0"/>
              <a:t>, </a:t>
            </a:r>
            <a:r>
              <a:rPr lang="en-US" dirty="0" err="1" smtClean="0"/>
              <a:t>осећај</a:t>
            </a:r>
            <a:r>
              <a:rPr lang="en-US" dirty="0" smtClean="0"/>
              <a:t> </a:t>
            </a:r>
            <a:r>
              <a:rPr lang="en-US" dirty="0" err="1" smtClean="0"/>
              <a:t>кривице</a:t>
            </a:r>
            <a:r>
              <a:rPr lang="en-US" dirty="0" smtClean="0"/>
              <a:t> и </a:t>
            </a:r>
            <a:r>
              <a:rPr lang="en-US" dirty="0" err="1" smtClean="0"/>
              <a:t>беспомоћности</a:t>
            </a:r>
            <a:r>
              <a:rPr lang="en-US" dirty="0" smtClean="0"/>
              <a:t>... </a:t>
            </a:r>
            <a:endParaRPr lang="sr-Cyrl-RS" dirty="0" smtClean="0"/>
          </a:p>
          <a:p>
            <a:pPr>
              <a:buNone/>
            </a:pPr>
            <a:endParaRPr lang="sr-Cyrl-RS" dirty="0" smtClean="0"/>
          </a:p>
          <a:p>
            <a:r>
              <a:rPr lang="en-US" dirty="0" err="1" smtClean="0"/>
              <a:t>Након</a:t>
            </a:r>
            <a:r>
              <a:rPr lang="en-US" dirty="0" smtClean="0"/>
              <a:t> </a:t>
            </a:r>
            <a:r>
              <a:rPr lang="en-US" dirty="0" err="1" smtClean="0"/>
              <a:t>почетног</a:t>
            </a:r>
            <a:r>
              <a:rPr lang="en-US" dirty="0" smtClean="0"/>
              <a:t> </a:t>
            </a:r>
            <a:r>
              <a:rPr lang="en-US" dirty="0" err="1" smtClean="0"/>
              <a:t>шока</a:t>
            </a:r>
            <a:r>
              <a:rPr lang="en-US" dirty="0" smtClean="0"/>
              <a:t> и </a:t>
            </a:r>
            <a:r>
              <a:rPr lang="en-US" dirty="0" err="1" smtClean="0"/>
              <a:t>фазе</a:t>
            </a:r>
            <a:r>
              <a:rPr lang="en-US" dirty="0" smtClean="0"/>
              <a:t> </a:t>
            </a:r>
            <a:r>
              <a:rPr lang="en-US" dirty="0" err="1" smtClean="0"/>
              <a:t>негирања</a:t>
            </a:r>
            <a:r>
              <a:rPr lang="en-US" dirty="0" smtClean="0"/>
              <a:t>, </a:t>
            </a:r>
            <a:r>
              <a:rPr lang="en-US" dirty="0" err="1" smtClean="0"/>
              <a:t>родитељи</a:t>
            </a:r>
            <a:r>
              <a:rPr lang="en-US" dirty="0" smtClean="0"/>
              <a:t> </a:t>
            </a:r>
            <a:r>
              <a:rPr lang="en-US" dirty="0" err="1" smtClean="0"/>
              <a:t>сва</a:t>
            </a:r>
            <a:r>
              <a:rPr lang="en-US" dirty="0" smtClean="0"/>
              <a:t> </a:t>
            </a:r>
            <a:r>
              <a:rPr lang="en-US" dirty="0" err="1" smtClean="0"/>
              <a:t>своја</a:t>
            </a:r>
            <a:r>
              <a:rPr lang="en-US" dirty="0" smtClean="0"/>
              <a:t> </a:t>
            </a:r>
            <a:r>
              <a:rPr lang="en-US" dirty="0" err="1" smtClean="0"/>
              <a:t>знања</a:t>
            </a:r>
            <a:r>
              <a:rPr lang="en-US" dirty="0" smtClean="0"/>
              <a:t>, </a:t>
            </a:r>
            <a:r>
              <a:rPr lang="en-US" dirty="0" err="1" smtClean="0"/>
              <a:t>способности</a:t>
            </a:r>
            <a:r>
              <a:rPr lang="en-US" dirty="0" smtClean="0"/>
              <a:t> и </a:t>
            </a:r>
            <a:r>
              <a:rPr lang="en-US" dirty="0" err="1" smtClean="0"/>
              <a:t>снаге</a:t>
            </a:r>
            <a:r>
              <a:rPr lang="en-US" dirty="0" smtClean="0"/>
              <a:t> </a:t>
            </a:r>
            <a:r>
              <a:rPr lang="en-US" dirty="0" err="1" smtClean="0"/>
              <a:t>усмјеравају</a:t>
            </a:r>
            <a:r>
              <a:rPr lang="en-US" dirty="0" smtClean="0"/>
              <a:t> </a:t>
            </a:r>
            <a:r>
              <a:rPr lang="en-US" dirty="0" err="1" smtClean="0"/>
              <a:t>на</a:t>
            </a:r>
            <a:r>
              <a:rPr lang="en-US" dirty="0" smtClean="0"/>
              <a:t> </a:t>
            </a:r>
            <a:r>
              <a:rPr lang="en-US" dirty="0" err="1" smtClean="0"/>
              <a:t>трагање</a:t>
            </a:r>
            <a:r>
              <a:rPr lang="en-US" dirty="0" smtClean="0"/>
              <a:t> </a:t>
            </a:r>
            <a:r>
              <a:rPr lang="en-US" dirty="0" err="1" smtClean="0"/>
              <a:t>за</a:t>
            </a:r>
            <a:r>
              <a:rPr lang="en-US" dirty="0" smtClean="0"/>
              <a:t> </a:t>
            </a:r>
            <a:r>
              <a:rPr lang="en-US" dirty="0" err="1" smtClean="0"/>
              <a:t>лијеком</a:t>
            </a:r>
            <a:r>
              <a:rPr lang="sr-Cyrl-RS" dirty="0" smtClean="0"/>
              <a:t>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066800"/>
            <a:ext cx="8686800" cy="5013325"/>
          </a:xfrm>
        </p:spPr>
        <p:txBody>
          <a:bodyPr>
            <a:normAutofit lnSpcReduction="10000"/>
          </a:bodyPr>
          <a:lstStyle/>
          <a:p>
            <a:pPr lvl="0"/>
            <a:r>
              <a:rPr lang="en-US" sz="2800" b="1" dirty="0" err="1" smtClean="0"/>
              <a:t>Успоставите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сараднички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однос</a:t>
            </a:r>
            <a:endParaRPr lang="en-US" sz="2800" dirty="0" smtClean="0"/>
          </a:p>
          <a:p>
            <a:pPr>
              <a:buNone/>
            </a:pPr>
            <a:r>
              <a:rPr lang="sr-Cyrl-RS" sz="2800" dirty="0" smtClean="0"/>
              <a:t>    </a:t>
            </a:r>
            <a:r>
              <a:rPr lang="en-US" sz="2800" dirty="0" err="1" smtClean="0"/>
              <a:t>Јасно</a:t>
            </a:r>
            <a:r>
              <a:rPr lang="en-US" sz="2800" dirty="0" smtClean="0"/>
              <a:t> </a:t>
            </a:r>
            <a:r>
              <a:rPr lang="en-US" sz="2800" dirty="0" err="1" smtClean="0"/>
              <a:t>реците</a:t>
            </a:r>
            <a:r>
              <a:rPr lang="en-US" sz="2800" dirty="0" smtClean="0"/>
              <a:t> </a:t>
            </a:r>
            <a:r>
              <a:rPr lang="en-US" sz="2800" dirty="0" err="1" smtClean="0"/>
              <a:t>родитељу</a:t>
            </a:r>
            <a:r>
              <a:rPr lang="en-US" sz="2800" dirty="0" smtClean="0"/>
              <a:t> </a:t>
            </a:r>
            <a:r>
              <a:rPr lang="en-US" sz="2800" dirty="0" err="1" smtClean="0"/>
              <a:t>шта</a:t>
            </a:r>
            <a:r>
              <a:rPr lang="en-US" sz="2800" dirty="0" smtClean="0"/>
              <a:t> </a:t>
            </a:r>
            <a:r>
              <a:rPr lang="en-US" sz="2800" dirty="0" err="1" smtClean="0"/>
              <a:t>од</a:t>
            </a:r>
            <a:r>
              <a:rPr lang="en-US" sz="2800" dirty="0" smtClean="0"/>
              <a:t> </a:t>
            </a:r>
            <a:r>
              <a:rPr lang="en-US" sz="2800" dirty="0" err="1" smtClean="0"/>
              <a:t>њега</a:t>
            </a:r>
            <a:r>
              <a:rPr lang="en-US" sz="2800" dirty="0" smtClean="0"/>
              <a:t> </a:t>
            </a:r>
            <a:r>
              <a:rPr lang="en-US" sz="2800" dirty="0" err="1" smtClean="0"/>
              <a:t>очекујете</a:t>
            </a:r>
            <a:r>
              <a:rPr lang="en-US" sz="2800" dirty="0" smtClean="0"/>
              <a:t>, </a:t>
            </a:r>
            <a:r>
              <a:rPr lang="en-US" sz="2800" dirty="0" err="1" smtClean="0"/>
              <a:t>које</a:t>
            </a:r>
            <a:r>
              <a:rPr lang="en-US" sz="2800" dirty="0" smtClean="0"/>
              <a:t> </a:t>
            </a:r>
            <a:r>
              <a:rPr lang="en-US" sz="2800" dirty="0" err="1" smtClean="0"/>
              <a:t>активности</a:t>
            </a:r>
            <a:r>
              <a:rPr lang="en-US" sz="2800" dirty="0" smtClean="0"/>
              <a:t> </a:t>
            </a:r>
            <a:r>
              <a:rPr lang="en-US" sz="2800" dirty="0" err="1" smtClean="0"/>
              <a:t>желите</a:t>
            </a:r>
            <a:r>
              <a:rPr lang="en-US" sz="2800" dirty="0" smtClean="0"/>
              <a:t> </a:t>
            </a:r>
            <a:r>
              <a:rPr lang="en-US" sz="2800" dirty="0" err="1" smtClean="0"/>
              <a:t>да</a:t>
            </a:r>
            <a:r>
              <a:rPr lang="en-US" sz="2800" dirty="0" smtClean="0"/>
              <a:t> </a:t>
            </a:r>
            <a:r>
              <a:rPr lang="en-US" sz="2800" dirty="0" err="1" smtClean="0"/>
              <a:t>он</a:t>
            </a:r>
            <a:r>
              <a:rPr lang="en-US" sz="2800" dirty="0" smtClean="0"/>
              <a:t> </a:t>
            </a:r>
            <a:r>
              <a:rPr lang="en-US" sz="2800" dirty="0" err="1" smtClean="0"/>
              <a:t>уради</a:t>
            </a:r>
            <a:r>
              <a:rPr lang="en-US" sz="2800" dirty="0" smtClean="0"/>
              <a:t> </a:t>
            </a:r>
            <a:r>
              <a:rPr lang="en-US" sz="2800" dirty="0" err="1" smtClean="0"/>
              <a:t>код</a:t>
            </a:r>
            <a:r>
              <a:rPr lang="en-US" sz="2800" dirty="0" smtClean="0"/>
              <a:t> </a:t>
            </a:r>
            <a:r>
              <a:rPr lang="en-US" sz="2800" dirty="0" err="1" smtClean="0"/>
              <a:t>куће</a:t>
            </a:r>
            <a:r>
              <a:rPr lang="en-US" sz="2800" dirty="0" smtClean="0"/>
              <a:t> </a:t>
            </a:r>
            <a:r>
              <a:rPr lang="en-US" sz="2800" dirty="0" err="1" smtClean="0"/>
              <a:t>са</a:t>
            </a:r>
            <a:r>
              <a:rPr lang="en-US" sz="2800" dirty="0" smtClean="0"/>
              <a:t> </a:t>
            </a:r>
            <a:r>
              <a:rPr lang="en-US" sz="2800" dirty="0" err="1" smtClean="0"/>
              <a:t>дјететом</a:t>
            </a:r>
            <a:r>
              <a:rPr lang="en-US" sz="2800" dirty="0" smtClean="0"/>
              <a:t> а </a:t>
            </a:r>
            <a:r>
              <a:rPr lang="en-US" sz="2800" dirty="0" err="1" smtClean="0"/>
              <a:t>који</a:t>
            </a:r>
            <a:r>
              <a:rPr lang="en-US" sz="2800" dirty="0" smtClean="0"/>
              <a:t> </a:t>
            </a:r>
            <a:r>
              <a:rPr lang="en-US" sz="2800" dirty="0" err="1" smtClean="0"/>
              <a:t>су</a:t>
            </a:r>
            <a:r>
              <a:rPr lang="en-US" sz="2800" dirty="0" smtClean="0"/>
              <a:t> </a:t>
            </a:r>
            <a:r>
              <a:rPr lang="en-US" sz="2800" dirty="0" err="1" smtClean="0"/>
              <a:t>ваши</a:t>
            </a:r>
            <a:r>
              <a:rPr lang="en-US" sz="2800" dirty="0" smtClean="0"/>
              <a:t> </a:t>
            </a:r>
            <a:r>
              <a:rPr lang="en-US" sz="2800" dirty="0" err="1" smtClean="0"/>
              <a:t>наредни</a:t>
            </a:r>
            <a:r>
              <a:rPr lang="en-US" sz="2800" dirty="0" smtClean="0"/>
              <a:t> </a:t>
            </a:r>
            <a:r>
              <a:rPr lang="en-US" sz="2800" dirty="0" err="1" smtClean="0"/>
              <a:t>кораци</a:t>
            </a:r>
            <a:r>
              <a:rPr lang="en-US" sz="2800" dirty="0" smtClean="0"/>
              <a:t>.</a:t>
            </a:r>
            <a:endParaRPr lang="sr-Cyrl-RS" sz="2800" dirty="0" smtClean="0"/>
          </a:p>
          <a:p>
            <a:pPr>
              <a:buNone/>
            </a:pPr>
            <a:endParaRPr lang="sr-Cyrl-RS" sz="2800" dirty="0" smtClean="0"/>
          </a:p>
          <a:p>
            <a:pPr lvl="0"/>
            <a:r>
              <a:rPr lang="en-US" sz="2800" b="1" dirty="0" err="1" smtClean="0"/>
              <a:t>Планирајте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следећи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сусрет</a:t>
            </a:r>
            <a:endParaRPr lang="en-US" sz="2800" dirty="0" smtClean="0"/>
          </a:p>
          <a:p>
            <a:pPr>
              <a:buNone/>
            </a:pPr>
            <a:r>
              <a:rPr lang="sr-Cyrl-RS" sz="2800" dirty="0" smtClean="0"/>
              <a:t>   </a:t>
            </a:r>
            <a:r>
              <a:rPr lang="en-US" sz="2800" dirty="0" err="1" smtClean="0"/>
              <a:t>Договорите</a:t>
            </a:r>
            <a:r>
              <a:rPr lang="en-US" sz="2800" dirty="0" smtClean="0"/>
              <a:t> </a:t>
            </a:r>
            <a:r>
              <a:rPr lang="en-US" sz="2800" dirty="0" err="1" smtClean="0"/>
              <a:t>следећи</a:t>
            </a:r>
            <a:r>
              <a:rPr lang="en-US" sz="2800" dirty="0" smtClean="0"/>
              <a:t> </a:t>
            </a:r>
            <a:r>
              <a:rPr lang="en-US" sz="2800" dirty="0" err="1" smtClean="0"/>
              <a:t>сусрет</a:t>
            </a:r>
            <a:r>
              <a:rPr lang="en-US" sz="2800" dirty="0" smtClean="0"/>
              <a:t> </a:t>
            </a:r>
            <a:r>
              <a:rPr lang="en-US" sz="2800" dirty="0" err="1" smtClean="0"/>
              <a:t>или</a:t>
            </a:r>
            <a:r>
              <a:rPr lang="en-US" sz="2800" dirty="0" smtClean="0"/>
              <a:t> </a:t>
            </a:r>
            <a:r>
              <a:rPr lang="en-US" sz="2800" dirty="0" err="1" smtClean="0"/>
              <a:t>размјену</a:t>
            </a:r>
            <a:r>
              <a:rPr lang="en-US" sz="2800" dirty="0" smtClean="0"/>
              <a:t> </a:t>
            </a:r>
            <a:r>
              <a:rPr lang="en-US" sz="2800" dirty="0" err="1" smtClean="0"/>
              <a:t>информација</a:t>
            </a:r>
            <a:r>
              <a:rPr lang="en-US" sz="2800" dirty="0" smtClean="0"/>
              <a:t> </a:t>
            </a:r>
            <a:r>
              <a:rPr lang="en-US" sz="2800" dirty="0" err="1" smtClean="0"/>
              <a:t>на</a:t>
            </a:r>
            <a:r>
              <a:rPr lang="en-US" sz="2800" dirty="0" smtClean="0"/>
              <a:t> </a:t>
            </a:r>
            <a:r>
              <a:rPr lang="en-US" sz="2800" dirty="0" err="1" smtClean="0"/>
              <a:t>неки</a:t>
            </a:r>
            <a:r>
              <a:rPr lang="en-US" sz="2800" dirty="0" smtClean="0"/>
              <a:t> </a:t>
            </a:r>
            <a:r>
              <a:rPr lang="en-US" sz="2800" dirty="0" err="1" smtClean="0"/>
              <a:t>други</a:t>
            </a:r>
            <a:r>
              <a:rPr lang="en-US" sz="2800" dirty="0" smtClean="0"/>
              <a:t> </a:t>
            </a:r>
            <a:r>
              <a:rPr lang="en-US" sz="2800" dirty="0" err="1" smtClean="0"/>
              <a:t>начин</a:t>
            </a:r>
            <a:r>
              <a:rPr lang="en-US" sz="2800" dirty="0" smtClean="0"/>
              <a:t> (</a:t>
            </a:r>
            <a:r>
              <a:rPr lang="en-US" sz="2800" dirty="0" err="1" smtClean="0"/>
              <a:t>телефон</a:t>
            </a:r>
            <a:r>
              <a:rPr lang="en-US" sz="2800" dirty="0" smtClean="0"/>
              <a:t>, </a:t>
            </a:r>
            <a:r>
              <a:rPr lang="sr-Cyrl-RS" sz="2800" dirty="0" smtClean="0"/>
              <a:t>електронска пошта</a:t>
            </a:r>
            <a:r>
              <a:rPr lang="en-US" sz="2800" dirty="0" smtClean="0"/>
              <a:t> и </a:t>
            </a:r>
            <a:r>
              <a:rPr lang="en-US" sz="2800" dirty="0" err="1" smtClean="0"/>
              <a:t>слично</a:t>
            </a:r>
            <a:r>
              <a:rPr lang="en-US" sz="2800" dirty="0" smtClean="0"/>
              <a:t>)</a:t>
            </a:r>
            <a:endParaRPr lang="sr-Cyrl-RS" sz="2800" dirty="0" smtClean="0"/>
          </a:p>
          <a:p>
            <a:pPr>
              <a:buNone/>
            </a:pPr>
            <a:endParaRPr lang="en-US" sz="2800" dirty="0" smtClean="0"/>
          </a:p>
          <a:p>
            <a:pPr lvl="0"/>
            <a:r>
              <a:rPr lang="en-US" sz="2800" b="1" dirty="0" err="1" smtClean="0"/>
              <a:t>Завршите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позитивним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коментаром</a:t>
            </a:r>
            <a:endParaRPr lang="en-US" sz="2800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sr-Cyrl-CS" sz="3100" b="1" dirty="0" smtClean="0"/>
              <a:t>САМОЕВАЛУАЦИЈА  О  САРДЊИ  С  РОДИТЕЉИМА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066800"/>
            <a:ext cx="9067800" cy="5715000"/>
          </a:xfrm>
        </p:spPr>
        <p:txBody>
          <a:bodyPr>
            <a:normAutofit fontScale="25000" lnSpcReduction="20000"/>
          </a:bodyPr>
          <a:lstStyle/>
          <a:p>
            <a:pPr lvl="0"/>
            <a:r>
              <a:rPr lang="sr-Cyrl-CS" sz="9200" dirty="0" smtClean="0"/>
              <a:t>На који начин комуницирам са родитељима у циљу успостављања сарадничког односа?</a:t>
            </a:r>
            <a:endParaRPr lang="en-US" sz="9200" dirty="0" smtClean="0"/>
          </a:p>
          <a:p>
            <a:pPr lvl="0"/>
            <a:r>
              <a:rPr lang="sr-Cyrl-CS" sz="9200" dirty="0" smtClean="0"/>
              <a:t>Како се осјећам када родитељима говорим о развоју њиховог дјетета?</a:t>
            </a:r>
            <a:endParaRPr lang="en-US" sz="9200" dirty="0" smtClean="0"/>
          </a:p>
          <a:p>
            <a:pPr lvl="0"/>
            <a:r>
              <a:rPr lang="sr-Cyrl-CS" sz="9200" dirty="0" smtClean="0"/>
              <a:t>Како родитељима саопштавам проблем који се односи на хигијену, понашање или учење њиховог дјетета?</a:t>
            </a:r>
            <a:endParaRPr lang="en-US" sz="9200" dirty="0" smtClean="0"/>
          </a:p>
          <a:p>
            <a:pPr lvl="0"/>
            <a:r>
              <a:rPr lang="sr-Cyrl-CS" sz="9200" dirty="0" smtClean="0"/>
              <a:t>Како гледам на сопствене вриједности у односу на вриједности родитеља?</a:t>
            </a:r>
            <a:endParaRPr lang="en-US" sz="9200" dirty="0" smtClean="0"/>
          </a:p>
          <a:p>
            <a:pPr lvl="0"/>
            <a:r>
              <a:rPr lang="sr-Cyrl-CS" sz="9200" dirty="0" smtClean="0"/>
              <a:t>Да ли увијек родитељима говорим “лоше вијести” о њиховом дјетету?</a:t>
            </a:r>
            <a:endParaRPr lang="en-US" sz="9200" dirty="0" smtClean="0"/>
          </a:p>
          <a:p>
            <a:pPr lvl="0"/>
            <a:r>
              <a:rPr lang="sr-Cyrl-CS" sz="9200" dirty="0" smtClean="0"/>
              <a:t>Да ли ме присуство родитеља тјера да се осјећам као да “глум</a:t>
            </a:r>
            <a:r>
              <a:rPr lang="sr-Cyrl-RS" sz="9200" dirty="0" smtClean="0"/>
              <a:t>и</a:t>
            </a:r>
            <a:r>
              <a:rPr lang="sr-Cyrl-CS" sz="9200" dirty="0" smtClean="0"/>
              <a:t>м”?</a:t>
            </a:r>
            <a:endParaRPr lang="en-US" sz="9200" dirty="0" smtClean="0"/>
          </a:p>
          <a:p>
            <a:pPr lvl="0"/>
            <a:r>
              <a:rPr lang="sr-Cyrl-CS" sz="9200" dirty="0" smtClean="0"/>
              <a:t>Идем ли у кућне посјете?</a:t>
            </a:r>
            <a:endParaRPr lang="en-US" sz="9200" dirty="0" smtClean="0"/>
          </a:p>
          <a:p>
            <a:pPr lvl="0"/>
            <a:r>
              <a:rPr lang="sr-Cyrl-CS" sz="9200" dirty="0" smtClean="0"/>
              <a:t>Да ли икада кажем родитељима да ми је потребна њихова помоћ?</a:t>
            </a:r>
            <a:endParaRPr lang="en-US" sz="9200" dirty="0" smtClean="0"/>
          </a:p>
          <a:p>
            <a:pPr lvl="0"/>
            <a:r>
              <a:rPr lang="sr-Cyrl-CS" sz="9200" dirty="0" smtClean="0"/>
              <a:t>Да ли су моје мисли и осјећања у складу са мојим ријечима и понашањем приликом сардање с родитељима?</a:t>
            </a:r>
            <a:endParaRPr lang="en-US" sz="9200" dirty="0" smtClean="0"/>
          </a:p>
          <a:p>
            <a:pPr lvl="0"/>
            <a:r>
              <a:rPr lang="sr-Cyrl-CS" sz="9200" dirty="0" smtClean="0"/>
              <a:t>Да ли се сјећам ријечи којима сам похвалио поступак или понашање родитеља?</a:t>
            </a:r>
            <a:endParaRPr lang="en-US" sz="9200" dirty="0" smtClean="0"/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371600"/>
            <a:ext cx="8686800" cy="4708525"/>
          </a:xfrm>
        </p:spPr>
        <p:txBody>
          <a:bodyPr>
            <a:normAutofit fontScale="92500" lnSpcReduction="10000"/>
          </a:bodyPr>
          <a:lstStyle/>
          <a:p>
            <a:r>
              <a:rPr lang="en-US" dirty="0" err="1" smtClean="0"/>
              <a:t>Родитељ</a:t>
            </a:r>
            <a:r>
              <a:rPr lang="en-US" dirty="0" smtClean="0"/>
              <a:t> </a:t>
            </a:r>
            <a:r>
              <a:rPr lang="en-US" dirty="0" err="1" smtClean="0"/>
              <a:t>мора</a:t>
            </a:r>
            <a:r>
              <a:rPr lang="en-US" dirty="0" smtClean="0"/>
              <a:t> </a:t>
            </a:r>
            <a:r>
              <a:rPr lang="en-US" dirty="0" err="1" smtClean="0"/>
              <a:t>да</a:t>
            </a:r>
            <a:r>
              <a:rPr lang="en-US" dirty="0" smtClean="0"/>
              <a:t> </a:t>
            </a:r>
            <a:r>
              <a:rPr lang="en-US" dirty="0" err="1" smtClean="0"/>
              <a:t>прође</a:t>
            </a:r>
            <a:r>
              <a:rPr lang="en-US" dirty="0" smtClean="0"/>
              <a:t> </a:t>
            </a:r>
            <a:r>
              <a:rPr lang="en-US" dirty="0" err="1" smtClean="0"/>
              <a:t>кроз</a:t>
            </a:r>
            <a:r>
              <a:rPr lang="en-US" dirty="0" smtClean="0"/>
              <a:t> </a:t>
            </a:r>
            <a:r>
              <a:rPr lang="en-US" dirty="0" err="1" smtClean="0"/>
              <a:t>све</a:t>
            </a:r>
            <a:r>
              <a:rPr lang="en-US" dirty="0" smtClean="0"/>
              <a:t> </a:t>
            </a:r>
            <a:r>
              <a:rPr lang="en-US" dirty="0" err="1" smtClean="0"/>
              <a:t>фазе</a:t>
            </a:r>
            <a:r>
              <a:rPr lang="en-US" dirty="0" smtClean="0"/>
              <a:t> </a:t>
            </a:r>
            <a:r>
              <a:rPr lang="en-US" dirty="0" err="1" smtClean="0"/>
              <a:t>суочавања</a:t>
            </a:r>
            <a:r>
              <a:rPr lang="en-US" dirty="0" smtClean="0"/>
              <a:t> </a:t>
            </a:r>
            <a:r>
              <a:rPr lang="en-US" dirty="0" err="1" smtClean="0"/>
              <a:t>са</a:t>
            </a:r>
            <a:r>
              <a:rPr lang="en-US" dirty="0" smtClean="0"/>
              <a:t> </a:t>
            </a:r>
            <a:r>
              <a:rPr lang="en-US" dirty="0" err="1" smtClean="0"/>
              <a:t>болешћу</a:t>
            </a:r>
            <a:r>
              <a:rPr lang="en-US" dirty="0" smtClean="0"/>
              <a:t> </a:t>
            </a:r>
            <a:r>
              <a:rPr lang="en-US" dirty="0" err="1" smtClean="0"/>
              <a:t>или</a:t>
            </a:r>
            <a:r>
              <a:rPr lang="en-US" dirty="0" smtClean="0"/>
              <a:t> </a:t>
            </a:r>
            <a:r>
              <a:rPr lang="en-US" dirty="0" err="1" smtClean="0"/>
              <a:t>ометеношћу</a:t>
            </a:r>
            <a:r>
              <a:rPr lang="en-US" dirty="0" smtClean="0"/>
              <a:t>, </a:t>
            </a:r>
            <a:r>
              <a:rPr lang="en-US" dirty="0" err="1" smtClean="0"/>
              <a:t>чак</a:t>
            </a:r>
            <a:r>
              <a:rPr lang="en-US" dirty="0" smtClean="0"/>
              <a:t> и </a:t>
            </a:r>
            <a:r>
              <a:rPr lang="en-US" dirty="0" err="1" smtClean="0"/>
              <a:t>кроз</a:t>
            </a:r>
            <a:r>
              <a:rPr lang="en-US" dirty="0" smtClean="0"/>
              <a:t> </a:t>
            </a:r>
            <a:r>
              <a:rPr lang="en-US" dirty="0" err="1" smtClean="0"/>
              <a:t>оне</a:t>
            </a:r>
            <a:r>
              <a:rPr lang="en-US" dirty="0" smtClean="0"/>
              <a:t>, </a:t>
            </a:r>
            <a:r>
              <a:rPr lang="en-US" dirty="0" err="1" smtClean="0"/>
              <a:t>које</a:t>
            </a:r>
            <a:r>
              <a:rPr lang="en-US" dirty="0" smtClean="0"/>
              <a:t> </a:t>
            </a:r>
            <a:r>
              <a:rPr lang="en-US" dirty="0" err="1" smtClean="0"/>
              <a:t>ми</a:t>
            </a:r>
            <a:r>
              <a:rPr lang="en-US" dirty="0" smtClean="0"/>
              <a:t> </a:t>
            </a:r>
            <a:r>
              <a:rPr lang="en-US" dirty="0" err="1" smtClean="0"/>
              <a:t>као</a:t>
            </a:r>
            <a:r>
              <a:rPr lang="en-US" dirty="0" smtClean="0"/>
              <a:t> </a:t>
            </a:r>
            <a:r>
              <a:rPr lang="en-US" dirty="0" err="1" smtClean="0"/>
              <a:t>стручњаци</a:t>
            </a:r>
            <a:r>
              <a:rPr lang="en-US" dirty="0" smtClean="0"/>
              <a:t> </a:t>
            </a:r>
            <a:r>
              <a:rPr lang="en-US" dirty="0" err="1" smtClean="0"/>
              <a:t>не</a:t>
            </a:r>
            <a:r>
              <a:rPr lang="en-US" dirty="0" smtClean="0"/>
              <a:t> </a:t>
            </a:r>
            <a:r>
              <a:rPr lang="en-US" dirty="0" err="1" smtClean="0"/>
              <a:t>одобравамо</a:t>
            </a:r>
            <a:r>
              <a:rPr lang="en-US" dirty="0" smtClean="0"/>
              <a:t>, </a:t>
            </a:r>
            <a:r>
              <a:rPr lang="en-US" dirty="0" err="1" smtClean="0"/>
              <a:t>јер</a:t>
            </a:r>
            <a:r>
              <a:rPr lang="en-US" dirty="0" smtClean="0"/>
              <a:t> </a:t>
            </a:r>
            <a:r>
              <a:rPr lang="en-US" dirty="0" err="1" smtClean="0"/>
              <a:t>мора</a:t>
            </a:r>
            <a:r>
              <a:rPr lang="en-US" dirty="0" smtClean="0"/>
              <a:t> </a:t>
            </a:r>
            <a:r>
              <a:rPr lang="en-US" dirty="0" err="1" smtClean="0"/>
              <a:t>имати</a:t>
            </a:r>
            <a:r>
              <a:rPr lang="en-US" dirty="0" smtClean="0"/>
              <a:t> </a:t>
            </a:r>
            <a:r>
              <a:rPr lang="en-US" dirty="0" err="1" smtClean="0"/>
              <a:t>осјећај</a:t>
            </a:r>
            <a:r>
              <a:rPr lang="en-US" dirty="0" smtClean="0"/>
              <a:t> </a:t>
            </a:r>
            <a:r>
              <a:rPr lang="en-US" dirty="0" err="1" smtClean="0"/>
              <a:t>да</a:t>
            </a:r>
            <a:r>
              <a:rPr lang="en-US" dirty="0" smtClean="0"/>
              <a:t> </a:t>
            </a:r>
            <a:r>
              <a:rPr lang="en-US" dirty="0" err="1" smtClean="0"/>
              <a:t>је</a:t>
            </a:r>
            <a:r>
              <a:rPr lang="en-US" dirty="0" smtClean="0"/>
              <a:t> </a:t>
            </a:r>
            <a:r>
              <a:rPr lang="en-US" dirty="0" err="1" smtClean="0"/>
              <a:t>све</a:t>
            </a:r>
            <a:r>
              <a:rPr lang="en-US" dirty="0" smtClean="0"/>
              <a:t> </a:t>
            </a:r>
            <a:r>
              <a:rPr lang="en-US" dirty="0" err="1" smtClean="0"/>
              <a:t>покушао</a:t>
            </a:r>
            <a:r>
              <a:rPr lang="en-US" dirty="0" smtClean="0"/>
              <a:t> </a:t>
            </a:r>
            <a:r>
              <a:rPr lang="en-US" dirty="0" err="1" smtClean="0"/>
              <a:t>како</a:t>
            </a:r>
            <a:r>
              <a:rPr lang="en-US" dirty="0" smtClean="0"/>
              <a:t> </a:t>
            </a:r>
            <a:r>
              <a:rPr lang="en-US" dirty="0" err="1" smtClean="0"/>
              <a:t>би</a:t>
            </a:r>
            <a:r>
              <a:rPr lang="en-US" dirty="0" smtClean="0"/>
              <a:t> </a:t>
            </a:r>
            <a:r>
              <a:rPr lang="en-US" dirty="0" err="1" smtClean="0"/>
              <a:t>помогао</a:t>
            </a:r>
            <a:r>
              <a:rPr lang="en-US" dirty="0" smtClean="0"/>
              <a:t> </a:t>
            </a:r>
            <a:r>
              <a:rPr lang="en-US" dirty="0" err="1" smtClean="0"/>
              <a:t>свом</a:t>
            </a:r>
            <a:r>
              <a:rPr lang="en-US" dirty="0" smtClean="0"/>
              <a:t> </a:t>
            </a:r>
            <a:r>
              <a:rPr lang="en-US" dirty="0" err="1" smtClean="0"/>
              <a:t>дјетету</a:t>
            </a:r>
            <a:r>
              <a:rPr lang="sr-Cyrl-RS" dirty="0" smtClean="0"/>
              <a:t>.</a:t>
            </a:r>
          </a:p>
          <a:p>
            <a:pPr>
              <a:buNone/>
            </a:pPr>
            <a:endParaRPr lang="sr-Cyrl-RS" dirty="0" smtClean="0"/>
          </a:p>
          <a:p>
            <a:r>
              <a:rPr lang="en-US" dirty="0" err="1" smtClean="0"/>
              <a:t>Пролазећи</a:t>
            </a:r>
            <a:r>
              <a:rPr lang="en-US" dirty="0" smtClean="0"/>
              <a:t> </a:t>
            </a:r>
            <a:r>
              <a:rPr lang="en-US" dirty="0" err="1" smtClean="0"/>
              <a:t>кроз</a:t>
            </a:r>
            <a:r>
              <a:rPr lang="en-US" dirty="0" smtClean="0"/>
              <a:t> </a:t>
            </a:r>
            <a:r>
              <a:rPr lang="en-US" dirty="0" err="1" smtClean="0"/>
              <a:t>све</a:t>
            </a:r>
            <a:r>
              <a:rPr lang="en-US" dirty="0" smtClean="0"/>
              <a:t> </a:t>
            </a:r>
            <a:r>
              <a:rPr lang="en-US" dirty="0" err="1" smtClean="0"/>
              <a:t>ове</a:t>
            </a:r>
            <a:r>
              <a:rPr lang="en-US" dirty="0" smtClean="0"/>
              <a:t> </a:t>
            </a:r>
            <a:r>
              <a:rPr lang="en-US" dirty="0" err="1" smtClean="0"/>
              <a:t>фазе</a:t>
            </a:r>
            <a:r>
              <a:rPr lang="en-US" dirty="0" smtClean="0"/>
              <a:t> </a:t>
            </a:r>
            <a:r>
              <a:rPr lang="en-US" dirty="0" err="1" smtClean="0"/>
              <a:t>родитељ</a:t>
            </a:r>
            <a:r>
              <a:rPr lang="en-US" dirty="0" smtClean="0"/>
              <a:t> </a:t>
            </a:r>
            <a:r>
              <a:rPr lang="en-US" dirty="0" err="1" smtClean="0"/>
              <a:t>се</a:t>
            </a:r>
            <a:r>
              <a:rPr lang="en-US" dirty="0" smtClean="0"/>
              <a:t> </a:t>
            </a:r>
            <a:r>
              <a:rPr lang="en-US" dirty="0" err="1" smtClean="0"/>
              <a:t>исцрпљује</a:t>
            </a:r>
            <a:r>
              <a:rPr lang="en-US" dirty="0" smtClean="0"/>
              <a:t>, </a:t>
            </a:r>
            <a:r>
              <a:rPr lang="en-US" dirty="0" err="1" smtClean="0"/>
              <a:t>бива</a:t>
            </a:r>
            <a:r>
              <a:rPr lang="en-US" dirty="0" smtClean="0"/>
              <a:t> </a:t>
            </a:r>
            <a:r>
              <a:rPr lang="en-US" dirty="0" err="1" smtClean="0"/>
              <a:t>све</a:t>
            </a:r>
            <a:r>
              <a:rPr lang="en-US" dirty="0" smtClean="0"/>
              <a:t> </a:t>
            </a:r>
            <a:r>
              <a:rPr lang="en-US" dirty="0" err="1" smtClean="0"/>
              <a:t>уморнији</a:t>
            </a:r>
            <a:r>
              <a:rPr lang="en-US" dirty="0" smtClean="0"/>
              <a:t>, </a:t>
            </a:r>
            <a:r>
              <a:rPr lang="en-US" dirty="0" err="1" smtClean="0"/>
              <a:t>усамљенији</a:t>
            </a:r>
            <a:r>
              <a:rPr lang="en-US" dirty="0" smtClean="0"/>
              <a:t>, </a:t>
            </a:r>
            <a:r>
              <a:rPr lang="en-US" dirty="0" err="1" smtClean="0"/>
              <a:t>уз</a:t>
            </a:r>
            <a:r>
              <a:rPr lang="en-US" dirty="0" smtClean="0"/>
              <a:t> </a:t>
            </a:r>
            <a:r>
              <a:rPr lang="en-US" dirty="0" err="1" smtClean="0"/>
              <a:t>осјећај</a:t>
            </a:r>
            <a:r>
              <a:rPr lang="en-US" dirty="0" smtClean="0"/>
              <a:t> </a:t>
            </a:r>
            <a:r>
              <a:rPr lang="en-US" dirty="0" err="1" smtClean="0"/>
              <a:t>неправде</a:t>
            </a:r>
            <a:r>
              <a:rPr lang="en-US" dirty="0" smtClean="0"/>
              <a:t>, </a:t>
            </a:r>
            <a:r>
              <a:rPr lang="en-US" dirty="0" err="1" smtClean="0"/>
              <a:t>што</a:t>
            </a:r>
            <a:r>
              <a:rPr lang="en-US" dirty="0" smtClean="0"/>
              <a:t> </a:t>
            </a:r>
            <a:r>
              <a:rPr lang="en-US" dirty="0" err="1" smtClean="0"/>
              <a:t>је</a:t>
            </a:r>
            <a:r>
              <a:rPr lang="en-US" dirty="0" smtClean="0"/>
              <a:t> </a:t>
            </a:r>
            <a:r>
              <a:rPr lang="en-US" dirty="0" err="1" smtClean="0"/>
              <a:t>још</a:t>
            </a:r>
            <a:r>
              <a:rPr lang="en-US" dirty="0" smtClean="0"/>
              <a:t> </a:t>
            </a:r>
            <a:r>
              <a:rPr lang="en-US" dirty="0" err="1" smtClean="0"/>
              <a:t>израженије</a:t>
            </a:r>
            <a:r>
              <a:rPr lang="en-US" dirty="0" smtClean="0"/>
              <a:t> </a:t>
            </a:r>
            <a:r>
              <a:rPr lang="en-US" dirty="0" err="1" smtClean="0"/>
              <a:t>ако</a:t>
            </a:r>
            <a:r>
              <a:rPr lang="en-US" dirty="0" smtClean="0"/>
              <a:t> </a:t>
            </a:r>
            <a:r>
              <a:rPr lang="en-US" dirty="0" err="1" smtClean="0"/>
              <a:t>нема</a:t>
            </a:r>
            <a:r>
              <a:rPr lang="en-US" dirty="0" smtClean="0"/>
              <a:t> </a:t>
            </a:r>
            <a:r>
              <a:rPr lang="en-US" dirty="0" err="1" smtClean="0"/>
              <a:t>адекватну</a:t>
            </a:r>
            <a:r>
              <a:rPr lang="en-US" dirty="0" smtClean="0"/>
              <a:t> </a:t>
            </a:r>
            <a:r>
              <a:rPr lang="en-US" dirty="0" err="1" smtClean="0"/>
              <a:t>подршку</a:t>
            </a:r>
            <a:r>
              <a:rPr lang="en-US" dirty="0" smtClean="0"/>
              <a:t> и </a:t>
            </a:r>
            <a:r>
              <a:rPr lang="en-US" dirty="0" err="1" smtClean="0"/>
              <a:t>вођење</a:t>
            </a:r>
            <a:r>
              <a:rPr lang="en-US" dirty="0" smtClean="0"/>
              <a:t> </a:t>
            </a:r>
            <a:r>
              <a:rPr lang="en-US" dirty="0" err="1" smtClean="0"/>
              <a:t>стручњака</a:t>
            </a:r>
            <a:r>
              <a:rPr lang="en-US" dirty="0" smtClean="0"/>
              <a:t>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990600"/>
            <a:ext cx="9144000" cy="5486400"/>
          </a:xfrm>
        </p:spPr>
        <p:txBody>
          <a:bodyPr>
            <a:normAutofit fontScale="92500" lnSpcReduction="10000"/>
          </a:bodyPr>
          <a:lstStyle/>
          <a:p>
            <a:r>
              <a:rPr lang="sr-Cyrl-RS" dirty="0" err="1" smtClean="0"/>
              <a:t>Р</a:t>
            </a:r>
            <a:r>
              <a:rPr lang="en-US" dirty="0" err="1" smtClean="0"/>
              <a:t>одитељство</a:t>
            </a:r>
            <a:r>
              <a:rPr lang="en-US" dirty="0" smtClean="0"/>
              <a:t> </a:t>
            </a:r>
            <a:r>
              <a:rPr lang="sr-Cyrl-RS" dirty="0" smtClean="0"/>
              <a:t>је </a:t>
            </a:r>
            <a:r>
              <a:rPr lang="en-US" dirty="0" err="1" smtClean="0"/>
              <a:t>улога</a:t>
            </a:r>
            <a:r>
              <a:rPr lang="en-US" dirty="0" smtClean="0"/>
              <a:t> у </a:t>
            </a:r>
            <a:r>
              <a:rPr lang="en-US" dirty="0" err="1" smtClean="0"/>
              <a:t>коју</a:t>
            </a:r>
            <a:r>
              <a:rPr lang="en-US" dirty="0" smtClean="0"/>
              <a:t> </a:t>
            </a:r>
            <a:r>
              <a:rPr lang="en-US" dirty="0" err="1" smtClean="0"/>
              <a:t>одрасла</a:t>
            </a:r>
            <a:r>
              <a:rPr lang="en-US" dirty="0" smtClean="0"/>
              <a:t> </a:t>
            </a:r>
            <a:r>
              <a:rPr lang="en-US" dirty="0" err="1" smtClean="0"/>
              <a:t>особа</a:t>
            </a:r>
            <a:r>
              <a:rPr lang="en-US" dirty="0" smtClean="0"/>
              <a:t> </a:t>
            </a:r>
            <a:r>
              <a:rPr lang="en-US" dirty="0" err="1" smtClean="0"/>
              <a:t>много</a:t>
            </a:r>
            <a:r>
              <a:rPr lang="en-US" dirty="0" smtClean="0"/>
              <a:t> </a:t>
            </a:r>
            <a:r>
              <a:rPr lang="en-US" dirty="0" err="1" smtClean="0"/>
              <a:t>улаже</a:t>
            </a:r>
            <a:r>
              <a:rPr lang="sr-Cyrl-RS" dirty="0" smtClean="0"/>
              <a:t>.</a:t>
            </a:r>
            <a:r>
              <a:rPr lang="en-US" dirty="0" smtClean="0"/>
              <a:t> </a:t>
            </a:r>
            <a:r>
              <a:rPr lang="sr-Cyrl-RS" dirty="0" err="1" smtClean="0"/>
              <a:t>Н</a:t>
            </a:r>
            <a:r>
              <a:rPr lang="en-US" dirty="0" err="1" smtClean="0"/>
              <a:t>оси</a:t>
            </a:r>
            <a:r>
              <a:rPr lang="en-US" dirty="0" smtClean="0"/>
              <a:t> у </a:t>
            </a:r>
            <a:r>
              <a:rPr lang="en-US" dirty="0" err="1" smtClean="0"/>
              <a:t>себи</a:t>
            </a:r>
            <a:r>
              <a:rPr lang="en-US" dirty="0" smtClean="0"/>
              <a:t> </a:t>
            </a:r>
            <a:r>
              <a:rPr lang="en-US" dirty="0" err="1" smtClean="0"/>
              <a:t>пакет</a:t>
            </a:r>
            <a:r>
              <a:rPr lang="en-US" dirty="0" smtClean="0"/>
              <a:t> </a:t>
            </a:r>
            <a:r>
              <a:rPr lang="en-US" dirty="0" err="1" smtClean="0"/>
              <a:t>очекивања</a:t>
            </a:r>
            <a:r>
              <a:rPr lang="en-US" dirty="0" smtClean="0"/>
              <a:t> и </a:t>
            </a:r>
            <a:r>
              <a:rPr lang="en-US" dirty="0" err="1" smtClean="0"/>
              <a:t>фантазија</a:t>
            </a:r>
            <a:r>
              <a:rPr lang="en-US" dirty="0" smtClean="0"/>
              <a:t> о </a:t>
            </a:r>
            <a:r>
              <a:rPr lang="en-US" dirty="0" err="1" smtClean="0"/>
              <a:t>дјетету</a:t>
            </a:r>
            <a:r>
              <a:rPr lang="en-US" dirty="0" smtClean="0"/>
              <a:t>, </a:t>
            </a:r>
            <a:r>
              <a:rPr lang="en-US" dirty="0" err="1" smtClean="0"/>
              <a:t>искустава</a:t>
            </a:r>
            <a:r>
              <a:rPr lang="en-US" dirty="0" smtClean="0"/>
              <a:t> и </a:t>
            </a:r>
            <a:r>
              <a:rPr lang="en-US" dirty="0" err="1" smtClean="0"/>
              <a:t>увјерења</a:t>
            </a:r>
            <a:r>
              <a:rPr lang="en-US" dirty="0" smtClean="0"/>
              <a:t>, „</a:t>
            </a:r>
            <a:r>
              <a:rPr lang="en-US" dirty="0" err="1" smtClean="0"/>
              <a:t>програма</a:t>
            </a:r>
            <a:r>
              <a:rPr lang="en-US" dirty="0" smtClean="0"/>
              <a:t>“ </a:t>
            </a:r>
            <a:r>
              <a:rPr lang="en-US" dirty="0" err="1" smtClean="0"/>
              <a:t>за</a:t>
            </a:r>
            <a:r>
              <a:rPr lang="en-US" dirty="0" smtClean="0"/>
              <a:t> </a:t>
            </a:r>
            <a:r>
              <a:rPr lang="en-US" dirty="0" err="1" smtClean="0"/>
              <a:t>будућност</a:t>
            </a:r>
            <a:r>
              <a:rPr lang="en-US" dirty="0" smtClean="0"/>
              <a:t> </a:t>
            </a:r>
            <a:r>
              <a:rPr lang="en-US" dirty="0" err="1" smtClean="0"/>
              <a:t>дјетета</a:t>
            </a:r>
            <a:r>
              <a:rPr lang="en-US" dirty="0" smtClean="0"/>
              <a:t>, </a:t>
            </a:r>
            <a:r>
              <a:rPr lang="en-US" dirty="0" err="1" smtClean="0"/>
              <a:t>који</a:t>
            </a:r>
            <a:r>
              <a:rPr lang="en-US" dirty="0" smtClean="0"/>
              <a:t> </a:t>
            </a:r>
            <a:r>
              <a:rPr lang="en-US" dirty="0" err="1" smtClean="0"/>
              <a:t>понекад</a:t>
            </a:r>
            <a:r>
              <a:rPr lang="en-US" dirty="0" smtClean="0"/>
              <a:t> </a:t>
            </a:r>
            <a:r>
              <a:rPr lang="en-US" dirty="0" err="1" smtClean="0"/>
              <a:t>знатно</a:t>
            </a:r>
            <a:r>
              <a:rPr lang="en-US" dirty="0" smtClean="0"/>
              <a:t> </a:t>
            </a:r>
            <a:r>
              <a:rPr lang="en-US" dirty="0" err="1" smtClean="0"/>
              <a:t>одударају</a:t>
            </a:r>
            <a:r>
              <a:rPr lang="en-US" dirty="0" smtClean="0"/>
              <a:t> </a:t>
            </a:r>
            <a:r>
              <a:rPr lang="en-US" dirty="0" err="1" smtClean="0"/>
              <a:t>од</a:t>
            </a:r>
            <a:r>
              <a:rPr lang="en-US" dirty="0" smtClean="0"/>
              <a:t> </a:t>
            </a:r>
            <a:r>
              <a:rPr lang="en-US" dirty="0" err="1" smtClean="0"/>
              <a:t>стварног</a:t>
            </a:r>
            <a:r>
              <a:rPr lang="en-US" dirty="0" smtClean="0"/>
              <a:t> </a:t>
            </a:r>
            <a:r>
              <a:rPr lang="en-US" dirty="0" err="1" smtClean="0"/>
              <a:t>дјетета</a:t>
            </a:r>
            <a:r>
              <a:rPr lang="en-US" dirty="0" smtClean="0"/>
              <a:t>. </a:t>
            </a:r>
            <a:endParaRPr lang="sr-Cyrl-RS" dirty="0" smtClean="0"/>
          </a:p>
          <a:p>
            <a:r>
              <a:rPr lang="sr-Cyrl-RS" dirty="0" smtClean="0"/>
              <a:t>Н</a:t>
            </a:r>
            <a:r>
              <a:rPr lang="en-US" dirty="0" err="1" smtClean="0"/>
              <a:t>еиспуњен</a:t>
            </a:r>
            <a:r>
              <a:rPr lang="sr-Cyrl-RS" dirty="0" smtClean="0"/>
              <a:t>а</a:t>
            </a:r>
            <a:r>
              <a:rPr lang="en-US" dirty="0" smtClean="0"/>
              <a:t> </a:t>
            </a:r>
            <a:r>
              <a:rPr lang="en-US" dirty="0" err="1" smtClean="0"/>
              <a:t>очекивања</a:t>
            </a:r>
            <a:r>
              <a:rPr lang="en-US" dirty="0" smtClean="0"/>
              <a:t> и </a:t>
            </a:r>
            <a:r>
              <a:rPr lang="en-US" dirty="0" err="1" smtClean="0"/>
              <a:t>сиромашниј</a:t>
            </a:r>
            <a:r>
              <a:rPr lang="sr-Cyrl-RS" dirty="0" smtClean="0"/>
              <a:t>а</a:t>
            </a:r>
            <a:r>
              <a:rPr lang="en-US" dirty="0" smtClean="0"/>
              <a:t> и </a:t>
            </a:r>
            <a:r>
              <a:rPr lang="en-US" dirty="0" err="1" smtClean="0"/>
              <a:t>за</a:t>
            </a:r>
            <a:r>
              <a:rPr lang="en-US" dirty="0" smtClean="0"/>
              <a:t> </a:t>
            </a:r>
            <a:r>
              <a:rPr lang="en-US" dirty="0" err="1" smtClean="0"/>
              <a:t>родитеље</a:t>
            </a:r>
            <a:r>
              <a:rPr lang="en-US" dirty="0" smtClean="0"/>
              <a:t> </a:t>
            </a:r>
            <a:r>
              <a:rPr lang="en-US" dirty="0" err="1" smtClean="0"/>
              <a:t>мање</a:t>
            </a:r>
            <a:r>
              <a:rPr lang="en-US" dirty="0" smtClean="0"/>
              <a:t> </a:t>
            </a:r>
            <a:r>
              <a:rPr lang="en-US" dirty="0" err="1" smtClean="0"/>
              <a:t>подстицајн</a:t>
            </a:r>
            <a:r>
              <a:rPr lang="sr-Cyrl-RS" dirty="0" smtClean="0"/>
              <a:t>а</a:t>
            </a:r>
            <a:r>
              <a:rPr lang="en-US" dirty="0" smtClean="0"/>
              <a:t> </a:t>
            </a:r>
            <a:r>
              <a:rPr lang="en-US" dirty="0" err="1" smtClean="0"/>
              <a:t>интеракциј</a:t>
            </a:r>
            <a:r>
              <a:rPr lang="sr-Cyrl-RS" dirty="0" smtClean="0"/>
              <a:t>а</a:t>
            </a:r>
            <a:r>
              <a:rPr lang="en-US" dirty="0" smtClean="0"/>
              <a:t> </a:t>
            </a:r>
            <a:r>
              <a:rPr lang="en-US" dirty="0" err="1" smtClean="0"/>
              <a:t>са</a:t>
            </a:r>
            <a:r>
              <a:rPr lang="en-US" dirty="0" smtClean="0"/>
              <a:t> </a:t>
            </a:r>
            <a:r>
              <a:rPr lang="en-US" dirty="0" err="1" smtClean="0"/>
              <a:t>дететом</a:t>
            </a:r>
            <a:r>
              <a:rPr lang="en-US" dirty="0" smtClean="0"/>
              <a:t> </a:t>
            </a:r>
            <a:r>
              <a:rPr lang="en-US" dirty="0" err="1" smtClean="0"/>
              <a:t>повећава</a:t>
            </a:r>
            <a:r>
              <a:rPr lang="en-US" dirty="0" smtClean="0"/>
              <a:t> </a:t>
            </a:r>
            <a:r>
              <a:rPr lang="sr-Cyrl-RS" dirty="0" smtClean="0"/>
              <a:t>осјећај неуспјешности. </a:t>
            </a:r>
          </a:p>
          <a:p>
            <a:r>
              <a:rPr lang="en-US" dirty="0" smtClean="0"/>
              <a:t> </a:t>
            </a:r>
            <a:r>
              <a:rPr lang="sr-Cyrl-RS" dirty="0" err="1" smtClean="0"/>
              <a:t>С</a:t>
            </a:r>
            <a:r>
              <a:rPr lang="en-US" dirty="0" err="1" smtClean="0"/>
              <a:t>трес</a:t>
            </a:r>
            <a:r>
              <a:rPr lang="en-US" dirty="0" smtClean="0"/>
              <a:t> </a:t>
            </a:r>
            <a:r>
              <a:rPr lang="sr-Cyrl-RS" dirty="0" smtClean="0"/>
              <a:t>додатно </a:t>
            </a:r>
            <a:r>
              <a:rPr lang="en-US" dirty="0" err="1" smtClean="0"/>
              <a:t>појача</a:t>
            </a:r>
            <a:r>
              <a:rPr lang="sr-Cyrl-RS" dirty="0" smtClean="0"/>
              <a:t>вају</a:t>
            </a:r>
            <a:r>
              <a:rPr lang="en-US" dirty="0" smtClean="0"/>
              <a:t> с </a:t>
            </a:r>
            <a:r>
              <a:rPr lang="en-US" dirty="0" err="1" smtClean="0"/>
              <a:t>једне</a:t>
            </a:r>
            <a:r>
              <a:rPr lang="en-US" dirty="0" smtClean="0"/>
              <a:t> </a:t>
            </a:r>
            <a:r>
              <a:rPr lang="en-US" dirty="0" err="1" smtClean="0"/>
              <a:t>стране</a:t>
            </a:r>
            <a:r>
              <a:rPr lang="en-US" dirty="0" smtClean="0"/>
              <a:t> </a:t>
            </a:r>
            <a:r>
              <a:rPr lang="en-US" dirty="0" err="1" smtClean="0"/>
              <a:t>специфичности</a:t>
            </a:r>
            <a:r>
              <a:rPr lang="en-US" dirty="0" smtClean="0"/>
              <a:t> </a:t>
            </a:r>
            <a:r>
              <a:rPr lang="en-US" dirty="0" err="1" smtClean="0"/>
              <a:t>његе</a:t>
            </a:r>
            <a:r>
              <a:rPr lang="en-US" dirty="0" smtClean="0"/>
              <a:t>, </a:t>
            </a:r>
            <a:r>
              <a:rPr lang="en-US" dirty="0" err="1" smtClean="0"/>
              <a:t>бриге</a:t>
            </a:r>
            <a:r>
              <a:rPr lang="en-US" dirty="0" smtClean="0"/>
              <a:t> и </a:t>
            </a:r>
            <a:r>
              <a:rPr lang="en-US" dirty="0" err="1" smtClean="0"/>
              <a:t>заштите</a:t>
            </a:r>
            <a:r>
              <a:rPr lang="en-US" dirty="0" smtClean="0"/>
              <a:t> </a:t>
            </a:r>
            <a:r>
              <a:rPr lang="en-US" dirty="0" err="1" smtClean="0"/>
              <a:t>дјетета</a:t>
            </a:r>
            <a:r>
              <a:rPr lang="en-US" dirty="0" smtClean="0"/>
              <a:t>, а </a:t>
            </a:r>
            <a:r>
              <a:rPr lang="en-US" dirty="0" err="1" smtClean="0"/>
              <a:t>са</a:t>
            </a:r>
            <a:r>
              <a:rPr lang="en-US" dirty="0" smtClean="0"/>
              <a:t> </a:t>
            </a:r>
            <a:r>
              <a:rPr lang="en-US" dirty="0" err="1" smtClean="0"/>
              <a:t>друге</a:t>
            </a:r>
            <a:r>
              <a:rPr lang="en-US" dirty="0" smtClean="0"/>
              <a:t> </a:t>
            </a:r>
            <a:r>
              <a:rPr lang="en-US" dirty="0" err="1" smtClean="0"/>
              <a:t>стране</a:t>
            </a:r>
            <a:r>
              <a:rPr lang="en-US" dirty="0" smtClean="0"/>
              <a:t> </a:t>
            </a:r>
            <a:r>
              <a:rPr lang="en-US" dirty="0" err="1" smtClean="0"/>
              <a:t>реаговање</a:t>
            </a:r>
            <a:r>
              <a:rPr lang="en-US" dirty="0" smtClean="0"/>
              <a:t> </a:t>
            </a:r>
            <a:r>
              <a:rPr lang="en-US" dirty="0" err="1" smtClean="0"/>
              <a:t>окружења</a:t>
            </a:r>
            <a:r>
              <a:rPr lang="en-US" dirty="0" smtClean="0"/>
              <a:t> </a:t>
            </a:r>
            <a:r>
              <a:rPr lang="en-US" dirty="0" err="1" smtClean="0"/>
              <a:t>на</a:t>
            </a:r>
            <a:r>
              <a:rPr lang="en-US" dirty="0" smtClean="0"/>
              <a:t> </a:t>
            </a:r>
            <a:r>
              <a:rPr lang="en-US" dirty="0" err="1" smtClean="0"/>
              <a:t>дијете</a:t>
            </a:r>
            <a:r>
              <a:rPr lang="en-US" dirty="0" smtClean="0"/>
              <a:t> и </a:t>
            </a:r>
            <a:r>
              <a:rPr lang="en-US" dirty="0" err="1" smtClean="0"/>
              <a:t>његове</a:t>
            </a:r>
            <a:r>
              <a:rPr lang="en-US" dirty="0" smtClean="0"/>
              <a:t> </a:t>
            </a:r>
            <a:r>
              <a:rPr lang="en-US" dirty="0" err="1" smtClean="0"/>
              <a:t>сметње</a:t>
            </a:r>
            <a:r>
              <a:rPr lang="en-US" dirty="0" smtClean="0"/>
              <a:t>.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228600"/>
            <a:ext cx="8686800" cy="1066800"/>
          </a:xfrm>
        </p:spPr>
        <p:txBody>
          <a:bodyPr/>
          <a:lstStyle/>
          <a:p>
            <a:pPr algn="ctr"/>
            <a:r>
              <a:rPr lang="en-US" b="1" dirty="0" smtClean="0"/>
              <a:t>КАКО ДО ДОБРЕ САРАДЊЕ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676400"/>
            <a:ext cx="8686800" cy="4403725"/>
          </a:xfrm>
        </p:spPr>
        <p:txBody>
          <a:bodyPr>
            <a:normAutofit lnSpcReduction="10000"/>
          </a:bodyPr>
          <a:lstStyle/>
          <a:p>
            <a:pPr lvl="0"/>
            <a:r>
              <a:rPr lang="ru-RU" b="1" dirty="0" smtClean="0"/>
              <a:t>Сарадња са родитељима </a:t>
            </a:r>
            <a:r>
              <a:rPr lang="sr-Latn-CS" b="1" dirty="0" smtClean="0"/>
              <a:t>треба</a:t>
            </a:r>
            <a:r>
              <a:rPr lang="ru-RU" b="1" dirty="0" smtClean="0"/>
              <a:t> да буде </a:t>
            </a:r>
            <a:r>
              <a:rPr lang="ru-RU" b="1" u="sng" dirty="0" smtClean="0"/>
              <a:t>планирана</a:t>
            </a:r>
            <a:r>
              <a:rPr lang="ru-RU" dirty="0" smtClean="0"/>
              <a:t> </a:t>
            </a:r>
          </a:p>
          <a:p>
            <a:pPr lvl="0">
              <a:buNone/>
            </a:pPr>
            <a:endParaRPr lang="ru-RU" dirty="0" smtClean="0"/>
          </a:p>
          <a:p>
            <a:r>
              <a:rPr lang="ru-RU" b="1" dirty="0" smtClean="0"/>
              <a:t>Неопходно је </a:t>
            </a:r>
            <a:r>
              <a:rPr lang="ru-RU" b="1" u="sng" dirty="0" smtClean="0"/>
              <a:t>усагласити очекивања</a:t>
            </a:r>
          </a:p>
          <a:p>
            <a:pPr>
              <a:buNone/>
            </a:pPr>
            <a:endParaRPr lang="en-US" dirty="0" smtClean="0"/>
          </a:p>
          <a:p>
            <a:r>
              <a:rPr lang="ru-RU" b="1" dirty="0" smtClean="0"/>
              <a:t>Успоставити и одржавати </a:t>
            </a:r>
            <a:r>
              <a:rPr lang="ru-RU" b="1" u="sng" dirty="0" smtClean="0"/>
              <a:t>односе</a:t>
            </a:r>
          </a:p>
          <a:p>
            <a:pPr>
              <a:buNone/>
            </a:pPr>
            <a:endParaRPr lang="en-US" dirty="0" smtClean="0"/>
          </a:p>
          <a:p>
            <a:r>
              <a:rPr lang="ru-RU" b="1" dirty="0" smtClean="0"/>
              <a:t>Остварити</a:t>
            </a:r>
            <a:r>
              <a:rPr lang="ru-RU" b="1" u="sng" dirty="0" smtClean="0"/>
              <a:t> добру комуникацију</a:t>
            </a:r>
            <a:endParaRPr lang="en-US" dirty="0" smtClean="0"/>
          </a:p>
          <a:p>
            <a:pPr lvl="0">
              <a:buNone/>
            </a:pP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914400"/>
            <a:ext cx="8991600" cy="228600"/>
          </a:xfrm>
        </p:spPr>
        <p:txBody>
          <a:bodyPr>
            <a:normAutofit fontScale="90000"/>
          </a:bodyPr>
          <a:lstStyle/>
          <a:p>
            <a:pPr lvl="0" algn="ctr"/>
            <a:r>
              <a:rPr lang="ru-RU" sz="3000" b="1" dirty="0" smtClean="0"/>
              <a:t>Сарадња са родитељима </a:t>
            </a:r>
            <a:r>
              <a:rPr lang="sr-Latn-CS" sz="3000" b="1" dirty="0" smtClean="0"/>
              <a:t>треба</a:t>
            </a:r>
            <a:r>
              <a:rPr lang="ru-RU" sz="3000" b="1" dirty="0" smtClean="0"/>
              <a:t> да буде планирана</a:t>
            </a:r>
            <a:r>
              <a:rPr lang="ru-RU" sz="3000" dirty="0" smtClean="0"/>
              <a:t>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219201"/>
            <a:ext cx="8915400" cy="4648200"/>
          </a:xfrm>
        </p:spPr>
        <p:txBody>
          <a:bodyPr>
            <a:normAutofit fontScale="92500" lnSpcReduction="10000"/>
          </a:bodyPr>
          <a:lstStyle/>
          <a:p>
            <a:pPr lvl="0"/>
            <a:r>
              <a:rPr lang="en-US" dirty="0" err="1" smtClean="0"/>
              <a:t>Сарадња</a:t>
            </a:r>
            <a:r>
              <a:rPr lang="en-US" dirty="0" smtClean="0"/>
              <a:t> </a:t>
            </a:r>
            <a:r>
              <a:rPr lang="en-US" dirty="0" err="1" smtClean="0"/>
              <a:t>се</a:t>
            </a:r>
            <a:r>
              <a:rPr lang="en-US" dirty="0" smtClean="0"/>
              <a:t> </a:t>
            </a:r>
            <a:r>
              <a:rPr lang="en-US" dirty="0" err="1" smtClean="0"/>
              <a:t>планира</a:t>
            </a:r>
            <a:r>
              <a:rPr lang="en-US" dirty="0" smtClean="0"/>
              <a:t>, </a:t>
            </a:r>
            <a:r>
              <a:rPr lang="en-US" dirty="0" err="1" smtClean="0"/>
              <a:t>гради</a:t>
            </a:r>
            <a:r>
              <a:rPr lang="en-US" dirty="0" smtClean="0"/>
              <a:t> и </a:t>
            </a:r>
            <a:r>
              <a:rPr lang="en-US" dirty="0" err="1" smtClean="0"/>
              <a:t>развија</a:t>
            </a:r>
            <a:r>
              <a:rPr lang="en-US" dirty="0" smtClean="0"/>
              <a:t>. </a:t>
            </a:r>
            <a:r>
              <a:rPr lang="en-US" dirty="0" err="1" smtClean="0"/>
              <a:t>Гради</a:t>
            </a:r>
            <a:r>
              <a:rPr lang="en-US" dirty="0" smtClean="0"/>
              <a:t> </a:t>
            </a:r>
            <a:r>
              <a:rPr lang="en-US" dirty="0" err="1" smtClean="0"/>
              <a:t>се</a:t>
            </a:r>
            <a:r>
              <a:rPr lang="en-US" dirty="0" smtClean="0"/>
              <a:t> </a:t>
            </a:r>
            <a:r>
              <a:rPr lang="en-US" dirty="0" err="1" smtClean="0"/>
              <a:t>на</a:t>
            </a:r>
            <a:r>
              <a:rPr lang="en-US" dirty="0" smtClean="0"/>
              <a:t> </a:t>
            </a:r>
            <a:r>
              <a:rPr lang="en-US" dirty="0" err="1" smtClean="0"/>
              <a:t>одређеним</a:t>
            </a:r>
            <a:r>
              <a:rPr lang="en-US" dirty="0" smtClean="0"/>
              <a:t> </a:t>
            </a:r>
            <a:r>
              <a:rPr lang="en-US" dirty="0" err="1" smtClean="0"/>
              <a:t>односима</a:t>
            </a:r>
            <a:r>
              <a:rPr lang="en-US" dirty="0" smtClean="0"/>
              <a:t> и </a:t>
            </a:r>
            <a:r>
              <a:rPr lang="en-US" dirty="0" err="1" smtClean="0"/>
              <a:t>поступцима</a:t>
            </a:r>
            <a:r>
              <a:rPr lang="en-US" dirty="0" smtClean="0"/>
              <a:t>. </a:t>
            </a:r>
            <a:endParaRPr lang="sr-Cyrl-RS" dirty="0" smtClean="0"/>
          </a:p>
          <a:p>
            <a:pPr lvl="0"/>
            <a:r>
              <a:rPr lang="en-US" dirty="0" err="1" smtClean="0"/>
              <a:t>Наставни</a:t>
            </a:r>
            <a:r>
              <a:rPr lang="sr-Cyrl-RS" dirty="0" smtClean="0"/>
              <a:t>к (</a:t>
            </a:r>
            <a:r>
              <a:rPr lang="en-US" dirty="0" err="1" smtClean="0"/>
              <a:t>дефектоло</a:t>
            </a:r>
            <a:r>
              <a:rPr lang="sr-Cyrl-RS" dirty="0" smtClean="0"/>
              <a:t>г, педагог, психолог)</a:t>
            </a:r>
            <a:r>
              <a:rPr lang="en-US" dirty="0" smtClean="0"/>
              <a:t> </a:t>
            </a:r>
            <a:r>
              <a:rPr lang="sr-Cyrl-RS" dirty="0" smtClean="0"/>
              <a:t>је</a:t>
            </a:r>
            <a:r>
              <a:rPr lang="en-US" dirty="0" smtClean="0"/>
              <a:t> </a:t>
            </a:r>
            <a:r>
              <a:rPr lang="en-US" dirty="0" err="1" smtClean="0"/>
              <a:t>одговор</a:t>
            </a:r>
            <a:r>
              <a:rPr lang="sr-Cyrl-RS" dirty="0" smtClean="0"/>
              <a:t>а</a:t>
            </a:r>
            <a:r>
              <a:rPr lang="en-US" dirty="0" smtClean="0"/>
              <a:t>н </a:t>
            </a:r>
            <a:r>
              <a:rPr lang="en-US" dirty="0" err="1" smtClean="0"/>
              <a:t>за</a:t>
            </a:r>
            <a:r>
              <a:rPr lang="en-US" dirty="0" smtClean="0"/>
              <a:t> </a:t>
            </a:r>
            <a:r>
              <a:rPr lang="en-US" dirty="0" err="1" smtClean="0"/>
              <a:t>успостављање</a:t>
            </a:r>
            <a:r>
              <a:rPr lang="sr-Cyrl-RS" dirty="0" smtClean="0"/>
              <a:t>,</a:t>
            </a:r>
            <a:r>
              <a:rPr lang="en-US" dirty="0" smtClean="0"/>
              <a:t> </a:t>
            </a:r>
            <a:r>
              <a:rPr lang="en-US" dirty="0" err="1" smtClean="0"/>
              <a:t>одржавање</a:t>
            </a:r>
            <a:r>
              <a:rPr lang="en-US" dirty="0" smtClean="0"/>
              <a:t> </a:t>
            </a:r>
            <a:r>
              <a:rPr lang="sr-Cyrl-RS" dirty="0" smtClean="0"/>
              <a:t>и развијање </a:t>
            </a:r>
            <a:r>
              <a:rPr lang="en-US" dirty="0" err="1" smtClean="0"/>
              <a:t>сарадње</a:t>
            </a:r>
            <a:r>
              <a:rPr lang="en-US" dirty="0" smtClean="0"/>
              <a:t>, </a:t>
            </a:r>
            <a:r>
              <a:rPr lang="sr-Cyrl-RS" dirty="0" smtClean="0"/>
              <a:t>као и за </a:t>
            </a:r>
            <a:r>
              <a:rPr lang="en-US" dirty="0" smtClean="0"/>
              <a:t> </a:t>
            </a:r>
            <a:r>
              <a:rPr lang="en-US" dirty="0" err="1" smtClean="0"/>
              <a:t>разноврсност</a:t>
            </a:r>
            <a:r>
              <a:rPr lang="en-US" dirty="0" smtClean="0"/>
              <a:t> </a:t>
            </a:r>
            <a:r>
              <a:rPr lang="en-US" dirty="0" err="1" smtClean="0"/>
              <a:t>начина</a:t>
            </a:r>
            <a:r>
              <a:rPr lang="en-US" dirty="0" smtClean="0"/>
              <a:t> и </a:t>
            </a:r>
            <a:r>
              <a:rPr lang="en-US" dirty="0" err="1" smtClean="0"/>
              <a:t>облика</a:t>
            </a:r>
            <a:r>
              <a:rPr lang="en-US" dirty="0" smtClean="0"/>
              <a:t> </a:t>
            </a:r>
            <a:r>
              <a:rPr lang="en-US" dirty="0" err="1" smtClean="0"/>
              <a:t>исте</a:t>
            </a:r>
            <a:r>
              <a:rPr lang="en-US" dirty="0" smtClean="0"/>
              <a:t>. </a:t>
            </a:r>
            <a:endParaRPr lang="sr-Cyrl-RS" dirty="0" smtClean="0"/>
          </a:p>
          <a:p>
            <a:pPr lvl="0"/>
            <a:r>
              <a:rPr lang="en-US" dirty="0" err="1" smtClean="0"/>
              <a:t>Наставници</a:t>
            </a:r>
            <a:r>
              <a:rPr lang="en-US" dirty="0" smtClean="0"/>
              <a:t> </a:t>
            </a:r>
            <a:r>
              <a:rPr lang="en-US" dirty="0" err="1" smtClean="0"/>
              <a:t>морају</a:t>
            </a:r>
            <a:r>
              <a:rPr lang="en-US" dirty="0" smtClean="0"/>
              <a:t> </a:t>
            </a:r>
            <a:r>
              <a:rPr lang="en-US" dirty="0" err="1" smtClean="0"/>
              <a:t>преузети</a:t>
            </a:r>
            <a:r>
              <a:rPr lang="en-US" dirty="0" smtClean="0"/>
              <a:t> </a:t>
            </a:r>
            <a:r>
              <a:rPr lang="en-US" dirty="0" err="1" smtClean="0"/>
              <a:t>иницијативу</a:t>
            </a:r>
            <a:r>
              <a:rPr lang="en-US" dirty="0" smtClean="0"/>
              <a:t> и </a:t>
            </a:r>
            <a:r>
              <a:rPr lang="en-US" dirty="0" err="1" smtClean="0"/>
              <a:t>научити</a:t>
            </a:r>
            <a:r>
              <a:rPr lang="en-US" dirty="0" smtClean="0"/>
              <a:t> </a:t>
            </a:r>
            <a:r>
              <a:rPr lang="en-US" dirty="0" err="1" smtClean="0"/>
              <a:t>како</a:t>
            </a:r>
            <a:r>
              <a:rPr lang="en-US" dirty="0" smtClean="0"/>
              <a:t> </a:t>
            </a:r>
            <a:r>
              <a:rPr lang="en-US" dirty="0" err="1" smtClean="0"/>
              <a:t>да</a:t>
            </a:r>
            <a:r>
              <a:rPr lang="en-US" dirty="0" smtClean="0"/>
              <a:t> </a:t>
            </a:r>
            <a:r>
              <a:rPr lang="en-US" dirty="0" err="1" smtClean="0"/>
              <a:t>појединачно</a:t>
            </a:r>
            <a:r>
              <a:rPr lang="en-US" dirty="0" smtClean="0"/>
              <a:t> </a:t>
            </a:r>
            <a:r>
              <a:rPr lang="en-US" dirty="0" err="1" smtClean="0"/>
              <a:t>сарађују</a:t>
            </a:r>
            <a:r>
              <a:rPr lang="en-US" dirty="0" smtClean="0"/>
              <a:t> </a:t>
            </a:r>
            <a:r>
              <a:rPr lang="en-US" dirty="0" err="1" smtClean="0"/>
              <a:t>са</a:t>
            </a:r>
            <a:r>
              <a:rPr lang="en-US" dirty="0" smtClean="0"/>
              <a:t> </a:t>
            </a:r>
            <a:r>
              <a:rPr lang="en-US" dirty="0" err="1" smtClean="0"/>
              <a:t>сваком</a:t>
            </a:r>
            <a:r>
              <a:rPr lang="en-US" dirty="0" smtClean="0"/>
              <a:t>  </a:t>
            </a:r>
            <a:r>
              <a:rPr lang="en-US" dirty="0" err="1" smtClean="0"/>
              <a:t>породицом</a:t>
            </a:r>
            <a:r>
              <a:rPr lang="en-US" dirty="0" smtClean="0"/>
              <a:t>,</a:t>
            </a:r>
            <a:r>
              <a:rPr lang="sr-Cyrl-RS" dirty="0" smtClean="0"/>
              <a:t> без обзира на њене специфичности,</a:t>
            </a:r>
            <a:r>
              <a:rPr lang="en-US" dirty="0" smtClean="0"/>
              <a:t> а у </a:t>
            </a:r>
            <a:r>
              <a:rPr lang="en-US" dirty="0" err="1" smtClean="0"/>
              <a:t>интересу</a:t>
            </a:r>
            <a:r>
              <a:rPr lang="en-US" dirty="0" smtClean="0"/>
              <a:t> </a:t>
            </a:r>
            <a:r>
              <a:rPr lang="en-US" dirty="0" err="1" smtClean="0"/>
              <a:t>дјетета</a:t>
            </a:r>
            <a:r>
              <a:rPr lang="en-US" dirty="0" smtClean="0"/>
              <a:t>.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 algn="ctr"/>
            <a:r>
              <a:rPr lang="ru-RU" sz="3000" b="1" dirty="0" smtClean="0"/>
              <a:t>Неопходно је усагласити очекивања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sr-Cyrl-RS" dirty="0" smtClean="0"/>
              <a:t>Водите о</a:t>
            </a:r>
            <a:r>
              <a:rPr lang="en-US" dirty="0" err="1" smtClean="0"/>
              <a:t>творен</a:t>
            </a:r>
            <a:r>
              <a:rPr lang="en-US" dirty="0" smtClean="0"/>
              <a:t> </a:t>
            </a:r>
            <a:r>
              <a:rPr lang="en-US" dirty="0" err="1" smtClean="0"/>
              <a:t>разговор</a:t>
            </a:r>
            <a:r>
              <a:rPr lang="en-US" dirty="0" smtClean="0"/>
              <a:t> </a:t>
            </a:r>
            <a:r>
              <a:rPr lang="en-US" dirty="0" err="1" smtClean="0"/>
              <a:t>на</a:t>
            </a:r>
            <a:r>
              <a:rPr lang="en-US" dirty="0" smtClean="0"/>
              <a:t> </a:t>
            </a:r>
            <a:r>
              <a:rPr lang="en-US" dirty="0" err="1" smtClean="0"/>
              <a:t>коме</a:t>
            </a:r>
            <a:r>
              <a:rPr lang="en-US" dirty="0" smtClean="0"/>
              <a:t> </a:t>
            </a:r>
            <a:r>
              <a:rPr lang="en-US" dirty="0" err="1" smtClean="0"/>
              <a:t>ће</a:t>
            </a:r>
            <a:r>
              <a:rPr lang="sr-Cyrl-RS" dirty="0" smtClean="0"/>
              <a:t> се</a:t>
            </a:r>
            <a:r>
              <a:rPr lang="en-US" dirty="0" smtClean="0"/>
              <a:t> </a:t>
            </a:r>
            <a:r>
              <a:rPr lang="en-US" dirty="0" err="1" smtClean="0"/>
              <a:t>рећи</a:t>
            </a:r>
            <a:r>
              <a:rPr lang="en-US" dirty="0" smtClean="0"/>
              <a:t> </a:t>
            </a:r>
            <a:r>
              <a:rPr lang="en-US" dirty="0" err="1" smtClean="0"/>
              <a:t>шта</a:t>
            </a:r>
            <a:r>
              <a:rPr lang="en-US" dirty="0" smtClean="0"/>
              <a:t> </a:t>
            </a:r>
            <a:r>
              <a:rPr lang="en-US" dirty="0" err="1" smtClean="0"/>
              <a:t>је</a:t>
            </a:r>
            <a:r>
              <a:rPr lang="en-US" dirty="0" smtClean="0"/>
              <a:t> </a:t>
            </a:r>
            <a:r>
              <a:rPr lang="en-US" dirty="0" err="1" smtClean="0"/>
              <a:t>то</a:t>
            </a:r>
            <a:r>
              <a:rPr lang="en-US" dirty="0" smtClean="0"/>
              <a:t> </a:t>
            </a:r>
            <a:r>
              <a:rPr lang="en-US" dirty="0" err="1" smtClean="0"/>
              <a:t>што</a:t>
            </a:r>
            <a:r>
              <a:rPr lang="en-US" dirty="0" smtClean="0"/>
              <a:t> </a:t>
            </a:r>
            <a:r>
              <a:rPr lang="en-US" dirty="0" err="1" smtClean="0"/>
              <a:t>ви</a:t>
            </a:r>
            <a:r>
              <a:rPr lang="en-US" dirty="0" smtClean="0"/>
              <a:t> </a:t>
            </a:r>
            <a:r>
              <a:rPr lang="en-US" dirty="0" err="1" smtClean="0"/>
              <a:t>очекујете</a:t>
            </a:r>
            <a:r>
              <a:rPr lang="en-US" dirty="0" smtClean="0"/>
              <a:t> </a:t>
            </a:r>
            <a:r>
              <a:rPr lang="en-US" dirty="0" err="1" smtClean="0"/>
              <a:t>од</a:t>
            </a:r>
            <a:r>
              <a:rPr lang="en-US" dirty="0" smtClean="0"/>
              <a:t> </a:t>
            </a:r>
            <a:r>
              <a:rPr lang="en-US" dirty="0" err="1" smtClean="0"/>
              <a:t>родитеља</a:t>
            </a:r>
            <a:r>
              <a:rPr lang="en-US" dirty="0" smtClean="0"/>
              <a:t>, а </a:t>
            </a:r>
            <a:r>
              <a:rPr lang="en-US" dirty="0" err="1" smtClean="0"/>
              <a:t>шта</a:t>
            </a:r>
            <a:r>
              <a:rPr lang="en-US" dirty="0" smtClean="0"/>
              <a:t> </a:t>
            </a:r>
            <a:r>
              <a:rPr lang="en-US" dirty="0" err="1" smtClean="0"/>
              <a:t>је</a:t>
            </a:r>
            <a:r>
              <a:rPr lang="en-US" dirty="0" smtClean="0"/>
              <a:t> </a:t>
            </a:r>
            <a:r>
              <a:rPr lang="en-US" dirty="0" err="1" smtClean="0"/>
              <a:t>то</a:t>
            </a:r>
            <a:r>
              <a:rPr lang="en-US" dirty="0" smtClean="0"/>
              <a:t> </a:t>
            </a:r>
            <a:r>
              <a:rPr lang="en-US" dirty="0" err="1" smtClean="0"/>
              <a:t>што</a:t>
            </a:r>
            <a:r>
              <a:rPr lang="en-US" dirty="0" smtClean="0"/>
              <a:t> </a:t>
            </a:r>
            <a:r>
              <a:rPr lang="en-US" dirty="0" err="1" smtClean="0"/>
              <a:t>родитељи</a:t>
            </a:r>
            <a:r>
              <a:rPr lang="en-US" dirty="0" smtClean="0"/>
              <a:t> </a:t>
            </a:r>
            <a:r>
              <a:rPr lang="en-US" dirty="0" err="1" smtClean="0"/>
              <a:t>очекују</a:t>
            </a:r>
            <a:r>
              <a:rPr lang="en-US" dirty="0" smtClean="0"/>
              <a:t> </a:t>
            </a:r>
            <a:r>
              <a:rPr lang="en-US" dirty="0" err="1" smtClean="0"/>
              <a:t>од</a:t>
            </a:r>
            <a:r>
              <a:rPr lang="en-US" dirty="0" smtClean="0"/>
              <a:t> </a:t>
            </a:r>
            <a:r>
              <a:rPr lang="en-US" dirty="0" err="1" smtClean="0"/>
              <a:t>школе</a:t>
            </a:r>
            <a:r>
              <a:rPr lang="en-US" dirty="0" smtClean="0"/>
              <a:t>, </a:t>
            </a:r>
            <a:r>
              <a:rPr lang="en-US" dirty="0" err="1" smtClean="0"/>
              <a:t>односно</a:t>
            </a:r>
            <a:r>
              <a:rPr lang="en-US" dirty="0" smtClean="0"/>
              <a:t> </a:t>
            </a:r>
            <a:r>
              <a:rPr lang="en-US" dirty="0" err="1" smtClean="0"/>
              <a:t>наставника</a:t>
            </a:r>
            <a:r>
              <a:rPr lang="sr-Cyrl-RS" dirty="0" smtClean="0"/>
              <a:t>.</a:t>
            </a:r>
            <a:r>
              <a:rPr lang="en-US" dirty="0" smtClean="0"/>
              <a:t> </a:t>
            </a:r>
            <a:endParaRPr lang="sr-Cyrl-RS" dirty="0" smtClean="0"/>
          </a:p>
          <a:p>
            <a:r>
              <a:rPr lang="en-US" dirty="0" err="1" smtClean="0"/>
              <a:t>Овакв</a:t>
            </a:r>
            <a:r>
              <a:rPr lang="sr-Cyrl-RS" dirty="0" smtClean="0"/>
              <a:t>и</a:t>
            </a:r>
            <a:r>
              <a:rPr lang="en-US" dirty="0" smtClean="0"/>
              <a:t> </a:t>
            </a:r>
            <a:r>
              <a:rPr lang="sr-Cyrl-RS" dirty="0" smtClean="0"/>
              <a:t>разговори </a:t>
            </a:r>
            <a:r>
              <a:rPr lang="en-US" dirty="0" err="1" smtClean="0"/>
              <a:t>нам</a:t>
            </a:r>
            <a:r>
              <a:rPr lang="en-US" dirty="0" smtClean="0"/>
              <a:t> </a:t>
            </a:r>
            <a:r>
              <a:rPr lang="en-US" dirty="0" err="1" smtClean="0"/>
              <a:t>омогућују</a:t>
            </a:r>
            <a:r>
              <a:rPr lang="en-US" dirty="0" smtClean="0"/>
              <a:t>, </a:t>
            </a:r>
            <a:r>
              <a:rPr lang="en-US" dirty="0" err="1" smtClean="0"/>
              <a:t>не</a:t>
            </a:r>
            <a:r>
              <a:rPr lang="en-US" dirty="0" smtClean="0"/>
              <a:t> </a:t>
            </a:r>
            <a:r>
              <a:rPr lang="en-US" dirty="0" err="1" smtClean="0"/>
              <a:t>само</a:t>
            </a:r>
            <a:r>
              <a:rPr lang="en-US" dirty="0" smtClean="0"/>
              <a:t> </a:t>
            </a:r>
            <a:r>
              <a:rPr lang="en-US" dirty="0" err="1" smtClean="0"/>
              <a:t>да</a:t>
            </a:r>
            <a:r>
              <a:rPr lang="en-US" dirty="0" smtClean="0"/>
              <a:t> </a:t>
            </a:r>
            <a:r>
              <a:rPr lang="en-US" dirty="0" err="1" smtClean="0"/>
              <a:t>дођемо</a:t>
            </a:r>
            <a:r>
              <a:rPr lang="en-US" dirty="0" smtClean="0"/>
              <a:t> </a:t>
            </a:r>
            <a:r>
              <a:rPr lang="en-US" dirty="0" err="1" smtClean="0"/>
              <a:t>до</a:t>
            </a:r>
            <a:r>
              <a:rPr lang="en-US" dirty="0" smtClean="0"/>
              <a:t> </a:t>
            </a:r>
            <a:r>
              <a:rPr lang="en-US" dirty="0" err="1" smtClean="0"/>
              <a:t>листе</a:t>
            </a:r>
            <a:r>
              <a:rPr lang="en-US" dirty="0" smtClean="0"/>
              <a:t> </a:t>
            </a:r>
            <a:r>
              <a:rPr lang="en-US" dirty="0" err="1" smtClean="0"/>
              <a:t>међусобних</a:t>
            </a:r>
            <a:r>
              <a:rPr lang="en-US" dirty="0" smtClean="0"/>
              <a:t> </a:t>
            </a:r>
            <a:r>
              <a:rPr lang="en-US" dirty="0" err="1" smtClean="0"/>
              <a:t>очекивања</a:t>
            </a:r>
            <a:r>
              <a:rPr lang="en-US" dirty="0" smtClean="0"/>
              <a:t>, </a:t>
            </a:r>
            <a:r>
              <a:rPr lang="en-US" dirty="0" err="1" smtClean="0"/>
              <a:t>него</a:t>
            </a:r>
            <a:r>
              <a:rPr lang="en-US" dirty="0" smtClean="0"/>
              <a:t> и </a:t>
            </a:r>
            <a:r>
              <a:rPr lang="en-US" dirty="0" err="1" smtClean="0"/>
              <a:t>да</a:t>
            </a:r>
            <a:r>
              <a:rPr lang="en-US" dirty="0" smtClean="0"/>
              <a:t> </a:t>
            </a:r>
            <a:r>
              <a:rPr lang="en-US" dirty="0" err="1" smtClean="0"/>
              <a:t>разговарамо</a:t>
            </a:r>
            <a:r>
              <a:rPr lang="en-US" dirty="0" smtClean="0"/>
              <a:t> о </a:t>
            </a:r>
            <a:r>
              <a:rPr lang="en-US" dirty="0" err="1" smtClean="0"/>
              <a:t>очекивањима</a:t>
            </a:r>
            <a:r>
              <a:rPr lang="en-US" dirty="0" smtClean="0"/>
              <a:t>, </a:t>
            </a:r>
            <a:r>
              <a:rPr lang="en-US" dirty="0" err="1" smtClean="0"/>
              <a:t>да</a:t>
            </a:r>
            <a:r>
              <a:rPr lang="en-US" dirty="0" smtClean="0"/>
              <a:t> </a:t>
            </a:r>
            <a:r>
              <a:rPr lang="en-US" dirty="0" err="1" smtClean="0"/>
              <a:t>их</a:t>
            </a:r>
            <a:r>
              <a:rPr lang="en-US" dirty="0" smtClean="0"/>
              <a:t> </a:t>
            </a:r>
            <a:r>
              <a:rPr lang="en-US" dirty="0" err="1" smtClean="0"/>
              <a:t>јасно</a:t>
            </a:r>
            <a:r>
              <a:rPr lang="en-US" dirty="0" smtClean="0"/>
              <a:t> </a:t>
            </a:r>
            <a:r>
              <a:rPr lang="en-US" dirty="0" err="1" smtClean="0"/>
              <a:t>артикулишемо</a:t>
            </a:r>
            <a:r>
              <a:rPr lang="en-US" dirty="0" smtClean="0"/>
              <a:t>, </a:t>
            </a:r>
            <a:r>
              <a:rPr lang="en-US" dirty="0" err="1" smtClean="0"/>
              <a:t>усмјеравамо</a:t>
            </a:r>
            <a:r>
              <a:rPr lang="en-US" dirty="0" smtClean="0"/>
              <a:t>, </a:t>
            </a:r>
            <a:r>
              <a:rPr lang="en-US" dirty="0" err="1" smtClean="0"/>
              <a:t>усаглашавамо</a:t>
            </a:r>
            <a:r>
              <a:rPr lang="en-US" dirty="0" smtClean="0"/>
              <a:t>, </a:t>
            </a:r>
            <a:r>
              <a:rPr lang="en-US" dirty="0" err="1" smtClean="0"/>
              <a:t>да</a:t>
            </a:r>
            <a:r>
              <a:rPr lang="en-US" dirty="0" smtClean="0"/>
              <a:t> </a:t>
            </a:r>
            <a:r>
              <a:rPr lang="en-US" dirty="0" err="1" smtClean="0"/>
              <a:t>промишљамо</a:t>
            </a:r>
            <a:r>
              <a:rPr lang="en-US" dirty="0" smtClean="0"/>
              <a:t> и </a:t>
            </a:r>
            <a:r>
              <a:rPr lang="en-US" dirty="0" err="1" smtClean="0"/>
              <a:t>дискутујемо</a:t>
            </a:r>
            <a:r>
              <a:rPr lang="en-US" dirty="0" smtClean="0"/>
              <a:t> о </a:t>
            </a:r>
            <a:r>
              <a:rPr lang="en-US" dirty="0" err="1" smtClean="0"/>
              <a:t>њима</a:t>
            </a:r>
            <a:r>
              <a:rPr lang="sr-Cyrl-RS" dirty="0" smtClean="0"/>
              <a:t>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52400"/>
            <a:ext cx="8686800" cy="838200"/>
          </a:xfrm>
        </p:spPr>
        <p:txBody>
          <a:bodyPr>
            <a:normAutofit/>
          </a:bodyPr>
          <a:lstStyle/>
          <a:p>
            <a:pPr algn="ctr"/>
            <a:r>
              <a:rPr lang="sr-Cyrl-CS" sz="2400" i="1" dirty="0" smtClean="0"/>
              <a:t>Да ли су очекивања реална, </a:t>
            </a:r>
            <a:br>
              <a:rPr lang="sr-Cyrl-CS" sz="2400" i="1" dirty="0" smtClean="0"/>
            </a:br>
            <a:r>
              <a:rPr lang="sr-Cyrl-CS" sz="2400" i="1" dirty="0" smtClean="0"/>
              <a:t>да ли су усмјерена на дјецу или одрасле</a:t>
            </a: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554163"/>
            <a:ext cx="8686800" cy="4313238"/>
          </a:xfrm>
        </p:spPr>
        <p:txBody>
          <a:bodyPr>
            <a:normAutofit/>
          </a:bodyPr>
          <a:lstStyle/>
          <a:p>
            <a:r>
              <a:rPr lang="sr-Cyrl-RS" dirty="0" smtClean="0"/>
              <a:t>Наша </a:t>
            </a:r>
            <a:r>
              <a:rPr lang="en-US" dirty="0" smtClean="0"/>
              <a:t> </a:t>
            </a:r>
            <a:r>
              <a:rPr lang="en-US" dirty="0" err="1" smtClean="0"/>
              <a:t>очекивања</a:t>
            </a:r>
            <a:r>
              <a:rPr lang="en-US" dirty="0" smtClean="0"/>
              <a:t> </a:t>
            </a:r>
            <a:r>
              <a:rPr lang="sr-Cyrl-RS" dirty="0" smtClean="0"/>
              <a:t>треба да усмјеримо</a:t>
            </a:r>
            <a:r>
              <a:rPr lang="en-US" dirty="0" smtClean="0"/>
              <a:t> </a:t>
            </a:r>
            <a:r>
              <a:rPr lang="en-US" dirty="0" err="1" smtClean="0"/>
              <a:t>на</a:t>
            </a:r>
            <a:r>
              <a:rPr lang="en-US" dirty="0" smtClean="0"/>
              <a:t> </a:t>
            </a:r>
            <a:r>
              <a:rPr lang="en-US" dirty="0" err="1" smtClean="0"/>
              <a:t>дјецу</a:t>
            </a:r>
            <a:r>
              <a:rPr lang="en-US" dirty="0" smtClean="0"/>
              <a:t>, </a:t>
            </a:r>
            <a:r>
              <a:rPr lang="en-US" dirty="0" err="1" smtClean="0"/>
              <a:t>односно</a:t>
            </a:r>
            <a:r>
              <a:rPr lang="en-US" dirty="0" smtClean="0"/>
              <a:t> </a:t>
            </a:r>
            <a:r>
              <a:rPr lang="en-US" dirty="0" err="1" smtClean="0"/>
              <a:t>на</a:t>
            </a:r>
            <a:r>
              <a:rPr lang="en-US" dirty="0" smtClean="0"/>
              <a:t> </a:t>
            </a:r>
            <a:r>
              <a:rPr lang="en-US" dirty="0" err="1" smtClean="0"/>
              <a:t>испуњавање</a:t>
            </a:r>
            <a:r>
              <a:rPr lang="en-US" dirty="0" smtClean="0"/>
              <a:t> </a:t>
            </a:r>
            <a:r>
              <a:rPr lang="en-US" dirty="0" err="1" smtClean="0"/>
              <a:t>неке</a:t>
            </a:r>
            <a:r>
              <a:rPr lang="en-US" dirty="0" smtClean="0"/>
              <a:t> </a:t>
            </a:r>
            <a:r>
              <a:rPr lang="sr-Cyrl-RS" dirty="0" smtClean="0"/>
              <a:t>наше </a:t>
            </a:r>
            <a:r>
              <a:rPr lang="en-US" dirty="0" err="1" smtClean="0"/>
              <a:t>одговорности</a:t>
            </a:r>
            <a:r>
              <a:rPr lang="en-US" dirty="0" smtClean="0"/>
              <a:t> </a:t>
            </a:r>
            <a:r>
              <a:rPr lang="en-US" dirty="0" err="1" smtClean="0"/>
              <a:t>према</a:t>
            </a:r>
            <a:r>
              <a:rPr lang="en-US" dirty="0" smtClean="0"/>
              <a:t> </a:t>
            </a:r>
            <a:r>
              <a:rPr lang="en-US" dirty="0" err="1" smtClean="0"/>
              <a:t>дјеци</a:t>
            </a:r>
            <a:r>
              <a:rPr lang="en-US" dirty="0" smtClean="0"/>
              <a:t>, </a:t>
            </a:r>
            <a:r>
              <a:rPr lang="sr-Cyrl-RS" dirty="0" smtClean="0"/>
              <a:t>а мање </a:t>
            </a:r>
            <a:r>
              <a:rPr lang="en-US" dirty="0" err="1" smtClean="0"/>
              <a:t>на</a:t>
            </a:r>
            <a:r>
              <a:rPr lang="en-US" dirty="0" smtClean="0"/>
              <a:t> </a:t>
            </a:r>
            <a:r>
              <a:rPr lang="en-US" dirty="0" err="1" smtClean="0"/>
              <a:t>нас</a:t>
            </a:r>
            <a:r>
              <a:rPr lang="en-US" dirty="0" smtClean="0"/>
              <a:t> </a:t>
            </a:r>
            <a:r>
              <a:rPr lang="en-US" dirty="0" err="1" smtClean="0"/>
              <a:t>одра</a:t>
            </a:r>
            <a:r>
              <a:rPr lang="sr-Cyrl-RS" dirty="0" smtClean="0"/>
              <a:t>с</a:t>
            </a:r>
            <a:r>
              <a:rPr lang="en-US" dirty="0" err="1" smtClean="0"/>
              <a:t>ле</a:t>
            </a:r>
            <a:r>
              <a:rPr lang="en-US" dirty="0" smtClean="0"/>
              <a:t> </a:t>
            </a:r>
            <a:r>
              <a:rPr lang="en-US" dirty="0" smtClean="0"/>
              <a:t>(</a:t>
            </a:r>
            <a:r>
              <a:rPr lang="en-US" dirty="0" err="1" smtClean="0"/>
              <a:t>очекујем</a:t>
            </a:r>
            <a:r>
              <a:rPr lang="en-US" dirty="0" smtClean="0"/>
              <a:t> </a:t>
            </a:r>
            <a:r>
              <a:rPr lang="en-US" dirty="0" err="1" smtClean="0"/>
              <a:t>да</a:t>
            </a:r>
            <a:r>
              <a:rPr lang="en-US" dirty="0" smtClean="0"/>
              <a:t> </a:t>
            </a:r>
            <a:r>
              <a:rPr lang="en-US" dirty="0" err="1" smtClean="0"/>
              <a:t>ја</a:t>
            </a:r>
            <a:r>
              <a:rPr lang="en-US" dirty="0" smtClean="0"/>
              <a:t> </a:t>
            </a:r>
            <a:r>
              <a:rPr lang="en-US" dirty="0" err="1" smtClean="0"/>
              <a:t>имам</a:t>
            </a:r>
            <a:r>
              <a:rPr lang="en-US" dirty="0" smtClean="0"/>
              <a:t> </a:t>
            </a:r>
            <a:r>
              <a:rPr lang="en-US" dirty="0" err="1" smtClean="0"/>
              <a:t>ово</a:t>
            </a:r>
            <a:r>
              <a:rPr lang="en-US" dirty="0" smtClean="0"/>
              <a:t> </a:t>
            </a:r>
            <a:r>
              <a:rPr lang="en-US" dirty="0" err="1" smtClean="0"/>
              <a:t>или</a:t>
            </a:r>
            <a:r>
              <a:rPr lang="en-US" dirty="0" smtClean="0"/>
              <a:t> </a:t>
            </a:r>
            <a:r>
              <a:rPr lang="en-US" dirty="0" err="1" smtClean="0"/>
              <a:t>оно</a:t>
            </a:r>
            <a:r>
              <a:rPr lang="en-US" dirty="0" smtClean="0"/>
              <a:t>, </a:t>
            </a:r>
            <a:r>
              <a:rPr lang="en-US" dirty="0" err="1" smtClean="0"/>
              <a:t>да</a:t>
            </a:r>
            <a:r>
              <a:rPr lang="en-US" dirty="0" smtClean="0"/>
              <a:t> </a:t>
            </a:r>
            <a:r>
              <a:rPr lang="en-US" dirty="0" err="1" smtClean="0"/>
              <a:t>могу</a:t>
            </a:r>
            <a:r>
              <a:rPr lang="en-US" dirty="0" smtClean="0"/>
              <a:t> </a:t>
            </a:r>
            <a:r>
              <a:rPr lang="en-US" dirty="0" err="1" smtClean="0"/>
              <a:t>ово</a:t>
            </a:r>
            <a:r>
              <a:rPr lang="en-US" dirty="0" smtClean="0"/>
              <a:t> </a:t>
            </a:r>
            <a:r>
              <a:rPr lang="en-US" dirty="0" err="1" smtClean="0"/>
              <a:t>или</a:t>
            </a:r>
            <a:r>
              <a:rPr lang="en-US" dirty="0" smtClean="0"/>
              <a:t> </a:t>
            </a:r>
            <a:r>
              <a:rPr lang="en-US" dirty="0" err="1" smtClean="0"/>
              <a:t>оно</a:t>
            </a:r>
            <a:r>
              <a:rPr lang="en-US" dirty="0" smtClean="0"/>
              <a:t>).  </a:t>
            </a:r>
            <a:endParaRPr lang="sr-Cyrl-RS" dirty="0" smtClean="0"/>
          </a:p>
          <a:p>
            <a:r>
              <a:rPr lang="en-US" dirty="0" err="1" smtClean="0"/>
              <a:t>Настојимо</a:t>
            </a:r>
            <a:r>
              <a:rPr lang="en-US" dirty="0" smtClean="0"/>
              <a:t> </a:t>
            </a:r>
            <a:r>
              <a:rPr lang="en-US" dirty="0" err="1" smtClean="0"/>
              <a:t>разумјети</a:t>
            </a:r>
            <a:r>
              <a:rPr lang="en-US" dirty="0" smtClean="0"/>
              <a:t> </a:t>
            </a:r>
            <a:r>
              <a:rPr lang="en-US" dirty="0" err="1" smtClean="0"/>
              <a:t>очекивања</a:t>
            </a:r>
            <a:r>
              <a:rPr lang="en-US" dirty="0" smtClean="0"/>
              <a:t> </a:t>
            </a:r>
            <a:r>
              <a:rPr lang="en-US" dirty="0" err="1" smtClean="0"/>
              <a:t>партнерске</a:t>
            </a:r>
            <a:r>
              <a:rPr lang="en-US" dirty="0" smtClean="0"/>
              <a:t> </a:t>
            </a:r>
            <a:r>
              <a:rPr lang="en-US" dirty="0" err="1" smtClean="0"/>
              <a:t>стране</a:t>
            </a:r>
            <a:r>
              <a:rPr lang="en-US" dirty="0" smtClean="0"/>
              <a:t>, и </a:t>
            </a:r>
            <a:r>
              <a:rPr lang="en-US" dirty="0" err="1" smtClean="0"/>
              <a:t>настојима</a:t>
            </a:r>
            <a:r>
              <a:rPr lang="en-US" dirty="0" smtClean="0"/>
              <a:t> </a:t>
            </a:r>
            <a:r>
              <a:rPr lang="en-US" dirty="0" err="1" smtClean="0"/>
              <a:t>своја</a:t>
            </a:r>
            <a:r>
              <a:rPr lang="en-US" dirty="0" smtClean="0"/>
              <a:t> </a:t>
            </a:r>
            <a:r>
              <a:rPr lang="en-US" dirty="0" err="1" smtClean="0"/>
              <a:t>очекивања</a:t>
            </a:r>
            <a:r>
              <a:rPr lang="en-US" dirty="0" smtClean="0"/>
              <a:t> </a:t>
            </a:r>
            <a:r>
              <a:rPr lang="en-US" dirty="0" err="1" smtClean="0"/>
              <a:t>прилагодити</a:t>
            </a:r>
            <a:r>
              <a:rPr lang="en-US" dirty="0" smtClean="0"/>
              <a:t> </a:t>
            </a:r>
            <a:r>
              <a:rPr lang="en-US" dirty="0" err="1" smtClean="0"/>
              <a:t>њима</a:t>
            </a:r>
            <a:r>
              <a:rPr lang="sr-Cyrl-RS" dirty="0" smtClean="0"/>
              <a:t>.</a:t>
            </a: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1" algn="ctr" rtl="0">
              <a:spcBef>
                <a:spcPct val="0"/>
              </a:spcBef>
            </a:pPr>
            <a:r>
              <a:rPr lang="sr-Cyrl-CS" sz="2400" i="1" kern="1200" cap="all" dirty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rPr>
              <a:t>Сматрате ли да сте у стању да испуните </a:t>
            </a:r>
            <a:r>
              <a:rPr lang="sr-Cyrl-CS" sz="2400" i="1" kern="1200" cap="all" dirty="0" smtClean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rPr>
              <a:t>очекивања                                          </a:t>
            </a:r>
            <a:r>
              <a:rPr lang="en-US" sz="1600" dirty="0"/>
              <a:t/>
            </a:r>
            <a:br>
              <a:rPr lang="en-US" sz="1600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219200"/>
            <a:ext cx="8686800" cy="4860925"/>
          </a:xfrm>
        </p:spPr>
        <p:txBody>
          <a:bodyPr>
            <a:noAutofit/>
          </a:bodyPr>
          <a:lstStyle/>
          <a:p>
            <a:r>
              <a:rPr lang="en-US" sz="3000" dirty="0" err="1" smtClean="0"/>
              <a:t>Можда заиста постоје нека очекивања која партнерска стрна није у могућности да испуни. Или их не може испунити увијек, иако су реална. Можда имамо искуство које нас је усмјерило ка том очекивању, али се ситуација промијенила и сада то очекивање нисмо у могућности испунити. Не треба се либити рећи да нисмо сигурни да ли можемо испунити неко очекивање или не</a:t>
            </a:r>
            <a:r>
              <a:rPr lang="sr-Cyrl-RS" sz="3000" dirty="0" err="1" smtClean="0"/>
              <a:t>.</a:t>
            </a:r>
            <a:r>
              <a:rPr lang="en-US" sz="3000" dirty="0" err="1" smtClean="0"/>
              <a:t> </a:t>
            </a:r>
            <a:r>
              <a:rPr lang="sr-Cyrl-RS" sz="3000" dirty="0" err="1" smtClean="0"/>
              <a:t>Н</a:t>
            </a:r>
            <a:r>
              <a:rPr lang="en-US" sz="3000" dirty="0" err="1" smtClean="0"/>
              <a:t>аравно</a:t>
            </a:r>
            <a:r>
              <a:rPr lang="en-US" sz="3000" dirty="0" smtClean="0"/>
              <a:t> </a:t>
            </a:r>
            <a:r>
              <a:rPr lang="en-US" sz="3000" dirty="0" err="1" smtClean="0"/>
              <a:t>свој</a:t>
            </a:r>
            <a:r>
              <a:rPr lang="en-US" sz="3000" dirty="0" smtClean="0"/>
              <a:t> </a:t>
            </a:r>
            <a:r>
              <a:rPr lang="en-US" sz="3000" dirty="0" err="1" smtClean="0"/>
              <a:t>став</a:t>
            </a:r>
            <a:r>
              <a:rPr lang="en-US" sz="3000" dirty="0" smtClean="0"/>
              <a:t> </a:t>
            </a:r>
            <a:r>
              <a:rPr lang="sr-Cyrl-RS" sz="3000" dirty="0" smtClean="0"/>
              <a:t>треба објаснити и  </a:t>
            </a:r>
            <a:r>
              <a:rPr lang="en-US" sz="3000" dirty="0" err="1" smtClean="0"/>
              <a:t>аргументовати</a:t>
            </a:r>
            <a:r>
              <a:rPr lang="en-US" sz="3000" dirty="0" smtClean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rek">
  <a:themeElements>
    <a:clrScheme name="Metro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Trek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Trek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218</TotalTime>
  <Words>1417</Words>
  <Application>Microsoft Office PowerPoint</Application>
  <PresentationFormat>On-screen Show (4:3)</PresentationFormat>
  <Paragraphs>103</Paragraphs>
  <Slides>21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2" baseType="lpstr">
      <vt:lpstr>Trek</vt:lpstr>
      <vt:lpstr>Сарадња са родитељима ученика са сметњама у развоју</vt:lpstr>
      <vt:lpstr>Slide 2</vt:lpstr>
      <vt:lpstr>Slide 3</vt:lpstr>
      <vt:lpstr>Slide 4</vt:lpstr>
      <vt:lpstr>КАКО ДО ДОБРЕ САРАДЊЕ</vt:lpstr>
      <vt:lpstr>Сарадња са родитељима треба да буде планирана   </vt:lpstr>
      <vt:lpstr>Неопходно је усагласити очекивања </vt:lpstr>
      <vt:lpstr>Да ли су очекивања реална,  да ли су усмјерена на дјецу или одрасле</vt:lpstr>
      <vt:lpstr>Сматрате ли да сте у стању да испуните очекивања                                           </vt:lpstr>
      <vt:lpstr>Slide 10</vt:lpstr>
      <vt:lpstr>Успостављање односа </vt:lpstr>
      <vt:lpstr>Родитељ едукује наставника –  прва фаза односа</vt:lpstr>
      <vt:lpstr>Наставник едукује родитеља  - наредна фаза односа</vt:lpstr>
      <vt:lpstr>Редовна размјена информација о дјетету  </vt:lpstr>
      <vt:lpstr>Добра комуникација </vt:lpstr>
      <vt:lpstr>Slide 16</vt:lpstr>
      <vt:lpstr> САСТАНАК /сусрет СА РОДИТЕЉИМА</vt:lpstr>
      <vt:lpstr>Slide 18</vt:lpstr>
      <vt:lpstr>Slide 19</vt:lpstr>
      <vt:lpstr>Slide 20</vt:lpstr>
      <vt:lpstr>САМОЕВАЛУАЦИЈА  О  САРДЊИ  С  РОДИТЕЉИМА </vt:lpstr>
    </vt:vector>
  </TitlesOfParts>
  <Company>Republicki pedagoski zavod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Сарадња са родитељима ученика који имају сметње у развоју</dc:title>
  <dc:creator>Dijana Pesic</dc:creator>
  <cp:lastModifiedBy>Dijana Pesic</cp:lastModifiedBy>
  <cp:revision>26</cp:revision>
  <dcterms:created xsi:type="dcterms:W3CDTF">2016-08-10T07:32:12Z</dcterms:created>
  <dcterms:modified xsi:type="dcterms:W3CDTF">2016-08-12T09:34:04Z</dcterms:modified>
</cp:coreProperties>
</file>