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4" r:id="rId9"/>
    <p:sldId id="262" r:id="rId10"/>
    <p:sldId id="263" r:id="rId11"/>
    <p:sldId id="265" r:id="rId12"/>
    <p:sldId id="267" r:id="rId13"/>
    <p:sldId id="266" r:id="rId14"/>
    <p:sldId id="272" r:id="rId15"/>
    <p:sldId id="269" r:id="rId16"/>
    <p:sldId id="270" r:id="rId17"/>
    <p:sldId id="271" r:id="rId18"/>
    <p:sldId id="273" r:id="rId19"/>
    <p:sldId id="274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2C72C67-6D6A-4252-9D5B-C36678FBE529}" type="datetimeFigureOut">
              <a:rPr lang="en-US" smtClean="0"/>
              <a:pPr/>
              <a:t>8/22/2019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AC09883-7B0D-44C7-B01D-049F233F8B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391400" cy="2895599"/>
          </a:xfrm>
        </p:spPr>
        <p:txBody>
          <a:bodyPr>
            <a:noAutofit/>
          </a:bodyPr>
          <a:lstStyle/>
          <a:p>
            <a:pPr algn="l"/>
            <a:r>
              <a:rPr lang="sr-Cyrl-RS" sz="2000" dirty="0" smtClean="0"/>
              <a:t>Дијана Пешић, инспектор просвјетни савјетник</a:t>
            </a:r>
            <a:br>
              <a:rPr lang="sr-Cyrl-RS" sz="2000" dirty="0" smtClean="0"/>
            </a:br>
            <a:r>
              <a:rPr lang="sr-Cyrl-RS" sz="3200" dirty="0" smtClean="0"/>
              <a:t/>
            </a:r>
            <a:br>
              <a:rPr lang="sr-Cyrl-RS" sz="3200" dirty="0" smtClean="0"/>
            </a:br>
            <a:r>
              <a:rPr lang="en-US" sz="3200" dirty="0" smtClean="0"/>
              <a:t>ДЕФИНИСАЊЕ ЦИЉЕВА И ИСХОДА ВАСПИТНО-ОБРАЗОВНОГ И РЕХАБИЛИТАЦИОНО-ХАБИЛИТАЦИОНОГ РАДА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733800"/>
            <a:ext cx="7772400" cy="83819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sr-Cyrl-RS" dirty="0" smtClean="0"/>
              <a:t>Стручна тема у оквиру групног савјетопдавно-инструктивног рада, август 2019. године</a:t>
            </a:r>
          </a:p>
          <a:p>
            <a:pPr algn="l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762000"/>
            <a:ext cx="8534400" cy="5245291"/>
          </a:xfrm>
        </p:spPr>
        <p:txBody>
          <a:bodyPr>
            <a:normAutofit/>
          </a:bodyPr>
          <a:lstStyle/>
          <a:p>
            <a:r>
              <a:rPr lang="en-US" dirty="0" err="1" smtClean="0"/>
              <a:t>Кроз</a:t>
            </a:r>
            <a:r>
              <a:rPr lang="en-US" dirty="0" smtClean="0"/>
              <a:t> </a:t>
            </a:r>
            <a:r>
              <a:rPr lang="en-US" dirty="0" err="1" smtClean="0"/>
              <a:t>перспективу</a:t>
            </a:r>
            <a:r>
              <a:rPr lang="en-US" dirty="0" smtClean="0"/>
              <a:t> </a:t>
            </a:r>
            <a:r>
              <a:rPr lang="en-US" dirty="0" err="1" smtClean="0"/>
              <a:t>нашег</a:t>
            </a:r>
            <a:r>
              <a:rPr lang="en-US" dirty="0" smtClean="0"/>
              <a:t> </a:t>
            </a:r>
            <a:r>
              <a:rPr lang="en-US" dirty="0" err="1" smtClean="0"/>
              <a:t>образовног</a:t>
            </a:r>
            <a:r>
              <a:rPr lang="en-US" dirty="0" smtClean="0"/>
              <a:t> </a:t>
            </a:r>
            <a:r>
              <a:rPr lang="en-US" dirty="0" err="1" smtClean="0"/>
              <a:t>система</a:t>
            </a:r>
            <a:r>
              <a:rPr lang="en-US" dirty="0" smtClean="0"/>
              <a:t> </a:t>
            </a:r>
            <a:r>
              <a:rPr lang="en-US" b="1" dirty="0" smtClean="0"/>
              <a:t>д</a:t>
            </a:r>
            <a:r>
              <a:rPr lang="hr-HR" b="1" dirty="0" smtClean="0"/>
              <a:t>угорочни циљеви</a:t>
            </a:r>
            <a:r>
              <a:rPr lang="hr-HR" dirty="0" smtClean="0"/>
              <a:t> </a:t>
            </a:r>
            <a:r>
              <a:rPr lang="en-US" dirty="0" err="1" smtClean="0"/>
              <a:t>васпитања</a:t>
            </a:r>
            <a:r>
              <a:rPr lang="en-US" dirty="0" smtClean="0"/>
              <a:t> и </a:t>
            </a:r>
            <a:r>
              <a:rPr lang="hr-HR" dirty="0" smtClean="0"/>
              <a:t>образовања су дефини</a:t>
            </a:r>
            <a:r>
              <a:rPr lang="en-US" dirty="0" err="1" smtClean="0"/>
              <a:t>са</a:t>
            </a:r>
            <a:r>
              <a:rPr lang="hr-HR" dirty="0" smtClean="0"/>
              <a:t>ни у </a:t>
            </a:r>
            <a:r>
              <a:rPr lang="en-US" dirty="0" err="1" smtClean="0"/>
              <a:t>Наставном</a:t>
            </a:r>
            <a:r>
              <a:rPr lang="en-US" dirty="0" smtClean="0"/>
              <a:t> </a:t>
            </a:r>
            <a:r>
              <a:rPr lang="hr-HR" dirty="0" smtClean="0"/>
              <a:t>плану и програму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сваки</a:t>
            </a:r>
            <a:r>
              <a:rPr lang="en-US" dirty="0" smtClean="0"/>
              <a:t> </a:t>
            </a:r>
            <a:r>
              <a:rPr lang="en-US" dirty="0" err="1" smtClean="0"/>
              <a:t>наставни</a:t>
            </a:r>
            <a:r>
              <a:rPr lang="en-US" dirty="0" smtClean="0"/>
              <a:t> </a:t>
            </a:r>
            <a:r>
              <a:rPr lang="en-US" dirty="0" err="1" smtClean="0"/>
              <a:t>предмет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предметно</a:t>
            </a:r>
            <a:r>
              <a:rPr lang="en-US" dirty="0" smtClean="0"/>
              <a:t> </a:t>
            </a:r>
            <a:r>
              <a:rPr lang="en-US" dirty="0" err="1" smtClean="0"/>
              <a:t>подручје</a:t>
            </a:r>
            <a:r>
              <a:rPr lang="en-US" dirty="0" smtClean="0"/>
              <a:t> </a:t>
            </a:r>
            <a:r>
              <a:rPr lang="en-US" dirty="0" err="1" smtClean="0"/>
              <a:t>по</a:t>
            </a:r>
            <a:r>
              <a:rPr lang="en-US" dirty="0" smtClean="0"/>
              <a:t> </a:t>
            </a:r>
            <a:r>
              <a:rPr lang="en-US" dirty="0" err="1" smtClean="0"/>
              <a:t>годинама</a:t>
            </a:r>
            <a:r>
              <a:rPr lang="en-US" dirty="0" smtClean="0"/>
              <a:t> у </a:t>
            </a:r>
            <a:r>
              <a:rPr lang="en-US" dirty="0" err="1" smtClean="0"/>
              <a:t>форми</a:t>
            </a:r>
            <a:r>
              <a:rPr lang="en-US" dirty="0" smtClean="0"/>
              <a:t> </a:t>
            </a:r>
            <a:r>
              <a:rPr lang="en-US" dirty="0" err="1" smtClean="0"/>
              <a:t>општег</a:t>
            </a:r>
            <a:r>
              <a:rPr lang="en-US" dirty="0" smtClean="0"/>
              <a:t> и </a:t>
            </a:r>
            <a:r>
              <a:rPr lang="en-US" dirty="0" err="1" smtClean="0"/>
              <a:t>посебних</a:t>
            </a:r>
            <a:r>
              <a:rPr lang="en-US" dirty="0" smtClean="0"/>
              <a:t> </a:t>
            </a:r>
            <a:r>
              <a:rPr lang="en-US" dirty="0" err="1" smtClean="0"/>
              <a:t>циљева</a:t>
            </a:r>
            <a:r>
              <a:rPr lang="en-US" dirty="0" smtClean="0"/>
              <a:t>.  </a:t>
            </a:r>
          </a:p>
          <a:p>
            <a:r>
              <a:rPr lang="en-US" dirty="0" err="1" smtClean="0"/>
              <a:t>Ови</a:t>
            </a:r>
            <a:r>
              <a:rPr lang="en-US" dirty="0" smtClean="0"/>
              <a:t> </a:t>
            </a:r>
            <a:r>
              <a:rPr lang="en-US" dirty="0" err="1" smtClean="0"/>
              <a:t>циљеви</a:t>
            </a:r>
            <a:r>
              <a:rPr lang="en-US" dirty="0" smtClean="0"/>
              <a:t> </a:t>
            </a:r>
            <a:r>
              <a:rPr lang="en-US" dirty="0" err="1" smtClean="0"/>
              <a:t>треба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буду</a:t>
            </a:r>
            <a:r>
              <a:rPr lang="en-US" dirty="0" smtClean="0"/>
              <a:t> </a:t>
            </a:r>
            <a:r>
              <a:rPr lang="en-US" dirty="0" err="1" smtClean="0"/>
              <a:t>основне</a:t>
            </a:r>
            <a:r>
              <a:rPr lang="en-US" dirty="0" smtClean="0"/>
              <a:t> </a:t>
            </a:r>
            <a:r>
              <a:rPr lang="en-US" dirty="0" err="1" smtClean="0"/>
              <a:t>идеје</a:t>
            </a:r>
            <a:r>
              <a:rPr lang="en-US" dirty="0" smtClean="0"/>
              <a:t> </a:t>
            </a:r>
            <a:r>
              <a:rPr lang="en-US" dirty="0" err="1" smtClean="0"/>
              <a:t>водиље</a:t>
            </a:r>
            <a:r>
              <a:rPr lang="en-US" dirty="0" smtClean="0"/>
              <a:t> </a:t>
            </a:r>
            <a:r>
              <a:rPr lang="en-US" dirty="0" err="1" smtClean="0"/>
              <a:t>наставницима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жељена</a:t>
            </a:r>
            <a:r>
              <a:rPr lang="en-US" dirty="0" smtClean="0"/>
              <a:t> </a:t>
            </a:r>
            <a:r>
              <a:rPr lang="en-US" dirty="0" err="1" smtClean="0"/>
              <a:t>стања</a:t>
            </a:r>
            <a:r>
              <a:rPr lang="en-US" dirty="0" smtClean="0"/>
              <a:t> </a:t>
            </a:r>
            <a:r>
              <a:rPr lang="en-US" dirty="0" err="1" smtClean="0"/>
              <a:t>којима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тежи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en-US" dirty="0" err="1" smtClean="0"/>
              <a:t>Указују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b="1" dirty="0" err="1" smtClean="0"/>
              <a:t>способности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реализација</a:t>
            </a:r>
            <a:r>
              <a:rPr lang="en-US" dirty="0" smtClean="0"/>
              <a:t> </a:t>
            </a:r>
            <a:r>
              <a:rPr lang="en-US" dirty="0" err="1" smtClean="0"/>
              <a:t>истих</a:t>
            </a:r>
            <a:r>
              <a:rPr lang="en-US" dirty="0" smtClean="0"/>
              <a:t> </a:t>
            </a:r>
            <a:r>
              <a:rPr lang="en-US" dirty="0" err="1" smtClean="0"/>
              <a:t>осигурава</a:t>
            </a:r>
            <a:r>
              <a:rPr lang="en-US" dirty="0" smtClean="0"/>
              <a:t> </a:t>
            </a:r>
            <a:r>
              <a:rPr lang="en-US" dirty="0" err="1" smtClean="0"/>
              <a:t>ученицима</a:t>
            </a:r>
            <a:r>
              <a:rPr lang="en-US" dirty="0" smtClean="0"/>
              <a:t> </a:t>
            </a:r>
            <a:r>
              <a:rPr lang="en-US" dirty="0" err="1" smtClean="0"/>
              <a:t>могућност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креирају</a:t>
            </a:r>
            <a:r>
              <a:rPr lang="en-US" dirty="0" smtClean="0"/>
              <a:t> </a:t>
            </a:r>
            <a:r>
              <a:rPr lang="en-US" dirty="0" err="1" smtClean="0"/>
              <a:t>властити</a:t>
            </a:r>
            <a:r>
              <a:rPr lang="en-US" dirty="0" smtClean="0"/>
              <a:t> </a:t>
            </a:r>
            <a:r>
              <a:rPr lang="en-US" dirty="0" err="1" smtClean="0"/>
              <a:t>живот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64291"/>
          </a:xfrm>
        </p:spPr>
        <p:txBody>
          <a:bodyPr/>
          <a:lstStyle/>
          <a:p>
            <a:r>
              <a:rPr lang="en-US" b="1" dirty="0" err="1" smtClean="0"/>
              <a:t>Средњорочно</a:t>
            </a:r>
            <a:r>
              <a:rPr lang="en-US" dirty="0" smtClean="0"/>
              <a:t> </a:t>
            </a:r>
            <a:r>
              <a:rPr lang="en-US" dirty="0" err="1" smtClean="0"/>
              <a:t>можемо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одређујемо</a:t>
            </a:r>
            <a:r>
              <a:rPr lang="en-US" dirty="0" smtClean="0"/>
              <a:t> </a:t>
            </a:r>
            <a:r>
              <a:rPr lang="en-US" dirty="0" err="1" smtClean="0"/>
              <a:t>циљеве</a:t>
            </a:r>
            <a:r>
              <a:rPr lang="en-US" dirty="0" smtClean="0"/>
              <a:t> </a:t>
            </a:r>
            <a:r>
              <a:rPr lang="en-US" dirty="0" err="1" smtClean="0"/>
              <a:t>али</a:t>
            </a:r>
            <a:r>
              <a:rPr lang="en-US" dirty="0" smtClean="0"/>
              <a:t> и </a:t>
            </a:r>
            <a:r>
              <a:rPr lang="en-US" dirty="0" err="1" smtClean="0"/>
              <a:t>исходе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 и </a:t>
            </a:r>
            <a:r>
              <a:rPr lang="en-US" dirty="0" err="1" smtClean="0"/>
              <a:t>поучавања</a:t>
            </a:r>
            <a:r>
              <a:rPr lang="en-US" dirty="0" smtClean="0"/>
              <a:t>. </a:t>
            </a:r>
            <a:r>
              <a:rPr lang="en-US" dirty="0" err="1" smtClean="0"/>
              <a:t>То</a:t>
            </a:r>
            <a:r>
              <a:rPr lang="en-US" dirty="0" smtClean="0"/>
              <a:t> </a:t>
            </a:r>
            <a:r>
              <a:rPr lang="en-US" dirty="0" err="1" smtClean="0"/>
              <a:t>вршимо</a:t>
            </a:r>
            <a:r>
              <a:rPr lang="en-US" dirty="0" smtClean="0"/>
              <a:t> у </a:t>
            </a:r>
            <a:r>
              <a:rPr lang="en-US" dirty="0" err="1" smtClean="0"/>
              <a:t>својим</a:t>
            </a:r>
            <a:r>
              <a:rPr lang="en-US" dirty="0" smtClean="0"/>
              <a:t> </a:t>
            </a:r>
            <a:r>
              <a:rPr lang="en-US" dirty="0" err="1" smtClean="0"/>
              <a:t>оперативним</a:t>
            </a:r>
            <a:r>
              <a:rPr lang="en-US" dirty="0" smtClean="0"/>
              <a:t> </a:t>
            </a:r>
            <a:r>
              <a:rPr lang="en-US" dirty="0" err="1" smtClean="0"/>
              <a:t>програмима</a:t>
            </a:r>
            <a:r>
              <a:rPr lang="en-US" dirty="0" smtClean="0"/>
              <a:t> </a:t>
            </a:r>
            <a:r>
              <a:rPr lang="en-US" dirty="0" err="1" smtClean="0"/>
              <a:t>рада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en-US" dirty="0" err="1" smtClean="0"/>
              <a:t>Односе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жељено</a:t>
            </a:r>
            <a:r>
              <a:rPr lang="en-US" dirty="0" smtClean="0"/>
              <a:t> </a:t>
            </a:r>
            <a:r>
              <a:rPr lang="en-US" dirty="0" err="1" smtClean="0"/>
              <a:t>постигнуће</a:t>
            </a:r>
            <a:r>
              <a:rPr lang="en-US" dirty="0" smtClean="0"/>
              <a:t>, </a:t>
            </a:r>
            <a:r>
              <a:rPr lang="en-US" dirty="0" err="1" smtClean="0"/>
              <a:t>односно</a:t>
            </a:r>
            <a:r>
              <a:rPr lang="en-US" dirty="0" smtClean="0"/>
              <a:t> </a:t>
            </a:r>
            <a:r>
              <a:rPr lang="en-US" dirty="0" err="1" smtClean="0"/>
              <a:t>компетенције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сваки</a:t>
            </a:r>
            <a:r>
              <a:rPr lang="en-US" dirty="0" smtClean="0"/>
              <a:t>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треба</a:t>
            </a:r>
            <a:r>
              <a:rPr lang="en-US" dirty="0" smtClean="0"/>
              <a:t> </a:t>
            </a:r>
            <a:r>
              <a:rPr lang="en-US" dirty="0" err="1" smtClean="0"/>
              <a:t>стећи</a:t>
            </a:r>
            <a:r>
              <a:rPr lang="en-US" dirty="0" smtClean="0"/>
              <a:t>, </a:t>
            </a:r>
            <a:r>
              <a:rPr lang="en-US" dirty="0" err="1" smtClean="0"/>
              <a:t>развити</a:t>
            </a:r>
            <a:r>
              <a:rPr lang="en-US" dirty="0" smtClean="0"/>
              <a:t> и </a:t>
            </a:r>
            <a:r>
              <a:rPr lang="en-US" dirty="0" err="1" smtClean="0"/>
              <a:t>унаприједити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en-US" dirty="0" err="1" smtClean="0"/>
              <a:t>Основ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одређивање</a:t>
            </a:r>
            <a:r>
              <a:rPr lang="en-US" dirty="0" smtClean="0"/>
              <a:t> </a:t>
            </a:r>
            <a:r>
              <a:rPr lang="en-US" dirty="0" err="1" smtClean="0"/>
              <a:t>ових</a:t>
            </a:r>
            <a:r>
              <a:rPr lang="en-US" dirty="0" smtClean="0"/>
              <a:t> </a:t>
            </a:r>
            <a:r>
              <a:rPr lang="en-US" dirty="0" err="1" smtClean="0"/>
              <a:t>циљева</a:t>
            </a:r>
            <a:r>
              <a:rPr lang="en-US" dirty="0" smtClean="0"/>
              <a:t> и </a:t>
            </a:r>
            <a:r>
              <a:rPr lang="en-US" dirty="0" err="1" smtClean="0"/>
              <a:t>исхода</a:t>
            </a:r>
            <a:r>
              <a:rPr lang="en-US" dirty="0" smtClean="0"/>
              <a:t> </a:t>
            </a:r>
            <a:r>
              <a:rPr lang="en-US" dirty="0" err="1" smtClean="0"/>
              <a:t>такође</a:t>
            </a:r>
            <a:r>
              <a:rPr lang="en-US" dirty="0" smtClean="0"/>
              <a:t> </a:t>
            </a:r>
            <a:r>
              <a:rPr lang="en-US" dirty="0" err="1" smtClean="0"/>
              <a:t>проналазимо</a:t>
            </a:r>
            <a:r>
              <a:rPr lang="en-US" dirty="0" smtClean="0"/>
              <a:t> у </a:t>
            </a:r>
            <a:r>
              <a:rPr lang="en-US" dirty="0" err="1" smtClean="0"/>
              <a:t>Наставном</a:t>
            </a:r>
            <a:r>
              <a:rPr lang="en-US" dirty="0" smtClean="0"/>
              <a:t> </a:t>
            </a:r>
            <a:r>
              <a:rPr lang="en-US" dirty="0" err="1" smtClean="0"/>
              <a:t>плану</a:t>
            </a:r>
            <a:r>
              <a:rPr lang="en-US" dirty="0" smtClean="0"/>
              <a:t> и </a:t>
            </a:r>
            <a:r>
              <a:rPr lang="en-US" dirty="0" err="1" smtClean="0"/>
              <a:t>програму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381000"/>
            <a:ext cx="8839200" cy="62484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/>
              <a:t>Непрецизни</a:t>
            </a:r>
            <a:r>
              <a:rPr lang="en-US" b="1" dirty="0" smtClean="0"/>
              <a:t> </a:t>
            </a:r>
            <a:r>
              <a:rPr lang="en-US" b="1" dirty="0" err="1" smtClean="0"/>
              <a:t>глаголи</a:t>
            </a:r>
            <a:r>
              <a:rPr lang="en-US" b="1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писање</a:t>
            </a:r>
            <a:r>
              <a:rPr lang="en-US" dirty="0" smtClean="0"/>
              <a:t> </a:t>
            </a:r>
            <a:r>
              <a:rPr lang="en-US" dirty="0" err="1" smtClean="0"/>
              <a:t>циљева</a:t>
            </a:r>
            <a:r>
              <a:rPr lang="en-US" dirty="0" smtClean="0"/>
              <a:t> :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sr-Cyrl-RS" dirty="0" smtClean="0"/>
              <a:t>  </a:t>
            </a:r>
            <a:r>
              <a:rPr lang="en-US" dirty="0" err="1" smtClean="0"/>
              <a:t>бити</a:t>
            </a:r>
            <a:r>
              <a:rPr lang="en-US" dirty="0" smtClean="0"/>
              <a:t> </a:t>
            </a:r>
            <a:r>
              <a:rPr lang="en-US" dirty="0" err="1" smtClean="0"/>
              <a:t>оспособљен</a:t>
            </a:r>
            <a:r>
              <a:rPr lang="en-US" dirty="0" smtClean="0"/>
              <a:t>, </a:t>
            </a:r>
            <a:r>
              <a:rPr lang="en-US" dirty="0" err="1" smtClean="0"/>
              <a:t>цијенити</a:t>
            </a:r>
            <a:r>
              <a:rPr lang="en-US" dirty="0" smtClean="0"/>
              <a:t>, </a:t>
            </a:r>
            <a:r>
              <a:rPr lang="en-US" dirty="0" err="1" smtClean="0"/>
              <a:t>имати</a:t>
            </a:r>
            <a:r>
              <a:rPr lang="en-US" dirty="0" smtClean="0"/>
              <a:t> </a:t>
            </a:r>
            <a:r>
              <a:rPr lang="en-US" dirty="0" err="1" smtClean="0"/>
              <a:t>знање</a:t>
            </a:r>
            <a:r>
              <a:rPr lang="en-US" dirty="0" smtClean="0"/>
              <a:t>, </a:t>
            </a:r>
            <a:r>
              <a:rPr lang="en-US" dirty="0" err="1" smtClean="0"/>
              <a:t>научити</a:t>
            </a:r>
            <a:r>
              <a:rPr lang="en-US" dirty="0" smtClean="0"/>
              <a:t>, </a:t>
            </a:r>
            <a:r>
              <a:rPr lang="en-US" dirty="0" err="1" smtClean="0"/>
              <a:t>освијестити</a:t>
            </a:r>
            <a:r>
              <a:rPr lang="en-US" dirty="0" smtClean="0"/>
              <a:t>, </a:t>
            </a:r>
            <a:r>
              <a:rPr lang="en-US" dirty="0" err="1" smtClean="0"/>
              <a:t>прикупити,познавати</a:t>
            </a:r>
            <a:r>
              <a:rPr lang="sr-Cyrl-RS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овладати</a:t>
            </a:r>
            <a:r>
              <a:rPr lang="en-US" dirty="0" smtClean="0"/>
              <a:t>, </a:t>
            </a:r>
            <a:r>
              <a:rPr lang="en-US" dirty="0" err="1" smtClean="0"/>
              <a:t>разумјети</a:t>
            </a:r>
            <a:r>
              <a:rPr lang="en-US" dirty="0" smtClean="0"/>
              <a:t>, </a:t>
            </a:r>
            <a:r>
              <a:rPr lang="en-US" dirty="0" err="1" smtClean="0"/>
              <a:t>схватити</a:t>
            </a:r>
            <a:r>
              <a:rPr lang="en-US" dirty="0" smtClean="0"/>
              <a:t>, </a:t>
            </a:r>
            <a:r>
              <a:rPr lang="en-US" dirty="0" err="1" smtClean="0"/>
              <a:t>развити</a:t>
            </a:r>
            <a:r>
              <a:rPr lang="en-US" dirty="0" smtClean="0"/>
              <a:t> </a:t>
            </a:r>
            <a:r>
              <a:rPr lang="en-US" dirty="0" err="1" smtClean="0"/>
              <a:t>потребе</a:t>
            </a:r>
            <a:r>
              <a:rPr lang="en-US" dirty="0" smtClean="0"/>
              <a:t>, </a:t>
            </a:r>
            <a:r>
              <a:rPr lang="en-US" dirty="0" err="1" smtClean="0"/>
              <a:t>упознати</a:t>
            </a:r>
            <a:r>
              <a:rPr lang="en-US" dirty="0" smtClean="0"/>
              <a:t>, </a:t>
            </a:r>
            <a:r>
              <a:rPr lang="en-US" dirty="0" err="1" smtClean="0"/>
              <a:t>запамтити</a:t>
            </a:r>
            <a:r>
              <a:rPr lang="en-US" dirty="0" smtClean="0"/>
              <a:t>, </a:t>
            </a:r>
            <a:r>
              <a:rPr lang="en-US" dirty="0" err="1" smtClean="0"/>
              <a:t>знати</a:t>
            </a:r>
            <a:r>
              <a:rPr lang="en-US" dirty="0" smtClean="0"/>
              <a:t>, </a:t>
            </a:r>
            <a:r>
              <a:rPr lang="en-US" dirty="0" err="1" smtClean="0"/>
              <a:t>усвојити</a:t>
            </a:r>
            <a:r>
              <a:rPr lang="en-US" dirty="0" smtClean="0"/>
              <a:t>,</a:t>
            </a:r>
            <a:endParaRPr lang="sr-Cyrl-RS" dirty="0" smtClean="0"/>
          </a:p>
          <a:p>
            <a:pPr>
              <a:buNone/>
            </a:pPr>
            <a:endParaRPr lang="en-US" dirty="0" smtClean="0"/>
          </a:p>
          <a:p>
            <a:r>
              <a:rPr lang="en-US" b="1" dirty="0" err="1" smtClean="0"/>
              <a:t>Активни</a:t>
            </a:r>
            <a:r>
              <a:rPr lang="en-US" b="1" dirty="0" smtClean="0"/>
              <a:t> </a:t>
            </a:r>
            <a:r>
              <a:rPr lang="en-US" b="1" dirty="0" err="1" smtClean="0"/>
              <a:t>глаголи</a:t>
            </a:r>
            <a:r>
              <a:rPr lang="en-US" b="1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писање</a:t>
            </a:r>
            <a:r>
              <a:rPr lang="en-US" dirty="0" smtClean="0"/>
              <a:t> </a:t>
            </a:r>
            <a:r>
              <a:rPr lang="en-US" dirty="0" err="1" smtClean="0"/>
              <a:t>исхода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sr-Cyrl-RS" dirty="0" smtClean="0"/>
              <a:t> </a:t>
            </a:r>
            <a:r>
              <a:rPr lang="en-US" dirty="0" err="1" smtClean="0"/>
              <a:t>објаснити</a:t>
            </a:r>
            <a:r>
              <a:rPr lang="en-US" dirty="0" smtClean="0"/>
              <a:t>, </a:t>
            </a:r>
            <a:r>
              <a:rPr lang="en-US" dirty="0" err="1" smtClean="0"/>
              <a:t>израдити</a:t>
            </a:r>
            <a:r>
              <a:rPr lang="en-US" dirty="0" smtClean="0"/>
              <a:t>, </a:t>
            </a:r>
            <a:r>
              <a:rPr lang="en-US" dirty="0" err="1" smtClean="0"/>
              <a:t>тумачити</a:t>
            </a:r>
            <a:r>
              <a:rPr lang="en-US" dirty="0" smtClean="0"/>
              <a:t>, </a:t>
            </a:r>
            <a:r>
              <a:rPr lang="en-US" dirty="0" err="1" smtClean="0"/>
              <a:t>описати</a:t>
            </a:r>
            <a:r>
              <a:rPr lang="en-US" dirty="0" smtClean="0"/>
              <a:t>, </a:t>
            </a:r>
            <a:r>
              <a:rPr lang="en-US" dirty="0" err="1" smtClean="0"/>
              <a:t>уочити</a:t>
            </a:r>
            <a:r>
              <a:rPr lang="en-US" dirty="0" smtClean="0"/>
              <a:t>, </a:t>
            </a:r>
            <a:r>
              <a:rPr lang="en-US" dirty="0" err="1" smtClean="0"/>
              <a:t>ријешити</a:t>
            </a:r>
            <a:r>
              <a:rPr lang="en-US" dirty="0" smtClean="0"/>
              <a:t>, </a:t>
            </a:r>
            <a:r>
              <a:rPr lang="en-US" dirty="0" err="1" smtClean="0"/>
              <a:t>класификовати</a:t>
            </a:r>
            <a:r>
              <a:rPr lang="en-US" dirty="0" smtClean="0"/>
              <a:t>, </a:t>
            </a:r>
            <a:r>
              <a:rPr lang="en-US" dirty="0" err="1" smtClean="0"/>
              <a:t>приказати</a:t>
            </a:r>
            <a:r>
              <a:rPr lang="en-US" dirty="0" smtClean="0"/>
              <a:t>, </a:t>
            </a:r>
            <a:r>
              <a:rPr lang="en-US" dirty="0" err="1" smtClean="0"/>
              <a:t>протумачити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sr-Cyrl-RS" dirty="0" smtClean="0"/>
              <a:t> </a:t>
            </a:r>
            <a:r>
              <a:rPr lang="en-US" dirty="0" err="1" smtClean="0"/>
              <a:t>примијенити</a:t>
            </a:r>
            <a:r>
              <a:rPr lang="en-US" dirty="0" smtClean="0"/>
              <a:t>, </a:t>
            </a:r>
            <a:r>
              <a:rPr lang="en-US" dirty="0" err="1" smtClean="0"/>
              <a:t>разликовати</a:t>
            </a:r>
            <a:r>
              <a:rPr lang="en-US" dirty="0" smtClean="0"/>
              <a:t>, </a:t>
            </a:r>
            <a:r>
              <a:rPr lang="en-US" dirty="0" err="1" smtClean="0"/>
              <a:t>препознати</a:t>
            </a:r>
            <a:r>
              <a:rPr lang="en-US" dirty="0" smtClean="0"/>
              <a:t>, </a:t>
            </a:r>
            <a:r>
              <a:rPr lang="en-US" dirty="0" err="1" smtClean="0"/>
              <a:t>провести</a:t>
            </a:r>
            <a:r>
              <a:rPr lang="en-US" dirty="0" smtClean="0"/>
              <a:t>, </a:t>
            </a:r>
            <a:r>
              <a:rPr lang="en-US" dirty="0" err="1" smtClean="0"/>
              <a:t>интерпретирати</a:t>
            </a:r>
            <a:r>
              <a:rPr lang="en-US" dirty="0" smtClean="0"/>
              <a:t>, </a:t>
            </a:r>
            <a:r>
              <a:rPr lang="en-US" dirty="0" err="1" smtClean="0"/>
              <a:t>учествовати</a:t>
            </a:r>
            <a:r>
              <a:rPr lang="en-US" dirty="0" smtClean="0"/>
              <a:t>, </a:t>
            </a:r>
            <a:r>
              <a:rPr lang="en-US" dirty="0" err="1" smtClean="0"/>
              <a:t>креирати</a:t>
            </a:r>
            <a:r>
              <a:rPr lang="en-US" dirty="0" smtClean="0"/>
              <a:t>, </a:t>
            </a:r>
            <a:r>
              <a:rPr lang="en-US" dirty="0" err="1" smtClean="0"/>
              <a:t>писати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sr-Cyrl-RS" dirty="0" smtClean="0"/>
              <a:t> </a:t>
            </a:r>
            <a:r>
              <a:rPr lang="en-US" dirty="0" err="1" smtClean="0"/>
              <a:t>саставити</a:t>
            </a:r>
            <a:r>
              <a:rPr lang="en-US" dirty="0" smtClean="0"/>
              <a:t> </a:t>
            </a:r>
            <a:r>
              <a:rPr lang="en-US" dirty="0" err="1" smtClean="0"/>
              <a:t>допис</a:t>
            </a:r>
            <a:r>
              <a:rPr lang="en-US" dirty="0" smtClean="0"/>
              <a:t> и </a:t>
            </a:r>
            <a:r>
              <a:rPr lang="en-US" dirty="0" err="1" smtClean="0"/>
              <a:t>план</a:t>
            </a:r>
            <a:r>
              <a:rPr lang="en-US" dirty="0" smtClean="0"/>
              <a:t>, </a:t>
            </a:r>
            <a:r>
              <a:rPr lang="en-US" dirty="0" err="1" smtClean="0"/>
              <a:t>сагледати</a:t>
            </a:r>
            <a:r>
              <a:rPr lang="en-US" dirty="0" smtClean="0"/>
              <a:t> </a:t>
            </a:r>
            <a:r>
              <a:rPr lang="en-US" dirty="0" err="1" smtClean="0"/>
              <a:t>стратегију</a:t>
            </a:r>
            <a:r>
              <a:rPr lang="en-US" dirty="0" smtClean="0"/>
              <a:t>, </a:t>
            </a:r>
            <a:r>
              <a:rPr lang="en-US" dirty="0" err="1" smtClean="0"/>
              <a:t>анализирати</a:t>
            </a:r>
            <a:r>
              <a:rPr lang="en-US" dirty="0" smtClean="0"/>
              <a:t>, </a:t>
            </a:r>
            <a:r>
              <a:rPr lang="en-US" dirty="0" err="1" smtClean="0"/>
              <a:t>одабрати</a:t>
            </a:r>
            <a:r>
              <a:rPr lang="en-US" dirty="0" smtClean="0"/>
              <a:t>,</a:t>
            </a:r>
            <a:r>
              <a:rPr lang="sr-Cyrl-RS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предложити</a:t>
            </a:r>
            <a:r>
              <a:rPr lang="en-US" dirty="0" smtClean="0"/>
              <a:t>, </a:t>
            </a:r>
            <a:r>
              <a:rPr lang="en-US" dirty="0" err="1" smtClean="0"/>
              <a:t>развити</a:t>
            </a:r>
            <a:r>
              <a:rPr lang="en-US" dirty="0" smtClean="0"/>
              <a:t>, </a:t>
            </a:r>
            <a:r>
              <a:rPr lang="en-US" dirty="0" err="1" smtClean="0"/>
              <a:t>припремити</a:t>
            </a:r>
            <a:r>
              <a:rPr lang="en-US" dirty="0" smtClean="0"/>
              <a:t>, </a:t>
            </a:r>
            <a:r>
              <a:rPr lang="en-US" dirty="0" err="1" smtClean="0"/>
              <a:t>аргументовати</a:t>
            </a:r>
            <a:r>
              <a:rPr lang="en-US" dirty="0" smtClean="0"/>
              <a:t>, </a:t>
            </a:r>
            <a:r>
              <a:rPr lang="en-US" dirty="0" err="1" smtClean="0"/>
              <a:t>презентовати</a:t>
            </a:r>
            <a:r>
              <a:rPr lang="en-US" dirty="0" smtClean="0"/>
              <a:t>, </a:t>
            </a:r>
            <a:r>
              <a:rPr lang="en-US" dirty="0" err="1" smtClean="0"/>
              <a:t>ускладити</a:t>
            </a:r>
            <a:r>
              <a:rPr lang="en-US" dirty="0" smtClean="0"/>
              <a:t>, </a:t>
            </a:r>
            <a:r>
              <a:rPr lang="en-US" dirty="0" err="1" smtClean="0"/>
              <a:t>предвидјети</a:t>
            </a:r>
            <a:r>
              <a:rPr lang="en-US" dirty="0" smtClean="0"/>
              <a:t>,</a:t>
            </a:r>
            <a:r>
              <a:rPr lang="sr-Cyrl-RS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упоредити</a:t>
            </a:r>
            <a:r>
              <a:rPr lang="en-US" dirty="0" smtClean="0"/>
              <a:t>, </a:t>
            </a:r>
            <a:r>
              <a:rPr lang="en-US" dirty="0" err="1" smtClean="0"/>
              <a:t>дефинисати</a:t>
            </a:r>
            <a:r>
              <a:rPr lang="en-US" dirty="0" smtClean="0"/>
              <a:t>, </a:t>
            </a:r>
            <a:r>
              <a:rPr lang="en-US" dirty="0" err="1" smtClean="0"/>
              <a:t>вредновати</a:t>
            </a:r>
            <a:r>
              <a:rPr lang="en-US" dirty="0" smtClean="0"/>
              <a:t>, </a:t>
            </a:r>
            <a:r>
              <a:rPr lang="en-US" dirty="0" err="1" smtClean="0"/>
              <a:t>спознати</a:t>
            </a:r>
            <a:r>
              <a:rPr lang="en-US" dirty="0" smtClean="0"/>
              <a:t>, </a:t>
            </a:r>
            <a:r>
              <a:rPr lang="en-US" dirty="0" err="1" smtClean="0"/>
              <a:t>користити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88091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Краткорочним</a:t>
            </a:r>
            <a:r>
              <a:rPr lang="en-US" b="1" dirty="0" smtClean="0"/>
              <a:t> </a:t>
            </a:r>
            <a:r>
              <a:rPr lang="en-US" b="1" dirty="0" err="1" smtClean="0"/>
              <a:t>циљевима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бавимо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дневном</a:t>
            </a:r>
            <a:r>
              <a:rPr lang="en-US" dirty="0" smtClean="0"/>
              <a:t> </a:t>
            </a:r>
            <a:r>
              <a:rPr lang="en-US" dirty="0" err="1" smtClean="0"/>
              <a:t>нивоу</a:t>
            </a:r>
            <a:r>
              <a:rPr lang="en-US" dirty="0" smtClean="0"/>
              <a:t> и </a:t>
            </a:r>
            <a:r>
              <a:rPr lang="en-US" dirty="0" err="1" smtClean="0"/>
              <a:t>дефинишемо</a:t>
            </a:r>
            <a:r>
              <a:rPr lang="en-US" dirty="0" smtClean="0"/>
              <a:t> </a:t>
            </a:r>
            <a:r>
              <a:rPr lang="en-US" dirty="0" err="1" smtClean="0"/>
              <a:t>их</a:t>
            </a:r>
            <a:r>
              <a:rPr lang="en-US" dirty="0" smtClean="0"/>
              <a:t> у </a:t>
            </a:r>
            <a:r>
              <a:rPr lang="en-US" dirty="0" err="1" smtClean="0"/>
              <a:t>својим</a:t>
            </a:r>
            <a:r>
              <a:rPr lang="en-US" dirty="0" smtClean="0"/>
              <a:t> </a:t>
            </a:r>
            <a:r>
              <a:rPr lang="en-US" dirty="0" err="1" smtClean="0"/>
              <a:t>припремама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en-US" dirty="0" err="1" smtClean="0"/>
              <a:t>Краткорочни</a:t>
            </a:r>
            <a:r>
              <a:rPr lang="en-US" dirty="0" smtClean="0"/>
              <a:t> </a:t>
            </a:r>
            <a:r>
              <a:rPr lang="en-US" dirty="0" err="1" smtClean="0"/>
              <a:t>циљеви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„</a:t>
            </a:r>
            <a:r>
              <a:rPr lang="en-US" dirty="0" err="1" smtClean="0"/>
              <a:t>алати</a:t>
            </a:r>
            <a:r>
              <a:rPr lang="en-US" dirty="0" smtClean="0"/>
              <a:t>“, „</a:t>
            </a:r>
            <a:r>
              <a:rPr lang="en-US" dirty="0" err="1" smtClean="0"/>
              <a:t>стратегије</a:t>
            </a:r>
            <a:r>
              <a:rPr lang="en-US" dirty="0" smtClean="0"/>
              <a:t>“ </a:t>
            </a:r>
            <a:r>
              <a:rPr lang="en-US" dirty="0" err="1" smtClean="0"/>
              <a:t>или</a:t>
            </a:r>
            <a:r>
              <a:rPr lang="en-US" dirty="0" smtClean="0"/>
              <a:t> „</a:t>
            </a:r>
            <a:r>
              <a:rPr lang="en-US" dirty="0" err="1" smtClean="0"/>
              <a:t>средства</a:t>
            </a:r>
            <a:r>
              <a:rPr lang="en-US" dirty="0" smtClean="0"/>
              <a:t>“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остваривање</a:t>
            </a:r>
            <a:r>
              <a:rPr lang="en-US" dirty="0" smtClean="0"/>
              <a:t> </a:t>
            </a:r>
            <a:r>
              <a:rPr lang="en-US" dirty="0" err="1" smtClean="0"/>
              <a:t>средњорочних</a:t>
            </a:r>
            <a:r>
              <a:rPr lang="en-US" dirty="0" smtClean="0"/>
              <a:t>, а </a:t>
            </a:r>
            <a:r>
              <a:rPr lang="en-US" dirty="0" err="1" smtClean="0"/>
              <a:t>затим</a:t>
            </a:r>
            <a:r>
              <a:rPr lang="en-US" dirty="0" smtClean="0"/>
              <a:t> и </a:t>
            </a:r>
            <a:r>
              <a:rPr lang="en-US" dirty="0" err="1" smtClean="0"/>
              <a:t>дугорочних</a:t>
            </a:r>
            <a:r>
              <a:rPr lang="en-US" dirty="0" smtClean="0"/>
              <a:t> </a:t>
            </a:r>
            <a:r>
              <a:rPr lang="en-US" dirty="0" err="1" smtClean="0"/>
              <a:t>циљева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en-US" dirty="0" err="1" smtClean="0"/>
              <a:t>Означавају</a:t>
            </a:r>
            <a:r>
              <a:rPr lang="en-US" dirty="0" smtClean="0"/>
              <a:t> </a:t>
            </a:r>
            <a:r>
              <a:rPr lang="en-US" dirty="0" err="1" smtClean="0"/>
              <a:t>конкретан</a:t>
            </a:r>
            <a:r>
              <a:rPr lang="en-US" dirty="0" smtClean="0"/>
              <a:t> </a:t>
            </a:r>
            <a:r>
              <a:rPr lang="en-US" dirty="0" err="1" smtClean="0"/>
              <a:t>резултат</a:t>
            </a:r>
            <a:r>
              <a:rPr lang="en-US" dirty="0" smtClean="0"/>
              <a:t> и </a:t>
            </a:r>
            <a:r>
              <a:rPr lang="en-US" dirty="0" err="1" smtClean="0"/>
              <a:t>успјех</a:t>
            </a:r>
            <a:r>
              <a:rPr lang="en-US" dirty="0" smtClean="0"/>
              <a:t>, а у </a:t>
            </a:r>
            <a:r>
              <a:rPr lang="en-US" dirty="0" err="1" smtClean="0"/>
              <a:t>контексту</a:t>
            </a:r>
            <a:r>
              <a:rPr lang="en-US" dirty="0" smtClean="0"/>
              <a:t> </a:t>
            </a:r>
            <a:r>
              <a:rPr lang="en-US" dirty="0" err="1" smtClean="0"/>
              <a:t>нашег</a:t>
            </a:r>
            <a:r>
              <a:rPr lang="en-US" dirty="0" smtClean="0"/>
              <a:t> </a:t>
            </a:r>
            <a:r>
              <a:rPr lang="en-US" dirty="0" err="1" smtClean="0"/>
              <a:t>образовног</a:t>
            </a:r>
            <a:r>
              <a:rPr lang="en-US" dirty="0" smtClean="0"/>
              <a:t> </a:t>
            </a:r>
            <a:r>
              <a:rPr lang="en-US" dirty="0" err="1" smtClean="0"/>
              <a:t>система</a:t>
            </a:r>
            <a:r>
              <a:rPr lang="en-US" dirty="0" smtClean="0"/>
              <a:t> </a:t>
            </a:r>
            <a:r>
              <a:rPr lang="en-US" dirty="0" err="1" smtClean="0"/>
              <a:t>то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очекивани</a:t>
            </a:r>
            <a:r>
              <a:rPr lang="en-US" dirty="0" smtClean="0"/>
              <a:t> </a:t>
            </a:r>
            <a:r>
              <a:rPr lang="en-US" dirty="0" err="1" smtClean="0"/>
              <a:t>исходи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64291"/>
          </a:xfrm>
        </p:spPr>
        <p:txBody>
          <a:bodyPr/>
          <a:lstStyle/>
          <a:p>
            <a:pPr>
              <a:buNone/>
            </a:pPr>
            <a:r>
              <a:rPr lang="sr-Cyrl-RS" dirty="0" err="1" smtClean="0"/>
              <a:t>И</a:t>
            </a:r>
            <a:r>
              <a:rPr lang="en-US" dirty="0" err="1" smtClean="0"/>
              <a:t>сходи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 </a:t>
            </a:r>
            <a:r>
              <a:rPr lang="en-US" dirty="0" err="1" smtClean="0"/>
              <a:t>имају</a:t>
            </a:r>
            <a:r>
              <a:rPr lang="en-US" dirty="0" smtClean="0"/>
              <a:t> </a:t>
            </a:r>
            <a:r>
              <a:rPr lang="en-US" b="1" dirty="0" smtClean="0"/>
              <a:t>5 </a:t>
            </a:r>
            <a:r>
              <a:rPr lang="en-US" b="1" dirty="0" err="1" smtClean="0"/>
              <a:t>обиљежја</a:t>
            </a:r>
            <a:r>
              <a:rPr lang="en-US" b="1" dirty="0" smtClean="0"/>
              <a:t> </a:t>
            </a:r>
            <a:r>
              <a:rPr lang="en-US" dirty="0" smtClean="0"/>
              <a:t>:</a:t>
            </a:r>
            <a:endParaRPr lang="sr-Cyrl-RS" dirty="0" smtClean="0"/>
          </a:p>
          <a:p>
            <a:pPr>
              <a:buNone/>
            </a:pPr>
            <a:endParaRPr lang="en-US" dirty="0" smtClean="0"/>
          </a:p>
          <a:p>
            <a:r>
              <a:rPr lang="sr-Cyrl-RS" dirty="0" smtClean="0"/>
              <a:t> </a:t>
            </a:r>
            <a:r>
              <a:rPr lang="en-US" dirty="0" err="1" smtClean="0"/>
              <a:t>субјект</a:t>
            </a:r>
            <a:r>
              <a:rPr lang="sr-Cyrl-RS" dirty="0" smtClean="0"/>
              <a:t>,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активност</a:t>
            </a:r>
            <a:r>
              <a:rPr lang="en-US" dirty="0" smtClean="0"/>
              <a:t>,</a:t>
            </a:r>
          </a:p>
          <a:p>
            <a:r>
              <a:rPr lang="sr-Cyrl-RS" dirty="0" smtClean="0"/>
              <a:t> </a:t>
            </a:r>
            <a:r>
              <a:rPr lang="en-US" dirty="0" err="1" smtClean="0"/>
              <a:t>контекст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односи</a:t>
            </a:r>
            <a:r>
              <a:rPr lang="en-US" dirty="0" smtClean="0"/>
              <a:t> </a:t>
            </a:r>
            <a:r>
              <a:rPr lang="en-US" dirty="0" err="1" smtClean="0"/>
              <a:t>активност</a:t>
            </a:r>
            <a:r>
              <a:rPr lang="en-US" dirty="0" smtClean="0"/>
              <a:t>,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услови</a:t>
            </a:r>
            <a:r>
              <a:rPr lang="en-US" dirty="0" smtClean="0"/>
              <a:t> и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критериј</a:t>
            </a:r>
            <a:r>
              <a:rPr lang="en-US" dirty="0" smtClean="0"/>
              <a:t> (</a:t>
            </a:r>
            <a:r>
              <a:rPr lang="en-US" dirty="0" err="1" smtClean="0"/>
              <a:t>како</a:t>
            </a:r>
            <a:r>
              <a:rPr lang="en-US" dirty="0" smtClean="0"/>
              <a:t>?),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err="1" smtClean="0"/>
              <a:t>И</a:t>
            </a:r>
            <a:r>
              <a:rPr lang="en-US" dirty="0" err="1" smtClean="0"/>
              <a:t>сходи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 </a:t>
            </a:r>
            <a:r>
              <a:rPr lang="en-US" dirty="0" err="1" smtClean="0"/>
              <a:t>морају</a:t>
            </a:r>
            <a:r>
              <a:rPr lang="en-US" dirty="0" smtClean="0"/>
              <a:t> </a:t>
            </a:r>
            <a:r>
              <a:rPr lang="en-US" dirty="0" err="1" smtClean="0"/>
              <a:t>бити</a:t>
            </a:r>
            <a:r>
              <a:rPr lang="en-US" dirty="0" smtClean="0"/>
              <a:t> </a:t>
            </a:r>
            <a:r>
              <a:rPr lang="en-US" b="1" dirty="0" smtClean="0"/>
              <a:t>СМАРТ</a:t>
            </a:r>
            <a:endParaRPr lang="sr-Cyrl-RS" b="1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Конкретни</a:t>
            </a:r>
            <a:r>
              <a:rPr lang="en-US" dirty="0" smtClean="0"/>
              <a:t> (</a:t>
            </a:r>
            <a:r>
              <a:rPr lang="en-US" i="1" dirty="0" smtClean="0"/>
              <a:t>Specific</a:t>
            </a:r>
            <a:r>
              <a:rPr lang="en-US" dirty="0" smtClean="0"/>
              <a:t>)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Мјерљиви</a:t>
            </a:r>
            <a:r>
              <a:rPr lang="en-US" dirty="0" smtClean="0"/>
              <a:t> (</a:t>
            </a:r>
            <a:r>
              <a:rPr lang="en-US" i="1" dirty="0" err="1" smtClean="0"/>
              <a:t>Мeasurable</a:t>
            </a:r>
            <a:r>
              <a:rPr lang="en-US" dirty="0" smtClean="0"/>
              <a:t>)</a:t>
            </a:r>
          </a:p>
          <a:p>
            <a:r>
              <a:rPr lang="sr-Cyrl-RS" dirty="0" smtClean="0"/>
              <a:t> </a:t>
            </a:r>
            <a:r>
              <a:rPr lang="en-US" dirty="0" err="1" smtClean="0"/>
              <a:t>Договорени</a:t>
            </a:r>
            <a:r>
              <a:rPr lang="en-US" dirty="0" smtClean="0"/>
              <a:t> (</a:t>
            </a:r>
            <a:r>
              <a:rPr lang="en-US" i="1" dirty="0" err="1" smtClean="0"/>
              <a:t>Аgreed</a:t>
            </a:r>
            <a:r>
              <a:rPr lang="en-US" dirty="0" smtClean="0"/>
              <a:t>)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Сврсисходни</a:t>
            </a:r>
            <a:r>
              <a:rPr lang="en-US" dirty="0" smtClean="0"/>
              <a:t> (</a:t>
            </a:r>
            <a:r>
              <a:rPr lang="en-US" i="1" dirty="0" smtClean="0"/>
              <a:t>Relevant</a:t>
            </a:r>
            <a:r>
              <a:rPr lang="en-US" dirty="0" smtClean="0"/>
              <a:t>)</a:t>
            </a:r>
          </a:p>
          <a:p>
            <a:r>
              <a:rPr lang="en-US" dirty="0" smtClean="0"/>
              <a:t>  </a:t>
            </a:r>
            <a:r>
              <a:rPr lang="en-US" dirty="0" err="1" smtClean="0"/>
              <a:t>Правовремени</a:t>
            </a:r>
            <a:r>
              <a:rPr lang="en-US" dirty="0" smtClean="0"/>
              <a:t> (</a:t>
            </a:r>
            <a:r>
              <a:rPr lang="en-US" i="1" dirty="0" smtClean="0"/>
              <a:t>Timely</a:t>
            </a:r>
            <a:r>
              <a:rPr lang="en-US" dirty="0" smtClean="0"/>
              <a:t>)</a:t>
            </a:r>
            <a:r>
              <a:rPr lang="en-US" b="1" dirty="0" smtClean="0"/>
              <a:t>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940491"/>
          </a:xfrm>
        </p:spPr>
        <p:txBody>
          <a:bodyPr/>
          <a:lstStyle/>
          <a:p>
            <a:pPr>
              <a:buNone/>
            </a:pPr>
            <a:r>
              <a:rPr lang="sr-Cyrl-RS" b="1" dirty="0" smtClean="0"/>
              <a:t>   </a:t>
            </a:r>
            <a:r>
              <a:rPr lang="en-US" b="1" dirty="0" err="1" smtClean="0"/>
              <a:t>Структура</a:t>
            </a:r>
            <a:r>
              <a:rPr lang="en-US" b="1" dirty="0" smtClean="0"/>
              <a:t> </a:t>
            </a:r>
            <a:r>
              <a:rPr lang="en-US" b="1" dirty="0" err="1" smtClean="0"/>
              <a:t>исхода</a:t>
            </a:r>
            <a:r>
              <a:rPr lang="en-US" b="1" dirty="0" smtClean="0"/>
              <a:t> </a:t>
            </a:r>
            <a:r>
              <a:rPr lang="en-US" b="1" dirty="0" err="1" smtClean="0"/>
              <a:t>учења</a:t>
            </a:r>
            <a:r>
              <a:rPr lang="en-US" b="1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једнака</a:t>
            </a:r>
            <a:r>
              <a:rPr lang="en-US" dirty="0" smtClean="0"/>
              <a:t> </a:t>
            </a:r>
            <a:r>
              <a:rPr lang="en-US" dirty="0" err="1" smtClean="0"/>
              <a:t>без</a:t>
            </a:r>
            <a:r>
              <a:rPr lang="en-US" dirty="0" smtClean="0"/>
              <a:t> </a:t>
            </a:r>
            <a:r>
              <a:rPr lang="en-US" dirty="0" err="1" smtClean="0"/>
              <a:t>обзира</a:t>
            </a:r>
            <a:r>
              <a:rPr lang="en-US" dirty="0" smtClean="0"/>
              <a:t> о </a:t>
            </a:r>
            <a:r>
              <a:rPr lang="en-US" dirty="0" err="1" smtClean="0"/>
              <a:t>којем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нивоу</a:t>
            </a:r>
            <a:r>
              <a:rPr lang="en-US" dirty="0" smtClean="0"/>
              <a:t> </a:t>
            </a:r>
            <a:r>
              <a:rPr lang="en-US" dirty="0" err="1" smtClean="0"/>
              <a:t>хијерархије</a:t>
            </a:r>
            <a:r>
              <a:rPr lang="en-US" dirty="0" smtClean="0"/>
              <a:t> </a:t>
            </a:r>
            <a:r>
              <a:rPr lang="en-US" dirty="0" err="1" smtClean="0"/>
              <a:t>исхода</a:t>
            </a:r>
            <a:r>
              <a:rPr lang="en-US" dirty="0" smtClean="0"/>
              <a:t> </a:t>
            </a:r>
            <a:r>
              <a:rPr lang="en-US" dirty="0" err="1" smtClean="0"/>
              <a:t>радило</a:t>
            </a:r>
            <a:r>
              <a:rPr lang="en-US" dirty="0" smtClean="0"/>
              <a:t>:</a:t>
            </a:r>
            <a:endParaRPr lang="sr-Cyrl-R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Глагол</a:t>
            </a:r>
            <a:r>
              <a:rPr lang="en-US" dirty="0" smtClean="0"/>
              <a:t> </a:t>
            </a:r>
            <a:r>
              <a:rPr lang="en-US" dirty="0" err="1" smtClean="0"/>
              <a:t>приказује</a:t>
            </a:r>
            <a:r>
              <a:rPr lang="en-US" dirty="0" smtClean="0"/>
              <a:t> </a:t>
            </a:r>
            <a:r>
              <a:rPr lang="en-US" dirty="0" err="1" smtClean="0"/>
              <a:t>активност</a:t>
            </a:r>
            <a:r>
              <a:rPr lang="en-US" dirty="0" smtClean="0"/>
              <a:t> </a:t>
            </a:r>
            <a:r>
              <a:rPr lang="en-US" dirty="0" err="1" smtClean="0"/>
              <a:t>која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проводи</a:t>
            </a:r>
            <a:r>
              <a:rPr lang="en-US" dirty="0" smtClean="0"/>
              <a:t> у </a:t>
            </a:r>
            <a:r>
              <a:rPr lang="en-US" dirty="0" err="1" smtClean="0"/>
              <a:t>односу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садржај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Активности</a:t>
            </a:r>
            <a:r>
              <a:rPr lang="en-US" dirty="0" smtClean="0"/>
              <a:t> </a:t>
            </a:r>
            <a:r>
              <a:rPr lang="en-US" dirty="0" err="1" smtClean="0"/>
              <a:t>могу</a:t>
            </a:r>
            <a:r>
              <a:rPr lang="en-US" dirty="0" smtClean="0"/>
              <a:t> </a:t>
            </a:r>
            <a:r>
              <a:rPr lang="en-US" dirty="0" err="1" smtClean="0"/>
              <a:t>бити</a:t>
            </a:r>
            <a:r>
              <a:rPr lang="en-US" dirty="0" smtClean="0"/>
              <a:t>: </a:t>
            </a:r>
            <a:r>
              <a:rPr lang="sr-Cyrl-RS" dirty="0" smtClean="0"/>
              <a:t>к</a:t>
            </a:r>
            <a:r>
              <a:rPr lang="en-US" dirty="0" err="1" smtClean="0"/>
              <a:t>огнитивне</a:t>
            </a:r>
            <a:r>
              <a:rPr lang="en-US" dirty="0" smtClean="0"/>
              <a:t>,  </a:t>
            </a:r>
            <a:r>
              <a:rPr lang="en-US" dirty="0" err="1" smtClean="0"/>
              <a:t>афективне</a:t>
            </a:r>
            <a:r>
              <a:rPr lang="en-US" dirty="0" smtClean="0"/>
              <a:t> и </a:t>
            </a:r>
            <a:r>
              <a:rPr lang="en-US" dirty="0" err="1" smtClean="0"/>
              <a:t>психомоторне</a:t>
            </a:r>
            <a:r>
              <a:rPr lang="en-US" dirty="0" smtClean="0"/>
              <a:t> </a:t>
            </a:r>
            <a:r>
              <a:rPr lang="en-US" dirty="0" err="1" smtClean="0"/>
              <a:t>вјештине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838201"/>
          <a:ext cx="9144000" cy="6294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685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Нивои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Глаголи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којима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описује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очекиванo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извoђење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1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ПАМЋЕЊЕ (ЗНАЊЕ) –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могућност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репродукције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наученог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у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изворном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облику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набројати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препознати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 baseline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поредати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поновити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именовати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испричати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запамтити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извијестити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дефинисати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,…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РАЗУМИЈЕВАЊЕ –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уочавање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повезивање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главних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идеја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описивање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тока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догађаја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процеса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препознати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издвојити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класификовати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 baseline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сажети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преобликовати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изразити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 baseline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објаснити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расправљати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идентификовати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ПРИМЈЕНА –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рјешавање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проблема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у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новој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ситуацији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примјеном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стеченог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знања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правила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начин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примијенити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изабрати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превести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употријебити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извести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ријешити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приказати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испланирати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протумачити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илустровати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вјежбати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 АНАЛИЗА – 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рашчлањивање информација како би се утврдили узроци и посљедице, извели докази и закључци и подржале генерализације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рашчланити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упоредити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разликовати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 baseline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испитати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прорачунати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провјерити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 baseline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преиспитати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ријешити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расправљати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0197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 СИНТЕЗА – 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могућност стварања нових идеја, рјешења, синтеза битнога, уочавање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нових образаца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преуредити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ускладити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скупити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конструисати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предложити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планирати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 baseline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организовати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развити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формулисати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 baseline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предложити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креирати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саставити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повезати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158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 ЕВАЛУАЦИЈА –</a:t>
                      </a:r>
                      <a:r>
                        <a:rPr lang="en-US" sz="1600" b="1" dirty="0">
                          <a:latin typeface="CenturyGothic-Bold"/>
                          <a:ea typeface="Calibri"/>
                          <a:cs typeface="CenturyGothic-Bold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могућност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вредновања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критичког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односа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према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чињеницама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могућност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процјене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ваљаности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идеја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и/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уратка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утврдити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заступати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мишљење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изабрати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опцију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подупријети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вредновати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обранити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став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просудити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аргументирати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рангирати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предвидјети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одредити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приоритет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 smtClean="0"/>
              <a:t>КОГНИТИВНО ПОДРУЧЈЕ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533400"/>
          <a:ext cx="9296400" cy="6153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8200"/>
                <a:gridCol w="4648200"/>
              </a:tblGrid>
              <a:tr h="696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Нивои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Глаголи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којима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описује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очекивано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извођење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46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ПРИХВАТАЊЕ –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пажљиво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праћење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наставе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увиђање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важности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учења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осјетљивост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социјалне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проблеме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прихваћање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различитости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толеранција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питати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изабрати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описати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слиједити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препознати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именовати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употријебити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одабрати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идентификовати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указати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изабрати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одговорити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користити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6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РЕАГОВАЊЕ –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извршавање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обвеза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поштовање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школских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правила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помагање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другима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добровољно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јављање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задатке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занимање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предмете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појаве,учествовање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у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разредној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дискусији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одговорити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помоћи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сложити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поздравити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расправити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прочитати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извијестити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рећи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написати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извести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означити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изводити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представити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читати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издвојити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764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УСВАЈАЊЕ ВРИЈЕДНОСТИ –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прихватање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моралних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начела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научних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принципа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у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свакодневном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животу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уважавање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потребе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друштвеним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напретком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подржавање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демократских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процеса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склоност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доброј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литератури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умјетности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довршити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описати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разликовати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објаснити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обликовати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започети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подстакнути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придружити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оправдати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прочитати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извијестити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проучити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радити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укључити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просудити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предложити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израдити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6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 ОРГАНИЗОВАЊЕ ВРИЈЕДНОСТИ –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преузимање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одговорности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прихваћање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властитих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јаких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слабих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страна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уважавање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равнотеже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између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слободе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обавезе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марљивост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самодисциплина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спремност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сарадњу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објединити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сакупити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уредити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приредити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одбранити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објаснити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заступати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прилагодити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организовати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упоредити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интегрисати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прихватити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мијењати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допунити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генерализовати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модификовати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ставити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у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однос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764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 КАРАКТЕРИЗОВАЊЕ ВРИЈЕДНОСТИ –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препознавање потребе за системским рјешавањем проблема, изражавање самопоштовања и поштовања према другима, могућност утврђивања објективних критеријума процјене, 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дјеловати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разликовати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поштовати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утицати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показивати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извести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предложити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процијенити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ријешити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употријебити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потврдити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провјерити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приказати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слушати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испитати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користити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sr-Cyrl-RS" sz="1400" baseline="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вредновати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228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 smtClean="0"/>
              <a:t>АФЕКТИВНО ПОДРУЧЈЕ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685800"/>
          <a:ext cx="8839200" cy="5861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9600"/>
                <a:gridCol w="4419600"/>
              </a:tblGrid>
              <a:tr h="74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Нивои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Глаголи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којима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описује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очекивано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извођење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ПЕРЦЕПЦИЈА / МОЋ ЗАПАЖАЊА –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ученик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употребљава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осјетила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као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вођство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у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моторичким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активностима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изабрати, препознати, издвојити,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повезати, чути, слушати, видјети, осјетити, гледати, пратити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СПРЕМНОСТ –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ученик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је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ментално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емотивно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физички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спреман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активност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почети, објаснити, покренути, наставити, реаговати, одговорити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12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ВОЂЕН</a:t>
                      </a:r>
                      <a:r>
                        <a:rPr lang="sr-Cyrl-RS" sz="1600" b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en-US" sz="1600" b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РАЗГОВОР –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ученик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опонаша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развија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вјештине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вјежба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често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дискретним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корацима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опонашати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копирати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извршити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уз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надзор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вјежбати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покушати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поновити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приредити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раставити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саставити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 СЛОЖЕНА ОПЕРАЦИЈА АУТОМАТИЗАЦИЈА  –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ученик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аутоматизовано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извршава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радње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поправити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изградити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управљати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демонстрирати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контролисати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управљати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овладати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 ПРИЛАГОДБА –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ученик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прилагођава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вјештине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проблемској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ситуацији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прилагодити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ускладити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преокренути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ревидирати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промијенити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571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 ОРГАНИЗАЦИЈА/СТВАРАЊЕ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ученик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ствара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обрасце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посебне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ситуације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случајеве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изградити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конструисати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уредити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саставити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изумити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комбиновати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иновирати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 smtClean="0"/>
              <a:t>ПСИХОМОТОРНО ПОДРУЧЈЕ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092891"/>
          </a:xfrm>
        </p:spPr>
        <p:txBody>
          <a:bodyPr/>
          <a:lstStyle/>
          <a:p>
            <a:r>
              <a:rPr lang="en-US" sz="3200" dirty="0" err="1" smtClean="0"/>
              <a:t>Васпитање</a:t>
            </a:r>
            <a:r>
              <a:rPr lang="sr-Cyrl-RS" sz="3200" dirty="0" smtClean="0"/>
              <a:t> и </a:t>
            </a:r>
            <a:r>
              <a:rPr lang="en-US" sz="3200" dirty="0" err="1" smtClean="0"/>
              <a:t>образовање</a:t>
            </a:r>
            <a:r>
              <a:rPr lang="en-US" sz="3200" dirty="0" smtClean="0"/>
              <a:t>, </a:t>
            </a:r>
            <a:r>
              <a:rPr lang="sr-Cyrl-RS" sz="3200" dirty="0" smtClean="0"/>
              <a:t>као и хабилитација</a:t>
            </a:r>
            <a:r>
              <a:rPr lang="en-US" sz="3200" dirty="0" smtClean="0"/>
              <a:t> </a:t>
            </a:r>
            <a:r>
              <a:rPr lang="sr-Cyrl-RS" sz="3200" dirty="0" smtClean="0"/>
              <a:t>и</a:t>
            </a:r>
            <a:r>
              <a:rPr lang="en-US" sz="3200" dirty="0" smtClean="0"/>
              <a:t> </a:t>
            </a:r>
            <a:r>
              <a:rPr lang="sr-Cyrl-RS" sz="3200" dirty="0" smtClean="0"/>
              <a:t>рехабилитација</a:t>
            </a:r>
            <a:r>
              <a:rPr lang="en-US" sz="3200" dirty="0" smtClean="0"/>
              <a:t> </a:t>
            </a:r>
            <a:r>
              <a:rPr lang="sr-Cyrl-RS" sz="3200" dirty="0" smtClean="0"/>
              <a:t>су</a:t>
            </a:r>
            <a:r>
              <a:rPr lang="en-US" sz="3200" dirty="0" smtClean="0"/>
              <a:t> </a:t>
            </a:r>
            <a:r>
              <a:rPr lang="en-US" sz="3200" dirty="0" err="1" smtClean="0"/>
              <a:t>сврсисходн</a:t>
            </a:r>
            <a:r>
              <a:rPr lang="sr-Cyrl-RS" sz="3200" dirty="0" smtClean="0"/>
              <a:t>е</a:t>
            </a:r>
            <a:r>
              <a:rPr lang="en-US" sz="3200" dirty="0" smtClean="0"/>
              <a:t>, </a:t>
            </a:r>
            <a:r>
              <a:rPr lang="en-US" sz="3200" dirty="0" err="1" smtClean="0"/>
              <a:t>намјерн</a:t>
            </a:r>
            <a:r>
              <a:rPr lang="sr-Cyrl-RS" sz="3200" dirty="0" smtClean="0"/>
              <a:t>е, органозоване</a:t>
            </a:r>
            <a:r>
              <a:rPr lang="en-US" sz="3200" dirty="0" smtClean="0"/>
              <a:t> и </a:t>
            </a:r>
            <a:r>
              <a:rPr lang="en-US" sz="3200" dirty="0" err="1" smtClean="0"/>
              <a:t>циљу</a:t>
            </a:r>
            <a:r>
              <a:rPr lang="en-US" sz="3200" dirty="0" smtClean="0"/>
              <a:t> </a:t>
            </a:r>
            <a:r>
              <a:rPr lang="en-US" sz="3200" dirty="0" err="1" smtClean="0"/>
              <a:t>усмјерен</a:t>
            </a:r>
            <a:r>
              <a:rPr lang="sr-Cyrl-RS" sz="3200" dirty="0" smtClean="0"/>
              <a:t>е</a:t>
            </a:r>
            <a:r>
              <a:rPr lang="en-US" sz="3200" dirty="0" smtClean="0"/>
              <a:t> </a:t>
            </a:r>
            <a:r>
              <a:rPr lang="en-US" sz="3200" dirty="0" err="1" smtClean="0"/>
              <a:t>дјелатност</a:t>
            </a:r>
            <a:r>
              <a:rPr lang="sr-Cyrl-RS" sz="3200" dirty="0" smtClean="0"/>
              <a:t>и</a:t>
            </a:r>
            <a:r>
              <a:rPr lang="en-US" sz="3200" dirty="0" smtClean="0"/>
              <a:t>. </a:t>
            </a:r>
            <a:endParaRPr lang="sr-Cyrl-RS" sz="3200" dirty="0" smtClean="0"/>
          </a:p>
          <a:p>
            <a:pPr>
              <a:buNone/>
            </a:pPr>
            <a:endParaRPr lang="sr-Cyrl-RS" sz="3200" dirty="0" smtClean="0"/>
          </a:p>
          <a:p>
            <a:r>
              <a:rPr lang="en-US" sz="3200" dirty="0" err="1" smtClean="0"/>
              <a:t>Циљеви</a:t>
            </a:r>
            <a:r>
              <a:rPr lang="en-US" sz="3200" dirty="0" smtClean="0"/>
              <a:t> </a:t>
            </a:r>
            <a:r>
              <a:rPr lang="en-US" sz="3200" dirty="0" err="1" smtClean="0"/>
              <a:t>су</a:t>
            </a:r>
            <a:r>
              <a:rPr lang="en-US" sz="3200" dirty="0" smtClean="0"/>
              <a:t> </a:t>
            </a:r>
            <a:r>
              <a:rPr lang="en-US" sz="3200" dirty="0" err="1" smtClean="0"/>
              <a:t>идеје</a:t>
            </a:r>
            <a:r>
              <a:rPr lang="en-US" sz="3200" dirty="0" smtClean="0"/>
              <a:t> о </a:t>
            </a:r>
            <a:r>
              <a:rPr lang="en-US" sz="3200" dirty="0" err="1" smtClean="0"/>
              <a:t>будућности</a:t>
            </a:r>
            <a:r>
              <a:rPr lang="en-US" sz="3200" dirty="0" smtClean="0"/>
              <a:t>, </a:t>
            </a:r>
            <a:r>
              <a:rPr lang="en-US" sz="3200" dirty="0" err="1" smtClean="0"/>
              <a:t>когнитивне</a:t>
            </a:r>
            <a:r>
              <a:rPr lang="en-US" sz="3200" dirty="0" smtClean="0"/>
              <a:t> </a:t>
            </a:r>
            <a:r>
              <a:rPr lang="en-US" sz="3200" dirty="0" err="1" smtClean="0"/>
              <a:t>представе</a:t>
            </a:r>
            <a:r>
              <a:rPr lang="en-US" sz="3200" dirty="0" smtClean="0"/>
              <a:t> о </a:t>
            </a:r>
            <a:r>
              <a:rPr lang="en-US" sz="3200" dirty="0" err="1" smtClean="0"/>
              <a:t>жељеном</a:t>
            </a:r>
            <a:r>
              <a:rPr lang="en-US" sz="3200" dirty="0" smtClean="0"/>
              <a:t> </a:t>
            </a:r>
            <a:r>
              <a:rPr lang="en-US" sz="3200" dirty="0" err="1" smtClean="0"/>
              <a:t>крајњем</a:t>
            </a:r>
            <a:r>
              <a:rPr lang="en-US" sz="3200" dirty="0" smtClean="0"/>
              <a:t> </a:t>
            </a:r>
            <a:r>
              <a:rPr lang="en-US" sz="3200" dirty="0" err="1" smtClean="0"/>
              <a:t>стању</a:t>
            </a:r>
            <a:r>
              <a:rPr lang="en-US" sz="3200" dirty="0" smtClean="0"/>
              <a:t>, </a:t>
            </a:r>
            <a:r>
              <a:rPr lang="en-US" sz="3200" dirty="0" err="1" smtClean="0"/>
              <a:t>водиље</a:t>
            </a:r>
            <a:r>
              <a:rPr lang="en-US" sz="3200" dirty="0" smtClean="0"/>
              <a:t> и </a:t>
            </a:r>
            <a:r>
              <a:rPr lang="en-US" sz="3200" dirty="0" err="1" smtClean="0"/>
              <a:t>смјернице</a:t>
            </a:r>
            <a:r>
              <a:rPr lang="en-US" sz="3200" dirty="0" smtClean="0"/>
              <a:t> </a:t>
            </a:r>
            <a:r>
              <a:rPr lang="en-US" sz="3200" dirty="0" err="1" smtClean="0"/>
              <a:t>поступања</a:t>
            </a:r>
            <a:r>
              <a:rPr lang="en-US" sz="3200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635691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описује</a:t>
            </a:r>
            <a:r>
              <a:rPr lang="en-US" dirty="0" smtClean="0"/>
              <a:t> </a:t>
            </a:r>
            <a:r>
              <a:rPr lang="en-US" dirty="0" err="1" smtClean="0"/>
              <a:t>жељену</a:t>
            </a:r>
            <a:r>
              <a:rPr lang="en-US" dirty="0" smtClean="0"/>
              <a:t> </a:t>
            </a:r>
            <a:r>
              <a:rPr lang="en-US" b="1" dirty="0" err="1" smtClean="0"/>
              <a:t>сврху</a:t>
            </a:r>
            <a:r>
              <a:rPr lang="en-US" b="1" dirty="0" smtClean="0"/>
              <a:t> и </a:t>
            </a:r>
            <a:r>
              <a:rPr lang="en-US" b="1" dirty="0" err="1" smtClean="0"/>
              <a:t>очекиване</a:t>
            </a:r>
            <a:r>
              <a:rPr lang="en-US" b="1" dirty="0" smtClean="0"/>
              <a:t> </a:t>
            </a:r>
            <a:r>
              <a:rPr lang="en-US" b="1" dirty="0" err="1" smtClean="0"/>
              <a:t>резултате</a:t>
            </a:r>
            <a:r>
              <a:rPr lang="en-US" b="1" dirty="0" smtClean="0"/>
              <a:t> </a:t>
            </a:r>
            <a:r>
              <a:rPr lang="en-US" dirty="0" err="1" smtClean="0"/>
              <a:t>ученичких</a:t>
            </a:r>
            <a:r>
              <a:rPr lang="en-US" dirty="0" smtClean="0"/>
              <a:t> и </a:t>
            </a:r>
            <a:r>
              <a:rPr lang="en-US" dirty="0" err="1" smtClean="0"/>
              <a:t>наставничких</a:t>
            </a:r>
            <a:r>
              <a:rPr lang="en-US" dirty="0" smtClean="0"/>
              <a:t> </a:t>
            </a:r>
            <a:r>
              <a:rPr lang="en-US" dirty="0" err="1" smtClean="0"/>
              <a:t>активности</a:t>
            </a:r>
            <a:r>
              <a:rPr lang="en-US" dirty="0" smtClean="0"/>
              <a:t> у </a:t>
            </a:r>
            <a:r>
              <a:rPr lang="en-US" dirty="0" err="1" smtClean="0"/>
              <a:t>процесу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.</a:t>
            </a:r>
            <a:endParaRPr lang="sr-Cyrl-R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Циљевима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описује</a:t>
            </a:r>
            <a:r>
              <a:rPr lang="en-US" dirty="0" smtClean="0"/>
              <a:t> </a:t>
            </a:r>
            <a:r>
              <a:rPr lang="en-US" b="1" dirty="0" err="1" smtClean="0"/>
              <a:t>оно</a:t>
            </a:r>
            <a:r>
              <a:rPr lang="en-US" b="1" dirty="0" smtClean="0"/>
              <a:t> </a:t>
            </a:r>
            <a:r>
              <a:rPr lang="en-US" b="1" dirty="0" err="1" smtClean="0"/>
              <a:t>што</a:t>
            </a:r>
            <a:r>
              <a:rPr lang="en-US" b="1" dirty="0" smtClean="0"/>
              <a:t> </a:t>
            </a:r>
            <a:r>
              <a:rPr lang="en-US" b="1" dirty="0" err="1" smtClean="0"/>
              <a:t>се</a:t>
            </a:r>
            <a:r>
              <a:rPr lang="en-US" b="1" dirty="0" smtClean="0"/>
              <a:t> </a:t>
            </a:r>
            <a:r>
              <a:rPr lang="en-US" b="1" dirty="0" err="1" smtClean="0"/>
              <a:t>намјерава</a:t>
            </a:r>
            <a:r>
              <a:rPr lang="en-US" b="1" dirty="0" smtClean="0"/>
              <a:t> </a:t>
            </a:r>
            <a:r>
              <a:rPr lang="en-US" b="1" dirty="0" err="1" smtClean="0"/>
              <a:t>постићи</a:t>
            </a:r>
            <a:r>
              <a:rPr lang="en-US" b="1" dirty="0" smtClean="0"/>
              <a:t> </a:t>
            </a:r>
            <a:r>
              <a:rPr lang="en-US" b="1" dirty="0" err="1" smtClean="0"/>
              <a:t>учењем</a:t>
            </a:r>
            <a:r>
              <a:rPr lang="en-US" dirty="0" smtClean="0"/>
              <a:t>, </a:t>
            </a:r>
            <a:r>
              <a:rPr lang="en-US" dirty="0" err="1" smtClean="0"/>
              <a:t>нпр</a:t>
            </a:r>
            <a:r>
              <a:rPr lang="en-US" dirty="0" smtClean="0"/>
              <a:t>. </a:t>
            </a:r>
            <a:r>
              <a:rPr lang="en-US" dirty="0" err="1" smtClean="0"/>
              <a:t>разумијевање</a:t>
            </a:r>
            <a:r>
              <a:rPr lang="en-US" dirty="0" smtClean="0"/>
              <a:t> </a:t>
            </a:r>
            <a:r>
              <a:rPr lang="en-US" dirty="0" err="1" smtClean="0"/>
              <a:t>нечега</a:t>
            </a:r>
            <a:r>
              <a:rPr lang="en-US" dirty="0" smtClean="0"/>
              <a:t>,</a:t>
            </a:r>
            <a:r>
              <a:rPr lang="en-US" b="1" dirty="0" smtClean="0"/>
              <a:t> </a:t>
            </a:r>
            <a:r>
              <a:rPr lang="en-US" dirty="0" err="1" smtClean="0"/>
              <a:t>стицање</a:t>
            </a:r>
            <a:r>
              <a:rPr lang="en-US" dirty="0" smtClean="0"/>
              <a:t> </a:t>
            </a:r>
            <a:r>
              <a:rPr lang="en-US" dirty="0" err="1" smtClean="0"/>
              <a:t>знања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свијести</a:t>
            </a:r>
            <a:r>
              <a:rPr lang="en-US" dirty="0" smtClean="0"/>
              <a:t> о </a:t>
            </a:r>
            <a:r>
              <a:rPr lang="en-US" dirty="0" err="1" smtClean="0"/>
              <a:t>некој</a:t>
            </a:r>
            <a:r>
              <a:rPr lang="en-US" dirty="0" smtClean="0"/>
              <a:t> </a:t>
            </a:r>
            <a:r>
              <a:rPr lang="en-US" dirty="0" err="1" smtClean="0"/>
              <a:t>теми</a:t>
            </a:r>
            <a:r>
              <a:rPr lang="en-US" dirty="0" smtClean="0"/>
              <a:t>.</a:t>
            </a:r>
            <a:endParaRPr lang="sr-Cyrl-R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Упућује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садржаје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вјештине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b="1" dirty="0" smtClean="0"/>
              <a:t>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треба</a:t>
            </a:r>
            <a:r>
              <a:rPr lang="en-US" dirty="0" smtClean="0"/>
              <a:t> </a:t>
            </a:r>
            <a:r>
              <a:rPr lang="en-US" dirty="0" err="1" smtClean="0"/>
              <a:t>савладати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перспективе</a:t>
            </a:r>
            <a:r>
              <a:rPr lang="en-US" dirty="0" smtClean="0"/>
              <a:t> </a:t>
            </a:r>
            <a:r>
              <a:rPr lang="en-US" dirty="0" err="1" smtClean="0"/>
              <a:t>наставника</a:t>
            </a:r>
            <a:r>
              <a:rPr lang="en-US" dirty="0" smtClean="0"/>
              <a:t> и </a:t>
            </a:r>
            <a:r>
              <a:rPr lang="en-US" dirty="0" err="1" smtClean="0"/>
              <a:t>показују</a:t>
            </a:r>
            <a:r>
              <a:rPr lang="en-US" dirty="0" smtClean="0"/>
              <a:t> </a:t>
            </a:r>
            <a:r>
              <a:rPr lang="en-US" dirty="0" err="1" smtClean="0"/>
              <a:t>шта</a:t>
            </a:r>
            <a:r>
              <a:rPr lang="en-US" dirty="0" smtClean="0"/>
              <a:t> </a:t>
            </a:r>
            <a:r>
              <a:rPr lang="en-US" dirty="0" err="1" smtClean="0"/>
              <a:t>наставник</a:t>
            </a:r>
            <a:r>
              <a:rPr lang="en-US" b="1" dirty="0" smtClean="0"/>
              <a:t> </a:t>
            </a:r>
            <a:r>
              <a:rPr lang="en-US" dirty="0" err="1" smtClean="0"/>
              <a:t>намјерава</a:t>
            </a:r>
            <a:r>
              <a:rPr lang="en-US" dirty="0" smtClean="0"/>
              <a:t> </a:t>
            </a:r>
            <a:r>
              <a:rPr lang="en-US" dirty="0" err="1" smtClean="0"/>
              <a:t>обухватити</a:t>
            </a:r>
            <a:r>
              <a:rPr lang="en-US" dirty="0" smtClean="0"/>
              <a:t> </a:t>
            </a:r>
            <a:r>
              <a:rPr lang="en-US" dirty="0" err="1" smtClean="0"/>
              <a:t>поучавањем</a:t>
            </a:r>
            <a:r>
              <a:rPr lang="en-US" dirty="0" smtClean="0"/>
              <a:t> у </a:t>
            </a:r>
            <a:r>
              <a:rPr lang="en-US" dirty="0" err="1" smtClean="0"/>
              <a:t>одређеном</a:t>
            </a:r>
            <a:r>
              <a:rPr lang="en-US" dirty="0" smtClean="0"/>
              <a:t> </a:t>
            </a:r>
            <a:r>
              <a:rPr lang="en-US" dirty="0" err="1" smtClean="0"/>
              <a:t>временском</a:t>
            </a:r>
            <a:r>
              <a:rPr lang="en-US" dirty="0" smtClean="0"/>
              <a:t> </a:t>
            </a:r>
            <a:r>
              <a:rPr lang="en-US" dirty="0" err="1" smtClean="0"/>
              <a:t>периоду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Циљ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5257800"/>
          </a:xfrm>
        </p:spPr>
        <p:txBody>
          <a:bodyPr>
            <a:normAutofit/>
          </a:bodyPr>
          <a:lstStyle/>
          <a:p>
            <a:r>
              <a:rPr lang="en-US" dirty="0" err="1" smtClean="0"/>
              <a:t>није</a:t>
            </a:r>
            <a:r>
              <a:rPr lang="en-US" dirty="0" smtClean="0"/>
              <a:t> </a:t>
            </a:r>
            <a:r>
              <a:rPr lang="en-US" dirty="0" err="1" smtClean="0"/>
              <a:t>скуп</a:t>
            </a:r>
            <a:r>
              <a:rPr lang="en-US" dirty="0" smtClean="0"/>
              <a:t> </a:t>
            </a:r>
            <a:r>
              <a:rPr lang="en-US" dirty="0" err="1" smtClean="0"/>
              <a:t>чињеница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акумулира</a:t>
            </a:r>
            <a:r>
              <a:rPr lang="en-US" dirty="0" smtClean="0"/>
              <a:t> у </a:t>
            </a:r>
            <a:r>
              <a:rPr lang="en-US" dirty="0" err="1" smtClean="0"/>
              <a:t>процесу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 </a:t>
            </a:r>
            <a:r>
              <a:rPr lang="en-US" dirty="0" err="1" smtClean="0"/>
              <a:t>нити</a:t>
            </a:r>
            <a:r>
              <a:rPr lang="en-US" dirty="0" smtClean="0"/>
              <a:t> </a:t>
            </a:r>
            <a:r>
              <a:rPr lang="en-US" dirty="0" err="1" smtClean="0"/>
              <a:t>циљеви</a:t>
            </a:r>
            <a:r>
              <a:rPr lang="en-US" dirty="0" smtClean="0"/>
              <a:t>, </a:t>
            </a:r>
            <a:r>
              <a:rPr lang="en-US" dirty="0" err="1" smtClean="0"/>
              <a:t>задаци</a:t>
            </a:r>
            <a:r>
              <a:rPr lang="en-US" dirty="0" smtClean="0"/>
              <a:t>, </a:t>
            </a:r>
            <a:r>
              <a:rPr lang="en-US" dirty="0" err="1" smtClean="0"/>
              <a:t>садржај</a:t>
            </a:r>
            <a:r>
              <a:rPr lang="en-US" dirty="0" smtClean="0"/>
              <a:t> и </a:t>
            </a:r>
            <a:r>
              <a:rPr lang="en-US" dirty="0" err="1" smtClean="0"/>
              <a:t>активности</a:t>
            </a:r>
            <a:r>
              <a:rPr lang="en-US" dirty="0" smtClean="0"/>
              <a:t> </a:t>
            </a:r>
            <a:r>
              <a:rPr lang="en-US" dirty="0" err="1" smtClean="0"/>
              <a:t>него</a:t>
            </a:r>
            <a:r>
              <a:rPr lang="en-US" dirty="0" smtClean="0"/>
              <a:t> </a:t>
            </a:r>
            <a:r>
              <a:rPr lang="en-US" dirty="0" err="1" smtClean="0"/>
              <a:t>исказ</a:t>
            </a:r>
            <a:r>
              <a:rPr lang="en-US" dirty="0" smtClean="0"/>
              <a:t> о </a:t>
            </a:r>
            <a:r>
              <a:rPr lang="en-US" dirty="0" err="1" smtClean="0"/>
              <a:t>томе</a:t>
            </a:r>
            <a:r>
              <a:rPr lang="en-US" dirty="0" smtClean="0"/>
              <a:t> </a:t>
            </a:r>
            <a:r>
              <a:rPr lang="en-US" dirty="0" err="1" smtClean="0"/>
              <a:t>шта</a:t>
            </a:r>
            <a:r>
              <a:rPr lang="en-US" dirty="0" smtClean="0"/>
              <a:t>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може</a:t>
            </a:r>
            <a:r>
              <a:rPr lang="en-US" dirty="0" smtClean="0"/>
              <a:t> </a:t>
            </a:r>
            <a:r>
              <a:rPr lang="en-US" dirty="0" err="1" smtClean="0"/>
              <a:t>учинити</a:t>
            </a:r>
            <a:r>
              <a:rPr lang="en-US" dirty="0" smtClean="0"/>
              <a:t> </a:t>
            </a:r>
            <a:r>
              <a:rPr lang="en-US" dirty="0" err="1" smtClean="0"/>
              <a:t>након</a:t>
            </a:r>
            <a:r>
              <a:rPr lang="en-US" dirty="0" smtClean="0"/>
              <a:t> </a:t>
            </a:r>
            <a:r>
              <a:rPr lang="en-US" dirty="0" err="1" smtClean="0"/>
              <a:t>поучавања</a:t>
            </a:r>
            <a:r>
              <a:rPr lang="en-US" dirty="0" smtClean="0"/>
              <a:t> и </a:t>
            </a:r>
            <a:r>
              <a:rPr lang="en-US" dirty="0" err="1" smtClean="0"/>
              <a:t>учења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en-US" dirty="0" err="1" smtClean="0"/>
              <a:t>Исходи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 </a:t>
            </a:r>
            <a:r>
              <a:rPr lang="en-US" dirty="0" err="1" smtClean="0"/>
              <a:t>подразумијевају</a:t>
            </a:r>
            <a:r>
              <a:rPr lang="en-US" dirty="0" smtClean="0"/>
              <a:t> </a:t>
            </a:r>
            <a:r>
              <a:rPr lang="en-US" dirty="0" err="1" smtClean="0"/>
              <a:t>јасно</a:t>
            </a:r>
            <a:r>
              <a:rPr lang="en-US" dirty="0" smtClean="0"/>
              <a:t> и </a:t>
            </a:r>
            <a:r>
              <a:rPr lang="en-US" dirty="0" err="1" smtClean="0"/>
              <a:t>прецизно</a:t>
            </a:r>
            <a:r>
              <a:rPr lang="en-US" dirty="0" smtClean="0"/>
              <a:t> </a:t>
            </a:r>
            <a:r>
              <a:rPr lang="en-US" dirty="0" err="1" smtClean="0"/>
              <a:t>написану</a:t>
            </a:r>
            <a:r>
              <a:rPr lang="en-US" dirty="0" smtClean="0"/>
              <a:t> </a:t>
            </a:r>
            <a:r>
              <a:rPr lang="en-US" dirty="0" err="1" smtClean="0"/>
              <a:t>изјаву</a:t>
            </a:r>
            <a:r>
              <a:rPr lang="en-US" dirty="0" smtClean="0"/>
              <a:t> о </a:t>
            </a:r>
            <a:r>
              <a:rPr lang="en-US" dirty="0" err="1" smtClean="0"/>
              <a:t>томе</a:t>
            </a:r>
            <a:r>
              <a:rPr lang="en-US" dirty="0" smtClean="0"/>
              <a:t> </a:t>
            </a:r>
            <a:r>
              <a:rPr lang="en-US" dirty="0" err="1" smtClean="0"/>
              <a:t>што</a:t>
            </a:r>
            <a:r>
              <a:rPr lang="en-US" dirty="0" smtClean="0"/>
              <a:t> </a:t>
            </a:r>
            <a:r>
              <a:rPr lang="en-US" dirty="0" err="1" smtClean="0"/>
              <a:t>би</a:t>
            </a:r>
            <a:r>
              <a:rPr lang="en-US" dirty="0" smtClean="0"/>
              <a:t>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требао</a:t>
            </a:r>
            <a:r>
              <a:rPr lang="en-US" dirty="0" smtClean="0"/>
              <a:t> </a:t>
            </a:r>
            <a:r>
              <a:rPr lang="en-US" dirty="0" err="1" smtClean="0"/>
              <a:t>знати</a:t>
            </a:r>
            <a:r>
              <a:rPr lang="en-US" dirty="0" smtClean="0"/>
              <a:t>, </a:t>
            </a:r>
            <a:r>
              <a:rPr lang="en-US" dirty="0" err="1" smtClean="0"/>
              <a:t>разумјети</a:t>
            </a:r>
            <a:r>
              <a:rPr lang="en-US" dirty="0" smtClean="0"/>
              <a:t>, </a:t>
            </a:r>
            <a:r>
              <a:rPr lang="en-US" dirty="0" err="1" smtClean="0"/>
              <a:t>моћи</a:t>
            </a:r>
            <a:r>
              <a:rPr lang="en-US" dirty="0" smtClean="0"/>
              <a:t> </a:t>
            </a:r>
            <a:r>
              <a:rPr lang="en-US" dirty="0" err="1" smtClean="0"/>
              <a:t>направити</a:t>
            </a:r>
            <a:r>
              <a:rPr lang="en-US" dirty="0" smtClean="0"/>
              <a:t>, </a:t>
            </a:r>
            <a:r>
              <a:rPr lang="en-US" dirty="0" err="1" smtClean="0"/>
              <a:t>вредновати</a:t>
            </a:r>
            <a:r>
              <a:rPr lang="en-US" dirty="0" smtClean="0"/>
              <a:t>, </a:t>
            </a:r>
            <a:r>
              <a:rPr lang="en-US" dirty="0" err="1" smtClean="0"/>
              <a:t>бити</a:t>
            </a:r>
            <a:r>
              <a:rPr lang="en-US" dirty="0" smtClean="0"/>
              <a:t> у </a:t>
            </a:r>
            <a:r>
              <a:rPr lang="en-US" dirty="0" err="1" smtClean="0"/>
              <a:t>стању</a:t>
            </a:r>
            <a:r>
              <a:rPr lang="en-US" dirty="0" smtClean="0"/>
              <a:t> </a:t>
            </a:r>
            <a:r>
              <a:rPr lang="en-US" dirty="0" err="1" smtClean="0"/>
              <a:t>показати</a:t>
            </a:r>
            <a:r>
              <a:rPr lang="en-US" dirty="0" smtClean="0"/>
              <a:t> </a:t>
            </a:r>
            <a:r>
              <a:rPr lang="en-US" dirty="0" err="1" smtClean="0"/>
              <a:t>по</a:t>
            </a:r>
            <a:r>
              <a:rPr lang="en-US" dirty="0" smtClean="0"/>
              <a:t> </a:t>
            </a:r>
            <a:r>
              <a:rPr lang="en-US" dirty="0" err="1" smtClean="0"/>
              <a:t>завршетку</a:t>
            </a:r>
            <a:r>
              <a:rPr lang="en-US" dirty="0" smtClean="0"/>
              <a:t> </a:t>
            </a:r>
            <a:r>
              <a:rPr lang="en-US" dirty="0" err="1" smtClean="0"/>
              <a:t>процеса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. </a:t>
            </a:r>
            <a:endParaRPr lang="sr-Cyrl-RS" dirty="0" smtClean="0"/>
          </a:p>
          <a:p>
            <a:r>
              <a:rPr lang="en-US" dirty="0" err="1" smtClean="0"/>
              <a:t>Односе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ученика</a:t>
            </a:r>
            <a:r>
              <a:rPr lang="en-US" dirty="0" smtClean="0"/>
              <a:t> и </a:t>
            </a:r>
            <a:r>
              <a:rPr lang="en-US" dirty="0" err="1" smtClean="0"/>
              <a:t>његову</a:t>
            </a:r>
            <a:r>
              <a:rPr lang="en-US" dirty="0" smtClean="0"/>
              <a:t> </a:t>
            </a:r>
            <a:r>
              <a:rPr lang="en-US" dirty="0" err="1" smtClean="0"/>
              <a:t>активност</a:t>
            </a:r>
            <a:r>
              <a:rPr lang="en-US" dirty="0" smtClean="0"/>
              <a:t>, а </a:t>
            </a:r>
            <a:r>
              <a:rPr lang="en-US" dirty="0" err="1" smtClean="0"/>
              <a:t>формулише</a:t>
            </a:r>
            <a:r>
              <a:rPr lang="en-US" dirty="0" smtClean="0"/>
              <a:t> </a:t>
            </a:r>
            <a:r>
              <a:rPr lang="en-US" dirty="0" err="1" smtClean="0"/>
              <a:t>их</a:t>
            </a:r>
            <a:r>
              <a:rPr lang="en-US" dirty="0" smtClean="0"/>
              <a:t> </a:t>
            </a:r>
            <a:r>
              <a:rPr lang="en-US" dirty="0" err="1" smtClean="0"/>
              <a:t>наставник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err="1" smtClean="0"/>
              <a:t>Исход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52578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dirty="0" err="1" smtClean="0"/>
              <a:t>Исходи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производ</a:t>
            </a:r>
            <a:r>
              <a:rPr lang="en-US" dirty="0" smtClean="0"/>
              <a:t> </a:t>
            </a:r>
            <a:r>
              <a:rPr lang="en-US" dirty="0" err="1" smtClean="0"/>
              <a:t>чији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квалитет</a:t>
            </a:r>
            <a:r>
              <a:rPr lang="en-US" dirty="0" smtClean="0"/>
              <a:t> </a:t>
            </a:r>
            <a:r>
              <a:rPr lang="en-US" dirty="0" err="1" smtClean="0"/>
              <a:t>контролише</a:t>
            </a:r>
            <a:endParaRPr lang="en-US" dirty="0" smtClean="0"/>
          </a:p>
          <a:p>
            <a:pPr lvl="0"/>
            <a:r>
              <a:rPr lang="en-US" dirty="0" err="1" smtClean="0"/>
              <a:t>Помажу</a:t>
            </a:r>
            <a:r>
              <a:rPr lang="en-US" dirty="0" smtClean="0"/>
              <a:t> </a:t>
            </a:r>
            <a:r>
              <a:rPr lang="en-US" dirty="0" err="1" smtClean="0"/>
              <a:t>ученицима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схватите</a:t>
            </a:r>
            <a:r>
              <a:rPr lang="en-US" dirty="0" smtClean="0"/>
              <a:t> </a:t>
            </a:r>
            <a:r>
              <a:rPr lang="en-US" dirty="0" err="1" smtClean="0"/>
              <a:t>што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њих</a:t>
            </a:r>
            <a:r>
              <a:rPr lang="en-US" dirty="0" smtClean="0"/>
              <a:t> </a:t>
            </a:r>
            <a:r>
              <a:rPr lang="en-US" dirty="0" err="1" smtClean="0"/>
              <a:t>очекује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Олакшавају</a:t>
            </a:r>
            <a:r>
              <a:rPr lang="en-US" dirty="0" smtClean="0"/>
              <a:t> </a:t>
            </a:r>
            <a:r>
              <a:rPr lang="en-US" dirty="0" err="1" smtClean="0"/>
              <a:t>процес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Олакшавају</a:t>
            </a:r>
            <a:r>
              <a:rPr lang="en-US" dirty="0" smtClean="0"/>
              <a:t> </a:t>
            </a:r>
            <a:r>
              <a:rPr lang="en-US" dirty="0" err="1" smtClean="0"/>
              <a:t>процес</a:t>
            </a:r>
            <a:r>
              <a:rPr lang="en-US" dirty="0" smtClean="0"/>
              <a:t> </a:t>
            </a:r>
            <a:r>
              <a:rPr lang="en-US" dirty="0" err="1" smtClean="0"/>
              <a:t>провјере</a:t>
            </a:r>
            <a:r>
              <a:rPr lang="en-US" dirty="0" smtClean="0"/>
              <a:t> </a:t>
            </a:r>
            <a:r>
              <a:rPr lang="en-US" dirty="0" err="1" smtClean="0"/>
              <a:t>знања</a:t>
            </a:r>
            <a:r>
              <a:rPr lang="en-US" dirty="0" smtClean="0"/>
              <a:t> (</a:t>
            </a:r>
            <a:r>
              <a:rPr lang="en-US" dirty="0" err="1" smtClean="0"/>
              <a:t>наученог</a:t>
            </a:r>
            <a:r>
              <a:rPr lang="en-US" dirty="0" smtClean="0"/>
              <a:t>)</a:t>
            </a:r>
          </a:p>
          <a:p>
            <a:pPr lvl="0"/>
            <a:r>
              <a:rPr lang="en-US" dirty="0" err="1" smtClean="0"/>
              <a:t>Постају</a:t>
            </a:r>
            <a:r>
              <a:rPr lang="en-US" dirty="0" smtClean="0"/>
              <a:t> </a:t>
            </a:r>
            <a:r>
              <a:rPr lang="en-US" dirty="0" err="1" smtClean="0"/>
              <a:t>мјерни</a:t>
            </a:r>
            <a:r>
              <a:rPr lang="en-US" dirty="0" smtClean="0"/>
              <a:t> </a:t>
            </a:r>
            <a:r>
              <a:rPr lang="en-US" dirty="0" err="1" smtClean="0"/>
              <a:t>показатељи</a:t>
            </a:r>
            <a:r>
              <a:rPr lang="en-US" dirty="0" smtClean="0"/>
              <a:t> у </a:t>
            </a:r>
            <a:r>
              <a:rPr lang="en-US" dirty="0" err="1" smtClean="0"/>
              <a:t>контексту</a:t>
            </a:r>
            <a:r>
              <a:rPr lang="en-US" dirty="0" smtClean="0"/>
              <a:t> </a:t>
            </a:r>
            <a:r>
              <a:rPr lang="en-US" dirty="0" err="1" smtClean="0"/>
              <a:t>вредновања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Помажу</a:t>
            </a:r>
            <a:r>
              <a:rPr lang="en-US" dirty="0" smtClean="0"/>
              <a:t> </a:t>
            </a:r>
            <a:r>
              <a:rPr lang="en-US" dirty="0" err="1" smtClean="0"/>
              <a:t>наставницима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тачно</a:t>
            </a:r>
            <a:r>
              <a:rPr lang="en-US" dirty="0" smtClean="0"/>
              <a:t> </a:t>
            </a:r>
            <a:r>
              <a:rPr lang="en-US" dirty="0" err="1" smtClean="0"/>
              <a:t>дефинишу</a:t>
            </a:r>
            <a:r>
              <a:rPr lang="en-US" dirty="0" smtClean="0"/>
              <a:t> </a:t>
            </a:r>
            <a:r>
              <a:rPr lang="en-US" dirty="0" err="1" smtClean="0"/>
              <a:t>чињенична</a:t>
            </a:r>
            <a:r>
              <a:rPr lang="en-US" dirty="0" smtClean="0"/>
              <a:t> </a:t>
            </a:r>
            <a:r>
              <a:rPr lang="en-US" dirty="0" err="1" smtClean="0"/>
              <a:t>знања</a:t>
            </a:r>
            <a:r>
              <a:rPr lang="en-US" dirty="0" smtClean="0"/>
              <a:t>, </a:t>
            </a:r>
            <a:r>
              <a:rPr lang="en-US" dirty="0" err="1" smtClean="0"/>
              <a:t>вјештине</a:t>
            </a:r>
            <a:r>
              <a:rPr lang="en-US" dirty="0" smtClean="0"/>
              <a:t> и </a:t>
            </a:r>
            <a:r>
              <a:rPr lang="en-US" dirty="0" err="1" smtClean="0"/>
              <a:t>ставове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би</a:t>
            </a:r>
            <a:r>
              <a:rPr lang="en-US" dirty="0" smtClean="0"/>
              <a:t> </a:t>
            </a:r>
            <a:r>
              <a:rPr lang="en-US" dirty="0" err="1" smtClean="0"/>
              <a:t>ученици</a:t>
            </a:r>
            <a:r>
              <a:rPr lang="en-US" dirty="0" smtClean="0"/>
              <a:t> </a:t>
            </a:r>
            <a:r>
              <a:rPr lang="en-US" dirty="0" err="1" smtClean="0"/>
              <a:t>требали</a:t>
            </a:r>
            <a:r>
              <a:rPr lang="en-US" dirty="0" smtClean="0"/>
              <a:t> </a:t>
            </a:r>
            <a:r>
              <a:rPr lang="en-US" dirty="0" err="1" smtClean="0"/>
              <a:t>знати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крају</a:t>
            </a:r>
            <a:r>
              <a:rPr lang="en-US" dirty="0" smtClean="0"/>
              <a:t> </a:t>
            </a:r>
            <a:r>
              <a:rPr lang="en-US" dirty="0" err="1" smtClean="0"/>
              <a:t>одређеног</a:t>
            </a:r>
            <a:r>
              <a:rPr lang="en-US" dirty="0" smtClean="0"/>
              <a:t> </a:t>
            </a:r>
            <a:r>
              <a:rPr lang="en-US" dirty="0" err="1" smtClean="0"/>
              <a:t>раздобља</a:t>
            </a:r>
            <a:r>
              <a:rPr lang="en-US" dirty="0" smtClean="0"/>
              <a:t> </a:t>
            </a:r>
            <a:r>
              <a:rPr lang="en-US" dirty="0" err="1" smtClean="0"/>
              <a:t>учења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Помажу</a:t>
            </a:r>
            <a:r>
              <a:rPr lang="en-US" dirty="0" smtClean="0"/>
              <a:t> </a:t>
            </a:r>
            <a:r>
              <a:rPr lang="en-US" dirty="0" err="1" smtClean="0"/>
              <a:t>наставницима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ефикасније</a:t>
            </a:r>
            <a:r>
              <a:rPr lang="en-US" dirty="0" smtClean="0"/>
              <a:t> </a:t>
            </a:r>
            <a:r>
              <a:rPr lang="en-US" dirty="0" err="1" smtClean="0"/>
              <a:t>организују</a:t>
            </a:r>
            <a:r>
              <a:rPr lang="en-US" dirty="0" smtClean="0"/>
              <a:t> </a:t>
            </a:r>
            <a:r>
              <a:rPr lang="en-US" dirty="0" err="1" smtClean="0"/>
              <a:t>цјелокупан</a:t>
            </a:r>
            <a:r>
              <a:rPr lang="en-US" dirty="0" smtClean="0"/>
              <a:t> </a:t>
            </a:r>
            <a:r>
              <a:rPr lang="en-US" dirty="0" err="1" smtClean="0"/>
              <a:t>рад</a:t>
            </a:r>
            <a:endParaRPr lang="en-US" dirty="0" smtClean="0"/>
          </a:p>
          <a:p>
            <a:pPr lvl="0"/>
            <a:r>
              <a:rPr lang="en-US" dirty="0" err="1" smtClean="0"/>
              <a:t>Помажу</a:t>
            </a:r>
            <a:r>
              <a:rPr lang="en-US" dirty="0" smtClean="0"/>
              <a:t> </a:t>
            </a:r>
            <a:r>
              <a:rPr lang="en-US" dirty="0" err="1" smtClean="0"/>
              <a:t>родитељима</a:t>
            </a:r>
            <a:r>
              <a:rPr lang="en-US" dirty="0" smtClean="0"/>
              <a:t> </a:t>
            </a:r>
            <a:r>
              <a:rPr lang="en-US" dirty="0" err="1" smtClean="0"/>
              <a:t>информишући</a:t>
            </a:r>
            <a:r>
              <a:rPr lang="en-US" dirty="0" smtClean="0"/>
              <a:t> </a:t>
            </a:r>
            <a:r>
              <a:rPr lang="en-US" dirty="0" err="1" smtClean="0"/>
              <a:t>их</a:t>
            </a:r>
            <a:r>
              <a:rPr lang="en-US" dirty="0" smtClean="0"/>
              <a:t> о </a:t>
            </a:r>
            <a:r>
              <a:rPr lang="en-US" dirty="0" err="1" smtClean="0"/>
              <a:t>вјештинама</a:t>
            </a:r>
            <a:r>
              <a:rPr lang="en-US" dirty="0" smtClean="0"/>
              <a:t> и </a:t>
            </a:r>
            <a:r>
              <a:rPr lang="en-US" dirty="0" err="1" smtClean="0"/>
              <a:t>компетенцијама</a:t>
            </a:r>
            <a:r>
              <a:rPr lang="en-US" dirty="0" smtClean="0"/>
              <a:t> </a:t>
            </a:r>
            <a:r>
              <a:rPr lang="en-US" dirty="0" err="1" smtClean="0"/>
              <a:t>стеченим</a:t>
            </a:r>
            <a:r>
              <a:rPr lang="en-US" dirty="0" smtClean="0"/>
              <a:t> </a:t>
            </a:r>
            <a:r>
              <a:rPr lang="en-US" dirty="0" err="1" smtClean="0"/>
              <a:t>током</a:t>
            </a:r>
            <a:r>
              <a:rPr lang="en-US" dirty="0" smtClean="0"/>
              <a:t> </a:t>
            </a:r>
            <a:r>
              <a:rPr lang="en-US" dirty="0" err="1" smtClean="0"/>
              <a:t>школовања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Зашто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значајни</a:t>
            </a:r>
            <a:r>
              <a:rPr lang="en-US" dirty="0" smtClean="0"/>
              <a:t> и</a:t>
            </a:r>
            <a:r>
              <a:rPr lang="sr-Cyrl-RS" dirty="0" smtClean="0"/>
              <a:t>с</a:t>
            </a:r>
            <a:r>
              <a:rPr lang="en-US" dirty="0" err="1" smtClean="0"/>
              <a:t>ходи</a:t>
            </a:r>
            <a:r>
              <a:rPr lang="en-US" dirty="0" smtClean="0"/>
              <a:t>?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11891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b="1" dirty="0" err="1" smtClean="0"/>
              <a:t>Остваривање</a:t>
            </a:r>
            <a:r>
              <a:rPr lang="en-US" b="1" dirty="0" smtClean="0"/>
              <a:t> </a:t>
            </a:r>
            <a:r>
              <a:rPr lang="en-US" b="1" dirty="0" err="1" smtClean="0"/>
              <a:t>властитог</a:t>
            </a:r>
            <a:r>
              <a:rPr lang="en-US" b="1" dirty="0" smtClean="0"/>
              <a:t> </a:t>
            </a:r>
            <a:r>
              <a:rPr lang="en-US" b="1" dirty="0" err="1" smtClean="0"/>
              <a:t>потенцијала</a:t>
            </a:r>
            <a:r>
              <a:rPr lang="en-US" b="1" dirty="0" smtClean="0"/>
              <a:t> и </a:t>
            </a:r>
            <a:r>
              <a:rPr lang="en-US" b="1" dirty="0" err="1" smtClean="0"/>
              <a:t>талената</a:t>
            </a:r>
            <a:r>
              <a:rPr lang="en-US" b="1" dirty="0" smtClean="0"/>
              <a:t> у </a:t>
            </a:r>
            <a:r>
              <a:rPr lang="en-US" b="1" dirty="0" err="1" smtClean="0"/>
              <a:t>друштву</a:t>
            </a:r>
            <a:endParaRPr lang="sr-Cyrl-RS" b="1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Перспектива</a:t>
            </a:r>
            <a:r>
              <a:rPr lang="en-US" dirty="0" smtClean="0"/>
              <a:t> </a:t>
            </a:r>
            <a:r>
              <a:rPr lang="en-US" dirty="0" err="1" smtClean="0"/>
              <a:t>вођења</a:t>
            </a:r>
            <a:r>
              <a:rPr lang="en-US" dirty="0" smtClean="0"/>
              <a:t> </a:t>
            </a:r>
            <a:r>
              <a:rPr lang="en-US" dirty="0" err="1" smtClean="0"/>
              <a:t>квалитетног</a:t>
            </a:r>
            <a:r>
              <a:rPr lang="en-US" dirty="0" smtClean="0"/>
              <a:t> </a:t>
            </a:r>
            <a:r>
              <a:rPr lang="en-US" dirty="0" err="1" smtClean="0"/>
              <a:t>живота</a:t>
            </a:r>
            <a:r>
              <a:rPr lang="en-US" dirty="0" smtClean="0"/>
              <a:t>, </a:t>
            </a:r>
            <a:r>
              <a:rPr lang="en-US" dirty="0" err="1" smtClean="0"/>
              <a:t>способности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самосталан</a:t>
            </a:r>
            <a:r>
              <a:rPr lang="en-US" dirty="0" smtClean="0"/>
              <a:t> </a:t>
            </a:r>
            <a:r>
              <a:rPr lang="en-US" dirty="0" err="1" smtClean="0"/>
              <a:t>живот</a:t>
            </a:r>
            <a:r>
              <a:rPr lang="en-US" dirty="0" smtClean="0"/>
              <a:t> и </a:t>
            </a:r>
            <a:r>
              <a:rPr lang="en-US" dirty="0" err="1" smtClean="0"/>
              <a:t>укључености</a:t>
            </a:r>
            <a:r>
              <a:rPr lang="en-US" dirty="0" smtClean="0"/>
              <a:t> у </a:t>
            </a:r>
            <a:r>
              <a:rPr lang="en-US" dirty="0" err="1" smtClean="0"/>
              <a:t>друштвени</a:t>
            </a:r>
            <a:r>
              <a:rPr lang="en-US" dirty="0" smtClean="0"/>
              <a:t> </a:t>
            </a:r>
            <a:r>
              <a:rPr lang="en-US" dirty="0" err="1" smtClean="0"/>
              <a:t>живот</a:t>
            </a:r>
            <a:r>
              <a:rPr lang="en-US" dirty="0" smtClean="0"/>
              <a:t>:</a:t>
            </a:r>
            <a:r>
              <a:rPr lang="en-US" b="1" dirty="0" smtClean="0"/>
              <a:t>                 </a:t>
            </a:r>
            <a:endParaRPr lang="sr-Cyrl-RS" b="1" dirty="0" smtClean="0"/>
          </a:p>
          <a:p>
            <a:endParaRPr lang="sr-Cyrl-RS" b="1" dirty="0" smtClean="0"/>
          </a:p>
          <a:p>
            <a:pPr>
              <a:buNone/>
            </a:pPr>
            <a:r>
              <a:rPr lang="en-US" b="1" dirty="0" err="1" smtClean="0"/>
              <a:t>Креирање</a:t>
            </a:r>
            <a:r>
              <a:rPr lang="en-US" b="1" dirty="0" smtClean="0"/>
              <a:t> </a:t>
            </a:r>
            <a:r>
              <a:rPr lang="en-US" b="1" dirty="0" err="1" smtClean="0"/>
              <a:t>властитог</a:t>
            </a:r>
            <a:r>
              <a:rPr lang="en-US" b="1" dirty="0" smtClean="0"/>
              <a:t> </a:t>
            </a:r>
            <a:r>
              <a:rPr lang="en-US" b="1" dirty="0" err="1" smtClean="0"/>
              <a:t>живота</a:t>
            </a:r>
            <a:r>
              <a:rPr lang="en-US" b="1" dirty="0" smtClean="0"/>
              <a:t> → </a:t>
            </a:r>
            <a:r>
              <a:rPr lang="en-US" b="1" dirty="0" err="1" smtClean="0"/>
              <a:t>Способности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Дугорочни</a:t>
            </a:r>
            <a:r>
              <a:rPr lang="en-US" dirty="0" smtClean="0"/>
              <a:t> </a:t>
            </a:r>
            <a:r>
              <a:rPr lang="en-US" dirty="0" err="1" smtClean="0"/>
              <a:t>циљ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295400"/>
            <a:ext cx="8915400" cy="4711891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err="1" smtClean="0"/>
              <a:t>Стицање</a:t>
            </a:r>
            <a:r>
              <a:rPr lang="en-US" b="1" dirty="0" smtClean="0"/>
              <a:t> </a:t>
            </a:r>
            <a:r>
              <a:rPr lang="en-US" b="1" dirty="0" err="1" smtClean="0"/>
              <a:t>компетентности</a:t>
            </a:r>
            <a:r>
              <a:rPr lang="en-US" b="1" dirty="0" smtClean="0"/>
              <a:t> у </a:t>
            </a:r>
            <a:r>
              <a:rPr lang="en-US" b="1" dirty="0" err="1" smtClean="0"/>
              <a:t>типичним</a:t>
            </a:r>
            <a:r>
              <a:rPr lang="en-US" b="1" dirty="0" smtClean="0"/>
              <a:t> </a:t>
            </a:r>
            <a:r>
              <a:rPr lang="en-US" b="1" dirty="0" err="1" smtClean="0"/>
              <a:t>животним</a:t>
            </a:r>
            <a:r>
              <a:rPr lang="sr-Cyrl-RS" b="1" dirty="0" smtClean="0"/>
              <a:t> </a:t>
            </a:r>
            <a:r>
              <a:rPr lang="en-US" b="1" dirty="0" err="1" smtClean="0"/>
              <a:t>ситуацијама</a:t>
            </a:r>
            <a:r>
              <a:rPr lang="en-US" b="1" dirty="0" smtClean="0"/>
              <a:t> </a:t>
            </a:r>
            <a:r>
              <a:rPr lang="en-US" b="1" dirty="0" err="1" smtClean="0"/>
              <a:t>или</a:t>
            </a:r>
            <a:r>
              <a:rPr lang="en-US" b="1" dirty="0" smtClean="0"/>
              <a:t> </a:t>
            </a:r>
            <a:r>
              <a:rPr lang="en-US" b="1" dirty="0" err="1" smtClean="0"/>
              <a:t>излажење</a:t>
            </a:r>
            <a:r>
              <a:rPr lang="en-US" b="1" dirty="0" smtClean="0"/>
              <a:t> </a:t>
            </a:r>
            <a:r>
              <a:rPr lang="en-US" b="1" dirty="0" err="1" smtClean="0"/>
              <a:t>на</a:t>
            </a:r>
            <a:r>
              <a:rPr lang="en-US" b="1" dirty="0" smtClean="0"/>
              <a:t> </a:t>
            </a:r>
            <a:r>
              <a:rPr lang="en-US" b="1" dirty="0" err="1" smtClean="0"/>
              <a:t>крај</a:t>
            </a:r>
            <a:r>
              <a:rPr lang="en-US" b="1" dirty="0" smtClean="0"/>
              <a:t> </a:t>
            </a:r>
            <a:r>
              <a:rPr lang="en-US" b="1" dirty="0" err="1" smtClean="0"/>
              <a:t>са</a:t>
            </a:r>
            <a:r>
              <a:rPr lang="en-US" b="1" dirty="0" smtClean="0"/>
              <a:t> </a:t>
            </a:r>
            <a:r>
              <a:rPr lang="en-US" b="1" dirty="0" err="1" smtClean="0"/>
              <a:t>изазовима</a:t>
            </a:r>
            <a:endParaRPr lang="sr-Cyrl-RS" b="1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Перспектива</a:t>
            </a:r>
            <a:r>
              <a:rPr lang="en-US" dirty="0" smtClean="0"/>
              <a:t> </a:t>
            </a:r>
            <a:r>
              <a:rPr lang="en-US" dirty="0" err="1" smtClean="0"/>
              <a:t>испуњавања</a:t>
            </a:r>
            <a:r>
              <a:rPr lang="en-US" dirty="0" smtClean="0"/>
              <a:t> </a:t>
            </a:r>
            <a:r>
              <a:rPr lang="en-US" dirty="0" err="1" smtClean="0"/>
              <a:t>захтјева</a:t>
            </a:r>
            <a:r>
              <a:rPr lang="en-US" dirty="0" smtClean="0"/>
              <a:t> </a:t>
            </a:r>
            <a:r>
              <a:rPr lang="en-US" dirty="0" err="1" smtClean="0"/>
              <a:t>свакодневног</a:t>
            </a:r>
            <a:r>
              <a:rPr lang="en-US" dirty="0" smtClean="0"/>
              <a:t> </a:t>
            </a:r>
            <a:r>
              <a:rPr lang="en-US" dirty="0" err="1" smtClean="0"/>
              <a:t>живота</a:t>
            </a:r>
            <a:r>
              <a:rPr lang="en-US" dirty="0" smtClean="0"/>
              <a:t>, </a:t>
            </a:r>
            <a:r>
              <a:rPr lang="en-US" dirty="0" err="1" smtClean="0"/>
              <a:t>компетентност</a:t>
            </a:r>
            <a:r>
              <a:rPr lang="en-US" dirty="0" smtClean="0"/>
              <a:t> у </a:t>
            </a:r>
            <a:r>
              <a:rPr lang="en-US" dirty="0" err="1" smtClean="0"/>
              <a:t>типичним</a:t>
            </a:r>
            <a:r>
              <a:rPr lang="en-US" dirty="0" smtClean="0"/>
              <a:t> </a:t>
            </a:r>
            <a:r>
              <a:rPr lang="en-US" dirty="0" err="1" smtClean="0"/>
              <a:t>животним</a:t>
            </a:r>
            <a:r>
              <a:rPr lang="en-US" dirty="0" smtClean="0"/>
              <a:t> </a:t>
            </a:r>
            <a:r>
              <a:rPr lang="en-US" dirty="0" err="1" smtClean="0"/>
              <a:t>ситуацијама</a:t>
            </a:r>
            <a:r>
              <a:rPr lang="en-US" dirty="0" smtClean="0"/>
              <a:t>: </a:t>
            </a:r>
          </a:p>
          <a:p>
            <a:pPr>
              <a:buNone/>
            </a:pPr>
            <a:endParaRPr lang="sr-Cyrl-RS" b="1" dirty="0" smtClean="0"/>
          </a:p>
          <a:p>
            <a:pPr>
              <a:buNone/>
            </a:pPr>
            <a:r>
              <a:rPr lang="en-US" b="1" dirty="0" err="1" smtClean="0"/>
              <a:t>Бити</a:t>
            </a:r>
            <a:r>
              <a:rPr lang="en-US" b="1" dirty="0" smtClean="0"/>
              <a:t> </a:t>
            </a:r>
            <a:r>
              <a:rPr lang="en-US" b="1" dirty="0" err="1" smtClean="0"/>
              <a:t>компетентан</a:t>
            </a:r>
            <a:r>
              <a:rPr lang="en-US" b="1" dirty="0" smtClean="0"/>
              <a:t> и </a:t>
            </a:r>
            <a:r>
              <a:rPr lang="en-US" b="1" dirty="0" err="1" smtClean="0"/>
              <a:t>посједовати</a:t>
            </a:r>
            <a:r>
              <a:rPr lang="en-US" b="1" dirty="0" smtClean="0"/>
              <a:t> </a:t>
            </a:r>
            <a:r>
              <a:rPr lang="en-US" b="1" dirty="0" err="1" smtClean="0"/>
              <a:t>вјештине</a:t>
            </a:r>
            <a:r>
              <a:rPr lang="en-US" b="1" dirty="0" smtClean="0"/>
              <a:t> </a:t>
            </a:r>
            <a:r>
              <a:rPr lang="en-US" b="1" dirty="0" err="1" smtClean="0"/>
              <a:t>битне</a:t>
            </a:r>
            <a:r>
              <a:rPr lang="en-US" b="1" dirty="0" smtClean="0"/>
              <a:t> </a:t>
            </a:r>
            <a:r>
              <a:rPr lang="en-US" b="1" dirty="0" err="1" smtClean="0"/>
              <a:t>за</a:t>
            </a:r>
            <a:r>
              <a:rPr lang="en-US" b="1" dirty="0" smtClean="0"/>
              <a:t> </a:t>
            </a:r>
            <a:r>
              <a:rPr lang="en-US" b="1" dirty="0" err="1" smtClean="0"/>
              <a:t>одређено</a:t>
            </a:r>
            <a:r>
              <a:rPr lang="en-US" b="1" dirty="0" smtClean="0"/>
              <a:t> </a:t>
            </a:r>
            <a:r>
              <a:rPr lang="en-US" b="1" dirty="0" err="1" smtClean="0"/>
              <a:t>животно</a:t>
            </a:r>
            <a:r>
              <a:rPr lang="en-US" b="1" dirty="0" smtClean="0"/>
              <a:t> </a:t>
            </a:r>
            <a:r>
              <a:rPr lang="en-US" b="1" dirty="0" err="1" smtClean="0"/>
              <a:t>подручје</a:t>
            </a:r>
            <a:r>
              <a:rPr lang="en-US" b="1" dirty="0" smtClean="0"/>
              <a:t> → </a:t>
            </a:r>
            <a:endParaRPr lang="sr-Cyrl-RS" b="1" dirty="0" smtClean="0"/>
          </a:p>
          <a:p>
            <a:pPr>
              <a:buNone/>
            </a:pPr>
            <a:r>
              <a:rPr lang="sr-Cyrl-RS" b="1" dirty="0" smtClean="0"/>
              <a:t>               </a:t>
            </a:r>
            <a:r>
              <a:rPr lang="en-US" b="1" dirty="0" err="1" smtClean="0"/>
              <a:t>Постигнуће</a:t>
            </a:r>
            <a:r>
              <a:rPr lang="en-US" b="1" dirty="0" smtClean="0"/>
              <a:t> и </a:t>
            </a:r>
            <a:r>
              <a:rPr lang="en-US" b="1" dirty="0" err="1" smtClean="0"/>
              <a:t>остварење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Средњорочни</a:t>
            </a:r>
            <a:r>
              <a:rPr lang="en-US" dirty="0" smtClean="0"/>
              <a:t> </a:t>
            </a:r>
            <a:r>
              <a:rPr lang="en-US" dirty="0" err="1" smtClean="0"/>
              <a:t>циљ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990600"/>
            <a:ext cx="8686800" cy="50166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 </a:t>
            </a:r>
            <a:endParaRPr lang="en-US" dirty="0" smtClean="0"/>
          </a:p>
          <a:p>
            <a:pPr>
              <a:buNone/>
            </a:pPr>
            <a:r>
              <a:rPr lang="en-US" b="1" dirty="0" err="1" smtClean="0"/>
              <a:t>Извршавање</a:t>
            </a:r>
            <a:r>
              <a:rPr lang="en-US" b="1" dirty="0" smtClean="0"/>
              <a:t> </a:t>
            </a:r>
            <a:r>
              <a:rPr lang="en-US" b="1" dirty="0" err="1" smtClean="0"/>
              <a:t>задатака</a:t>
            </a:r>
            <a:r>
              <a:rPr lang="en-US" b="1" dirty="0" smtClean="0"/>
              <a:t> и </a:t>
            </a:r>
            <a:r>
              <a:rPr lang="en-US" b="1" dirty="0" err="1" smtClean="0"/>
              <a:t>извођење</a:t>
            </a:r>
            <a:r>
              <a:rPr lang="en-US" b="1" dirty="0" smtClean="0"/>
              <a:t> </a:t>
            </a:r>
            <a:r>
              <a:rPr lang="en-US" b="1" dirty="0" err="1" smtClean="0"/>
              <a:t>активности</a:t>
            </a:r>
            <a:r>
              <a:rPr lang="en-US" b="1" dirty="0" smtClean="0"/>
              <a:t> у </a:t>
            </a:r>
            <a:r>
              <a:rPr lang="en-US" b="1" dirty="0" err="1" smtClean="0"/>
              <a:t>садашњем</a:t>
            </a:r>
            <a:r>
              <a:rPr lang="en-US" b="1" dirty="0" smtClean="0"/>
              <a:t> </a:t>
            </a:r>
            <a:r>
              <a:rPr lang="en-US" b="1" dirty="0" err="1" smtClean="0"/>
              <a:t>окружењу</a:t>
            </a:r>
            <a:endParaRPr lang="sr-Cyrl-RS" b="1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Перспектива</a:t>
            </a:r>
            <a:r>
              <a:rPr lang="en-US" dirty="0" smtClean="0"/>
              <a:t> </a:t>
            </a:r>
            <a:r>
              <a:rPr lang="en-US" dirty="0" err="1" smtClean="0"/>
              <a:t>изналажења</a:t>
            </a:r>
            <a:r>
              <a:rPr lang="en-US" dirty="0" smtClean="0"/>
              <a:t> </a:t>
            </a:r>
            <a:r>
              <a:rPr lang="en-US" dirty="0" err="1" smtClean="0"/>
              <a:t>конкретних</a:t>
            </a:r>
            <a:r>
              <a:rPr lang="en-US" dirty="0" smtClean="0"/>
              <a:t> </a:t>
            </a:r>
            <a:r>
              <a:rPr lang="en-US" dirty="0" err="1" smtClean="0"/>
              <a:t>рјешења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предстојеће</a:t>
            </a:r>
            <a:r>
              <a:rPr lang="en-US" dirty="0" smtClean="0"/>
              <a:t> </a:t>
            </a:r>
            <a:r>
              <a:rPr lang="en-US" dirty="0" err="1" smtClean="0"/>
              <a:t>изазове</a:t>
            </a:r>
            <a:r>
              <a:rPr lang="en-US" dirty="0" smtClean="0"/>
              <a:t> у </a:t>
            </a:r>
            <a:r>
              <a:rPr lang="en-US" dirty="0" err="1" smtClean="0"/>
              <a:t>раду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конкретним</a:t>
            </a:r>
            <a:r>
              <a:rPr lang="en-US" dirty="0" smtClean="0"/>
              <a:t> </a:t>
            </a:r>
            <a:r>
              <a:rPr lang="en-US" dirty="0" err="1" smtClean="0"/>
              <a:t>ситуацијама</a:t>
            </a:r>
            <a:r>
              <a:rPr lang="en-US" dirty="0" smtClean="0"/>
              <a:t>:</a:t>
            </a:r>
            <a:endParaRPr lang="sr-Cyrl-RS" dirty="0" smtClean="0"/>
          </a:p>
          <a:p>
            <a:endParaRPr lang="sr-Cyrl-RS" b="1" dirty="0" smtClean="0"/>
          </a:p>
          <a:p>
            <a:pPr>
              <a:buNone/>
            </a:pPr>
            <a:r>
              <a:rPr lang="en-US" b="1" dirty="0" smtClean="0"/>
              <a:t> </a:t>
            </a:r>
            <a:r>
              <a:rPr lang="en-US" b="1" dirty="0" err="1" smtClean="0"/>
              <a:t>Способност</a:t>
            </a:r>
            <a:r>
              <a:rPr lang="en-US" b="1" dirty="0" smtClean="0"/>
              <a:t> </a:t>
            </a:r>
            <a:r>
              <a:rPr lang="en-US" b="1" dirty="0" err="1" smtClean="0"/>
              <a:t>рјешавања</a:t>
            </a:r>
            <a:r>
              <a:rPr lang="en-US" b="1" dirty="0" smtClean="0"/>
              <a:t> </a:t>
            </a:r>
            <a:r>
              <a:rPr lang="en-US" b="1" dirty="0" err="1" smtClean="0"/>
              <a:t>проблема</a:t>
            </a:r>
            <a:r>
              <a:rPr lang="en-US" b="1" dirty="0" smtClean="0"/>
              <a:t> у </a:t>
            </a:r>
            <a:r>
              <a:rPr lang="en-US" b="1" dirty="0" err="1" smtClean="0"/>
              <a:t>конкретним</a:t>
            </a:r>
            <a:r>
              <a:rPr lang="en-US" b="1" dirty="0" smtClean="0"/>
              <a:t> </a:t>
            </a:r>
            <a:r>
              <a:rPr lang="en-US" b="1" dirty="0" err="1" smtClean="0"/>
              <a:t>ситуацијама</a:t>
            </a:r>
            <a:r>
              <a:rPr lang="en-US" b="1" dirty="0" smtClean="0"/>
              <a:t> →</a:t>
            </a:r>
            <a:endParaRPr lang="sr-Cyrl-RS" b="1" dirty="0" smtClean="0"/>
          </a:p>
          <a:p>
            <a:pPr algn="ctr">
              <a:buNone/>
            </a:pPr>
            <a:r>
              <a:rPr lang="en-US" b="1" dirty="0" smtClean="0"/>
              <a:t> </a:t>
            </a:r>
            <a:r>
              <a:rPr lang="en-US" b="1" dirty="0" err="1" smtClean="0"/>
              <a:t>Резулат</a:t>
            </a:r>
            <a:r>
              <a:rPr lang="en-US" b="1" dirty="0" smtClean="0"/>
              <a:t> и </a:t>
            </a:r>
            <a:r>
              <a:rPr lang="en-US" b="1" dirty="0" err="1" smtClean="0"/>
              <a:t>успјех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Краткорочни</a:t>
            </a:r>
            <a:r>
              <a:rPr lang="en-US" dirty="0" smtClean="0"/>
              <a:t> </a:t>
            </a:r>
            <a:r>
              <a:rPr lang="en-US" dirty="0" err="1" smtClean="0"/>
              <a:t>циљ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09600"/>
            <a:ext cx="7239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263</TotalTime>
  <Words>1442</Words>
  <Application>Microsoft Office PowerPoint</Application>
  <PresentationFormat>On-screen Show (4:3)</PresentationFormat>
  <Paragraphs>139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Concourse</vt:lpstr>
      <vt:lpstr>Дијана Пешић, инспектор просвјетни савјетник  ДЕФИНИСАЊЕ ЦИЉЕВА И ИСХОДА ВАСПИТНО-ОБРАЗОВНОГ И РЕХАБИЛИТАЦИОНО-ХАБИЛИТАЦИОНОГ РАДА</vt:lpstr>
      <vt:lpstr>Slide 2</vt:lpstr>
      <vt:lpstr>Циљ учења</vt:lpstr>
      <vt:lpstr>Исход учења</vt:lpstr>
      <vt:lpstr>Зашто су значајни исходи? </vt:lpstr>
      <vt:lpstr>Дугорочни циљ  </vt:lpstr>
      <vt:lpstr>Средњорочни циљ </vt:lpstr>
      <vt:lpstr>Краткорочни циљ 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КОГНИТИВНО ПОДРУЧЈЕ </vt:lpstr>
      <vt:lpstr>АФЕКТИВНО ПОДРУЧЈЕ </vt:lpstr>
      <vt:lpstr>ПСИХОМОТОРНО ПОДРУЧЈЕ   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ДЕФИНИСАЊЕ ЦИЉЕВА И ИСХОДА ВАСПИТНО-ОБРАЗОВНОГ И РЕХАБИЛИТАЦИОНО-ХАБИЛИТАЦИОНОГ РАДА</dc:title>
  <dc:creator>Dijana Pesic</dc:creator>
  <cp:lastModifiedBy>Dijana Pesic</cp:lastModifiedBy>
  <cp:revision>24</cp:revision>
  <dcterms:created xsi:type="dcterms:W3CDTF">2019-07-22T08:42:16Z</dcterms:created>
  <dcterms:modified xsi:type="dcterms:W3CDTF">2019-08-22T13:39:41Z</dcterms:modified>
</cp:coreProperties>
</file>