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32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2724" y="-9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0A8A4FF-FF3A-4846-89CD-AF106EE53CA5}" type="datetimeFigureOut">
              <a:rPr lang="en-US" smtClean="0"/>
              <a:pPr/>
              <a:t>12/22/2017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3006B5D-5BAB-4D09-8E1E-3F2C94AE96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Занимљиви Задаци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sr-Latn-BA" sz="6000" b="1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just"/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Бојан Џилит, проф. раз. </a:t>
            </a:r>
            <a:r>
              <a:rPr lang="sr-Cyrl-CS" b="1" smtClean="0">
                <a:latin typeface="Times New Roman" pitchFamily="18" charset="0"/>
                <a:cs typeface="Times New Roman" pitchFamily="18" charset="0"/>
              </a:rPr>
              <a:t>наставе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17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9.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519+335=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854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406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10.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457+449=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906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239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11.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264+572=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836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12.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238+684=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922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13.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195+756=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951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14.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135+828=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963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15.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688+194=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882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16.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535+297=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832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17.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466+385=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851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18.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588+404=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992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677+234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=911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517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19.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597+326=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923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20.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128+438=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566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21.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smtClean="0">
                <a:latin typeface="Times New Roman" pitchFamily="18" charset="0"/>
                <a:cs typeface="Times New Roman" pitchFamily="18" charset="0"/>
              </a:rPr>
              <a:t>389+592=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981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22.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(456+44)+236 = 500+236=736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23.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(82+118)+456= 200+456=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656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24.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(450+50)+500=500+500=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1 000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25.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(134+64)+136=200+136 = 3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36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26.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(473+27)+204=500+204=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27.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(456+44)+234= 500+234=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734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28.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(455+45)+312= 500+312=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812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577+284=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861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843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29.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(158+42)+663= 200+663=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63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30.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(238+62) +287= 300+287=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587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31.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(319+81)+231= 400+231=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631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32.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(221+79)+659= 300+659=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959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33.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(615+85)+299= 700+299=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999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34.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(269+31)+700=300+700=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1 000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35.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(305+95)+532= 400+532=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932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36.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(210+90)+ 700 = 300+700 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1 000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37.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(321+79)+332= 400+332=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732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38.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(264+36)+632= 300+632=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932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637+334=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971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007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39.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(253+47) +444= 300+444=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744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40.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(462+38)+212= 500+212=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712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(384+16)+503= 400+503=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903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(301+99)+506= 400+506=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906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927-(252-96) = </a:t>
            </a:r>
            <a:r>
              <a:rPr lang="sr-Latn-CS" b="1" smtClean="0">
                <a:latin typeface="Times New Roman" pitchFamily="18" charset="0"/>
                <a:cs typeface="Times New Roman" pitchFamily="18" charset="0"/>
              </a:rPr>
              <a:t>927- 156 = </a:t>
            </a:r>
            <a:r>
              <a:rPr lang="sr-Latn-CS" b="1" dirty="0" smtClean="0">
                <a:latin typeface="Times New Roman" pitchFamily="18" charset="0"/>
                <a:cs typeface="Times New Roman" pitchFamily="18" charset="0"/>
              </a:rPr>
              <a:t>771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(352+98)+527= 450+527=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977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382+( 382-93)= 382+ 289=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671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456-99=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357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365- (31+28+31)= 356- 90= 275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999- (226+228)= 999-454=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545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279+236=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515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45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457- (457-32)= 457+425=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882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500+ (700-601)= 500+99=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599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51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433- (986-798)= 433+ 188=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621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52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(456+220)- 233= 676-233=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443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53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1 000- (101+200)= 1 000- 301=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699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54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123+ (123+43)= 123+163=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289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55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402-299=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103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56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800- (456-377)= 800-79=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721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57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(456+271) – (456-271)= 727-185=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42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58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(456+271)-(456-271)= 727-185=542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5.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628+184=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812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627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59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(653+328)-(653-328)= 981-325=656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(201+202+203)-55= 606-55=551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61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(300+299)-46= 599-46=553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62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1 000-320-(320-20)=1000- 320-300=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380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63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(801-345)-99= 456-99 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357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</a:t>
            </a: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“БОРБА ЗА КАРТИЦУ”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210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39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6.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647+234=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881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901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7.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199+776=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975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209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ЗАДАТАК БР. 8.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BA" b="1" dirty="0" smtClean="0">
                <a:latin typeface="Times New Roman" pitchFamily="18" charset="0"/>
                <a:cs typeface="Times New Roman" pitchFamily="18" charset="0"/>
              </a:rPr>
              <a:t>276+717=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993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630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469</TotalTime>
  <Words>675</Words>
  <Application>Microsoft Office PowerPoint</Application>
  <PresentationFormat>On-screen Show (4:3)</PresentationFormat>
  <Paragraphs>131</Paragraphs>
  <Slides>65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Austin</vt:lpstr>
      <vt:lpstr>Занимљиви Задаци</vt:lpstr>
      <vt:lpstr>ЗАДАТАК БР. 1.</vt:lpstr>
      <vt:lpstr>ЗАДАТАК БР. 2.</vt:lpstr>
      <vt:lpstr>ЗАДАТАК БР. 3.</vt:lpstr>
      <vt:lpstr>ЗАДАТАК БР. 4.</vt:lpstr>
      <vt:lpstr>ЗАДАТАК БР. 5.</vt:lpstr>
      <vt:lpstr>ЗАДАТАК БР. 6.</vt:lpstr>
      <vt:lpstr>ЗАДАТАК БР. 7.</vt:lpstr>
      <vt:lpstr>ЗАДАТАК БР. 8.</vt:lpstr>
      <vt:lpstr>ЗАДАТАК БР. 9.</vt:lpstr>
      <vt:lpstr>ЗАДАТАК БР. 10.</vt:lpstr>
      <vt:lpstr>ЗАДАТАК БР. 11.</vt:lpstr>
      <vt:lpstr>ЗАДАТАК БР. 12.</vt:lpstr>
      <vt:lpstr>ЗАДАТАК БР. 13.</vt:lpstr>
      <vt:lpstr>ЗАДАТАК БР. 14.</vt:lpstr>
      <vt:lpstr>ЗАДАТАК БР. 15.</vt:lpstr>
      <vt:lpstr>ЗАДАТАК БР. 16.</vt:lpstr>
      <vt:lpstr>ЗАДАТАК БР. 17.</vt:lpstr>
      <vt:lpstr>ЗАДАТАК БР. 18.</vt:lpstr>
      <vt:lpstr>ЗАДАТАК БР. 19.</vt:lpstr>
      <vt:lpstr>ЗАДАТАК БР. 20.</vt:lpstr>
      <vt:lpstr>ЗАДАТАК БР. 21.</vt:lpstr>
      <vt:lpstr>ЗАДАТАК БР. 22.</vt:lpstr>
      <vt:lpstr>ЗАДАТАК БР. 23.</vt:lpstr>
      <vt:lpstr>ЗАДАТАК БР. 24.</vt:lpstr>
      <vt:lpstr>ЗАДАТАК БР. 25.</vt:lpstr>
      <vt:lpstr>ЗАДАТАК БР. 26.</vt:lpstr>
      <vt:lpstr>ЗАДАТАК БР. 27.</vt:lpstr>
      <vt:lpstr>ЗАДАТАК БР. 28.</vt:lpstr>
      <vt:lpstr>ЗАДАТАК БР. 29.</vt:lpstr>
      <vt:lpstr>ЗАДАТАК БР. 30.</vt:lpstr>
      <vt:lpstr>ЗАДАТАК БР. 31.</vt:lpstr>
      <vt:lpstr>ЗАДАТАК БР. 32.</vt:lpstr>
      <vt:lpstr>ЗАДАТАК БР. 33.</vt:lpstr>
      <vt:lpstr>ЗАДАТАК БР. 34.</vt:lpstr>
      <vt:lpstr>ЗАДАТАК БР. 35.</vt:lpstr>
      <vt:lpstr>ЗАДАТАК БР. 36.</vt:lpstr>
      <vt:lpstr>ЗАДАТАК БР. 37.</vt:lpstr>
      <vt:lpstr>ЗАДАТАК БР. 38.</vt:lpstr>
      <vt:lpstr>ЗАДАТАК БР. 39.</vt:lpstr>
      <vt:lpstr>ЗАДАТАК БР. 40.</vt:lpstr>
      <vt:lpstr>ЗАДАТАК БР. 41.</vt:lpstr>
      <vt:lpstr>ЗАДАТАК БР. 42.</vt:lpstr>
      <vt:lpstr>ЗАДАТАК БР. 43.</vt:lpstr>
      <vt:lpstr>ЗАДАТАК БР. 44.</vt:lpstr>
      <vt:lpstr>ЗАДАТАК БР. 45.</vt:lpstr>
      <vt:lpstr>ЗАДАТАК БР. 46.</vt:lpstr>
      <vt:lpstr>ЗАДАТАК БР. 47.</vt:lpstr>
      <vt:lpstr>ЗАДАТАК БР. 48.</vt:lpstr>
      <vt:lpstr>ЗАДАТАК БР. 49.</vt:lpstr>
      <vt:lpstr>ЗАДАТАК БР. 50.</vt:lpstr>
      <vt:lpstr>ЗАДАТАК БР. 51.</vt:lpstr>
      <vt:lpstr>ЗАДАТАК БР. 52.</vt:lpstr>
      <vt:lpstr>ЗАДАТАК БР. 53.</vt:lpstr>
      <vt:lpstr>ЗАДАТАК БР. 54.</vt:lpstr>
      <vt:lpstr>ЗАДАТАК БР. 55.</vt:lpstr>
      <vt:lpstr>ЗАДАТАК БР. 56.</vt:lpstr>
      <vt:lpstr>ЗАДАТАК БР. 57.</vt:lpstr>
      <vt:lpstr>ЗАДАТАК БР. 58.</vt:lpstr>
      <vt:lpstr>ЗАДАТАК БР. 59.</vt:lpstr>
      <vt:lpstr>ЗАДАТАК БР. 60.</vt:lpstr>
      <vt:lpstr>ЗАДАТАК БР. 61.</vt:lpstr>
      <vt:lpstr>ЗАДАТАК БР. 62.</vt:lpstr>
      <vt:lpstr>ЗАДАТАК БР. 63.</vt:lpstr>
      <vt:lpstr>ЗАДАТАК “БОРБА ЗА КАРТИЦУ”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ZADATAK 1</dc:title>
  <dc:creator>Djuka</dc:creator>
  <cp:lastModifiedBy>s.vilotic</cp:lastModifiedBy>
  <cp:revision>68</cp:revision>
  <dcterms:created xsi:type="dcterms:W3CDTF">2017-11-07T21:17:35Z</dcterms:created>
  <dcterms:modified xsi:type="dcterms:W3CDTF">2017-12-22T13:01:33Z</dcterms:modified>
</cp:coreProperties>
</file>