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66" r:id="rId19"/>
  </p:sldIdLst>
  <p:sldSz cx="12192000" cy="6858000"/>
  <p:notesSz cx="6745288" cy="9882188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F22F6B-EF41-4B06-89B2-FC3307E9B927}" v="56" dt="2022-11-12T18:34:43.4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71" d="100"/>
          <a:sy n="71" d="100"/>
        </p:scale>
        <p:origin x="4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="" xmlns:a16="http://schemas.microsoft.com/office/drawing/2014/main" id="{5CD60141-EEBD-4EC1-8E34-0344C16A18A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5318308" y="0"/>
            <a:ext cx="6873692" cy="6858000"/>
          </a:xfrm>
          <a:custGeom>
            <a:avLst/>
            <a:gdLst>
              <a:gd name="connsiteX0" fmla="*/ 113289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5318308 w 12192000"/>
              <a:gd name="connsiteY3" fmla="*/ 6858000 h 6858000"/>
              <a:gd name="connsiteX4" fmla="*/ 11328897 w 12192000"/>
              <a:gd name="connsiteY4" fmla="*/ 4 h 6858000"/>
              <a:gd name="connsiteX5" fmla="*/ 11328898 w 12192000"/>
              <a:gd name="connsiteY5" fmla="*/ 2 h 6858000"/>
              <a:gd name="connsiteX6" fmla="*/ 0 w 12192000"/>
              <a:gd name="connsiteY6" fmla="*/ 0 h 6858000"/>
              <a:gd name="connsiteX7" fmla="*/ 6700 w 12192000"/>
              <a:gd name="connsiteY7" fmla="*/ 0 h 6858000"/>
              <a:gd name="connsiteX8" fmla="*/ 6700 w 12192000"/>
              <a:gd name="connsiteY8" fmla="*/ 6858000 h 6858000"/>
              <a:gd name="connsiteX9" fmla="*/ 0 w 12192000"/>
              <a:gd name="connsiteY9" fmla="*/ 6858000 h 6858000"/>
              <a:gd name="connsiteX0" fmla="*/ 1132890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5318308 w 12192000"/>
              <a:gd name="connsiteY3" fmla="*/ 6858000 h 6858000"/>
              <a:gd name="connsiteX4" fmla="*/ 11328897 w 12192000"/>
              <a:gd name="connsiteY4" fmla="*/ 4 h 6858000"/>
              <a:gd name="connsiteX5" fmla="*/ 11328898 w 12192000"/>
              <a:gd name="connsiteY5" fmla="*/ 2 h 6858000"/>
              <a:gd name="connsiteX6" fmla="*/ 11328900 w 12192000"/>
              <a:gd name="connsiteY6" fmla="*/ 0 h 6858000"/>
              <a:gd name="connsiteX7" fmla="*/ 0 w 12192000"/>
              <a:gd name="connsiteY7" fmla="*/ 6858000 h 6858000"/>
              <a:gd name="connsiteX8" fmla="*/ 6700 w 12192000"/>
              <a:gd name="connsiteY8" fmla="*/ 0 h 6858000"/>
              <a:gd name="connsiteX9" fmla="*/ 6700 w 12192000"/>
              <a:gd name="connsiteY9" fmla="*/ 6858000 h 6858000"/>
              <a:gd name="connsiteX10" fmla="*/ 0 w 12192000"/>
              <a:gd name="connsiteY10" fmla="*/ 6858000 h 6858000"/>
              <a:gd name="connsiteX0" fmla="*/ 11322200 w 12185300"/>
              <a:gd name="connsiteY0" fmla="*/ 0 h 6858000"/>
              <a:gd name="connsiteX1" fmla="*/ 12185300 w 12185300"/>
              <a:gd name="connsiteY1" fmla="*/ 0 h 6858000"/>
              <a:gd name="connsiteX2" fmla="*/ 12185300 w 12185300"/>
              <a:gd name="connsiteY2" fmla="*/ 6858000 h 6858000"/>
              <a:gd name="connsiteX3" fmla="*/ 5311608 w 12185300"/>
              <a:gd name="connsiteY3" fmla="*/ 6858000 h 6858000"/>
              <a:gd name="connsiteX4" fmla="*/ 11322197 w 12185300"/>
              <a:gd name="connsiteY4" fmla="*/ 4 h 6858000"/>
              <a:gd name="connsiteX5" fmla="*/ 11322198 w 12185300"/>
              <a:gd name="connsiteY5" fmla="*/ 2 h 6858000"/>
              <a:gd name="connsiteX6" fmla="*/ 11322200 w 12185300"/>
              <a:gd name="connsiteY6" fmla="*/ 0 h 6858000"/>
              <a:gd name="connsiteX7" fmla="*/ 0 w 12185300"/>
              <a:gd name="connsiteY7" fmla="*/ 6858000 h 6858000"/>
              <a:gd name="connsiteX8" fmla="*/ 0 w 12185300"/>
              <a:gd name="connsiteY8" fmla="*/ 0 h 6858000"/>
              <a:gd name="connsiteX9" fmla="*/ 0 w 12185300"/>
              <a:gd name="connsiteY9" fmla="*/ 6858000 h 6858000"/>
              <a:gd name="connsiteX0" fmla="*/ 6010592 w 6873692"/>
              <a:gd name="connsiteY0" fmla="*/ 0 h 6858000"/>
              <a:gd name="connsiteX1" fmla="*/ 6873692 w 6873692"/>
              <a:gd name="connsiteY1" fmla="*/ 0 h 6858000"/>
              <a:gd name="connsiteX2" fmla="*/ 6873692 w 6873692"/>
              <a:gd name="connsiteY2" fmla="*/ 6858000 h 6858000"/>
              <a:gd name="connsiteX3" fmla="*/ 0 w 6873692"/>
              <a:gd name="connsiteY3" fmla="*/ 6858000 h 6858000"/>
              <a:gd name="connsiteX4" fmla="*/ 6010589 w 6873692"/>
              <a:gd name="connsiteY4" fmla="*/ 4 h 6858000"/>
              <a:gd name="connsiteX5" fmla="*/ 6010590 w 6873692"/>
              <a:gd name="connsiteY5" fmla="*/ 2 h 6858000"/>
              <a:gd name="connsiteX6" fmla="*/ 6010592 w 6873692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73692" h="6858000">
                <a:moveTo>
                  <a:pt x="6010592" y="0"/>
                </a:moveTo>
                <a:lnTo>
                  <a:pt x="6873692" y="0"/>
                </a:lnTo>
                <a:lnTo>
                  <a:pt x="6873692" y="6858000"/>
                </a:lnTo>
                <a:lnTo>
                  <a:pt x="0" y="6858000"/>
                </a:lnTo>
                <a:lnTo>
                  <a:pt x="6010589" y="4"/>
                </a:lnTo>
                <a:cubicBezTo>
                  <a:pt x="6010589" y="3"/>
                  <a:pt x="6010590" y="3"/>
                  <a:pt x="6010590" y="2"/>
                </a:cubicBezTo>
                <a:lnTo>
                  <a:pt x="6010592" y="0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A65FCBBA-905A-4FD1-BFBA-F3EE6DA264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81098"/>
            <a:ext cx="8986580" cy="2832404"/>
          </a:xfrm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defRPr sz="4800" cap="all" spc="3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3DD287E-F1C8-463F-8429-D1B5B1582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5463522"/>
            <a:ext cx="8986580" cy="650311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81F44ED-7973-4A99-B2CA-A8962BCE0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8DF96F2-D6BE-49AC-A605-5AE87C3F2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817FC50-B13C-4B63-AE64-F71A6EDE6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‹#›</a:t>
            </a:fld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4C75A547-BCD1-42BE-966E-53CA0AB93165}"/>
              </a:ext>
            </a:extLst>
          </p:cNvPr>
          <p:cNvCxnSpPr>
            <a:cxnSpLocks/>
          </p:cNvCxnSpPr>
          <p:nvPr/>
        </p:nvCxnSpPr>
        <p:spPr>
          <a:xfrm>
            <a:off x="1188357" y="5151666"/>
            <a:ext cx="98225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5415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A5A3BF2-BCE9-47D7-B1C0-1F0E4936B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92722E9-C3E4-48AF-996A-495AE659FA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9C9E516-382B-4845-93BF-20C16EE0D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AB96E16-F168-442A-843C-5D490D54B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9A61BEA-A969-437A-BD8B-CB1B709AD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194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66528449-3E11-45FF-BF3A-651867603E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572500" y="870625"/>
            <a:ext cx="2476499" cy="5029201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FC0EAB0-2DFA-4CBA-86B1-1826EF523D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143000" y="870625"/>
            <a:ext cx="7324928" cy="5029201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FA22F89-E1F5-45D7-945A-8A2886C4B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37E7E82-5FB8-4289-AD0C-0BA788E14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45A4046-1A2C-41F5-A177-1C3919C20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133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3ECD6F3-88F1-4195-8395-57AA096BB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ED8D06C-EB08-40B3-AFB3-A62F441122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103962F-B413-4C4C-A490-724DDB9E7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2871813-4E87-4C04-835D-76246010B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A922BA3-033C-491E-A045-F0052AC19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386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8FE19AD-2EDD-4B4F-9F9E-46A444184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709738"/>
            <a:ext cx="8520952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0EE5927-21D5-4EBA-A112-CAD1BD38BC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3000" y="4589466"/>
            <a:ext cx="8520952" cy="813266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CEF0D16-9D87-4D76-A5A5-534E24B7D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965F387-5AAC-45D0-ABCE-B1CF4BC7E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98AF6FE-0006-4F40-A7FB-E0FDBADF7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466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5E8AADE-587E-4574-B21B-7ABDE5A23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E2F9DA5-4DFB-4211-A58A-FFD842C27A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3000" y="2339501"/>
            <a:ext cx="4798979" cy="35505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AA99F26-66AF-4614-91CE-C93A24BAC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0020" y="2339501"/>
            <a:ext cx="4798980" cy="355059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7F8F678E-59B5-4DF9-ABCB-506B9CB70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8B50A53-317B-444A-9BA2-F69CDBF5D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0B269A1-B0FB-4C8F-B6AA-0718C92D3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412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112BBBF-42B2-4A5D-B145-46983A530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133272"/>
            <a:ext cx="9905999" cy="8463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804BE44-5271-4B5D-B649-35E3AF20B4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2999" y="2067127"/>
            <a:ext cx="4798980" cy="710119"/>
          </a:xfrm>
        </p:spPr>
        <p:txBody>
          <a:bodyPr anchor="b">
            <a:normAutofit/>
          </a:bodyPr>
          <a:lstStyle>
            <a:lvl1pPr marL="0" indent="0">
              <a:buNone/>
              <a:defRPr sz="20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4D7891E-0C0A-4688-97DD-C0715E3221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43001" y="2864795"/>
            <a:ext cx="4798978" cy="302530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875EAF30-3412-49B0-93D1-596CC2695B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50018" y="2067127"/>
            <a:ext cx="4798981" cy="710119"/>
          </a:xfrm>
        </p:spPr>
        <p:txBody>
          <a:bodyPr anchor="b">
            <a:normAutofit/>
          </a:bodyPr>
          <a:lstStyle>
            <a:lvl1pPr marL="0" indent="0">
              <a:buNone/>
              <a:defRPr sz="20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707B9B7-F41C-4314-9F0C-BB84547FB8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50019" y="2864795"/>
            <a:ext cx="4798982" cy="302530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8421587F-6AFC-4906-86EB-6B0A86EEF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354BE2C5-583B-49BC-9864-B01EEF798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5B39B236-45F5-4CC6-8D53-A6903A1CC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63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C36B206-0678-4577-B79F-760526A5F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300" y="1322615"/>
            <a:ext cx="8175171" cy="4212771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E6D5FCB8-AFD3-4801-BBD6-9548F4CF7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F6DACF8-CBC0-416B-B28E-EE18C4238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70C7421-FF49-4CE9-87D0-2B4FFE0E3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972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3D19CBFE-15AA-4447-9F9C-D8B0BEB24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C6B48227-EC1E-4063-9682-891A2DB1A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D22C6A63-C3F4-4563-A542-9A41AC946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936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6900C1-FE18-461C-801C-8626C7759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600200"/>
            <a:ext cx="3932237" cy="1964986"/>
          </a:xfrm>
        </p:spPr>
        <p:txBody>
          <a:bodyPr anchor="b">
            <a:normAutofit/>
          </a:bodyPr>
          <a:lstStyle>
            <a:lvl1pPr>
              <a:lnSpc>
                <a:spcPct val="110000"/>
              </a:lnSpc>
              <a:defRPr sz="2400" cap="all" spc="3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B14CFF3-3406-49E3-9D5A-1BE90FFA5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7451" y="987425"/>
            <a:ext cx="5421548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33D14FF-9082-4BBA-BC7A-F4C5B78599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3000" y="3662464"/>
            <a:ext cx="3932237" cy="2206523"/>
          </a:xfrm>
        </p:spPr>
        <p:txBody>
          <a:bodyPr/>
          <a:lstStyle>
            <a:lvl1pPr marL="0" indent="0">
              <a:buNone/>
              <a:defRPr sz="1600" i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D5A2726-EB8E-4DF7-9A1B-F03BD8C71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D9929BE-611C-4FE6-B0A5-E0FF9DF96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7B90B32-1D0E-4BCD-8850-59EA235F7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104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1CA1460E-1069-4FCA-B04E-28F77C8610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13614" y="987425"/>
            <a:ext cx="5535386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6138C1E-867B-4FE9-8783-9B1246AEB7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3000" y="3657601"/>
            <a:ext cx="3932236" cy="2211388"/>
          </a:xfrm>
        </p:spPr>
        <p:txBody>
          <a:bodyPr/>
          <a:lstStyle>
            <a:lvl1pPr marL="0" indent="0">
              <a:buNone/>
              <a:defRPr sz="1600" i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0721568-4870-46F2-9F7E-F41070201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DBD16-5BFB-4D9F-9646-C75D1B53BBB6}" type="datetimeFigureOut">
              <a:rPr lang="en-US" smtClean="0"/>
              <a:t>11/15/2022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BB3CC65-0E73-45A1-9D4F-3F4559B3B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58C58CD-9BC3-431E-A7B4-D596A7F0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22274-0FAA-4649-AA4E-4210F4F32167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2368F756-D171-474C-8B1A-C818032F6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600201"/>
            <a:ext cx="3932236" cy="1959428"/>
          </a:xfrm>
        </p:spPr>
        <p:txBody>
          <a:bodyPr anchor="b">
            <a:normAutofit/>
          </a:bodyPr>
          <a:lstStyle>
            <a:lvl1pPr>
              <a:lnSpc>
                <a:spcPct val="110000"/>
              </a:lnSpc>
              <a:defRPr sz="2400" cap="all" spc="3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10460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="" xmlns:a16="http://schemas.microsoft.com/office/drawing/2014/main" id="{91C2F78B-DEE8-4195-A196-DFC51BDADFF9}"/>
              </a:ext>
            </a:extLst>
          </p:cNvPr>
          <p:cNvSpPr/>
          <p:nvPr/>
        </p:nvSpPr>
        <p:spPr>
          <a:xfrm>
            <a:off x="9749268" y="4070878"/>
            <a:ext cx="2442733" cy="2787123"/>
          </a:xfrm>
          <a:custGeom>
            <a:avLst/>
            <a:gdLst>
              <a:gd name="connsiteX0" fmla="*/ 2442733 w 2442733"/>
              <a:gd name="connsiteY0" fmla="*/ 0 h 2787123"/>
              <a:gd name="connsiteX1" fmla="*/ 2442733 w 2442733"/>
              <a:gd name="connsiteY1" fmla="*/ 2787123 h 2787123"/>
              <a:gd name="connsiteX2" fmla="*/ 0 w 2442733"/>
              <a:gd name="connsiteY2" fmla="*/ 2787123 h 2787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733" h="2787123">
                <a:moveTo>
                  <a:pt x="2442733" y="0"/>
                </a:moveTo>
                <a:lnTo>
                  <a:pt x="2442733" y="2787123"/>
                </a:lnTo>
                <a:lnTo>
                  <a:pt x="0" y="2787123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A1D79D08-4BE8-4799-BE09-5078DFEE2256}"/>
              </a:ext>
            </a:extLst>
          </p:cNvPr>
          <p:cNvSpPr/>
          <p:nvPr/>
        </p:nvSpPr>
        <p:spPr>
          <a:xfrm rot="10800000">
            <a:off x="0" y="0"/>
            <a:ext cx="2442733" cy="2787123"/>
          </a:xfrm>
          <a:custGeom>
            <a:avLst/>
            <a:gdLst>
              <a:gd name="connsiteX0" fmla="*/ 2442733 w 2442733"/>
              <a:gd name="connsiteY0" fmla="*/ 0 h 2787123"/>
              <a:gd name="connsiteX1" fmla="*/ 2442733 w 2442733"/>
              <a:gd name="connsiteY1" fmla="*/ 2787123 h 2787123"/>
              <a:gd name="connsiteX2" fmla="*/ 0 w 2442733"/>
              <a:gd name="connsiteY2" fmla="*/ 2787123 h 2787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733" h="2787123">
                <a:moveTo>
                  <a:pt x="2442733" y="0"/>
                </a:moveTo>
                <a:lnTo>
                  <a:pt x="2442733" y="2787123"/>
                </a:lnTo>
                <a:lnTo>
                  <a:pt x="0" y="2787123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C95D65A1-16CB-407F-993F-2A6D59BCC0C8}"/>
              </a:ext>
            </a:extLst>
          </p:cNvPr>
          <p:cNvCxnSpPr>
            <a:cxnSpLocks/>
          </p:cNvCxnSpPr>
          <p:nvPr/>
        </p:nvCxnSpPr>
        <p:spPr>
          <a:xfrm>
            <a:off x="1233837" y="6172200"/>
            <a:ext cx="976063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0BA018A2-815D-41B0-A189-FDF7A5E88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872935"/>
            <a:ext cx="9905999" cy="13608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6DFAE63-1276-4C7C-BFF5-F5DF1CDB2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3000" y="2332026"/>
            <a:ext cx="9905999" cy="35671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5380268-2D73-487C-843B-51648AE181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88157" y="6356350"/>
            <a:ext cx="30933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fld id="{3CADBD16-5BFB-4D9F-9646-C75D1B53BBB6}" type="datetimeFigureOut">
              <a:rPr lang="en-US" smtClean="0"/>
              <a:pPr/>
              <a:t>11/15/2022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9F61E6D-D51F-4BD7-B59D-19AF179177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43000" y="6356350"/>
            <a:ext cx="39591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27701B1-1C93-41C2-AEE1-815DEA51B9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423186" y="6356350"/>
            <a:ext cx="625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fld id="{C0722274-0FAA-4649-AA4E-4210F4F321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3264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indent="0" algn="l" defTabSz="914400" rtl="0" eaLnBrk="1" latinLnBrk="0" hangingPunct="1">
        <a:lnSpc>
          <a:spcPct val="120000"/>
        </a:lnSpc>
        <a:spcBef>
          <a:spcPts val="500"/>
        </a:spcBef>
        <a:buFontTx/>
        <a:buNone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02920" indent="0" algn="l" defTabSz="914400" rtl="0" eaLnBrk="1" latinLnBrk="0" hangingPunct="1">
        <a:lnSpc>
          <a:spcPct val="120000"/>
        </a:lnSpc>
        <a:spcBef>
          <a:spcPts val="500"/>
        </a:spcBef>
        <a:buFontTx/>
        <a:buNone/>
        <a:defRPr sz="14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73152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Prilog%201_Demokratija_Sastav%20stru&#269;nih%20timova%20za%20vrednovanje%202021_22.pdf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Prilog%202_Regionalno_spisak%20skola%202021_22%20.pdf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1" name="Rectangle 8">
            <a:extLst>
              <a:ext uri="{FF2B5EF4-FFF2-40B4-BE49-F238E27FC236}">
                <a16:creationId xmlns="" xmlns:a16="http://schemas.microsoft.com/office/drawing/2014/main" id="{6BF1DCD9-4684-4B84-AD73-6652C8BAC73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Picture 3">
            <a:extLst>
              <a:ext uri="{FF2B5EF4-FFF2-40B4-BE49-F238E27FC236}">
                <a16:creationId xmlns="" xmlns:a16="http://schemas.microsoft.com/office/drawing/2014/main" id="{C12BE2E2-D58F-F3D1-01FE-00397DE665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911" r="6" b="138"/>
          <a:stretch/>
        </p:blipFill>
        <p:spPr>
          <a:xfrm>
            <a:off x="20" y="10"/>
            <a:ext cx="12199237" cy="6857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3" name="Freeform: Shape 10">
            <a:extLst>
              <a:ext uri="{FF2B5EF4-FFF2-40B4-BE49-F238E27FC236}">
                <a16:creationId xmlns="" xmlns:a16="http://schemas.microsoft.com/office/drawing/2014/main" id="{4BE6A732-8124-4A59-8EC9-BF4A1648A00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6200000" flipH="1" flipV="1">
            <a:off x="2226538" y="-2233466"/>
            <a:ext cx="6858000" cy="11324929"/>
          </a:xfrm>
          <a:custGeom>
            <a:avLst/>
            <a:gdLst>
              <a:gd name="connsiteX0" fmla="*/ 0 w 6858000"/>
              <a:gd name="connsiteY0" fmla="*/ 9303227 h 11262142"/>
              <a:gd name="connsiteX1" fmla="*/ 0 w 6858000"/>
              <a:gd name="connsiteY1" fmla="*/ 6495555 h 11262142"/>
              <a:gd name="connsiteX2" fmla="*/ 1 w 6858000"/>
              <a:gd name="connsiteY2" fmla="*/ 6495555 h 11262142"/>
              <a:gd name="connsiteX3" fmla="*/ 1 w 6858000"/>
              <a:gd name="connsiteY3" fmla="*/ 0 h 11262142"/>
              <a:gd name="connsiteX4" fmla="*/ 6858000 w 6858000"/>
              <a:gd name="connsiteY4" fmla="*/ 6015407 h 11262142"/>
              <a:gd name="connsiteX5" fmla="*/ 6858000 w 6858000"/>
              <a:gd name="connsiteY5" fmla="*/ 8999698 h 11262142"/>
              <a:gd name="connsiteX6" fmla="*/ 6858000 w 6858000"/>
              <a:gd name="connsiteY6" fmla="*/ 11262142 h 11262142"/>
              <a:gd name="connsiteX7" fmla="*/ 1 w 6858000"/>
              <a:gd name="connsiteY7" fmla="*/ 11262142 h 11262142"/>
              <a:gd name="connsiteX8" fmla="*/ 1 w 6858000"/>
              <a:gd name="connsiteY8" fmla="*/ 9303227 h 1126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11262142">
                <a:moveTo>
                  <a:pt x="0" y="9303227"/>
                </a:moveTo>
                <a:lnTo>
                  <a:pt x="0" y="6495555"/>
                </a:lnTo>
                <a:lnTo>
                  <a:pt x="1" y="6495555"/>
                </a:lnTo>
                <a:lnTo>
                  <a:pt x="1" y="0"/>
                </a:lnTo>
                <a:lnTo>
                  <a:pt x="6858000" y="6015407"/>
                </a:lnTo>
                <a:lnTo>
                  <a:pt x="6858000" y="8999698"/>
                </a:lnTo>
                <a:lnTo>
                  <a:pt x="6858000" y="11262142"/>
                </a:lnTo>
                <a:lnTo>
                  <a:pt x="1" y="11262142"/>
                </a:lnTo>
                <a:lnTo>
                  <a:pt x="1" y="9303227"/>
                </a:lnTo>
                <a:close/>
              </a:path>
            </a:pathLst>
          </a:cu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237047" y="802869"/>
            <a:ext cx="9781012" cy="3793336"/>
          </a:xfrm>
          <a:solidFill>
            <a:schemeClr val="tx2">
              <a:lumMod val="50000"/>
              <a:alpha val="60000"/>
            </a:schemeClr>
          </a:solidFill>
          <a:ln w="76200">
            <a:solidFill>
              <a:schemeClr val="tx1"/>
            </a:solidFill>
          </a:ln>
        </p:spPr>
        <p:txBody>
          <a:bodyPr anchor="t">
            <a:normAutofit/>
          </a:bodyPr>
          <a:lstStyle/>
          <a:p>
            <a:pPr algn="ctr"/>
            <a:endParaRPr lang="sr-Latn-RS" sz="3200" dirty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/>
            <a:r>
              <a:rPr lang="bs-Cyrl-BA" sz="3200" b="1" dirty="0">
                <a:latin typeface="Times New Roman"/>
                <a:ea typeface="+mj-lt"/>
                <a:cs typeface="+mj-lt"/>
              </a:rPr>
              <a:t>ДЕМОКРАТИЈА И ЉУДСКА ПРАВА</a:t>
            </a:r>
            <a:r>
              <a:rPr lang="sr-Latn-RS" sz="3200" dirty="0">
                <a:latin typeface="Times New Roman"/>
                <a:ea typeface="+mj-lt"/>
                <a:cs typeface="+mj-lt"/>
              </a:rPr>
              <a:t> </a:t>
            </a:r>
            <a:endParaRPr lang="sr-Latn-RS" sz="3200" dirty="0">
              <a:latin typeface="Times New Roman"/>
              <a:cs typeface="Times New Roman"/>
            </a:endParaRPr>
          </a:p>
          <a:p>
            <a:pPr algn="ctr"/>
            <a:r>
              <a:rPr lang="sr-Cyrl-BA" sz="3200" b="1" dirty="0">
                <a:latin typeface="Times New Roman"/>
                <a:ea typeface="+mj-lt"/>
                <a:cs typeface="+mj-lt"/>
              </a:rPr>
              <a:t>Пројект „Ја грађанин“ </a:t>
            </a:r>
            <a:br>
              <a:rPr lang="sr-Cyrl-BA" sz="3200" b="1" dirty="0">
                <a:latin typeface="Times New Roman"/>
                <a:ea typeface="+mj-lt"/>
                <a:cs typeface="+mj-lt"/>
              </a:rPr>
            </a:br>
            <a:r>
              <a:rPr lang="sr-Cyrl-BA" sz="3200" b="1" dirty="0">
                <a:latin typeface="Times New Roman"/>
                <a:ea typeface="+mj-lt"/>
                <a:cs typeface="+mj-lt"/>
              </a:rPr>
              <a:t>у основним и средњим школама Републике Српске </a:t>
            </a:r>
            <a:br>
              <a:rPr lang="sr-Cyrl-BA" sz="3200" b="1" dirty="0">
                <a:latin typeface="Times New Roman"/>
                <a:ea typeface="+mj-lt"/>
                <a:cs typeface="+mj-lt"/>
              </a:rPr>
            </a:br>
            <a:r>
              <a:rPr lang="sr-Cyrl-BA" sz="3200" b="1" dirty="0">
                <a:latin typeface="Times New Roman"/>
                <a:ea typeface="+mj-lt"/>
                <a:cs typeface="+mj-lt"/>
              </a:rPr>
              <a:t>у школској 2021/22. години</a:t>
            </a:r>
            <a:endParaRPr lang="sr-Latn-RS" sz="3200" dirty="0">
              <a:latin typeface="Times New Roman"/>
              <a:cs typeface="Times New Roman"/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950142" y="5288698"/>
            <a:ext cx="6354822" cy="1218475"/>
          </a:xfrm>
          <a:solidFill>
            <a:schemeClr val="tx2">
              <a:lumMod val="50000"/>
              <a:alpha val="51000"/>
            </a:schemeClr>
          </a:solidFill>
          <a:ln w="76200">
            <a:solidFill>
              <a:schemeClr val="tx1"/>
            </a:solidFill>
          </a:ln>
        </p:spPr>
        <p:txBody>
          <a:bodyPr anchor="t">
            <a:noAutofit/>
          </a:bodyPr>
          <a:lstStyle/>
          <a:p>
            <a:pPr algn="ctr"/>
            <a:r>
              <a:rPr lang="sr-Cyrl-RS" sz="2800" b="1" dirty="0" smtClean="0">
                <a:solidFill>
                  <a:srgbClr val="FFFFFF"/>
                </a:solidFill>
              </a:rPr>
              <a:t>Републички педагошки завод Републике Српске</a:t>
            </a:r>
          </a:p>
        </p:txBody>
      </p:sp>
      <p:cxnSp>
        <p:nvCxnSpPr>
          <p:cNvPr id="64" name="Straight Connector 12">
            <a:extLst>
              <a:ext uri="{FF2B5EF4-FFF2-40B4-BE49-F238E27FC236}">
                <a16:creationId xmlns="" xmlns:a16="http://schemas.microsoft.com/office/drawing/2014/main" id="{EFDAA6A4-1F42-460B-A500-921EEB4BC0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1188357" y="5151666"/>
            <a:ext cx="9860643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37047" y="4716067"/>
            <a:ext cx="4899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err="1" smtClean="0"/>
              <a:t>Неум</a:t>
            </a:r>
            <a:r>
              <a:rPr lang="sr-Cyrl-RS" dirty="0" smtClean="0"/>
              <a:t>, од 18. до 20. </a:t>
            </a:r>
            <a:r>
              <a:rPr lang="sr-Cyrl-RS" dirty="0" smtClean="0"/>
              <a:t>новембра </a:t>
            </a:r>
            <a:r>
              <a:rPr lang="sr-Cyrl-RS" dirty="0" smtClean="0"/>
              <a:t>2022. године</a:t>
            </a:r>
            <a:endParaRPr lang="sr-Cyrl-RS" dirty="0"/>
          </a:p>
        </p:txBody>
      </p:sp>
      <p:pic>
        <p:nvPicPr>
          <p:cNvPr id="10" name="Slika 3">
            <a:extLst>
              <a:ext uri="{FF2B5EF4-FFF2-40B4-BE49-F238E27FC236}">
                <a16:creationId xmlns="" xmlns:a16="http://schemas.microsoft.com/office/drawing/2014/main" id="{F2B6A82D-09BE-4565-B63F-6E80AFE1AB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8933" y="5332610"/>
            <a:ext cx="1865997" cy="1344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657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4868" y="2268910"/>
            <a:ext cx="4932128" cy="30194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477041" y="481611"/>
            <a:ext cx="412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РЕГИЈА БАЊА ЛУКА</a:t>
            </a:r>
            <a:endParaRPr lang="sr-Cyrl-R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5436" y="2268910"/>
            <a:ext cx="5133975" cy="30194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41453" y="5392271"/>
            <a:ext cx="4121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ЈУ ОШ „Јован Дучић“ Залужани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74382" y="5402126"/>
            <a:ext cx="4121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Економска школа Бања Лука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41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77041" y="481611"/>
            <a:ext cx="412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РЕГИЈА ПРИЈЕДОР</a:t>
            </a:r>
            <a:endParaRPr lang="sr-Cyrl-R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41453" y="5392271"/>
            <a:ext cx="4121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ЈУ ОШ „Јован Јовановић Змај“ Србац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74382" y="5402126"/>
            <a:ext cx="4121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ЈУ Гимназија „Свети Сава“ Приједор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0424" y="1843120"/>
            <a:ext cx="4571086" cy="34577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123" y="1933291"/>
            <a:ext cx="4971697" cy="3277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0979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77041" y="481611"/>
            <a:ext cx="412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РЕГИЈА</a:t>
            </a:r>
            <a:r>
              <a:rPr lang="en-GB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СЕМБЕРИЈА</a:t>
            </a:r>
            <a:endParaRPr lang="sr-Cyrl-R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41453" y="5392271"/>
            <a:ext cx="4121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ЈУ ОШ „Свети Сава“ Лопаре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74382" y="5402126"/>
            <a:ext cx="4121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ЈУ Средња стручна школа Јања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678" y="1933291"/>
            <a:ext cx="4874441" cy="32774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626" y="1933291"/>
            <a:ext cx="4739766" cy="3277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948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77041" y="481611"/>
            <a:ext cx="412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РЕГИЈА</a:t>
            </a:r>
            <a:r>
              <a:rPr lang="en-GB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ДОБОЈ</a:t>
            </a:r>
            <a:endParaRPr lang="sr-Cyrl-R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928" y="1909482"/>
            <a:ext cx="4925507" cy="310627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41453" y="5392271"/>
            <a:ext cx="4121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ЈУ ОШ „Вук Караџић“ Теслић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1577" y="1909481"/>
            <a:ext cx="4752925" cy="310627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857069" y="5392271"/>
            <a:ext cx="4121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ЈУ Стручна и техничка школа Дервента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5800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77041" y="481611"/>
            <a:ext cx="412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РЕГИЈА</a:t>
            </a:r>
            <a:r>
              <a:rPr lang="en-GB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БИРАЧ</a:t>
            </a:r>
            <a:endParaRPr lang="sr-Cyrl-R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41453" y="5392271"/>
            <a:ext cx="4121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ЈУ ОШ „Коста Тодоровић“ Скелани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93045" y="5392271"/>
            <a:ext cx="473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ЈУ Средњошколски центар „Сребреница“ Сребреница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8240" y="1909481"/>
            <a:ext cx="5033125" cy="310627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878" y="1909482"/>
            <a:ext cx="5226244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440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40742" y="616082"/>
            <a:ext cx="6293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САРАЈЕВСКО-РОМАНИЈСКА РЕГИЈА</a:t>
            </a:r>
            <a:endParaRPr lang="sr-Cyrl-R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41453" y="5392271"/>
            <a:ext cx="4121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ЈУ ОШ „Вук Караџић“ Вишеград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07654" y="5253771"/>
            <a:ext cx="473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ЈУ Средњошколски центар „Источна Илиџа“ Источна Илиџа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8240" y="1909481"/>
            <a:ext cx="5033125" cy="31062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697" y="1909481"/>
            <a:ext cx="4743450" cy="3106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4417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77041" y="481611"/>
            <a:ext cx="4129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РЕГИЈА</a:t>
            </a:r>
            <a:r>
              <a:rPr lang="en-GB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ХЕРЦЕГОВИНА</a:t>
            </a:r>
            <a:endParaRPr lang="sr-Cyrl-R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440" y="2209519"/>
            <a:ext cx="5212437" cy="29541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41453" y="5392271"/>
            <a:ext cx="4121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ЈУ ОШ „Вук Караџић“ Требиње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1578" y="2209519"/>
            <a:ext cx="4978385" cy="295415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998778" y="5392271"/>
            <a:ext cx="38027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s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ЈУ СШЦ “Перо Слијепчевић” </a:t>
            </a:r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Гацко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5776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9553" y="1807591"/>
            <a:ext cx="9905999" cy="3382974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Представници свих 14 екипа основних и средњих школа, са још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 400 талентованих и даровитих ученика основних и средњих школа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Републике Српске, у јуну 2022. године боравили су на Јахорини у оквиру пројекта </a:t>
            </a:r>
            <a:r>
              <a:rPr lang="bs-Cyrl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„Талент </a:t>
            </a:r>
            <a:r>
              <a:rPr lang="bs-Cyrl-B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камп </a:t>
            </a:r>
            <a:r>
              <a:rPr lang="bs-Cyrl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2022“ са циљем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стицања нових знања и промоције позитивних друштвених вриједности.</a:t>
            </a:r>
          </a:p>
          <a:p>
            <a:pPr marL="0" indent="0" algn="just">
              <a:buNone/>
            </a:pPr>
            <a:endParaRPr lang="sr-Cyrl-R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8761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133600" y="2246477"/>
            <a:ext cx="7894319" cy="1360898"/>
          </a:xfrm>
        </p:spPr>
        <p:txBody>
          <a:bodyPr>
            <a:normAutofit/>
          </a:bodyPr>
          <a:lstStyle/>
          <a:p>
            <a:r>
              <a:rPr lang="bs-Cyrl-BA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ХВАЛА НА ПАЖЊИ...</a:t>
            </a:r>
            <a:endParaRPr lang="sr-Cyrl-RS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05642" y="4303665"/>
            <a:ext cx="2632591" cy="492443"/>
          </a:xfrm>
          <a:prstGeom prst="rect">
            <a:avLst/>
          </a:prstGeom>
          <a:noFill/>
        </p:spPr>
        <p:txBody>
          <a:bodyPr wrap="square" lIns="121920" tIns="60960" rIns="121920" bIns="60960">
            <a:spAutoFit/>
          </a:bodyPr>
          <a:lstStyle/>
          <a:p>
            <a:r>
              <a:rPr lang="sr-Latn-RS" sz="2400" b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bs-Cyrl-BA" sz="24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387 </a:t>
            </a:r>
            <a:r>
              <a:rPr lang="sr-Latn-RS" sz="2400" b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51 430 </a:t>
            </a:r>
            <a:r>
              <a:rPr lang="sr-Latn-RS" sz="24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110</a:t>
            </a:r>
            <a:endParaRPr lang="en-US" sz="2400" b="1" dirty="0">
              <a:ln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Content Placeholder 95" descr="Receiver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78109" y="4303665"/>
            <a:ext cx="626417" cy="62641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127000">
              <a:schemeClr val="tx1"/>
            </a:glow>
          </a:effectLst>
        </p:spPr>
      </p:pic>
      <p:pic>
        <p:nvPicPr>
          <p:cNvPr id="7" name="Content Placeholder 99" descr="Link"/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78108" y="5210089"/>
            <a:ext cx="626417" cy="62641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glow rad="127000">
              <a:schemeClr val="tx1"/>
            </a:glow>
          </a:effectLst>
        </p:spPr>
      </p:pic>
      <p:sp>
        <p:nvSpPr>
          <p:cNvPr id="8" name="Rectangle 7"/>
          <p:cNvSpPr/>
          <p:nvPr/>
        </p:nvSpPr>
        <p:spPr>
          <a:xfrm>
            <a:off x="6277313" y="5261565"/>
            <a:ext cx="32454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/>
              <a:t>https://www.rpz-rs.org/</a:t>
            </a:r>
            <a:endParaRPr lang="sr-Cyrl-RS" sz="2400" dirty="0"/>
          </a:p>
        </p:txBody>
      </p:sp>
      <p:pic>
        <p:nvPicPr>
          <p:cNvPr id="11" name="Slika 3">
            <a:extLst>
              <a:ext uri="{FF2B5EF4-FFF2-40B4-BE49-F238E27FC236}">
                <a16:creationId xmlns="" xmlns:a16="http://schemas.microsoft.com/office/drawing/2014/main" id="{F2B6A82D-09BE-4565-B63F-6E80AFE1AB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3600" y="4336025"/>
            <a:ext cx="2332916" cy="16808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glow rad="127000">
              <a:schemeClr val="tx1"/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5760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="" xmlns:a16="http://schemas.microsoft.com/office/drawing/2014/main" id="{5CD60141-EEBD-4EC1-8E34-0344C16A18A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318308" y="0"/>
            <a:ext cx="6873692" cy="6858000"/>
          </a:xfrm>
          <a:custGeom>
            <a:avLst/>
            <a:gdLst/>
            <a:ahLst/>
            <a:cxnLst/>
            <a:rect l="l" t="t" r="r" b="b"/>
            <a:pathLst>
              <a:path w="6873692" h="6858000">
                <a:moveTo>
                  <a:pt x="6010592" y="0"/>
                </a:moveTo>
                <a:lnTo>
                  <a:pt x="6873692" y="0"/>
                </a:lnTo>
                <a:lnTo>
                  <a:pt x="6873692" y="6858000"/>
                </a:lnTo>
                <a:lnTo>
                  <a:pt x="0" y="6858000"/>
                </a:lnTo>
                <a:lnTo>
                  <a:pt x="6010589" y="4"/>
                </a:lnTo>
                <a:cubicBezTo>
                  <a:pt x="6010589" y="3"/>
                  <a:pt x="6010590" y="3"/>
                  <a:pt x="6010590" y="2"/>
                </a:cubicBezTo>
                <a:lnTo>
                  <a:pt x="6010592" y="0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4C75A547-BCD1-42BE-966E-53CA0AB9316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1188357" y="5151666"/>
            <a:ext cx="98225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2" name="Rectangle 11">
            <a:extLst>
              <a:ext uri="{FF2B5EF4-FFF2-40B4-BE49-F238E27FC236}">
                <a16:creationId xmlns="" xmlns:a16="http://schemas.microsoft.com/office/drawing/2014/main" id="{70105F5E-5B61-4F51-927C-5B28DB7DD9B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="" xmlns:a16="http://schemas.microsoft.com/office/drawing/2014/main" id="{713A5A79-79D2-4D9D-A36A-2291A248016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453" y="0"/>
            <a:ext cx="11322200" cy="6858000"/>
          </a:xfrm>
          <a:custGeom>
            <a:avLst/>
            <a:gdLst>
              <a:gd name="connsiteX0" fmla="*/ 0 w 11593823"/>
              <a:gd name="connsiteY0" fmla="*/ 0 h 6858000"/>
              <a:gd name="connsiteX1" fmla="*/ 2155010 w 11593823"/>
              <a:gd name="connsiteY1" fmla="*/ 0 h 6858000"/>
              <a:gd name="connsiteX2" fmla="*/ 4676142 w 11593823"/>
              <a:gd name="connsiteY2" fmla="*/ 0 h 6858000"/>
              <a:gd name="connsiteX3" fmla="*/ 4806770 w 11593823"/>
              <a:gd name="connsiteY3" fmla="*/ 0 h 6858000"/>
              <a:gd name="connsiteX4" fmla="*/ 4806770 w 11593823"/>
              <a:gd name="connsiteY4" fmla="*/ 2 h 6858000"/>
              <a:gd name="connsiteX5" fmla="*/ 9092864 w 11593823"/>
              <a:gd name="connsiteY5" fmla="*/ 2 h 6858000"/>
              <a:gd name="connsiteX6" fmla="*/ 9092866 w 11593823"/>
              <a:gd name="connsiteY6" fmla="*/ 0 h 6858000"/>
              <a:gd name="connsiteX7" fmla="*/ 11322200 w 11593823"/>
              <a:gd name="connsiteY7" fmla="*/ 0 h 6858000"/>
              <a:gd name="connsiteX8" fmla="*/ 11322198 w 11593823"/>
              <a:gd name="connsiteY8" fmla="*/ 2 h 6858000"/>
              <a:gd name="connsiteX9" fmla="*/ 11593823 w 11593823"/>
              <a:gd name="connsiteY9" fmla="*/ 2 h 6858000"/>
              <a:gd name="connsiteX10" fmla="*/ 11322197 w 11593823"/>
              <a:gd name="connsiteY10" fmla="*/ 4 h 6858000"/>
              <a:gd name="connsiteX11" fmla="*/ 5311608 w 11593823"/>
              <a:gd name="connsiteY11" fmla="*/ 6858000 h 6858000"/>
              <a:gd name="connsiteX12" fmla="*/ 5288856 w 11593823"/>
              <a:gd name="connsiteY12" fmla="*/ 6858000 h 6858000"/>
              <a:gd name="connsiteX13" fmla="*/ 4806770 w 11593823"/>
              <a:gd name="connsiteY13" fmla="*/ 6858000 h 6858000"/>
              <a:gd name="connsiteX14" fmla="*/ 4676142 w 11593823"/>
              <a:gd name="connsiteY14" fmla="*/ 6858000 h 6858000"/>
              <a:gd name="connsiteX15" fmla="*/ 3082273 w 11593823"/>
              <a:gd name="connsiteY15" fmla="*/ 6858000 h 6858000"/>
              <a:gd name="connsiteX16" fmla="*/ 2625273 w 11593823"/>
              <a:gd name="connsiteY16" fmla="*/ 6858000 h 6858000"/>
              <a:gd name="connsiteX17" fmla="*/ 2155010 w 11593823"/>
              <a:gd name="connsiteY17" fmla="*/ 6858000 h 6858000"/>
              <a:gd name="connsiteX18" fmla="*/ 0 w 11593823"/>
              <a:gd name="connsiteY18" fmla="*/ 6858000 h 6858000"/>
              <a:gd name="connsiteX0" fmla="*/ 0 w 11593823"/>
              <a:gd name="connsiteY0" fmla="*/ 0 h 6858000"/>
              <a:gd name="connsiteX1" fmla="*/ 2155010 w 11593823"/>
              <a:gd name="connsiteY1" fmla="*/ 0 h 6858000"/>
              <a:gd name="connsiteX2" fmla="*/ 4676142 w 11593823"/>
              <a:gd name="connsiteY2" fmla="*/ 0 h 6858000"/>
              <a:gd name="connsiteX3" fmla="*/ 4806770 w 11593823"/>
              <a:gd name="connsiteY3" fmla="*/ 0 h 6858000"/>
              <a:gd name="connsiteX4" fmla="*/ 4806770 w 11593823"/>
              <a:gd name="connsiteY4" fmla="*/ 2 h 6858000"/>
              <a:gd name="connsiteX5" fmla="*/ 9092864 w 11593823"/>
              <a:gd name="connsiteY5" fmla="*/ 2 h 6858000"/>
              <a:gd name="connsiteX6" fmla="*/ 11322200 w 11593823"/>
              <a:gd name="connsiteY6" fmla="*/ 0 h 6858000"/>
              <a:gd name="connsiteX7" fmla="*/ 11322198 w 11593823"/>
              <a:gd name="connsiteY7" fmla="*/ 2 h 6858000"/>
              <a:gd name="connsiteX8" fmla="*/ 11593823 w 11593823"/>
              <a:gd name="connsiteY8" fmla="*/ 2 h 6858000"/>
              <a:gd name="connsiteX9" fmla="*/ 11322197 w 11593823"/>
              <a:gd name="connsiteY9" fmla="*/ 4 h 6858000"/>
              <a:gd name="connsiteX10" fmla="*/ 5311608 w 11593823"/>
              <a:gd name="connsiteY10" fmla="*/ 6858000 h 6858000"/>
              <a:gd name="connsiteX11" fmla="*/ 5288856 w 11593823"/>
              <a:gd name="connsiteY11" fmla="*/ 6858000 h 6858000"/>
              <a:gd name="connsiteX12" fmla="*/ 4806770 w 11593823"/>
              <a:gd name="connsiteY12" fmla="*/ 6858000 h 6858000"/>
              <a:gd name="connsiteX13" fmla="*/ 4676142 w 11593823"/>
              <a:gd name="connsiteY13" fmla="*/ 6858000 h 6858000"/>
              <a:gd name="connsiteX14" fmla="*/ 3082273 w 11593823"/>
              <a:gd name="connsiteY14" fmla="*/ 6858000 h 6858000"/>
              <a:gd name="connsiteX15" fmla="*/ 2625273 w 11593823"/>
              <a:gd name="connsiteY15" fmla="*/ 6858000 h 6858000"/>
              <a:gd name="connsiteX16" fmla="*/ 2155010 w 11593823"/>
              <a:gd name="connsiteY16" fmla="*/ 6858000 h 6858000"/>
              <a:gd name="connsiteX17" fmla="*/ 0 w 11593823"/>
              <a:gd name="connsiteY17" fmla="*/ 6858000 h 6858000"/>
              <a:gd name="connsiteX18" fmla="*/ 0 w 11593823"/>
              <a:gd name="connsiteY18" fmla="*/ 0 h 6858000"/>
              <a:gd name="connsiteX0" fmla="*/ 0 w 11593823"/>
              <a:gd name="connsiteY0" fmla="*/ 0 h 6858000"/>
              <a:gd name="connsiteX1" fmla="*/ 2155010 w 11593823"/>
              <a:gd name="connsiteY1" fmla="*/ 0 h 6858000"/>
              <a:gd name="connsiteX2" fmla="*/ 4676142 w 11593823"/>
              <a:gd name="connsiteY2" fmla="*/ 0 h 6858000"/>
              <a:gd name="connsiteX3" fmla="*/ 4806770 w 11593823"/>
              <a:gd name="connsiteY3" fmla="*/ 0 h 6858000"/>
              <a:gd name="connsiteX4" fmla="*/ 4806770 w 11593823"/>
              <a:gd name="connsiteY4" fmla="*/ 2 h 6858000"/>
              <a:gd name="connsiteX5" fmla="*/ 11322200 w 11593823"/>
              <a:gd name="connsiteY5" fmla="*/ 0 h 6858000"/>
              <a:gd name="connsiteX6" fmla="*/ 11322198 w 11593823"/>
              <a:gd name="connsiteY6" fmla="*/ 2 h 6858000"/>
              <a:gd name="connsiteX7" fmla="*/ 11593823 w 11593823"/>
              <a:gd name="connsiteY7" fmla="*/ 2 h 6858000"/>
              <a:gd name="connsiteX8" fmla="*/ 11322197 w 11593823"/>
              <a:gd name="connsiteY8" fmla="*/ 4 h 6858000"/>
              <a:gd name="connsiteX9" fmla="*/ 5311608 w 11593823"/>
              <a:gd name="connsiteY9" fmla="*/ 6858000 h 6858000"/>
              <a:gd name="connsiteX10" fmla="*/ 5288856 w 11593823"/>
              <a:gd name="connsiteY10" fmla="*/ 6858000 h 6858000"/>
              <a:gd name="connsiteX11" fmla="*/ 4806770 w 11593823"/>
              <a:gd name="connsiteY11" fmla="*/ 6858000 h 6858000"/>
              <a:gd name="connsiteX12" fmla="*/ 4676142 w 11593823"/>
              <a:gd name="connsiteY12" fmla="*/ 6858000 h 6858000"/>
              <a:gd name="connsiteX13" fmla="*/ 3082273 w 11593823"/>
              <a:gd name="connsiteY13" fmla="*/ 6858000 h 6858000"/>
              <a:gd name="connsiteX14" fmla="*/ 2625273 w 11593823"/>
              <a:gd name="connsiteY14" fmla="*/ 6858000 h 6858000"/>
              <a:gd name="connsiteX15" fmla="*/ 2155010 w 11593823"/>
              <a:gd name="connsiteY15" fmla="*/ 6858000 h 6858000"/>
              <a:gd name="connsiteX16" fmla="*/ 0 w 11593823"/>
              <a:gd name="connsiteY16" fmla="*/ 6858000 h 6858000"/>
              <a:gd name="connsiteX17" fmla="*/ 0 w 11593823"/>
              <a:gd name="connsiteY17" fmla="*/ 0 h 6858000"/>
              <a:gd name="connsiteX0" fmla="*/ 0 w 11593823"/>
              <a:gd name="connsiteY0" fmla="*/ 0 h 6858000"/>
              <a:gd name="connsiteX1" fmla="*/ 2155010 w 11593823"/>
              <a:gd name="connsiteY1" fmla="*/ 0 h 6858000"/>
              <a:gd name="connsiteX2" fmla="*/ 4806770 w 11593823"/>
              <a:gd name="connsiteY2" fmla="*/ 0 h 6858000"/>
              <a:gd name="connsiteX3" fmla="*/ 4806770 w 11593823"/>
              <a:gd name="connsiteY3" fmla="*/ 2 h 6858000"/>
              <a:gd name="connsiteX4" fmla="*/ 11322200 w 11593823"/>
              <a:gd name="connsiteY4" fmla="*/ 0 h 6858000"/>
              <a:gd name="connsiteX5" fmla="*/ 11322198 w 11593823"/>
              <a:gd name="connsiteY5" fmla="*/ 2 h 6858000"/>
              <a:gd name="connsiteX6" fmla="*/ 11593823 w 11593823"/>
              <a:gd name="connsiteY6" fmla="*/ 2 h 6858000"/>
              <a:gd name="connsiteX7" fmla="*/ 11322197 w 11593823"/>
              <a:gd name="connsiteY7" fmla="*/ 4 h 6858000"/>
              <a:gd name="connsiteX8" fmla="*/ 5311608 w 11593823"/>
              <a:gd name="connsiteY8" fmla="*/ 6858000 h 6858000"/>
              <a:gd name="connsiteX9" fmla="*/ 5288856 w 11593823"/>
              <a:gd name="connsiteY9" fmla="*/ 6858000 h 6858000"/>
              <a:gd name="connsiteX10" fmla="*/ 4806770 w 11593823"/>
              <a:gd name="connsiteY10" fmla="*/ 6858000 h 6858000"/>
              <a:gd name="connsiteX11" fmla="*/ 4676142 w 11593823"/>
              <a:gd name="connsiteY11" fmla="*/ 6858000 h 6858000"/>
              <a:gd name="connsiteX12" fmla="*/ 3082273 w 11593823"/>
              <a:gd name="connsiteY12" fmla="*/ 6858000 h 6858000"/>
              <a:gd name="connsiteX13" fmla="*/ 2625273 w 11593823"/>
              <a:gd name="connsiteY13" fmla="*/ 6858000 h 6858000"/>
              <a:gd name="connsiteX14" fmla="*/ 2155010 w 11593823"/>
              <a:gd name="connsiteY14" fmla="*/ 6858000 h 6858000"/>
              <a:gd name="connsiteX15" fmla="*/ 0 w 11593823"/>
              <a:gd name="connsiteY15" fmla="*/ 6858000 h 6858000"/>
              <a:gd name="connsiteX16" fmla="*/ 0 w 11593823"/>
              <a:gd name="connsiteY16" fmla="*/ 0 h 6858000"/>
              <a:gd name="connsiteX0" fmla="*/ 0 w 11593823"/>
              <a:gd name="connsiteY0" fmla="*/ 0 h 6858000"/>
              <a:gd name="connsiteX1" fmla="*/ 2155010 w 11593823"/>
              <a:gd name="connsiteY1" fmla="*/ 0 h 6858000"/>
              <a:gd name="connsiteX2" fmla="*/ 4806770 w 11593823"/>
              <a:gd name="connsiteY2" fmla="*/ 0 h 6858000"/>
              <a:gd name="connsiteX3" fmla="*/ 11322200 w 11593823"/>
              <a:gd name="connsiteY3" fmla="*/ 0 h 6858000"/>
              <a:gd name="connsiteX4" fmla="*/ 11322198 w 11593823"/>
              <a:gd name="connsiteY4" fmla="*/ 2 h 6858000"/>
              <a:gd name="connsiteX5" fmla="*/ 11593823 w 11593823"/>
              <a:gd name="connsiteY5" fmla="*/ 2 h 6858000"/>
              <a:gd name="connsiteX6" fmla="*/ 11322197 w 11593823"/>
              <a:gd name="connsiteY6" fmla="*/ 4 h 6858000"/>
              <a:gd name="connsiteX7" fmla="*/ 5311608 w 11593823"/>
              <a:gd name="connsiteY7" fmla="*/ 6858000 h 6858000"/>
              <a:gd name="connsiteX8" fmla="*/ 5288856 w 11593823"/>
              <a:gd name="connsiteY8" fmla="*/ 6858000 h 6858000"/>
              <a:gd name="connsiteX9" fmla="*/ 4806770 w 11593823"/>
              <a:gd name="connsiteY9" fmla="*/ 6858000 h 6858000"/>
              <a:gd name="connsiteX10" fmla="*/ 4676142 w 11593823"/>
              <a:gd name="connsiteY10" fmla="*/ 6858000 h 6858000"/>
              <a:gd name="connsiteX11" fmla="*/ 3082273 w 11593823"/>
              <a:gd name="connsiteY11" fmla="*/ 6858000 h 6858000"/>
              <a:gd name="connsiteX12" fmla="*/ 2625273 w 11593823"/>
              <a:gd name="connsiteY12" fmla="*/ 6858000 h 6858000"/>
              <a:gd name="connsiteX13" fmla="*/ 2155010 w 11593823"/>
              <a:gd name="connsiteY13" fmla="*/ 6858000 h 6858000"/>
              <a:gd name="connsiteX14" fmla="*/ 0 w 11593823"/>
              <a:gd name="connsiteY14" fmla="*/ 6858000 h 6858000"/>
              <a:gd name="connsiteX15" fmla="*/ 0 w 11593823"/>
              <a:gd name="connsiteY15" fmla="*/ 0 h 6858000"/>
              <a:gd name="connsiteX0" fmla="*/ 0 w 11593823"/>
              <a:gd name="connsiteY0" fmla="*/ 0 h 6858000"/>
              <a:gd name="connsiteX1" fmla="*/ 2155010 w 11593823"/>
              <a:gd name="connsiteY1" fmla="*/ 0 h 6858000"/>
              <a:gd name="connsiteX2" fmla="*/ 11322200 w 11593823"/>
              <a:gd name="connsiteY2" fmla="*/ 0 h 6858000"/>
              <a:gd name="connsiteX3" fmla="*/ 11322198 w 11593823"/>
              <a:gd name="connsiteY3" fmla="*/ 2 h 6858000"/>
              <a:gd name="connsiteX4" fmla="*/ 11593823 w 11593823"/>
              <a:gd name="connsiteY4" fmla="*/ 2 h 6858000"/>
              <a:gd name="connsiteX5" fmla="*/ 11322197 w 11593823"/>
              <a:gd name="connsiteY5" fmla="*/ 4 h 6858000"/>
              <a:gd name="connsiteX6" fmla="*/ 5311608 w 11593823"/>
              <a:gd name="connsiteY6" fmla="*/ 6858000 h 6858000"/>
              <a:gd name="connsiteX7" fmla="*/ 5288856 w 11593823"/>
              <a:gd name="connsiteY7" fmla="*/ 6858000 h 6858000"/>
              <a:gd name="connsiteX8" fmla="*/ 4806770 w 11593823"/>
              <a:gd name="connsiteY8" fmla="*/ 6858000 h 6858000"/>
              <a:gd name="connsiteX9" fmla="*/ 4676142 w 11593823"/>
              <a:gd name="connsiteY9" fmla="*/ 6858000 h 6858000"/>
              <a:gd name="connsiteX10" fmla="*/ 3082273 w 11593823"/>
              <a:gd name="connsiteY10" fmla="*/ 6858000 h 6858000"/>
              <a:gd name="connsiteX11" fmla="*/ 2625273 w 11593823"/>
              <a:gd name="connsiteY11" fmla="*/ 6858000 h 6858000"/>
              <a:gd name="connsiteX12" fmla="*/ 2155010 w 11593823"/>
              <a:gd name="connsiteY12" fmla="*/ 6858000 h 6858000"/>
              <a:gd name="connsiteX13" fmla="*/ 0 w 11593823"/>
              <a:gd name="connsiteY13" fmla="*/ 6858000 h 6858000"/>
              <a:gd name="connsiteX14" fmla="*/ 0 w 11593823"/>
              <a:gd name="connsiteY14" fmla="*/ 0 h 6858000"/>
              <a:gd name="connsiteX0" fmla="*/ 0 w 11593823"/>
              <a:gd name="connsiteY0" fmla="*/ 0 h 6858000"/>
              <a:gd name="connsiteX1" fmla="*/ 11322200 w 11593823"/>
              <a:gd name="connsiteY1" fmla="*/ 0 h 6858000"/>
              <a:gd name="connsiteX2" fmla="*/ 11322198 w 11593823"/>
              <a:gd name="connsiteY2" fmla="*/ 2 h 6858000"/>
              <a:gd name="connsiteX3" fmla="*/ 11593823 w 11593823"/>
              <a:gd name="connsiteY3" fmla="*/ 2 h 6858000"/>
              <a:gd name="connsiteX4" fmla="*/ 11322197 w 11593823"/>
              <a:gd name="connsiteY4" fmla="*/ 4 h 6858000"/>
              <a:gd name="connsiteX5" fmla="*/ 5311608 w 11593823"/>
              <a:gd name="connsiteY5" fmla="*/ 6858000 h 6858000"/>
              <a:gd name="connsiteX6" fmla="*/ 5288856 w 11593823"/>
              <a:gd name="connsiteY6" fmla="*/ 6858000 h 6858000"/>
              <a:gd name="connsiteX7" fmla="*/ 4806770 w 11593823"/>
              <a:gd name="connsiteY7" fmla="*/ 6858000 h 6858000"/>
              <a:gd name="connsiteX8" fmla="*/ 4676142 w 11593823"/>
              <a:gd name="connsiteY8" fmla="*/ 6858000 h 6858000"/>
              <a:gd name="connsiteX9" fmla="*/ 3082273 w 11593823"/>
              <a:gd name="connsiteY9" fmla="*/ 6858000 h 6858000"/>
              <a:gd name="connsiteX10" fmla="*/ 2625273 w 11593823"/>
              <a:gd name="connsiteY10" fmla="*/ 6858000 h 6858000"/>
              <a:gd name="connsiteX11" fmla="*/ 2155010 w 11593823"/>
              <a:gd name="connsiteY11" fmla="*/ 6858000 h 6858000"/>
              <a:gd name="connsiteX12" fmla="*/ 0 w 11593823"/>
              <a:gd name="connsiteY12" fmla="*/ 6858000 h 6858000"/>
              <a:gd name="connsiteX13" fmla="*/ 0 w 11593823"/>
              <a:gd name="connsiteY13" fmla="*/ 0 h 6858000"/>
              <a:gd name="connsiteX0" fmla="*/ 0 w 11593823"/>
              <a:gd name="connsiteY0" fmla="*/ 0 h 6858000"/>
              <a:gd name="connsiteX1" fmla="*/ 11322200 w 11593823"/>
              <a:gd name="connsiteY1" fmla="*/ 0 h 6858000"/>
              <a:gd name="connsiteX2" fmla="*/ 11322198 w 11593823"/>
              <a:gd name="connsiteY2" fmla="*/ 2 h 6858000"/>
              <a:gd name="connsiteX3" fmla="*/ 11593823 w 11593823"/>
              <a:gd name="connsiteY3" fmla="*/ 2 h 6858000"/>
              <a:gd name="connsiteX4" fmla="*/ 11322197 w 11593823"/>
              <a:gd name="connsiteY4" fmla="*/ 4 h 6858000"/>
              <a:gd name="connsiteX5" fmla="*/ 5311608 w 11593823"/>
              <a:gd name="connsiteY5" fmla="*/ 6858000 h 6858000"/>
              <a:gd name="connsiteX6" fmla="*/ 5288856 w 11593823"/>
              <a:gd name="connsiteY6" fmla="*/ 6858000 h 6858000"/>
              <a:gd name="connsiteX7" fmla="*/ 4806770 w 11593823"/>
              <a:gd name="connsiteY7" fmla="*/ 6858000 h 6858000"/>
              <a:gd name="connsiteX8" fmla="*/ 4676142 w 11593823"/>
              <a:gd name="connsiteY8" fmla="*/ 6858000 h 6858000"/>
              <a:gd name="connsiteX9" fmla="*/ 2625273 w 11593823"/>
              <a:gd name="connsiteY9" fmla="*/ 6858000 h 6858000"/>
              <a:gd name="connsiteX10" fmla="*/ 2155010 w 11593823"/>
              <a:gd name="connsiteY10" fmla="*/ 6858000 h 6858000"/>
              <a:gd name="connsiteX11" fmla="*/ 0 w 11593823"/>
              <a:gd name="connsiteY11" fmla="*/ 6858000 h 6858000"/>
              <a:gd name="connsiteX12" fmla="*/ 0 w 11593823"/>
              <a:gd name="connsiteY12" fmla="*/ 0 h 6858000"/>
              <a:gd name="connsiteX0" fmla="*/ 0 w 11593823"/>
              <a:gd name="connsiteY0" fmla="*/ 0 h 6858000"/>
              <a:gd name="connsiteX1" fmla="*/ 11322200 w 11593823"/>
              <a:gd name="connsiteY1" fmla="*/ 0 h 6858000"/>
              <a:gd name="connsiteX2" fmla="*/ 11322198 w 11593823"/>
              <a:gd name="connsiteY2" fmla="*/ 2 h 6858000"/>
              <a:gd name="connsiteX3" fmla="*/ 11593823 w 11593823"/>
              <a:gd name="connsiteY3" fmla="*/ 2 h 6858000"/>
              <a:gd name="connsiteX4" fmla="*/ 11322197 w 11593823"/>
              <a:gd name="connsiteY4" fmla="*/ 4 h 6858000"/>
              <a:gd name="connsiteX5" fmla="*/ 5311608 w 11593823"/>
              <a:gd name="connsiteY5" fmla="*/ 6858000 h 6858000"/>
              <a:gd name="connsiteX6" fmla="*/ 5288856 w 11593823"/>
              <a:gd name="connsiteY6" fmla="*/ 6858000 h 6858000"/>
              <a:gd name="connsiteX7" fmla="*/ 4806770 w 11593823"/>
              <a:gd name="connsiteY7" fmla="*/ 6858000 h 6858000"/>
              <a:gd name="connsiteX8" fmla="*/ 4676142 w 11593823"/>
              <a:gd name="connsiteY8" fmla="*/ 6858000 h 6858000"/>
              <a:gd name="connsiteX9" fmla="*/ 2155010 w 11593823"/>
              <a:gd name="connsiteY9" fmla="*/ 6858000 h 6858000"/>
              <a:gd name="connsiteX10" fmla="*/ 0 w 11593823"/>
              <a:gd name="connsiteY10" fmla="*/ 6858000 h 6858000"/>
              <a:gd name="connsiteX11" fmla="*/ 0 w 11593823"/>
              <a:gd name="connsiteY11" fmla="*/ 0 h 6858000"/>
              <a:gd name="connsiteX0" fmla="*/ 0 w 11593823"/>
              <a:gd name="connsiteY0" fmla="*/ 0 h 6858000"/>
              <a:gd name="connsiteX1" fmla="*/ 11322200 w 11593823"/>
              <a:gd name="connsiteY1" fmla="*/ 0 h 6858000"/>
              <a:gd name="connsiteX2" fmla="*/ 11322198 w 11593823"/>
              <a:gd name="connsiteY2" fmla="*/ 2 h 6858000"/>
              <a:gd name="connsiteX3" fmla="*/ 11593823 w 11593823"/>
              <a:gd name="connsiteY3" fmla="*/ 2 h 6858000"/>
              <a:gd name="connsiteX4" fmla="*/ 11322197 w 11593823"/>
              <a:gd name="connsiteY4" fmla="*/ 4 h 6858000"/>
              <a:gd name="connsiteX5" fmla="*/ 5311608 w 11593823"/>
              <a:gd name="connsiteY5" fmla="*/ 6858000 h 6858000"/>
              <a:gd name="connsiteX6" fmla="*/ 5288856 w 11593823"/>
              <a:gd name="connsiteY6" fmla="*/ 6858000 h 6858000"/>
              <a:gd name="connsiteX7" fmla="*/ 4806770 w 11593823"/>
              <a:gd name="connsiteY7" fmla="*/ 6858000 h 6858000"/>
              <a:gd name="connsiteX8" fmla="*/ 4676142 w 11593823"/>
              <a:gd name="connsiteY8" fmla="*/ 6858000 h 6858000"/>
              <a:gd name="connsiteX9" fmla="*/ 2155010 w 11593823"/>
              <a:gd name="connsiteY9" fmla="*/ 6858000 h 6858000"/>
              <a:gd name="connsiteX10" fmla="*/ 0 w 11593823"/>
              <a:gd name="connsiteY10" fmla="*/ 6858000 h 6858000"/>
              <a:gd name="connsiteX11" fmla="*/ 0 w 11593823"/>
              <a:gd name="connsiteY11" fmla="*/ 0 h 6858000"/>
              <a:gd name="connsiteX0" fmla="*/ 0 w 11593823"/>
              <a:gd name="connsiteY0" fmla="*/ 0 h 6858000"/>
              <a:gd name="connsiteX1" fmla="*/ 11322200 w 11593823"/>
              <a:gd name="connsiteY1" fmla="*/ 0 h 6858000"/>
              <a:gd name="connsiteX2" fmla="*/ 11322198 w 11593823"/>
              <a:gd name="connsiteY2" fmla="*/ 2 h 6858000"/>
              <a:gd name="connsiteX3" fmla="*/ 11593823 w 11593823"/>
              <a:gd name="connsiteY3" fmla="*/ 2 h 6858000"/>
              <a:gd name="connsiteX4" fmla="*/ 11322197 w 11593823"/>
              <a:gd name="connsiteY4" fmla="*/ 4 h 6858000"/>
              <a:gd name="connsiteX5" fmla="*/ 5311608 w 11593823"/>
              <a:gd name="connsiteY5" fmla="*/ 6858000 h 6858000"/>
              <a:gd name="connsiteX6" fmla="*/ 5288856 w 11593823"/>
              <a:gd name="connsiteY6" fmla="*/ 6858000 h 6858000"/>
              <a:gd name="connsiteX7" fmla="*/ 4806770 w 11593823"/>
              <a:gd name="connsiteY7" fmla="*/ 6858000 h 6858000"/>
              <a:gd name="connsiteX8" fmla="*/ 4676142 w 11593823"/>
              <a:gd name="connsiteY8" fmla="*/ 6858000 h 6858000"/>
              <a:gd name="connsiteX9" fmla="*/ 0 w 11593823"/>
              <a:gd name="connsiteY9" fmla="*/ 6858000 h 6858000"/>
              <a:gd name="connsiteX10" fmla="*/ 0 w 11593823"/>
              <a:gd name="connsiteY10" fmla="*/ 0 h 6858000"/>
              <a:gd name="connsiteX0" fmla="*/ 0 w 11593823"/>
              <a:gd name="connsiteY0" fmla="*/ 0 h 6858000"/>
              <a:gd name="connsiteX1" fmla="*/ 11322200 w 11593823"/>
              <a:gd name="connsiteY1" fmla="*/ 0 h 6858000"/>
              <a:gd name="connsiteX2" fmla="*/ 11322198 w 11593823"/>
              <a:gd name="connsiteY2" fmla="*/ 2 h 6858000"/>
              <a:gd name="connsiteX3" fmla="*/ 11593823 w 11593823"/>
              <a:gd name="connsiteY3" fmla="*/ 2 h 6858000"/>
              <a:gd name="connsiteX4" fmla="*/ 11322197 w 11593823"/>
              <a:gd name="connsiteY4" fmla="*/ 4 h 6858000"/>
              <a:gd name="connsiteX5" fmla="*/ 5311608 w 11593823"/>
              <a:gd name="connsiteY5" fmla="*/ 6858000 h 6858000"/>
              <a:gd name="connsiteX6" fmla="*/ 5288856 w 11593823"/>
              <a:gd name="connsiteY6" fmla="*/ 6858000 h 6858000"/>
              <a:gd name="connsiteX7" fmla="*/ 4676142 w 11593823"/>
              <a:gd name="connsiteY7" fmla="*/ 6858000 h 6858000"/>
              <a:gd name="connsiteX8" fmla="*/ 0 w 11593823"/>
              <a:gd name="connsiteY8" fmla="*/ 6858000 h 6858000"/>
              <a:gd name="connsiteX9" fmla="*/ 0 w 11593823"/>
              <a:gd name="connsiteY9" fmla="*/ 0 h 6858000"/>
              <a:gd name="connsiteX0" fmla="*/ 0 w 11593823"/>
              <a:gd name="connsiteY0" fmla="*/ 0 h 6858000"/>
              <a:gd name="connsiteX1" fmla="*/ 11322200 w 11593823"/>
              <a:gd name="connsiteY1" fmla="*/ 0 h 6858000"/>
              <a:gd name="connsiteX2" fmla="*/ 11322198 w 11593823"/>
              <a:gd name="connsiteY2" fmla="*/ 2 h 6858000"/>
              <a:gd name="connsiteX3" fmla="*/ 11593823 w 11593823"/>
              <a:gd name="connsiteY3" fmla="*/ 2 h 6858000"/>
              <a:gd name="connsiteX4" fmla="*/ 11322197 w 11593823"/>
              <a:gd name="connsiteY4" fmla="*/ 4 h 6858000"/>
              <a:gd name="connsiteX5" fmla="*/ 5311608 w 11593823"/>
              <a:gd name="connsiteY5" fmla="*/ 6858000 h 6858000"/>
              <a:gd name="connsiteX6" fmla="*/ 5288856 w 11593823"/>
              <a:gd name="connsiteY6" fmla="*/ 6858000 h 6858000"/>
              <a:gd name="connsiteX7" fmla="*/ 0 w 11593823"/>
              <a:gd name="connsiteY7" fmla="*/ 6858000 h 6858000"/>
              <a:gd name="connsiteX8" fmla="*/ 0 w 11593823"/>
              <a:gd name="connsiteY8" fmla="*/ 0 h 6858000"/>
              <a:gd name="connsiteX0" fmla="*/ 0 w 11593823"/>
              <a:gd name="connsiteY0" fmla="*/ 0 h 6858000"/>
              <a:gd name="connsiteX1" fmla="*/ 11322200 w 11593823"/>
              <a:gd name="connsiteY1" fmla="*/ 0 h 6858000"/>
              <a:gd name="connsiteX2" fmla="*/ 11322198 w 11593823"/>
              <a:gd name="connsiteY2" fmla="*/ 2 h 6858000"/>
              <a:gd name="connsiteX3" fmla="*/ 11593823 w 11593823"/>
              <a:gd name="connsiteY3" fmla="*/ 2 h 6858000"/>
              <a:gd name="connsiteX4" fmla="*/ 11322197 w 11593823"/>
              <a:gd name="connsiteY4" fmla="*/ 4 h 6858000"/>
              <a:gd name="connsiteX5" fmla="*/ 5311608 w 11593823"/>
              <a:gd name="connsiteY5" fmla="*/ 6858000 h 6858000"/>
              <a:gd name="connsiteX6" fmla="*/ 0 w 11593823"/>
              <a:gd name="connsiteY6" fmla="*/ 6858000 h 6858000"/>
              <a:gd name="connsiteX7" fmla="*/ 0 w 11593823"/>
              <a:gd name="connsiteY7" fmla="*/ 0 h 6858000"/>
              <a:gd name="connsiteX0" fmla="*/ 0 w 11322200"/>
              <a:gd name="connsiteY0" fmla="*/ 0 h 6858000"/>
              <a:gd name="connsiteX1" fmla="*/ 11322200 w 11322200"/>
              <a:gd name="connsiteY1" fmla="*/ 0 h 6858000"/>
              <a:gd name="connsiteX2" fmla="*/ 11322198 w 11322200"/>
              <a:gd name="connsiteY2" fmla="*/ 2 h 6858000"/>
              <a:gd name="connsiteX3" fmla="*/ 11322197 w 11322200"/>
              <a:gd name="connsiteY3" fmla="*/ 4 h 6858000"/>
              <a:gd name="connsiteX4" fmla="*/ 5311608 w 11322200"/>
              <a:gd name="connsiteY4" fmla="*/ 6858000 h 6858000"/>
              <a:gd name="connsiteX5" fmla="*/ 0 w 11322200"/>
              <a:gd name="connsiteY5" fmla="*/ 6858000 h 6858000"/>
              <a:gd name="connsiteX6" fmla="*/ 0 w 11322200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22200" h="6858000">
                <a:moveTo>
                  <a:pt x="0" y="0"/>
                </a:moveTo>
                <a:lnTo>
                  <a:pt x="11322200" y="0"/>
                </a:lnTo>
                <a:lnTo>
                  <a:pt x="11322198" y="2"/>
                </a:lnTo>
                <a:cubicBezTo>
                  <a:pt x="11322198" y="3"/>
                  <a:pt x="11322197" y="3"/>
                  <a:pt x="11322197" y="4"/>
                </a:cubicBezTo>
                <a:lnTo>
                  <a:pt x="5311608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Naslov 1">
            <a:extLst>
              <a:ext uri="{FF2B5EF4-FFF2-40B4-BE49-F238E27FC236}">
                <a16:creationId xmlns="" xmlns:a16="http://schemas.microsoft.com/office/drawing/2014/main" id="{BF36464D-5B93-B3E9-2F2E-A81FD56EA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453" y="1855582"/>
            <a:ext cx="11071274" cy="2766168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/>
            <a:r>
              <a:rPr lang="en-US" sz="2800" cap="all" spc="300" dirty="0" err="1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Такмичење</a:t>
            </a:r>
            <a:r>
              <a:rPr lang="en-US" sz="2800" cap="all" spc="300" dirty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 </a:t>
            </a:r>
            <a:r>
              <a:rPr lang="en-US" sz="2800" cap="all" spc="300" dirty="0" err="1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Пројект</a:t>
            </a:r>
            <a:r>
              <a:rPr lang="en-US" sz="2800" cap="all" spc="300" dirty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 „</a:t>
            </a:r>
            <a:r>
              <a:rPr lang="en-US" sz="2800" cap="all" spc="300" dirty="0" err="1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Ја</a:t>
            </a:r>
            <a:r>
              <a:rPr lang="en-US" sz="2800" cap="all" spc="300" dirty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 </a:t>
            </a:r>
            <a:r>
              <a:rPr lang="en-US" sz="2800" cap="all" spc="300" dirty="0" err="1" smtClean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грађанин</a:t>
            </a:r>
            <a:r>
              <a:rPr lang="en-US" sz="2800" cap="all" spc="300" dirty="0" smtClean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“</a:t>
            </a:r>
            <a:r>
              <a:rPr lang="sr-Cyrl-RS" sz="2800" cap="all" spc="300" dirty="0" smtClean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 </a:t>
            </a:r>
            <a:br>
              <a:rPr lang="sr-Cyrl-RS" sz="2800" cap="all" spc="300" dirty="0" smtClean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</a:br>
            <a:r>
              <a:rPr lang="en-US" sz="2800" cap="all" spc="300" dirty="0" err="1" smtClean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из</a:t>
            </a:r>
            <a:r>
              <a:rPr lang="en-US" sz="2800" cap="all" spc="300" dirty="0" smtClean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 </a:t>
            </a:r>
            <a:r>
              <a:rPr lang="en-US" sz="2800" cap="all" spc="300" dirty="0" err="1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наставног</a:t>
            </a:r>
            <a:r>
              <a:rPr lang="en-US" sz="2800" cap="all" spc="300" dirty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 </a:t>
            </a:r>
            <a:r>
              <a:rPr lang="en-US" sz="2800" cap="all" spc="300" dirty="0" err="1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предмета</a:t>
            </a:r>
            <a:r>
              <a:rPr lang="en-US" sz="2800" cap="all" spc="300" dirty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 </a:t>
            </a:r>
            <a:r>
              <a:rPr lang="en-US" sz="2800" cap="all" spc="300" dirty="0" err="1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Демократија</a:t>
            </a:r>
            <a:r>
              <a:rPr lang="en-US" sz="2800" cap="all" spc="300" dirty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 и </a:t>
            </a:r>
            <a:r>
              <a:rPr lang="en-US" sz="2800" cap="all" spc="300" dirty="0" err="1" smtClean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људска</a:t>
            </a:r>
            <a:r>
              <a:rPr lang="en-US" sz="2800" cap="all" spc="300" dirty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 </a:t>
            </a:r>
            <a:r>
              <a:rPr lang="en-US" sz="2800" cap="all" spc="300" dirty="0" err="1" smtClean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права</a:t>
            </a:r>
            <a:r>
              <a:rPr lang="en-US" sz="2800" cap="all" spc="300" dirty="0" smtClean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 </a:t>
            </a:r>
            <a:r>
              <a:rPr lang="en-US" sz="2800" cap="all" spc="300" dirty="0" err="1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реализовано</a:t>
            </a:r>
            <a:r>
              <a:rPr lang="en-US" sz="2800" cap="all" spc="300" dirty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 </a:t>
            </a:r>
            <a:r>
              <a:rPr lang="en-US" sz="2800" cap="all" spc="300" dirty="0" err="1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је</a:t>
            </a:r>
            <a:r>
              <a:rPr lang="en-US" sz="2800" cap="all" spc="300" dirty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 </a:t>
            </a:r>
            <a:r>
              <a:rPr lang="en-US" sz="2800" cap="all" spc="300" dirty="0" err="1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складу</a:t>
            </a:r>
            <a:r>
              <a:rPr lang="en-US" sz="2800" cap="all" spc="300" dirty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 </a:t>
            </a:r>
            <a:r>
              <a:rPr lang="en-US" sz="2800" cap="all" spc="300" dirty="0" err="1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са</a:t>
            </a:r>
            <a:r>
              <a:rPr lang="en-US" sz="2800" cap="all" spc="300" dirty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 </a:t>
            </a:r>
            <a:r>
              <a:rPr lang="en-US" sz="2800" cap="all" spc="300" dirty="0" err="1" smtClean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Календаром</a:t>
            </a:r>
            <a:r>
              <a:rPr lang="en-US" sz="2800" cap="all" spc="300" dirty="0" smtClean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 </a:t>
            </a:r>
            <a:r>
              <a:rPr lang="en-US" sz="2800" cap="all" spc="300" dirty="0" err="1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такмичења</a:t>
            </a:r>
            <a:r>
              <a:rPr lang="en-US" sz="2800" cap="all" spc="300" dirty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 </a:t>
            </a:r>
            <a:r>
              <a:rPr lang="en-US" sz="2800" cap="all" spc="300" dirty="0" smtClean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/>
            </a:r>
            <a:br>
              <a:rPr lang="en-US" sz="2800" cap="all" spc="300" dirty="0" smtClean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</a:br>
            <a:r>
              <a:rPr lang="en-US" sz="2800" cap="all" spc="300" dirty="0" err="1" smtClean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ученика</a:t>
            </a:r>
            <a:r>
              <a:rPr lang="en-US" sz="2800" cap="all" spc="300" dirty="0" smtClean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 </a:t>
            </a:r>
            <a:r>
              <a:rPr lang="en-US" sz="2800" cap="all" spc="300" dirty="0" err="1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основних</a:t>
            </a:r>
            <a:r>
              <a:rPr lang="en-US" sz="2800" cap="all" spc="300" dirty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 и </a:t>
            </a:r>
            <a:r>
              <a:rPr lang="en-US" sz="2800" cap="all" spc="300" dirty="0" err="1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средњих</a:t>
            </a:r>
            <a:r>
              <a:rPr lang="en-US" sz="2800" cap="all" spc="300" dirty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 </a:t>
            </a:r>
            <a:r>
              <a:rPr lang="en-US" sz="2800" cap="all" spc="300" dirty="0" err="1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школа</a:t>
            </a:r>
            <a:r>
              <a:rPr lang="en-US" sz="2800" cap="all" spc="300" dirty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 </a:t>
            </a:r>
            <a:r>
              <a:rPr lang="sr-Cyrl-RS" sz="2800" cap="all" spc="300" dirty="0" smtClean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/>
            </a:r>
            <a:br>
              <a:rPr lang="sr-Cyrl-RS" sz="2800" cap="all" spc="300" dirty="0" smtClean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</a:br>
            <a:r>
              <a:rPr lang="en-US" sz="2800" cap="all" spc="300" dirty="0" err="1" smtClean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за</a:t>
            </a:r>
            <a:r>
              <a:rPr lang="en-US" sz="2800" cap="all" spc="300" dirty="0" smtClean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 </a:t>
            </a:r>
            <a:r>
              <a:rPr lang="en-US" sz="2800" cap="all" spc="300" dirty="0" err="1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школску</a:t>
            </a:r>
            <a:r>
              <a:rPr lang="en-US" sz="2800" cap="all" spc="300" dirty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 2021/22. </a:t>
            </a:r>
            <a:r>
              <a:rPr lang="en-US" sz="2800" cap="all" spc="300" dirty="0" err="1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годину</a:t>
            </a:r>
            <a:r>
              <a:rPr lang="en-US" sz="2800" cap="all" spc="300" dirty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. </a:t>
            </a:r>
            <a:endParaRPr lang="sr-Latn-R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336FDCA7-0AF2-4082-9481-EF2C115F22A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1188357" y="5151666"/>
            <a:ext cx="98225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Slika 3">
            <a:extLst>
              <a:ext uri="{FF2B5EF4-FFF2-40B4-BE49-F238E27FC236}">
                <a16:creationId xmlns="" xmlns:a16="http://schemas.microsoft.com/office/drawing/2014/main" id="{F2B6A82D-09BE-4565-B63F-6E80AFE1A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8933" y="5332610"/>
            <a:ext cx="1865997" cy="1344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4456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AF8F9E1A-A55F-22E6-CA78-2663DA3BF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598" y="422769"/>
            <a:ext cx="11234930" cy="1360898"/>
          </a:xfrm>
        </p:spPr>
        <p:txBody>
          <a:bodyPr/>
          <a:lstStyle/>
          <a:p>
            <a:pPr algn="ctr"/>
            <a:r>
              <a:rPr lang="sr-Latn-RS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Припрема</a:t>
            </a:r>
            <a:r>
              <a:rPr lang="sr-Latn-RS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такмичења</a:t>
            </a:r>
            <a:r>
              <a:rPr lang="sr-Latn-RS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у </a:t>
            </a:r>
            <a:r>
              <a:rPr lang="sr-Latn-RS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школској</a:t>
            </a:r>
            <a:r>
              <a:rPr lang="sr-Latn-RS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2021/22. </a:t>
            </a:r>
            <a:r>
              <a:rPr lang="sr-Latn-RS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години</a:t>
            </a:r>
            <a:r>
              <a:rPr lang="sr-Latn-RS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из</a:t>
            </a:r>
            <a:r>
              <a:rPr lang="sr-Latn-RS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Демократије</a:t>
            </a:r>
            <a:r>
              <a:rPr lang="sr-Latn-RS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и </a:t>
            </a:r>
            <a:r>
              <a:rPr lang="sr-Latn-RS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људских</a:t>
            </a:r>
            <a:r>
              <a:rPr lang="sr-Latn-RS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права</a:t>
            </a:r>
            <a:r>
              <a:rPr lang="sr-Latn-RS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endParaRPr lang="sr-Latn-RS" dirty="0"/>
          </a:p>
        </p:txBody>
      </p:sp>
      <p:sp>
        <p:nvSpPr>
          <p:cNvPr id="3" name="Čuvar mesta za sadržaj 2">
            <a:extLst>
              <a:ext uri="{FF2B5EF4-FFF2-40B4-BE49-F238E27FC236}">
                <a16:creationId xmlns="" xmlns:a16="http://schemas.microsoft.com/office/drawing/2014/main" id="{2A1835F7-B590-0A0E-7E98-1C29497F0D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9105" y="1952479"/>
            <a:ext cx="10167425" cy="3955952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sr-Latn-RS" sz="28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у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основним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школама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реализована</a:t>
            </a:r>
            <a:r>
              <a:rPr lang="sr-Latn-RS" sz="28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у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склопу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ваннаставних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активности</a:t>
            </a:r>
            <a:r>
              <a:rPr lang="sr-Latn-RS" sz="28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.</a:t>
            </a:r>
            <a:endParaRPr lang="sr-Cyrl-RS" sz="2800" dirty="0" smtClean="0">
              <a:latin typeface="Times New Roman" panose="02020603050405020304" pitchFamily="18" charset="0"/>
              <a:ea typeface="+mn-lt"/>
              <a:cs typeface="Times New Roman" panose="02020603050405020304" pitchFamily="18" charset="0"/>
            </a:endParaRPr>
          </a:p>
          <a:p>
            <a:r>
              <a:rPr lang="sr-Cyrl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у</a:t>
            </a:r>
            <a:r>
              <a:rPr lang="sr-Latn-RS" sz="28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средњим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школама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припрема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такмичења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остварена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је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кроз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редовни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наставни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предмет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у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раду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са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ученицима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3.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разреда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средњих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стручних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школа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и 4.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разреда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гимназија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endParaRPr lang="sr-Cyrl-RS" sz="2800" dirty="0" smtClean="0">
              <a:latin typeface="Times New Roman" panose="02020603050405020304" pitchFamily="18" charset="0"/>
              <a:ea typeface="+mn-lt"/>
              <a:cs typeface="Times New Roman" panose="02020603050405020304" pitchFamily="18" charset="0"/>
            </a:endParaRPr>
          </a:p>
          <a:p>
            <a:r>
              <a:rPr lang="sr-Latn-RS" sz="2800" dirty="0" err="1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школски</a:t>
            </a:r>
            <a:r>
              <a:rPr lang="sr-Latn-RS" sz="28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ниво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такмичења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организован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је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само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за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ученике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средњих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школа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. </a:t>
            </a:r>
            <a:endParaRPr lang="sr-Latn-R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="" xmlns:a16="http://schemas.microsoft.com/office/drawing/2014/main" id="{F2B6A82D-09BE-4565-B63F-6E80AFE1A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3531" y="5405020"/>
            <a:ext cx="1865997" cy="1344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1442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="" xmlns:a16="http://schemas.microsoft.com/office/drawing/2014/main" id="{ED64380A-3C37-C761-2EF4-14729FB903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5012" y="1330914"/>
            <a:ext cx="9905999" cy="3567118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Општински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ниво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такмичења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и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за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основне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и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за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средње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школе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,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завршен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је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до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24.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марта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2022.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године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, а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најуспјешније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екипе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учествовале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су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на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регионалним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такмичењима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,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која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су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завршена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до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27.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априла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2022.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године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. </a:t>
            </a:r>
            <a:endParaRPr lang="sr-Cyrl-RS" sz="2800" dirty="0" smtClean="0">
              <a:latin typeface="Times New Roman" panose="02020603050405020304" pitchFamily="18" charset="0"/>
              <a:ea typeface="+mn-lt"/>
              <a:cs typeface="Times New Roman" panose="02020603050405020304" pitchFamily="18" charset="0"/>
            </a:endParaRPr>
          </a:p>
          <a:p>
            <a:pPr algn="just"/>
            <a:r>
              <a:rPr lang="sr-Latn-RS" sz="2800" dirty="0" err="1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Побједници</a:t>
            </a:r>
            <a:r>
              <a:rPr lang="sr-Latn-RS" sz="28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са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регионалних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такмичења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Cyrl-RS" sz="28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учествовали су</a:t>
            </a:r>
            <a:r>
              <a:rPr lang="sr-Latn-RS" sz="28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на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Финалној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err="1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смотри</a:t>
            </a:r>
            <a:r>
              <a:rPr lang="sr-Latn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Latn-RS" sz="28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у </a:t>
            </a:r>
            <a:r>
              <a:rPr lang="sr-Latn-RS" sz="2800" dirty="0" err="1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Сарајеву</a:t>
            </a:r>
            <a:r>
              <a:rPr lang="sr-Cyrl-RS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.</a:t>
            </a:r>
            <a:endParaRPr lang="sr-Latn-R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="" xmlns:a16="http://schemas.microsoft.com/office/drawing/2014/main" id="{F2B6A82D-09BE-4565-B63F-6E80AFE1A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8933" y="5332610"/>
            <a:ext cx="1865997" cy="1344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1041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="" xmlns:a16="http://schemas.microsoft.com/office/drawing/2014/main" id="{5AA230A5-EC7D-7E8E-72E2-0887046E73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6218" y="756443"/>
            <a:ext cx="9905999" cy="5306731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sr-Cyrl-BA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У циљу што објективнијег вредновања остварених школских постигнућа, Републички педагошки завод је формирао регионалне стручне тимове за </a:t>
            </a:r>
            <a:r>
              <a:rPr lang="sr-Cyrl-BA" sz="2800" dirty="0" err="1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унапређење</a:t>
            </a:r>
            <a:r>
              <a:rPr lang="sr-Cyrl-BA" sz="28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sr-Cyrl-BA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квалитета и развој демократије и грађанског образовања у основним и средњим школама на подручју Републике Српске. Уз инспекторе-просвјетне савјетнике, чланови стручног тима били су и наставници/професори који реализују Наставни програм Демократија и људска права у основним и средњим школама Републике Српске. </a:t>
            </a:r>
            <a:endParaRPr lang="sr-Latn-R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hlinkClick r:id="rId2" action="ppaction://hlinkfile"/>
          </p:cNvPr>
          <p:cNvSpPr txBox="1"/>
          <p:nvPr/>
        </p:nvSpPr>
        <p:spPr>
          <a:xfrm>
            <a:off x="1234895" y="6206547"/>
            <a:ext cx="323451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sr-Cyrl-RS" dirty="0" smtClean="0"/>
              <a:t>Састав стручних тимова</a:t>
            </a:r>
            <a:endParaRPr lang="sr-Cyrl-RS" dirty="0"/>
          </a:p>
        </p:txBody>
      </p:sp>
      <p:pic>
        <p:nvPicPr>
          <p:cNvPr id="4" name="Slika 3">
            <a:extLst>
              <a:ext uri="{FF2B5EF4-FFF2-40B4-BE49-F238E27FC236}">
                <a16:creationId xmlns="" xmlns:a16="http://schemas.microsoft.com/office/drawing/2014/main" id="{F2B6A82D-09BE-4565-B63F-6E80AFE1AB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8493" y="5314352"/>
            <a:ext cx="1865997" cy="1344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8519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="" xmlns:a16="http://schemas.microsoft.com/office/drawing/2014/main" id="{7AA5F6AB-DE5E-B6B5-4D87-F2A4B70B23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932" y="417648"/>
            <a:ext cx="11248868" cy="437826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sr-Cyrl-BA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Теме/проблеми јавне политике којима су се ученици основних школа бавили </a:t>
            </a:r>
            <a:r>
              <a:rPr lang="sr-Cyrl-BA" sz="28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односиле </a:t>
            </a:r>
            <a:r>
              <a:rPr lang="sr-Cyrl-BA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су се на</a:t>
            </a:r>
            <a:r>
              <a:rPr lang="sr-Cyrl-BA" sz="28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sr-Cyrl-BA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 </a:t>
            </a:r>
            <a:endParaRPr lang="sr-Latn-R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="" xmlns:a16="http://schemas.microsoft.com/office/drawing/2014/main" id="{F2B6A82D-09BE-4565-B63F-6E80AFE1A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2293" y="5513555"/>
            <a:ext cx="1865997" cy="1344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5775" y="1661722"/>
            <a:ext cx="6323117" cy="4277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72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="" xmlns:a16="http://schemas.microsoft.com/office/drawing/2014/main" id="{7585C4F2-7D88-52AA-0A6D-506EDBF8E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693" y="267285"/>
            <a:ext cx="11489787" cy="6414869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sr-Cyrl-BA" sz="24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Теме/проблеми које су средњошколци </a:t>
            </a:r>
            <a:r>
              <a:rPr lang="sr-Cyrl-BA" sz="24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обрађивали </a:t>
            </a:r>
            <a:r>
              <a:rPr lang="sr-Cyrl-BA" sz="24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у склопу Пројекта „Ја, </a:t>
            </a:r>
            <a:r>
              <a:rPr lang="sr-Cyrl-BA" sz="24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грађанин“ односиле </a:t>
            </a:r>
            <a:r>
              <a:rPr lang="sr-Cyrl-BA" sz="24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су се на</a:t>
            </a:r>
            <a:r>
              <a:rPr lang="sr-Cyrl-BA" sz="24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:</a:t>
            </a:r>
          </a:p>
          <a:p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="" xmlns:a16="http://schemas.microsoft.com/office/drawing/2014/main" id="{F2B6A82D-09BE-4565-B63F-6E80AFE1A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2293" y="5513555"/>
            <a:ext cx="1865997" cy="1344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588" y="882371"/>
            <a:ext cx="4569268" cy="521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82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="" xmlns:a16="http://schemas.microsoft.com/office/drawing/2014/main" id="{D705DFDA-5EF7-67D5-A89D-AFFA078E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8763" y="1815152"/>
            <a:ext cx="9905999" cy="2307732"/>
          </a:xfrm>
        </p:spPr>
        <p:txBody>
          <a:bodyPr>
            <a:normAutofit fontScale="90000"/>
          </a:bodyPr>
          <a:lstStyle/>
          <a:p>
            <a:pPr algn="just"/>
            <a:r>
              <a:rPr lang="sr-Cyrl-BA" dirty="0" smtClean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На регионалним такмичењима основних и средњих школа Републике </a:t>
            </a:r>
            <a:r>
              <a:rPr lang="sr-Cyrl-BA" dirty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Српске у школској 2021/22. </a:t>
            </a:r>
            <a:r>
              <a:rPr lang="sr-Cyrl-BA" dirty="0" smtClean="0">
                <a:latin typeface="Times New Roman" panose="02020603050405020304" pitchFamily="18" charset="0"/>
                <a:ea typeface="+mj-lt"/>
                <a:cs typeface="Times New Roman" panose="02020603050405020304" pitchFamily="18" charset="0"/>
              </a:rPr>
              <a:t>години учествовале су 21 екипа ученика основних школа и 27 екипа ученика средњих школа.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1063003" y="6195629"/>
            <a:ext cx="548639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sr-Cyrl-RS" dirty="0" smtClean="0"/>
              <a:t>Учесници регионалних такмичења по регијама</a:t>
            </a:r>
            <a:endParaRPr lang="sr-Cyrl-RS" dirty="0"/>
          </a:p>
        </p:txBody>
      </p:sp>
      <p:pic>
        <p:nvPicPr>
          <p:cNvPr id="4" name="Slika 3">
            <a:extLst>
              <a:ext uri="{FF2B5EF4-FFF2-40B4-BE49-F238E27FC236}">
                <a16:creationId xmlns="" xmlns:a16="http://schemas.microsoft.com/office/drawing/2014/main" id="{F2B6A82D-09BE-4565-B63F-6E80AFE1AB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8933" y="5332610"/>
            <a:ext cx="1865997" cy="1344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9202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>
            <a:extLst>
              <a:ext uri="{FF2B5EF4-FFF2-40B4-BE49-F238E27FC236}">
                <a16:creationId xmlns="" xmlns:a16="http://schemas.microsoft.com/office/drawing/2014/main" id="{ED5090E6-8D64-2BC5-09DD-A312D122C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928" y="2006250"/>
            <a:ext cx="10969283" cy="270022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just">
              <a:buNone/>
            </a:pPr>
            <a:r>
              <a:rPr lang="sr-Cyrl-BA" sz="28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Седам најуспјешнијих </a:t>
            </a:r>
            <a:r>
              <a:rPr lang="sr-Cyrl-BA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екипа основних </a:t>
            </a:r>
            <a:r>
              <a:rPr lang="sr-Cyrl-BA" sz="28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и средњих </a:t>
            </a:r>
            <a:r>
              <a:rPr lang="sr-Cyrl-BA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школа </a:t>
            </a:r>
            <a:r>
              <a:rPr lang="sr-Cyrl-BA" sz="28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учествовале су на </a:t>
            </a:r>
            <a:r>
              <a:rPr lang="sr-Cyrl-BA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25. Финалној смотри „Пројекат Грађанин/Ја грађанин“ која је одржана 21. маја 2022. године у </a:t>
            </a:r>
            <a:r>
              <a:rPr lang="sr-Cyrl-BA" sz="2800" dirty="0" smtClean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Сарајеву, гдје су представили </a:t>
            </a:r>
            <a:r>
              <a:rPr lang="sr-Cyrl-BA" sz="2800" dirty="0"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практичну примјену усвојених знања из предмета Демократија и људска права у Републици Српској за школску 2021/22. годину.</a:t>
            </a:r>
            <a:endParaRPr lang="sr-Latn-R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="" xmlns:a16="http://schemas.microsoft.com/office/drawing/2014/main" id="{F2B6A82D-09BE-4565-B63F-6E80AFE1A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8933" y="5332610"/>
            <a:ext cx="1865997" cy="1344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577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gattaVTI">
  <a:themeElements>
    <a:clrScheme name="AnalogousFromLightSeedRightStep">
      <a:dk1>
        <a:srgbClr val="000000"/>
      </a:dk1>
      <a:lt1>
        <a:srgbClr val="FFFFFF"/>
      </a:lt1>
      <a:dk2>
        <a:srgbClr val="243141"/>
      </a:dk2>
      <a:lt2>
        <a:srgbClr val="E2E3E8"/>
      </a:lt2>
      <a:accent1>
        <a:srgbClr val="AAA180"/>
      </a:accent1>
      <a:accent2>
        <a:srgbClr val="9CA671"/>
      </a:accent2>
      <a:accent3>
        <a:srgbClr val="8FA87F"/>
      </a:accent3>
      <a:accent4>
        <a:srgbClr val="76AD78"/>
      </a:accent4>
      <a:accent5>
        <a:srgbClr val="81AB94"/>
      </a:accent5>
      <a:accent6>
        <a:srgbClr val="74AAA2"/>
      </a:accent6>
      <a:hlink>
        <a:srgbClr val="6978AE"/>
      </a:hlink>
      <a:folHlink>
        <a:srgbClr val="7F7F7F"/>
      </a:folHlink>
    </a:clrScheme>
    <a:fontScheme name="Walbaum Display">
      <a:majorFont>
        <a:latin typeface="Walbaum Display"/>
        <a:ea typeface=""/>
        <a:cs typeface=""/>
      </a:majorFont>
      <a:minorFont>
        <a:latin typeface="Walbaum Displ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gattaVTI" id="{FFC3BCE5-6357-41D1-8E67-3F85B69D7E86}" vid="{893A6374-FE17-48E5-8B62-678C1B11AA1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3193</TotalTime>
  <Words>496</Words>
  <Application>Microsoft Office PowerPoint</Application>
  <PresentationFormat>Widescreen</PresentationFormat>
  <Paragraphs>45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Times New Roman</vt:lpstr>
      <vt:lpstr>Walbaum Display</vt:lpstr>
      <vt:lpstr>RegattaVTI</vt:lpstr>
      <vt:lpstr> ДЕМОКРАТИЈА И ЉУДСКА ПРАВА  Пројект „Ја грађанин“  у основним и средњим школама Републике Српске  у школској 2021/22. години</vt:lpstr>
      <vt:lpstr>Такмичење Пројект „Ја грађанин“  из наставног предмета Демократија и људска права реализовано је складу са Календаром такмичења  ученика основних и средњих школа  за школску 2021/22. годину. </vt:lpstr>
      <vt:lpstr>Припрема такмичења у школској 2021/22. години из Демократије и људских права </vt:lpstr>
      <vt:lpstr>PowerPoint Presentation</vt:lpstr>
      <vt:lpstr>PowerPoint Presentation</vt:lpstr>
      <vt:lpstr>PowerPoint Presentation</vt:lpstr>
      <vt:lpstr>PowerPoint Presentation</vt:lpstr>
      <vt:lpstr>На регионалним такмичењима основних и средњих школа Републике Српске у школској 2021/22. години учествовале су 21 екипа ученика основних школа и 27 екипа ученика средњих школа.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ХВАЛА НА ПАЖЊИ...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/>
  <cp:lastModifiedBy>23. Milica Titelski</cp:lastModifiedBy>
  <cp:revision>69</cp:revision>
  <cp:lastPrinted>2022-11-17T10:15:14Z</cp:lastPrinted>
  <dcterms:created xsi:type="dcterms:W3CDTF">2022-11-12T18:23:47Z</dcterms:created>
  <dcterms:modified xsi:type="dcterms:W3CDTF">2022-11-17T23:29:08Z</dcterms:modified>
</cp:coreProperties>
</file>