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B6F7C-5655-438A-940C-CD762FBD12F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0F00-729B-4357-839D-BDF22E42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smtClean="0"/>
              <a:t>Електромагнет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mtClean="0"/>
              <a:t>Позната демонстрација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BA" smtClean="0"/>
              <a:t>Ако се изолована жица намота на неком изолатору или слободно добија се калем или соленоид. </a:t>
            </a:r>
          </a:p>
          <a:p>
            <a:r>
              <a:rPr lang="sr-Cyrl-BA" smtClean="0"/>
              <a:t>Ако се калем укључи у струјно коло образоваће се магнетни полови на његовим крајевима и он ће се понашати као стални магнет у облику шипке </a:t>
            </a:r>
          </a:p>
          <a:p>
            <a:r>
              <a:rPr lang="sr-Cyrl-BA" smtClean="0"/>
              <a:t>У случају да је изолована жица намотана на жељезно језгро добија се  електромагнет. Његово магнетно поље је много јаче од магнетног поља самог калема.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sr-Cyrl-BA" smtClean="0"/>
              <a:t>Електромагнет привлачи ситне жељезне предмете баш као и стални магнет</a:t>
            </a:r>
            <a:endParaRPr lang="en-US"/>
          </a:p>
        </p:txBody>
      </p:sp>
      <p:pic>
        <p:nvPicPr>
          <p:cNvPr id="4" name="Content Placeholder 3" descr="02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l="11656" t="12020" r="4235" b="13767"/>
          <a:stretch>
            <a:fillRect/>
          </a:stretch>
        </p:blipFill>
        <p:spPr>
          <a:xfrm>
            <a:off x="1034008" y="2204864"/>
            <a:ext cx="6202288" cy="41044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mtClean="0"/>
              <a:t>Мање позната демонстрација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BA" smtClean="0"/>
              <a:t>Ако кроз намотаје калема тече промјенљива струја и магнетно поље калема (електромагнета) ће се мијењати на исти начин </a:t>
            </a:r>
          </a:p>
          <a:p>
            <a:r>
              <a:rPr lang="sr-Cyrl-BA" smtClean="0"/>
              <a:t>Када крајеве калема спојимо на излаз за слушалице неког аудио уређаја (транзисторског радио-пријемника, МП3 плејера и сл.) кроз калем ће тећи промјенљива струја намијењена слушалицама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sr-Cyrl-BA" sz="2400" smtClean="0"/>
              <a:t>Ако такав калем принесемо близу главе укљученог касетофона у коме се не налази аудио касета – чуће се музика која потиче од уређаја на који је прикључен </a:t>
            </a:r>
            <a:r>
              <a:rPr lang="sr-Cyrl-BA" sz="2400" smtClean="0"/>
              <a:t>калем, али само </a:t>
            </a:r>
            <a:r>
              <a:rPr lang="sr-Cyrl-BA" sz="2400" smtClean="0"/>
              <a:t>кроз звучник </a:t>
            </a:r>
            <a:r>
              <a:rPr lang="sr-Cyrl-BA" sz="2400" smtClean="0"/>
              <a:t>касетофона (касетофон је десно)</a:t>
            </a:r>
            <a:endParaRPr lang="sr-Cyrl-BA" sz="2400" smtClean="0"/>
          </a:p>
          <a:p>
            <a:endParaRPr lang="en-US"/>
          </a:p>
        </p:txBody>
      </p:sp>
      <p:pic>
        <p:nvPicPr>
          <p:cNvPr id="4" name="Picture 3" descr="016.JPG"/>
          <p:cNvPicPr>
            <a:picLocks noChangeAspect="1"/>
          </p:cNvPicPr>
          <p:nvPr/>
        </p:nvPicPr>
        <p:blipFill>
          <a:blip r:embed="rId2" cstate="print"/>
          <a:srcRect l="7421" t="7645" b="6597"/>
          <a:stretch>
            <a:fillRect/>
          </a:stretch>
        </p:blipFill>
        <p:spPr>
          <a:xfrm>
            <a:off x="1835696" y="2420888"/>
            <a:ext cx="538963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sr-Cyrl-BA" smtClean="0"/>
              <a:t>Звук се чује слабије ако мало удаљимо електромагнет од главе касетофона, а чује се јаче када је ближе.</a:t>
            </a:r>
          </a:p>
          <a:p>
            <a:r>
              <a:rPr lang="sr-Cyrl-BA" smtClean="0"/>
              <a:t>Звук ће се чути најјаче ако отворимо поклопац касете и елктромагнет поставимо сасвим уз магнетофонску главу укљученог касетофона</a:t>
            </a:r>
            <a:r>
              <a:rPr lang="en-US" smtClean="0"/>
              <a:t> </a:t>
            </a:r>
            <a:r>
              <a:rPr lang="sr-Cyrl-BA" smtClean="0"/>
              <a:t>(слика</a:t>
            </a:r>
            <a:r>
              <a:rPr lang="sr-Cyrl-BA" smtClean="0"/>
              <a:t>)</a:t>
            </a:r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t="22418" r="9183"/>
          <a:stretch>
            <a:fillRect/>
          </a:stretch>
        </p:blipFill>
        <p:spPr>
          <a:xfrm>
            <a:off x="542010" y="824240"/>
            <a:ext cx="7774406" cy="49810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mtClean="0"/>
              <a:t>Објашњење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smtClean="0"/>
              <a:t>Приликом нормалног рада касетофона, испред главе касетофона се креће магнетна трака аудио касете. У глави касетофона се налази калем намотан на торусном језгру. Промјена </a:t>
            </a:r>
            <a:r>
              <a:rPr lang="sr-Cyrl-BA" smtClean="0"/>
              <a:t>магнетног флукса усљед </a:t>
            </a:r>
            <a:r>
              <a:rPr lang="sr-Cyrl-BA" smtClean="0"/>
              <a:t>кретања траке доводи до настанака промјенљивог напона на крајевима калема у глави касетофона, који се на звучнику </a:t>
            </a:r>
            <a:r>
              <a:rPr lang="sr-Cyrl-BA" smtClean="0"/>
              <a:t>касетофона претвара </a:t>
            </a:r>
            <a:r>
              <a:rPr lang="sr-Cyrl-BA" smtClean="0"/>
              <a:t>у звук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sr-Cyrl-BA" smtClean="0"/>
              <a:t>У описаном експерименту промјенљива струје која тече кроз </a:t>
            </a:r>
            <a:r>
              <a:rPr lang="sr-Cyrl-BA" smtClean="0"/>
              <a:t>калем (направљен од приручног материјала) </a:t>
            </a:r>
            <a:r>
              <a:rPr lang="sr-Cyrl-BA" smtClean="0"/>
              <a:t>ствара промјенљиво магнетно поље које у глави касетофона индукује напон истог облика. Стога ће тај промјенљиви </a:t>
            </a:r>
            <a:r>
              <a:rPr lang="sr-Cyrl-BA" smtClean="0"/>
              <a:t>напон, </a:t>
            </a:r>
            <a:r>
              <a:rPr lang="sr-Cyrl-BA" smtClean="0"/>
              <a:t>настао у глави </a:t>
            </a:r>
            <a:r>
              <a:rPr lang="sr-Cyrl-BA" smtClean="0"/>
              <a:t>касетофона, </a:t>
            </a:r>
            <a:r>
              <a:rPr lang="sr-Cyrl-BA" smtClean="0"/>
              <a:t>на звучнику  касетофона произвести исти звук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309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Електромагнет</vt:lpstr>
      <vt:lpstr>Позната демонстрација</vt:lpstr>
      <vt:lpstr>Електромагнет привлачи ситне жељезне предмете баш као и стални магнет</vt:lpstr>
      <vt:lpstr>Мање позната демонстрација</vt:lpstr>
      <vt:lpstr>Slide 5</vt:lpstr>
      <vt:lpstr>Slide 6</vt:lpstr>
      <vt:lpstr>Slide 7</vt:lpstr>
      <vt:lpstr>Објашњење</vt:lpstr>
      <vt:lpstr>Slide 9</vt:lpstr>
    </vt:vector>
  </TitlesOfParts>
  <Company>Republicki pedagoski zavod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Електромагнет</dc:title>
  <dc:creator>Milko Babic</dc:creator>
  <cp:lastModifiedBy>Milko Babic</cp:lastModifiedBy>
  <cp:revision>12</cp:revision>
  <dcterms:created xsi:type="dcterms:W3CDTF">2018-09-18T10:16:09Z</dcterms:created>
  <dcterms:modified xsi:type="dcterms:W3CDTF">2020-09-16T08:40:45Z</dcterms:modified>
</cp:coreProperties>
</file>