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3" r:id="rId6"/>
    <p:sldId id="262" r:id="rId7"/>
    <p:sldId id="264" r:id="rId8"/>
    <p:sldId id="259" r:id="rId9"/>
  </p:sldIdLst>
  <p:sldSz cx="9144000" cy="6858000" type="screen4x3"/>
  <p:notesSz cx="6789738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288" y="-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676400"/>
            <a:ext cx="8839200" cy="2057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sr-Cyrl-BA" sz="28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РУПНИ САВЈЕТОДАВНО – ИНСТРУКТИВНИ РАД</a:t>
            </a:r>
            <a:b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наставници машинске групе предмета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4648200"/>
            <a:ext cx="52578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Август, 201</a:t>
            </a:r>
            <a:r>
              <a:rPr lang="sr-Latn-R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R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година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5257800" cy="533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sr-Cyrl-RS" sz="3200" b="1" dirty="0" smtClean="0">
                <a:latin typeface="Times New Roman" pitchFamily="18" charset="0"/>
                <a:cs typeface="Times New Roman" pitchFamily="18" charset="0"/>
              </a:rPr>
              <a:t>ДНЕВНИ РЕД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458200" cy="441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Анализа спољашњег вредновања постигнућа ученика првог разреда из машинских материјала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Креирање НЗОТ-а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Дуално образовање</a:t>
            </a:r>
            <a:endParaRPr lang="sr-Latn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Вредновање квалитета о/в рада школе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Припреме за школску 201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.годину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3400"/>
            <a:ext cx="7772400" cy="5029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sr-Cyrl-BA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нализа спољашњег вредновања ученичких постигнућа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sr-Cyrl-R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76600" y="2286000"/>
          <a:ext cx="1900238" cy="1627347"/>
        </p:xfrm>
        <a:graphic>
          <a:graphicData uri="http://schemas.openxmlformats.org/presentationml/2006/ole">
            <p:oleObj spid="_x0000_s35845" name="Presentation" showAsIcon="1" r:id="rId3" imgW="905760" imgH="776520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lvl="0"/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Креирање НЗОТ-а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76600" y="2514600"/>
          <a:ext cx="2052638" cy="1757861"/>
        </p:xfrm>
        <a:graphic>
          <a:graphicData uri="http://schemas.openxmlformats.org/presentationml/2006/ole">
            <p:oleObj spid="_x0000_s34821" name="Presentation" showAsIcon="1" r:id="rId3" imgW="905760" imgH="776520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sr-Cyrl-RS" sz="3200" b="1" dirty="0" smtClean="0">
                <a:latin typeface="Times New Roman" pitchFamily="18" charset="0"/>
                <a:cs typeface="Times New Roman" pitchFamily="18" charset="0"/>
              </a:rPr>
              <a:t>Дуално образовање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Закон о средњм образовању и васпитању дефинише могућност дуалног образовања.</a:t>
            </a:r>
          </a:p>
          <a:p>
            <a:pPr marL="0" indent="0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Предвиђа се повећање броја часова практичне наставе у средњим стручним школама (12 + 18 + 18 часова). </a:t>
            </a:r>
          </a:p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мањује се број часова општеобразовних предмета и стручне теорије.</a:t>
            </a:r>
          </a:p>
          <a:p>
            <a:pPr marL="0" indent="0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кспериментално (као оглед) дуално образовање се проводи од 2017/2018. школске године у занимању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столар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у ТШ “Михајло Пупин” Бијељина и у занимању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обућар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у Стручној и техничкој школи у Дервенти. </a:t>
            </a:r>
          </a:p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глед ће бити проведен и у ТШЦ Зворник у занимању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варилац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 школске 2018/2019. године.</a:t>
            </a:r>
            <a:endParaRPr lang="sr-Cyrl-R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еализација практичне наставе код послодаваца (друга + трећа година) који треба да испуне одређене услове.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pPr marL="457200" lvl="0" indent="-457200" algn="l">
              <a:lnSpc>
                <a:spcPct val="150000"/>
              </a:lnSpc>
            </a:pPr>
            <a:r>
              <a:rPr lang="sr-Cyrl-RS" sz="3200" b="1" dirty="0" smtClean="0">
                <a:latin typeface="Times New Roman" pitchFamily="18" charset="0"/>
                <a:cs typeface="Times New Roman" pitchFamily="18" charset="0"/>
              </a:rPr>
              <a:t>Вредновање квалитета о/в рада школе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058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Закон о средњм образовању и васпитању дефинише провођење вредновања квалитета о/в рада у средњим школама.</a:t>
            </a:r>
          </a:p>
          <a:p>
            <a:pPr marL="0" indent="0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Оцјена квалитета се врши на основу с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едам стандарда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вредновање 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квалитета:</a:t>
            </a: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Управљање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руковођење установом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Подучавање и учење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Ученичко постигнуће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Подршка ученицима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Организација и садржај  наставних планова и програма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Људски ресурси, физички ресурси и специјалистички ресурси унутар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установ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Системи и процеси осигурања квалитета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r-Cyrl-RS" sz="3200" b="1" dirty="0" smtClean="0">
                <a:latin typeface="Times New Roman" pitchFamily="18" charset="0"/>
                <a:cs typeface="Times New Roman" pitchFamily="18" charset="0"/>
              </a:rPr>
              <a:t>Вредновање квалитета о/в рада школе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ваки од стандарда се процјењује на основу одређеног броја индикатора.</a:t>
            </a: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Управљање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 руковођење установом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 8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Подучавање и учење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 12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Ученичко постигнуће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– 8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Подршка ученицима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 4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Организација и садржај  наставних планова и програма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 5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Људски ресурси, физички ресурси и специјалистички ресурси унутар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установ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 12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Системи и процеси осигурања квалитета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–11 индикатора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153400" cy="5562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Font typeface="Wingdings" pitchFamily="2" charset="2"/>
              <a:buChar char="Ø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Пипреме за школску 2018/19. годину</a:t>
            </a:r>
          </a:p>
          <a:p>
            <a:pPr marL="514350" indent="-514350">
              <a:buFont typeface="+mj-lt"/>
              <a:buAutoNum type="arabicPeriod"/>
            </a:pPr>
            <a:endParaRPr lang="sr-Cyrl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sr-Cyrl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sr-Cyrl-B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</a:pPr>
            <a:endParaRPr lang="sr-Cyrl-B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Остала питања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276601" y="2319517"/>
          <a:ext cx="1747838" cy="1496833"/>
        </p:xfrm>
        <a:graphic>
          <a:graphicData uri="http://schemas.openxmlformats.org/presentationml/2006/ole">
            <p:oleObj spid="_x0000_s2058" name="Document" showAsIcon="1" r:id="rId3" imgW="905760" imgH="77652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329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Office Theme</vt:lpstr>
      <vt:lpstr>Presentation</vt:lpstr>
      <vt:lpstr>Microsoft Office Word Document</vt:lpstr>
      <vt:lpstr>ГРУПНИ САВЈЕТОДАВНО – ИНСТРУКТИВНИ РАД  наставници машинске групе предмета</vt:lpstr>
      <vt:lpstr>ДНЕВНИ РЕД</vt:lpstr>
      <vt:lpstr>Slide 3</vt:lpstr>
      <vt:lpstr>Slide 4</vt:lpstr>
      <vt:lpstr>Дуално образовање</vt:lpstr>
      <vt:lpstr>Вредновање квалитета о/в рада школе</vt:lpstr>
      <vt:lpstr>Вредновање квалитета о/в рада школе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ГРУПНИ САВЈЕТОДАВНО – ИНСТРУКТИВНИ РАД  наставници машинске групе предмета</dc:title>
  <dc:creator>43. Zoran Bogdanovic</dc:creator>
  <cp:lastModifiedBy>Zoran Bogdanovic</cp:lastModifiedBy>
  <cp:revision>58</cp:revision>
  <dcterms:created xsi:type="dcterms:W3CDTF">2006-08-16T00:00:00Z</dcterms:created>
  <dcterms:modified xsi:type="dcterms:W3CDTF">2018-09-13T10:33:52Z</dcterms:modified>
</cp:coreProperties>
</file>