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11" r:id="rId2"/>
    <p:sldId id="312" r:id="rId3"/>
    <p:sldId id="281" r:id="rId4"/>
    <p:sldId id="307" r:id="rId5"/>
    <p:sldId id="306" r:id="rId6"/>
    <p:sldId id="309" r:id="rId7"/>
    <p:sldId id="314" r:id="rId8"/>
    <p:sldId id="310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973">
          <p15:clr>
            <a:srgbClr val="A4A3A4"/>
          </p15:clr>
        </p15:guide>
        <p15:guide id="2" orient="horz" pos="738">
          <p15:clr>
            <a:srgbClr val="A4A3A4"/>
          </p15:clr>
        </p15:guide>
        <p15:guide id="3" orient="horz" pos="997">
          <p15:clr>
            <a:srgbClr val="A4A3A4"/>
          </p15:clr>
        </p15:guide>
        <p15:guide id="4" pos="5664" userDrawn="1">
          <p15:clr>
            <a:srgbClr val="A4A3A4"/>
          </p15:clr>
        </p15:guide>
        <p15:guide id="5" pos="95">
          <p15:clr>
            <a:srgbClr val="A4A3A4"/>
          </p15:clr>
        </p15:guide>
        <p15:guide id="6" pos="272">
          <p15:clr>
            <a:srgbClr val="A4A3A4"/>
          </p15:clr>
        </p15:guide>
        <p15:guide id="7" pos="287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0007"/>
    <a:srgbClr val="F60006"/>
    <a:srgbClr val="F1030A"/>
    <a:srgbClr val="ED0409"/>
    <a:srgbClr val="ED100C"/>
    <a:srgbClr val="ED1C10"/>
    <a:srgbClr val="ED1F13"/>
    <a:srgbClr val="EA1F17"/>
    <a:srgbClr val="E12417"/>
    <a:srgbClr val="DD2B18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485" autoAdjust="0"/>
    <p:restoredTop sz="94660"/>
  </p:normalViewPr>
  <p:slideViewPr>
    <p:cSldViewPr snapToObjects="1" showGuides="1">
      <p:cViewPr>
        <p:scale>
          <a:sx n="63" d="100"/>
          <a:sy n="63" d="100"/>
        </p:scale>
        <p:origin x="-1608" y="-960"/>
      </p:cViewPr>
      <p:guideLst>
        <p:guide orient="horz" pos="3973"/>
        <p:guide orient="horz" pos="738"/>
        <p:guide orient="horz" pos="997"/>
        <p:guide pos="5664"/>
        <p:guide pos="95"/>
        <p:guide pos="272"/>
        <p:guide pos="287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Materijal br. 58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0D6A37-291F-4E46-BB73-3B99CE153558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B6E366-02D8-9240-8F65-12E2F8F2864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86799255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Materijal br. 58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CCCD24-79A0-1B45-AEA8-F931F4D6188E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FFFF08-BA74-3E4E-B67B-CFCBDE5D98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54738843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rgbClr val="03042B"/>
                </a:solidFill>
                <a:latin typeface="Verdana" pitchFamily="34" charset="0"/>
              </a:defRPr>
            </a:lvl1pPr>
            <a:lvl2pPr marL="742950" indent="-285750" eaLnBrk="0" hangingPunct="0">
              <a:defRPr sz="2400">
                <a:solidFill>
                  <a:srgbClr val="03042B"/>
                </a:solidFill>
                <a:latin typeface="Verdana" pitchFamily="34" charset="0"/>
              </a:defRPr>
            </a:lvl2pPr>
            <a:lvl3pPr marL="1143000" indent="-228600" eaLnBrk="0" hangingPunct="0">
              <a:defRPr sz="2400">
                <a:solidFill>
                  <a:srgbClr val="03042B"/>
                </a:solidFill>
                <a:latin typeface="Verdana" pitchFamily="34" charset="0"/>
              </a:defRPr>
            </a:lvl3pPr>
            <a:lvl4pPr marL="1600200" indent="-228600" eaLnBrk="0" hangingPunct="0">
              <a:defRPr sz="2400">
                <a:solidFill>
                  <a:srgbClr val="03042B"/>
                </a:solidFill>
                <a:latin typeface="Verdana" pitchFamily="34" charset="0"/>
              </a:defRPr>
            </a:lvl4pPr>
            <a:lvl5pPr marL="2057400" indent="-228600" eaLnBrk="0" hangingPunct="0">
              <a:defRPr sz="2400">
                <a:solidFill>
                  <a:srgbClr val="03042B"/>
                </a:solidFill>
                <a:latin typeface="Verdana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3042B"/>
                </a:solidFill>
                <a:latin typeface="Verdana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3042B"/>
                </a:solidFill>
                <a:latin typeface="Verdana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3042B"/>
                </a:solidFill>
                <a:latin typeface="Verdana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3042B"/>
                </a:solidFill>
                <a:latin typeface="Verdana" pitchFamily="34" charset="0"/>
              </a:defRPr>
            </a:lvl9pPr>
          </a:lstStyle>
          <a:p>
            <a:fld id="{3789D626-F3BE-482A-9EA3-DF3178691798}" type="slidenum">
              <a:rPr lang="en-US" sz="1200">
                <a:solidFill>
                  <a:schemeClr val="tx1"/>
                </a:solidFill>
                <a:latin typeface="Times"/>
              </a:rPr>
              <a:pPr/>
              <a:t>3</a:t>
            </a:fld>
            <a:endParaRPr lang="en-US" sz="1200">
              <a:solidFill>
                <a:schemeClr val="tx1"/>
              </a:solidFill>
              <a:latin typeface="Time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hr-HR"/>
          </a:p>
        </p:txBody>
      </p:sp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B32C4473-1675-4EBE-AC3C-F65E2A8DC215}"/>
              </a:ext>
            </a:extLst>
          </p:cNvPr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Materijal br. 58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9144000" cy="1172308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56308" y="149795"/>
            <a:ext cx="8824871" cy="108112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Save_the_Children_log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532" y="303652"/>
            <a:ext cx="2017673" cy="4123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5148" y="866775"/>
            <a:ext cx="8075613" cy="1197787"/>
          </a:xfrm>
        </p:spPr>
        <p:txBody>
          <a:bodyPr anchor="t">
            <a:normAutofit/>
          </a:bodyPr>
          <a:lstStyle>
            <a:lvl1pPr>
              <a:lnSpc>
                <a:spcPct val="95000"/>
              </a:lnSpc>
              <a:defRPr sz="2500" b="0" i="0" cap="none">
                <a:latin typeface="Trade Gothic LT Com Cn" panose="020B0806040303020004" pitchFamily="34" charset="0"/>
                <a:cs typeface="Trade Gothic LT Com Cn" panose="020B08060403030200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50813" y="2213627"/>
            <a:ext cx="8829675" cy="449421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1"/>
          </p:nvPr>
        </p:nvSpPr>
        <p:spPr>
          <a:xfrm>
            <a:off x="7223650" y="344650"/>
            <a:ext cx="1581319" cy="365125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/>
              <a:t>13 April 2016</a:t>
            </a:r>
          </a:p>
        </p:txBody>
      </p:sp>
    </p:spTree>
    <p:extLst>
      <p:ext uri="{BB962C8B-B14F-4D97-AF65-F5344CB8AC3E}">
        <p14:creationId xmlns="" xmlns:p14="http://schemas.microsoft.com/office/powerpoint/2010/main" val="2538566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1171574"/>
            <a:ext cx="9144000" cy="5686426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47638" y="147638"/>
            <a:ext cx="8832850" cy="6710362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13 April 2016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Amend presentation name in Footer and Apply to All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E51E-0052-334C-A4B2-C567FE9F326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Save_the_Children_log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660" y="6425702"/>
            <a:ext cx="1861366" cy="380442"/>
          </a:xfrm>
          <a:prstGeom prst="rect">
            <a:avLst/>
          </a:prstGeom>
        </p:spPr>
      </p:pic>
      <p:cxnSp>
        <p:nvCxnSpPr>
          <p:cNvPr id="13" name="Straight Connector 12"/>
          <p:cNvCxnSpPr/>
          <p:nvPr userDrawn="1"/>
        </p:nvCxnSpPr>
        <p:spPr>
          <a:xfrm flipH="1">
            <a:off x="2466405" y="6432215"/>
            <a:ext cx="6513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 flipH="1">
            <a:off x="6390374" y="6432215"/>
            <a:ext cx="6513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1593893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0"/>
            <a:ext cx="9144000" cy="6307138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13 April 2016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Amend presentation name in Footer and Apply to All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E51E-0052-334C-A4B2-C567FE9F326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Save_the_Children_log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660" y="6425702"/>
            <a:ext cx="1861366" cy="38044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07593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910667" y="4233416"/>
            <a:ext cx="2253884" cy="625148"/>
          </a:xfrm>
        </p:spPr>
        <p:txBody>
          <a:bodyPr/>
          <a:lstStyle>
            <a:lvl1pPr>
              <a:defRPr>
                <a:solidFill>
                  <a:srgbClr val="22222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568364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Thank_you_STC_logo_lockup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2617" y="2113411"/>
            <a:ext cx="4355592" cy="20238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129054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ave the Childre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 userDrawn="1"/>
        </p:nvSpPr>
        <p:spPr>
          <a:xfrm>
            <a:off x="1442676" y="2370672"/>
            <a:ext cx="6255472" cy="1583233"/>
          </a:xfrm>
          <a:prstGeom prst="roundRect">
            <a:avLst>
              <a:gd name="adj" fmla="val 8552"/>
            </a:avLst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en-US" sz="3200" b="1" i="0" dirty="0">
              <a:solidFill>
                <a:srgbClr val="222221"/>
              </a:solidFill>
              <a:latin typeface="TradeGothic LT CondEighteen"/>
              <a:cs typeface="TradeGothic LT CondEighteen"/>
            </a:endParaRPr>
          </a:p>
        </p:txBody>
      </p:sp>
      <p:pic>
        <p:nvPicPr>
          <p:cNvPr id="13" name="Picture 12" descr="Save_the_Children_log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4139" y="2562159"/>
            <a:ext cx="5872546" cy="120028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658874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E516CD-F10D-4822-B8D3-3D102C9336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28370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13 April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Amend presentation name in Footer and Apply to All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E51E-0052-334C-A4B2-C567FE9F326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4572000" y="0"/>
            <a:ext cx="4572000" cy="6307138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70768" y="1171576"/>
            <a:ext cx="3243019" cy="1219798"/>
          </a:xfrm>
        </p:spPr>
        <p:txBody>
          <a:bodyPr anchor="t">
            <a:normAutofit/>
          </a:bodyPr>
          <a:lstStyle>
            <a:lvl1pPr algn="l">
              <a:lnSpc>
                <a:spcPct val="95000"/>
              </a:lnSpc>
              <a:defRPr sz="2500" b="0" i="0" cap="none">
                <a:solidFill>
                  <a:schemeClr val="bg1"/>
                </a:solidFill>
                <a:latin typeface="Trade Gothic LT Com Cn" panose="020B0806040303020004" pitchFamily="34" charset="0"/>
                <a:cs typeface="Trade Gothic LT Com Cn" panose="020B08060403030200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70767" y="2395663"/>
            <a:ext cx="3243020" cy="2684219"/>
          </a:xfrm>
        </p:spPr>
        <p:txBody>
          <a:bodyPr anchor="t">
            <a:normAutofit/>
          </a:bodyPr>
          <a:lstStyle>
            <a:lvl1pPr marL="0" indent="0">
              <a:buNone/>
              <a:defRPr sz="1800" b="0" i="0">
                <a:solidFill>
                  <a:srgbClr val="FFFFFF"/>
                </a:solidFill>
                <a:latin typeface="Gill Sans Infant Std" panose="020B0502020104020203" pitchFamily="34" charset="0"/>
                <a:cs typeface="Gill Sans Infant Std" panose="020B0502020104020203" pitchFamily="34" charset="0"/>
              </a:defRPr>
            </a:lvl1pPr>
            <a:lvl2pPr marL="0" indent="0">
              <a:buNone/>
              <a:defRPr sz="1800">
                <a:solidFill>
                  <a:schemeClr val="bg1"/>
                </a:solidFill>
              </a:defRPr>
            </a:lvl2pPr>
            <a:lvl3pPr marL="1588" indent="0">
              <a:buNone/>
              <a:defRPr sz="1800">
                <a:solidFill>
                  <a:srgbClr val="FFFFFF"/>
                </a:solidFill>
              </a:defRPr>
            </a:lvl3pPr>
            <a:lvl4pPr marL="0" indent="0">
              <a:buNone/>
              <a:defRPr sz="1800">
                <a:solidFill>
                  <a:srgbClr val="FFFFFF"/>
                </a:solidFill>
              </a:defRPr>
            </a:lvl4pPr>
            <a:lvl5pPr marL="0" indent="0">
              <a:buNone/>
              <a:defRPr sz="1800">
                <a:solidFill>
                  <a:srgbClr val="FFFFFF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 descr="Save_the_Children_log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660" y="6425702"/>
            <a:ext cx="1861366" cy="380442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 flipH="1">
            <a:off x="2466405" y="6432215"/>
            <a:ext cx="6513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 flipH="1">
            <a:off x="6390374" y="6432215"/>
            <a:ext cx="6513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152400" y="155738"/>
            <a:ext cx="5002416" cy="598585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64721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9144000" cy="1172308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156308" y="149795"/>
            <a:ext cx="8824871" cy="108112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13 April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Amend presentation name in Footer and Apply to All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E51E-0052-334C-A4B2-C567FE9F326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763" y="310836"/>
            <a:ext cx="8282643" cy="1348102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2500" b="0" i="0" cap="none">
                <a:solidFill>
                  <a:schemeClr val="tx1"/>
                </a:solidFill>
                <a:latin typeface="Trade Gothic LT Com Cn" panose="020B0806040303020004" pitchFamily="34" charset="0"/>
                <a:cs typeface="Trade Gothic LT Com Cn" panose="020B08060403030200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8" name="Picture 7" descr="Save_the_Children_log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660" y="6425702"/>
            <a:ext cx="1861366" cy="380442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 flipH="1">
            <a:off x="2466405" y="6432215"/>
            <a:ext cx="6513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 flipH="1">
            <a:off x="6390374" y="6432215"/>
            <a:ext cx="6513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155738" y="2200274"/>
            <a:ext cx="8824750" cy="4106864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77348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9144000" cy="1172308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147638" y="1171574"/>
            <a:ext cx="8832850" cy="513556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634" y="202994"/>
            <a:ext cx="8282640" cy="787605"/>
          </a:xfrm>
        </p:spPr>
        <p:txBody>
          <a:bodyPr>
            <a:normAutofit/>
          </a:bodyPr>
          <a:lstStyle>
            <a:lvl1pPr>
              <a:defRPr sz="2500" b="0" i="0" cap="none">
                <a:solidFill>
                  <a:schemeClr val="bg1"/>
                </a:solidFill>
                <a:latin typeface="Trade Gothic LT Com Cn" panose="020B0806040303020004" pitchFamily="34" charset="0"/>
                <a:cs typeface="Trade Gothic LT Com Cn" panose="020B08060403030200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147" y="1600200"/>
            <a:ext cx="8276127" cy="4547903"/>
          </a:xfr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  <a:lvl2pPr marL="266700" indent="-266700">
              <a:buClr>
                <a:schemeClr val="tx2"/>
              </a:buClr>
              <a:buFont typeface="Arial"/>
              <a:buChar char="•"/>
              <a:defRPr sz="1800"/>
            </a:lvl2pPr>
            <a:lvl3pPr marL="266700" indent="-266700">
              <a:defRPr sz="1800"/>
            </a:lvl3pPr>
            <a:lvl4pPr marL="266700" indent="-266700">
              <a:buClr>
                <a:schemeClr val="tx2"/>
              </a:buClr>
              <a:buFont typeface="Arial"/>
              <a:buChar char="•"/>
              <a:defRPr sz="1800"/>
            </a:lvl4pPr>
            <a:lvl5pPr marL="266700" indent="-266700"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13 April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Amend presentation name in Footer and Apply to All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E51E-0052-334C-A4B2-C567FE9F326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Save_the_Children_log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660" y="6425702"/>
            <a:ext cx="1861366" cy="380442"/>
          </a:xfrm>
          <a:prstGeom prst="rect">
            <a:avLst/>
          </a:prstGeom>
        </p:spPr>
      </p:pic>
      <p:cxnSp>
        <p:nvCxnSpPr>
          <p:cNvPr id="10" name="Straight Connector 9"/>
          <p:cNvCxnSpPr/>
          <p:nvPr userDrawn="1"/>
        </p:nvCxnSpPr>
        <p:spPr>
          <a:xfrm flipH="1">
            <a:off x="2466405" y="6432215"/>
            <a:ext cx="6513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 flipH="1">
            <a:off x="6390374" y="6432215"/>
            <a:ext cx="6513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7369396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13 April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Amend presentation name in Footer and Apply to All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E51E-0052-334C-A4B2-C567FE9F326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5286" y="705600"/>
            <a:ext cx="8282151" cy="363537"/>
          </a:xfrm>
        </p:spPr>
        <p:txBody>
          <a:bodyPr>
            <a:noAutofit/>
          </a:bodyPr>
          <a:lstStyle>
            <a:lvl1pPr>
              <a:defRPr sz="2500" b="0">
                <a:solidFill>
                  <a:srgbClr val="222221"/>
                </a:solidFill>
              </a:defRPr>
            </a:lvl1pPr>
            <a:lvl2pPr>
              <a:defRPr sz="2500"/>
            </a:lvl2pPr>
            <a:lvl3pPr marL="0" indent="0">
              <a:buNone/>
              <a:defRPr sz="2500"/>
            </a:lvl3pPr>
            <a:lvl4pPr marL="0" indent="0">
              <a:buNone/>
              <a:defRPr sz="2500"/>
            </a:lvl4pPr>
            <a:lvl5pPr marL="0" indent="0">
              <a:buNone/>
              <a:defRPr sz="2500"/>
            </a:lvl5pPr>
            <a:lvl6pPr marL="1588" indent="0">
              <a:buNone/>
              <a:defRPr sz="2500" b="0" i="0">
                <a:latin typeface="Gill Sans Infant MT"/>
                <a:cs typeface="Gill Sans Infant MT"/>
              </a:defRPr>
            </a:lvl6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1646375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x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147" y="1600200"/>
            <a:ext cx="3997571" cy="47069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13 April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Amend presentation name in Footer and Apply to All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E51E-0052-334C-A4B2-C567FE9F326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5286" y="705600"/>
            <a:ext cx="8282151" cy="363537"/>
          </a:xfrm>
        </p:spPr>
        <p:txBody>
          <a:bodyPr>
            <a:normAutofit/>
          </a:bodyPr>
          <a:lstStyle>
            <a:lvl1pPr>
              <a:defRPr sz="2500" b="0">
                <a:solidFill>
                  <a:srgbClr val="222221"/>
                </a:solidFill>
              </a:defRPr>
            </a:lvl1pPr>
            <a:lvl2pPr>
              <a:defRPr sz="2500"/>
            </a:lvl2pPr>
            <a:lvl3pPr marL="0" indent="0">
              <a:buNone/>
              <a:defRPr sz="2500"/>
            </a:lvl3pPr>
            <a:lvl4pPr marL="0" indent="0">
              <a:buNone/>
              <a:defRPr sz="2500"/>
            </a:lvl4pPr>
            <a:lvl5pPr marL="0" indent="0">
              <a:buNone/>
              <a:defRPr sz="25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4709703" y="1600200"/>
            <a:ext cx="3997571" cy="47069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036039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13 April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Amend presentation name in Footer and Apply to All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E51E-0052-334C-A4B2-C567FE9F326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5286" y="705600"/>
            <a:ext cx="8282151" cy="363537"/>
          </a:xfrm>
        </p:spPr>
        <p:txBody>
          <a:bodyPr>
            <a:normAutofit/>
          </a:bodyPr>
          <a:lstStyle>
            <a:lvl1pPr>
              <a:defRPr sz="2500" b="0">
                <a:solidFill>
                  <a:srgbClr val="222221"/>
                </a:solidFill>
              </a:defRPr>
            </a:lvl1pPr>
            <a:lvl2pPr>
              <a:defRPr sz="2500"/>
            </a:lvl2pPr>
            <a:lvl3pPr marL="0" indent="0">
              <a:buNone/>
              <a:defRPr sz="2500"/>
            </a:lvl3pPr>
            <a:lvl4pPr marL="0" indent="0">
              <a:buNone/>
              <a:defRPr sz="2500"/>
            </a:lvl4pPr>
            <a:lvl5pPr marL="0" indent="0">
              <a:buNone/>
              <a:defRPr sz="2500"/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3227624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13 April 2016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Amend presentation name in Footer and Apply to All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E51E-0052-334C-A4B2-C567FE9F326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345179" y="1081128"/>
            <a:ext cx="8458854" cy="182359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8106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13 April 2016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Amend presentation name in Footer and Apply to All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E51E-0052-334C-A4B2-C567FE9F326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345179" y="1081128"/>
            <a:ext cx="8458854" cy="182359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147637" y="147638"/>
            <a:ext cx="8837613" cy="61595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="" xmlns:p14="http://schemas.microsoft.com/office/powerpoint/2010/main" val="524379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1172308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6308" y="149795"/>
            <a:ext cx="8824871" cy="108112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4634" y="202995"/>
            <a:ext cx="8282640" cy="5069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1147" y="1600200"/>
            <a:ext cx="8276127" cy="47069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48991" y="6441019"/>
            <a:ext cx="15813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latin typeface="Gill Sans Infant Std"/>
                <a:cs typeface="Gill Sans Infant Std"/>
              </a:defRPr>
            </a:lvl1pPr>
          </a:lstStyle>
          <a:p>
            <a:r>
              <a:rPr lang="en-US"/>
              <a:t>13 April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25022" y="6441019"/>
            <a:ext cx="382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latin typeface="Gill Sans Infant Std"/>
                <a:cs typeface="Gill Sans Infant Std"/>
              </a:defRPr>
            </a:lvl1pPr>
          </a:lstStyle>
          <a:p>
            <a:r>
              <a:rPr lang="en-US" dirty="0"/>
              <a:t>Amend presentation name in Footer and Apply to All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30310" y="6441019"/>
            <a:ext cx="773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latin typeface="Gill Sans Infant Std"/>
                <a:cs typeface="Gill Sans Infant Std"/>
              </a:defRPr>
            </a:lvl1pPr>
          </a:lstStyle>
          <a:p>
            <a:fld id="{C3FDE51E-0052-334C-A4B2-C567FE9F326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 descr="Save_the_Children_logo.pn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660" y="6425702"/>
            <a:ext cx="1861366" cy="380442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 flipH="1">
            <a:off x="2466405" y="6432215"/>
            <a:ext cx="6513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6390374" y="6432215"/>
            <a:ext cx="6513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Underscore_line.png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636" y="1124217"/>
            <a:ext cx="8305800" cy="5791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66785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0" r:id="rId3"/>
    <p:sldLayoutId id="2147483661" r:id="rId4"/>
    <p:sldLayoutId id="2147483650" r:id="rId5"/>
    <p:sldLayoutId id="2147483662" r:id="rId6"/>
    <p:sldLayoutId id="2147483663" r:id="rId7"/>
    <p:sldLayoutId id="2147483655" r:id="rId8"/>
    <p:sldLayoutId id="2147483669" r:id="rId9"/>
    <p:sldLayoutId id="2147483670" r:id="rId10"/>
    <p:sldLayoutId id="2147483671" r:id="rId11"/>
    <p:sldLayoutId id="2147483672" r:id="rId12"/>
    <p:sldLayoutId id="2147483667" r:id="rId13"/>
    <p:sldLayoutId id="2147483673" r:id="rId14"/>
    <p:sldLayoutId id="2147483687" r:id="rId15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500" b="1" i="0" kern="1200">
          <a:solidFill>
            <a:schemeClr val="tx1"/>
          </a:solidFill>
          <a:latin typeface="Gill Sans Infant Std"/>
          <a:ea typeface="+mj-ea"/>
          <a:cs typeface="Gill Sans Infant Std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Font typeface="Arial"/>
        <a:buNone/>
        <a:defRPr sz="1800" b="1" i="0" kern="1200">
          <a:solidFill>
            <a:schemeClr val="tx2"/>
          </a:solidFill>
          <a:latin typeface="Gill Sans Infant Std"/>
          <a:ea typeface="+mn-ea"/>
          <a:cs typeface="Gill Sans Infant Std"/>
        </a:defRPr>
      </a:lvl1pPr>
      <a:lvl2pPr marL="0" indent="0" algn="l" defTabSz="457200" rtl="0" eaLnBrk="1" latinLnBrk="0" hangingPunct="1">
        <a:spcBef>
          <a:spcPts val="0"/>
        </a:spcBef>
        <a:spcAft>
          <a:spcPts val="600"/>
        </a:spcAft>
        <a:buFont typeface="Arial"/>
        <a:buNone/>
        <a:defRPr sz="1500" b="0" i="0" kern="1200">
          <a:solidFill>
            <a:schemeClr val="tx1"/>
          </a:solidFill>
          <a:latin typeface="Gill Sans Infant Std"/>
          <a:ea typeface="+mn-ea"/>
          <a:cs typeface="Gill Sans Infant Std"/>
        </a:defRPr>
      </a:lvl2pPr>
      <a:lvl3pPr marL="266700" indent="-266700" algn="l" defTabSz="457200" rtl="0" eaLnBrk="1" latinLnBrk="0" hangingPunct="1">
        <a:spcBef>
          <a:spcPts val="0"/>
        </a:spcBef>
        <a:spcAft>
          <a:spcPts val="600"/>
        </a:spcAft>
        <a:buClr>
          <a:schemeClr val="tx2"/>
        </a:buClr>
        <a:buFont typeface="Arial"/>
        <a:buChar char="•"/>
        <a:defRPr sz="1400" b="0" i="0" kern="1200">
          <a:solidFill>
            <a:schemeClr val="tx1"/>
          </a:solidFill>
          <a:latin typeface="Gill Sans Infant Std"/>
          <a:ea typeface="+mn-ea"/>
          <a:cs typeface="Gill Sans Infant Std"/>
        </a:defRPr>
      </a:lvl3pPr>
      <a:lvl4pPr marL="541338" indent="-274638" algn="l" defTabSz="457200" rtl="0" eaLnBrk="1" latinLnBrk="0" hangingPunct="1">
        <a:spcBef>
          <a:spcPts val="0"/>
        </a:spcBef>
        <a:spcAft>
          <a:spcPts val="600"/>
        </a:spcAft>
        <a:buFont typeface="Arial"/>
        <a:buChar char="–"/>
        <a:defRPr sz="1300" b="0" i="0" kern="1200">
          <a:solidFill>
            <a:schemeClr val="tx1"/>
          </a:solidFill>
          <a:latin typeface="Gill Sans Infant Std"/>
          <a:ea typeface="+mn-ea"/>
          <a:cs typeface="Gill Sans Infant Std"/>
        </a:defRPr>
      </a:lvl4pPr>
      <a:lvl5pPr marL="808038" indent="-266700" algn="l" defTabSz="457200" rtl="0" eaLnBrk="1" latinLnBrk="0" hangingPunct="1">
        <a:spcBef>
          <a:spcPts val="0"/>
        </a:spcBef>
        <a:spcAft>
          <a:spcPts val="600"/>
        </a:spcAft>
        <a:buClr>
          <a:schemeClr val="tx2"/>
        </a:buClr>
        <a:buFont typeface="Arial"/>
        <a:buChar char="•"/>
        <a:defRPr sz="1200" b="0" i="0" kern="1200">
          <a:solidFill>
            <a:schemeClr val="tx1"/>
          </a:solidFill>
          <a:latin typeface="Gill Sans Infant Std"/>
          <a:ea typeface="+mn-ea"/>
          <a:cs typeface="Gill Sans Infant Std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5148" y="866775"/>
            <a:ext cx="8075613" cy="762025"/>
          </a:xfrm>
        </p:spPr>
        <p:txBody>
          <a:bodyPr>
            <a:normAutofit fontScale="90000"/>
          </a:bodyPr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sr-Latn-RS" sz="27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RS" sz="2700" b="1" dirty="0" smtClean="0">
                <a:latin typeface="Times New Roman" pitchFamily="18" charset="0"/>
                <a:cs typeface="Times New Roman" pitchFamily="18" charset="0"/>
              </a:rPr>
              <a:t>Формативно праћење?</a:t>
            </a:r>
            <a:r>
              <a:rPr lang="sr-Latn-RS" sz="2700" b="1" dirty="0" smtClean="0">
                <a:latin typeface="Times New Roman" pitchFamily="18" charset="0"/>
                <a:cs typeface="Times New Roman" pitchFamily="18" charset="0"/>
              </a:rPr>
              <a:t>  / </a:t>
            </a:r>
            <a:r>
              <a:rPr lang="sr-Cyrl-RS" sz="2700" b="1" dirty="0" smtClean="0">
                <a:latin typeface="Times New Roman" pitchFamily="18" charset="0"/>
                <a:cs typeface="Times New Roman" pitchFamily="18" charset="0"/>
              </a:rPr>
              <a:t>Сумативна процјена?</a:t>
            </a:r>
            <a:r>
              <a:rPr lang="sr-Latn-RS" dirty="0" smtClean="0"/>
              <a:t/>
            </a:r>
            <a:br>
              <a:rPr lang="sr-Latn-RS" dirty="0" smtClean="0"/>
            </a:br>
            <a:r>
              <a:rPr lang="sr-Latn-RS" dirty="0" smtClean="0"/>
              <a:t/>
            </a:r>
            <a:br>
              <a:rPr lang="sr-Latn-RS" dirty="0" smtClean="0"/>
            </a:br>
            <a:r>
              <a:rPr lang="sr-Latn-RS" dirty="0" smtClean="0"/>
              <a:t/>
            </a:r>
            <a:br>
              <a:rPr lang="sr-Latn-RS" dirty="0" smtClean="0"/>
            </a:br>
            <a:r>
              <a:rPr lang="sr-Latn-RS" dirty="0" smtClean="0"/>
              <a:t>                                                         - </a:t>
            </a:r>
            <a:r>
              <a:rPr lang="sr-Cyrl-RS" dirty="0" smtClean="0"/>
              <a:t>потребна ми је додатна </a:t>
            </a:r>
            <a:r>
              <a:rPr lang="sr-Latn-RS" dirty="0" smtClean="0"/>
              <a:t/>
            </a:r>
            <a:br>
              <a:rPr lang="sr-Latn-RS" dirty="0" smtClean="0"/>
            </a:br>
            <a:r>
              <a:rPr lang="sr-Latn-RS" dirty="0" smtClean="0"/>
              <a:t>                                                    </a:t>
            </a:r>
            <a:r>
              <a:rPr lang="sr-Cyrl-RS" dirty="0" smtClean="0"/>
              <a:t>     помоћ</a:t>
            </a:r>
            <a:r>
              <a:rPr lang="sr-Latn-RS" dirty="0" smtClean="0"/>
              <a:t/>
            </a:r>
            <a:br>
              <a:rPr lang="sr-Latn-RS" dirty="0" smtClean="0"/>
            </a:br>
            <a:r>
              <a:rPr lang="sr-Latn-RS" dirty="0" smtClean="0"/>
              <a:t>                                                        </a:t>
            </a:r>
            <a:br>
              <a:rPr lang="sr-Latn-RS" dirty="0" smtClean="0"/>
            </a:br>
            <a:r>
              <a:rPr lang="sr-Latn-RS" dirty="0" smtClean="0"/>
              <a:t>                                                         - </a:t>
            </a:r>
            <a:r>
              <a:rPr lang="sr-Cyrl-RS" dirty="0" smtClean="0"/>
              <a:t>не разумијем појмове</a:t>
            </a:r>
            <a:r>
              <a:rPr lang="sr-Latn-RS" dirty="0" smtClean="0"/>
              <a:t/>
            </a:r>
            <a:br>
              <a:rPr lang="sr-Latn-RS" dirty="0" smtClean="0"/>
            </a:br>
            <a:r>
              <a:rPr lang="sr-Latn-RS" dirty="0" smtClean="0"/>
              <a:t/>
            </a:r>
            <a:br>
              <a:rPr lang="sr-Latn-RS" dirty="0" smtClean="0"/>
            </a:br>
            <a:r>
              <a:rPr lang="sr-Latn-RS" dirty="0" smtClean="0"/>
              <a:t/>
            </a:r>
            <a:br>
              <a:rPr lang="sr-Latn-RS" dirty="0" smtClean="0"/>
            </a:br>
            <a:r>
              <a:rPr lang="sr-Latn-RS" dirty="0" smtClean="0"/>
              <a:t>                                                         - </a:t>
            </a:r>
            <a:r>
              <a:rPr lang="sr-Cyrl-RS" dirty="0" smtClean="0"/>
              <a:t>у потпуности разумијем </a:t>
            </a:r>
            <a:r>
              <a:rPr lang="sr-Latn-RS" dirty="0" smtClean="0"/>
              <a:t> </a:t>
            </a:r>
            <a:br>
              <a:rPr lang="sr-Latn-RS" dirty="0" smtClean="0"/>
            </a:br>
            <a:r>
              <a:rPr lang="sr-Latn-RS" dirty="0" smtClean="0"/>
              <a:t>                                                           </a:t>
            </a:r>
            <a:r>
              <a:rPr lang="sr-Cyrl-RS" dirty="0" smtClean="0"/>
              <a:t>појмове</a:t>
            </a:r>
            <a:r>
              <a:rPr lang="sr-Latn-RS" dirty="0" smtClean="0"/>
              <a:t/>
            </a:r>
            <a:br>
              <a:rPr lang="sr-Latn-RS" dirty="0" smtClean="0"/>
            </a:br>
            <a:r>
              <a:rPr lang="sr-Latn-RS" dirty="0" smtClean="0"/>
              <a:t/>
            </a:r>
            <a:br>
              <a:rPr lang="sr-Latn-RS" dirty="0" smtClean="0"/>
            </a:br>
            <a:r>
              <a:rPr lang="sr-Latn-RS" dirty="0" smtClean="0"/>
              <a:t/>
            </a:r>
            <a:br>
              <a:rPr lang="sr-Latn-RS" dirty="0" smtClean="0"/>
            </a:br>
            <a:r>
              <a:rPr lang="sr-Latn-RS" dirty="0" smtClean="0"/>
              <a:t>                                                         </a:t>
            </a:r>
            <a:endParaRPr lang="sr-Latn-BA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type="pic" sz="quarter" idx="10"/>
          </p:nvPr>
        </p:nvPicPr>
        <p:blipFill>
          <a:blip r:embed="rId2"/>
          <a:srcRect t="5817" b="5817"/>
          <a:stretch>
            <a:fillRect/>
          </a:stretch>
        </p:blipFill>
        <p:spPr bwMode="auto">
          <a:xfrm>
            <a:off x="625148" y="1628800"/>
            <a:ext cx="4608512" cy="2898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25148" y="3789040"/>
            <a:ext cx="8075613" cy="1584176"/>
          </a:xfrm>
        </p:spPr>
        <p:txBody>
          <a:bodyPr>
            <a:normAutofit fontScale="90000"/>
          </a:bodyPr>
          <a:lstStyle/>
          <a:p>
            <a:r>
              <a:rPr lang="sr-Cyrl-RS" sz="5400" dirty="0" smtClean="0">
                <a:latin typeface="Times New Roman" pitchFamily="18" charset="0"/>
                <a:cs typeface="Times New Roman" pitchFamily="18" charset="0"/>
              </a:rPr>
              <a:t>Формативно праћење:</a:t>
            </a:r>
            <a:br>
              <a:rPr lang="sr-Cyrl-RS" sz="5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RS" sz="5400" dirty="0" smtClean="0">
                <a:latin typeface="Times New Roman" pitchFamily="18" charset="0"/>
                <a:cs typeface="Times New Roman" pitchFamily="18" charset="0"/>
              </a:rPr>
              <a:t>процјењивање дјечијег успјеха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itle 4"/>
          <p:cNvSpPr txBox="1">
            <a:spLocks/>
          </p:cNvSpPr>
          <p:nvPr/>
        </p:nvSpPr>
        <p:spPr>
          <a:xfrm>
            <a:off x="625148" y="5536542"/>
            <a:ext cx="8075613" cy="1197787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rade Gothic LT Com Cn" panose="020B0806040303020004" pitchFamily="34" charset="0"/>
              <a:ea typeface="+mj-ea"/>
              <a:cs typeface="Trade Gothic LT Com Cn" panose="020B0806040303020004" pitchFamily="34" charset="0"/>
            </a:endParaRPr>
          </a:p>
        </p:txBody>
      </p:sp>
      <p:sp>
        <p:nvSpPr>
          <p:cNvPr id="2" name="AutoShape 2" descr="data:image/png;base64,iVBORw0KGgoAAAANSUhEUgAAA6wAAAG+CAYAAACXuon9AAAgAElEQVR4XuydBZgVt9eHgxcoxYtLS4vU3d0V6u7ef93d3d3d3YW6uyuUQktxd2+RL29o9htud+/uZu/dvXPzy/P0ge5OZpLfyYS8OSdnahljFtj/VKSAFJACUkAKSAEpIAWkgBSQAlJAChSUArVWXHWNaIB10IB+ZtbMmQVlADVGCkgBKSAFpIAUkAJSQApIASkgBUpXoNY2fXaLBli/+vRDM3H8OI0FKSAFpIAUkAJSQApIASkgBaSAFEiBAgLWFBhJTZQCUkAKSAEpIAWkgBSQAlJACsSogIA1Rqurz1JACkgBKSAFpIAUkAJSQApIgRQoIGBNgZHURCkgBaSAFJACUkAKSAEpIAWkQIwKCFhjtHqR97lFq9amRcvWRd7L/HRv4oRxOuedH2l1VykgBaSAFKigAvp3vIJClXLZrFkzzIihQ8JvoJrRK7DxltsWnAYC1oIziRpUVQVs5mvToXPXqt4myvqDfutnyKatIgWkgBSQAlKgphRYpsdyZpmey9XU41P93BFD/zI/f/9NqvugxtesAjYhb802oJSnC1gLziRqUFUVELCGKyhgDddONaWAFJACUiA3CghYw3UUsIZrp5oLFRCw1vBI0GdtatgA1fR4AWu40ALWcO1UUwpIASkgBXKjgIA1XEcBa7h2qilgLYgxIGAtCDPkvREC1nCJBazh2qmmFJACUkAK5EYBAWu4jgLWcO1UU8BaEGNAwFoQZsh7IwSs4RILWMO1U00pIAWkgBTIjQIC1nAdBazh2qmmgLUgxoCAtSDMkPdGCFjDJRawhmunmlJACkgBKZAbBQSs4ToKWMO1U00Ba0GMAQFrQZgh740QsIZLLGAN1041pYAUkAJSIDcKCFjDdRSwhmunmgLWghgDAtaCMEPeGyFgDZdYwBqunWpKASkgBaRAbhQQsIbrKGAN1041BawFMQYErAVhhrw3QsAaLrGANVw71ZQCUkAKSIHcKCBgDddRwBqunWoKWAtiDAhYC8IMeW+EgDVcYgFruHaqKQWkgBSQArlRQMAarqOANVw71RSwFsQYELAWhBny3ggBa7jEAtZw7VRTCkgBKSAFcqOAgDVcRwFruHaqWcDAuvGW2y4odAM1bNQ4J00UsOZExoK/iYA13EQC1nDtVFMKSAEpIAVyo4CANVxHAWu4dqpZwMBqm1bwwNqhcxez4qprVnkcCVirLGEqbiBgDTeTgDVcO9WUAlJACkiB3CggYA3XUcAarp1qClirNAYErFWSL7rKAtZwkwtYw7VTTSkgBaSAFMiNAgLWcB0FrOHaqaaAtUpjQMBaJfmiqyxgDTe5gDVcO9WUAlJACkiB3CggYA3XUcAarp1qClirNAYErFWSL7rKAtZwkwtYw7VTTSkgBaSAFMiNAgLWcB0FrOHaqaaAtUpjQMBaJfmiq5wLYJ01c0Z0utHhEUOHmEED+kXZd3VaCkgBKSAFCkMB1n1Aa+VKrQpeXripW3KRZFTAWsFhoMvKVGCbPrtVSR3W0OQNymXh7S7cN/ffngpYc2ny4r9XLoBVE37xjxP1UApIASkgBaRAISmg9UshWSPetuQCWD98u29OBRSw5lRO3awQFNCEXwhWUBukgBSQAlJACkiByiig9Utl1NK1+VJAwBqorDysgcJFWk0TfqSGV7elgBSQAlJACqRYAa1fUmy8Imq6gDXQmALWQOEiraYJP1LDq9tSQApIASkgBVKsgNYvKTZeETVdwBpoTAFroHCRVtOEH6nh1W0pIAWkgBSQAilWQOuXFBuviJouYA00poA1ULhIq2nCj9Tw6rYUkAJSQApIgRQroPVLio1XRE0XsAYaU8AaKFyk1TThR2p4dVsKSAEpIAWkQIoV0PolxcYroqYLWAONKWANFC7SaprwIzW8ui0FpIAUkAJSIMUKaP2SYuMVUdMFrIHGFLAGChdpNU34kRpe3ZYCUkAKSAEpkGIFtH5JsfGKqOkC1kBjClgDhYu0mib8SA2vbksBKSAFpIAUSLECWr+k2HhF1HQBa6AxBayBwkVaTRN+pIZXt6WAFJACUkAKpFgBrV9SbLwiarqANdCYAtZA4SKtpgk/UsOr21JACkgBKSAFUqyA1i8pNl4RNV3AGmhMAWugcJFW04QfqeHVbSkgBaSAFJACKVZA65cUG6+Imi5gDTSmgDVQuEiracKP1PDqthSQAlJACkiBFCug9UuKjVdETRewBhpTwBooXKTVNOFHanh1WwpIASkgBaRAihXQ+iXFxiuipgtYA40pYA0ULtJqmvAjNby6LQWkgBSQAlIgxQpo/ZJi4xVR0wWsgcYUsAYKF2k1TfiRGl7dlgJSQApIASmQYgW0fkmx8Yqo6QLWQGMKWAOFi7SaJvxIDa9uSwEpIAWkgBRIsQJav6TYeEXUdAFroDEFrIHCRVpNE36khle3pYAUkAJSQAqkWAGtX1JsvCJquoA10JgC1kDhIq2mCT9Sw6vbUkAKSAEpIAVSrIDWLyk2XhE1XcAaaEwBa6BwkVbThB+p4dVtKSAFpIAUkAIpVkDrlxQbr4iaLmANNKaANVC4SKtpwo/U8Oq2FJACUkAKSIEUK6D1S4qNV0RNF7AGGlPAGihcpNU04UdqeHVbCkgBKSAFpECKFdD6JcXGK6KmC1gDjSlgDRQu0mqa8CM1vLotBaSAFJACUiDFCmj9kmLjFVHTBayBxhSwBgoXaTVN+JEaXt2WAlJACkgBKZBiBbR+SbHxiqjpAtZAYwpYA4WLtJom/EgNr25LASkgBaSAFEixAlq/pNh4RdR0AWugMQWsgcJFWk0TfqSGV7elgBSQAlJACqRYAa1fUmy8Imq6gDXQmALWQOEiraYJP1LDq9tSQApIASkgBVKsgNYvKTZeETVdwBpoTAFroHCRVtOEH6nh1W0pIAWkgBSQAilWQOuXFBuviJouYA00poA1ULhIq2nCj9Tw6rYUkAJSQApIgRQroPVLio1XRE0XsAYaU8AaKFyk1TThR2r4PHe7du3apn79+qZWrVolT5o/f76ZM2dOnp+cu9vT/gYNGpjZs2ebf/75p+TGiy22mKlXr56ZOXOmmTdvXu4eWME7oeniiy9u0Hj69OlVagP3aty4salTp46ZMWOGmTt3bgVbkf/LaBNtY9ygNX/GXLBVw4YN3dibNWuW+fvvv4tODvpWt27dRfrFmEy+f7nuNLryrvM+JQsaqxS2Alq/FLZ9YmmdgDXQ0gLWQOEiraYJv/gN7xdkSXhM9poF4YIFC9xCMfMaICFkYdyzZ09zxBFHOLDy5c8//zTXXnttQUFRWdZHB/pw4oknmoEDB5onn3zSjBgxwqy00kpm//33dzpdcMEFDhiru/Tu3dvsvffeTtt3333X3HLLLcHQutVWW5l9993XtGjRwnzxxRfmyiuvDL5XLnUAHo4++miz5ZZbmqlTp5onnnjCvPnmm1FD6xprrGEOPPBA06VLF/Prr7+68RfybubSTrm+10EHHWTWW2+9RW7LGH/55ZcdpOejNGnSxBx//PFO12Q57rjjUrXBlg9tCv2eWr8UuoXiaJ+ANdDOAtZA4SKtpgm/+A3funVrc8opp5hOnTr9p7N4CF966SUzbNgwB0FLLrlkyTVAbP/+/c1ll11WaZF4FiB0wgknmLZt27r6ANGmm27qPJZpKC1btjRnnnmm2WOPPZxGP/74o9lhhx3M6quvbi6++GJz//331whAPf7442b33Xd3GwyDBg1y7QHqQsptt91mDj74YOe5mzx5sllqqaXcnzVd8K7+/PPPplevXg6gb7/9dnP66aenZuzkQ7+TTjrJnHvuuW5zgUgFAGvMmDH5eFSN3XOLLbYwbKIccsghhvePcuONN5oLL7zQTJkyJS/tYuzvs88+7plrrbVWiYcXkK2JDam8dLJIb6r1S5EaNmXdErAGGkzAGihcpNU04Re/4fHEsQjcZpttDB4Mwu7wnOKlueeee8ynn35qJk2aZPbbbz+DVwHAxeuKV/HFF180zz33XKVF8qGmd999twPhNAIrfVhmmWUcsKMfi9dmzZqZ66+/3lx33XV5W0CXJ/ZRRx3lQJq2PPbYYwaQCfW04S0+++yzTfv27Z0X67DDDisIrxIeVjSmfRMmTDBXXXWVeeihh4K9v2iFZ3rs2LHmjTfeKE/igvw9YxBwA+I//vhjs9dee7lQ6WIq2L1du3bmjjvuMDvuuGNOgZXwfoC0c+fObgwwrnwhzP9///ufOeOMM0o27QSshT+ytH4pfBvF0EIBa6CVBayBwkVaTRN+8Rse8MIbB3x9/fXX7lwgC917773XgQ+wgzd18803NwBmmzZtHLi+9tprDmSrcu6UEGC8u2kEVtqMbquttprZeeednRcS4MHDOWTIEKdZTZQllljCdOzY0bUND1tVvGwsyjt06ODO6tK3UaNG1USXSn0mGyd45zm/SLuq4mE79thjzdVXX+3G/8Ybb1wwfaxMQxo1auRgjveX95KoiGIsjEk2hdg8oeTKw0pINRsfRCQw13377beLyMeGHZtTAC1FwFr4o0vrl8K3UQwtFLAGWlnAGihcpNU04cdjeADgjz/+cAuxadOmuYXg+eef7wTAC8siEa/NySefbB5++OEyvXZ4QbgHdfDEsnguy8N3zTXXmFNPPTUYWHkWIZAs1glVDQ19rYqV8UgD8XjpgKbRo0dnTQIDSLZq1co9Ei9OZRLG0E/shH0mTpxYlWa7RErALXbCO0zb85m4iOf5Z1UmGRV9ZjxlG0dlCeETUPFc+leax5Fzx5x/xYZffvmlWXfddauka0UqM2bYBKhIsij6z9hirGPztHtN2dhp2rSpS2REf8oLq/XvOLqOHz/ejSHOUh9zzDHlAiueUZ6F1owf3pvSig/vZ+OCsuGGG5pvvvlmkUs5wgCw+rOsAtaKjPSavUbrl5rVX09fqICANXAkCFgDhYu0mib8eAwPRJH4yAPrDTfc4BK3sLDkfCAJhvBCkcSntAQnLAwvuugis8suuzgPHx5GgIFFKeHDV1xxhUtMlCylAevaa6/tzuItu+yyJZdyr9NOO808++yz7mfcnxA9ksz4M7BA0E8//eRAm+uynYXFC8Wi14cVck/6tPzyyzs44Exq8kzvV199Zc455xyXYMkXQIKzoniIl1tuOddX/sOzhXea+ydhtFu3bq5f1KEufWIBDvxzVvSvv/5yt2YhDsT7BFfYBO04v0eiIexDXz/44AN3BpjQbcqqq65qbr755kXajecx81wwkMrGA/ZEY4CAZ+EVJtSSUFu8SISD43X3hU2HlVdeuczkNkAY7dx1111L2n7rrbeaZ555xm18sOBnLOHxveuuu9y5U7y2ADy/98mqeN5bb73lEnABCLvttptrArqed955TjvGYzIB2COPPOLODXu9CWHm7O2hhx7q9PB9xINKiDOJevBGogHJv7A5hWgBNhwoaPn999+7s8j+WejO/9Mu2kAIPe2hsDlDn9jYQWPqb7LJJiX6MX7efvtt1/ftt9/ebRhgW67HK5/0EAN1ePSOPPJIp7nPUEv/PvroI6fz+++/7+7N73lP8fQnyworrOBgcLPNNjP33XffIn2gDbzLtInn8DwKNmYs3nTTTYvcK/N/qMvZ7Wzl888/d2c/GecAI1EIACGeTMYKhQ0SbEJ/Xn311UWiEugzOmFzxrbXi7FC38466yx3j0wPK2OM8Ghsu84665S8a9yPc+Y86+mnny6Zn+gHc8kGG2zgdKa9jAG/ycY7gu6lASvPYp5MeuWpz7vzwgsvuDHMnOIL8weJwrie37H55Av9p82FlIk7q4FT8EutX1JgpAiaKGANNLKANVC4SKtpwo/H8KUBK9DFwh9YfP75591iD8gqrXBekgUqi3oAD2jbeuutHcACJQ888ICDOzwdvpQGrMADC3XgDM8Hi3rOJ7KoB+pYoLNgBuBYkLPABtoAGxa4gCdQzb3LChOlPdtuu63rF1lHWQzjuQI0WEyziCfJive2AQksaj0cslBlwcziGTB+/fXXHYywqOV+3B/t/KKahTMwSNvxAgMEQBBw2rx5c7dYJ/y6X79+ZpVVVnEQhe54iPAK/fbbb+7v3BdY99AK2B1wwAHOJtiPxTcakxzJw3OPHj1KIBPvFJACbNFfwJy+AXaEQqIDi2ZsBVjzd2CchTz9xB5lefi4BpsAJdttt5271zvvvOM0peC9X3/99R0MA4aMD85csqGBR4swczYQ0BZ4/v333x2Y8P8+wQ4QcOmll5qddtrJ9dPDIqBIWwEL7g9QMhbRFXigbQAt+jOesCvtYmMAuOnatWvJ5gobARRA+5NPPnHaYEegi7GN7Xg24MUYYaxgD55NSCmARZv79Onjzg+zAcPz2UTBFtgTUGdMsNmCngDnnXfeWeJtxP5oA1RzLfYCwhlvjAMgjzZwVhW7857xvnBPdKewgcRYY7wcfvjh7vwlfQCIgCX6xJlN3wc2cbAx45aNp2wFO3Dml3awCcVYoy8rrrii84CixSWXXOJsBcDxbvLOMi4Zq9iCn/MzYJnxTX94jyjcD/3Qs3v37k4jxhIRCQA4z/TZgjOBlQ0axgNZvJlr6CvRF8wHjBfq8qynnnrK2YV3kLHOe4cdgegPP/ywZJ7ac889nWalASv9RAdsDpgCuq+88op7f4BTIJ3fMSbpE+8312ET3ls2PPzGHOONMStgzd2/uVq/5E5L3SlcAQFroHYC1kDhIq2mCT8ew2cCKwtoPBIsXllksrDLPNeVVAcvF6DCopfF8aOPPurAAo/d0ksv7RaAeIG8J5G6pQEri0gW0SwqgRZAhAUtC1xAABjBswhYsqClfUAqC3oW0izCeQaLfCAh21lS4AoIwNPhgRUo4d4kgwKUKZnAShgp4aPAw2effea0+eGHH9wC9PLLL3eLd/rPopRr8Mr5zL1AEpoQysxi1oMWIMnPWTCzSGfR6xfleI6BDvRHW5+ZmUUxIdqAmS8AB/rwXLySSWAF1N577z33OwCAZwPhwA6AQZvQ1IM2f/I84Kc8YPXPBzTwLvqzfn379nULcTYP8DhiI+4HwGJjoJmC5wn4AJAp2J5NAoCGzRJ/rtp7V6nHBgUlCawAKJ+5Ac7oFxspaMq12BNoAEL8eVy8jZyHBCjKCgnGWwgMJoGV57LZwOYMnugksHot0BevugduIg0YE4xxAAidAEXeMzYo8OhSsDXjhDGNlxqvsPf8A/eMd34GPPvxzTsDCHLmmOKBlb+z0QF8A89JYOV32Py7775zoa4VBVaADujiPeD7vOiALfmPd5SNFEB/5MiRri143QFwnkFEAeMKcGeTh00ONjDoC5s29Aebo40/p8qmFP0FwJljSPTGGKaUBqxAKjZhrFGPdgCSZPHGTowJ9PLaMS55BmMPDSoaEowd0BQvKzAMoJOILnmunw0TIkGYUzyw0m6up52MUYqA1b81uftT65fcaak7hSsgYA3UTsAaKFyk1TThx2P4JLCyEOMMF4tkvCZ4NgAFvJxlhdoCpXhT8VxxHZDJYhQIY2FL4U8+R+JLJrCSqZjFI/CGVwQPKNf7s5Us/IGXjTbayP2M+7N45u94R1jwskBlIcoikoVxtgy5LKpZ5AMGSWAFKPCO+BDkTGAFCgE5nkN4IbCBZsAyOrGYBlyBWXRhEYuOAA/evOHDh7sFLKG5LOApLMLx1qEvddgwAOIoQCT/Af18WghPDoAFdAHsQJcv9B/9WBBnAiuaAFHoRZgo35fkeXg+0Y5CXQCZgtcT7x+6VxRY8fYBH4AyBTBDI0AJkKe/9AsteBaLdv6OTWmfD23FdoTLUkj2hdeVTQAgHftwH+5NSQIrXlrsBqRxDXV/+eUXZxPCjoFP/vOlIsBK1lj6lQmswBla0dfSgBXwxD54SilsQPhn49Gm3YwZ6gLRjBPGFBsoaMT7AvAzxgFQNj54xyiMWwDJh0HjXScCgrFDSQIrXlfuwz0zgZU+8K7i/awosPLeMraASurjZcSOAKnfaMBT7c8qA7R4PukzXmE2TXgvsQ82oQB2/tum9B/A9IANaAK3jFvGIn8nTJiSCazMP4T3sjkDiAPPQDXvE5EbFO6NXn4uCwFWPMmEm7PRw7uNLRjnmfMNY5iNFzZQksCKTdCM95EiYC15JXP2F61fcialblQFBQSsgeIJWAOFi7SaJvx4DJ8EVhbNwBEeDTxlAAILbbwBLNDL8lriLWLRCuiyQFtzzTXdItEvolmwsoj0JQms/nwhHk88jHgJgbhkiBxeHeCRxTXhwCxKgREKz8N7BaBQ8K7g8cyWiCkUWFlwswBncUpoq08AAzSziCWM04dO02c8oMAanhcf9gdwog/QRkFfgILFdSawcn+e4xfDwDEANm7cOLdQBhx8yQasaIf3iIW692hRj0U+7QaAk8mcqgqsjBOADM8wf2dc4B1mAU+h3QA+umQCK5sXHlKAoiQIZANWxgRa4S0D5th44cwqf+JB9WdUvV7VBazAFhDpkwzhAWQTwgMo4cPo4TdnGM9spABvbD5QF286OlHQEVjy3rzqBNbk+WF0ZiyRWZexAzTzDma+d9iQd4ANF+YJNmywvd+UAcYZb2wc4SVms4e5h80yvOZ+3kAH7OvPNpeWJZh78xyex7N4Npsz/sw6Gc7ZIOBdo1QWWBnLbDyxaUA78NyzuVZauLyAteb+DdX6pea015P/XwEBa+BoELAGChdpNU348Rg+CawsglnU4dlhEcniGm8JC2qAMjOzJwtYAIOwS2DLZ2VloY0nBA8LpSxgZQHI2TLCU/3ZVBa+eEWS51CBYcCDtgKFLDT79+/v7s0ilcUj3l0KSWn4/2zZdEOBlWdyRo4FKmdTfabj0kYLXjXO5rHQRlcW3h74/adIqMdGAF7d0oCVdia/M4omQGZlgXXAgAFuMwD74d0p76xiVYEVYMT+/uwvbcaT60OOCXsmLBsdM4GVEFzCbUvbHMkGrIS44vFmw8MnzuIenF0lLBYwAtyrG1gBbjYZfH9oG5sNbLJQgB/+4z3Ds0poNWduyV7MBgUAyLlZn6W2JoHVa8d7Th/YUKFfnAvFI4/WycKY43gA7z8QiRZs6LBhQzIyShJYAVXeE7ypeHLxsHqvP5tCADI2pmQCK3V5j/DO4tlGT6AXLb3Xv6rAyiYaEQq8l2ww4LEFvjP7TfsErDX3b6jWLzWnvZ78/woIWANHg4A1ULhIq2nCj8fwpSVdInkRHjs8qyy2WWSyUEyemUQhoIQFHIlLAC7C+wjFY4HIYtYnFsnmYQVa8OqySOVZhH4eddRRDpp9aCGLdSAG7wmwRrbNJLByTpTzaRS8oABrMslTpjWzASueL8L0KJkhwR5YAQmA1X9LtrTRArASjgmsoR/n8kpLrAKQ4GXld5keVs7bET7pdagqsGIjgJVzhdlKroEV2ABWPbAmISUTWAEOvO6VBVb6w/hgM4NQVTZA+H82VYALQlXRkxBjSlU8rHhBASmArLyQYDYrOJtZFrCyeYDHFC80kQec+2TMEALPZgX3Z2OEpEOUXAErfWA8VyYk2I8ZogWYI9gkYCOJMPnk+8p1eDhpK2DOxhXvAv3Bmw/k+XPI2YAVzyjnfCnZgJVNK86FM2/gmcbWPIsz7WyMoCmlqsDKOOKejCugHSDm6AMbet5r6zUqC1gJWecdZGOFopDgrFNR0C+1fgmSTZVyrICANVBQAWugcJFW04Qfj+FLA1aAhvONLKwACArhnYTDJr9pCLDhEWXBiDeNRTUe0MwzrNmAlXp4a0hQgreWhT0LS6CSe1EIFcRzCgADuLTJhwQDuYQAA5AUFvr8f1nfXuSaZKIaQJF7VCTpEm0AiKjDgpizimWFSSdDggFcFtKZi9rMUZYvYOX8IOf7gB+S+WC3bEmpqgqs3BuvoA/nBMaAMv+9S2CHUMrSQoJDgRUQ8GHshD4DYkARoen+W7n8HW8gpSLACmQxJgEVdPOQUV7SpeQZVrTAo+7PTeJZ5Cy0D23FFj7pFB55PLD+szSAe+YZ1soCK/cktJY+AFHoTglJukQ9No8I2eZdJMya8Ga0ZIzjFSYq49NPP3VhzWz40F/eWTaV+O4t71nyDGtZIcFsODGPJEOC2Rzz8Jn0sAKPhH0Tpkw7CD0n4gKPbvIMa1WBlf5zpplM45xBxbbMQ2hK35IFkGXTjo2BQYMGlWzeKelS/v9t1fol/xrrCeUrIGAtX6NSrxCwBgoXaTVN+PEYPtt3WFmI4d1hwc9Ck0UY3hRf8Ahxvg4vFp5NFpgUQvO4FmigZAPWL774wi2oCR0kYRHnVQEZQpC5B88FEMi0ynUsEskYiifXJ10iIyteGwqQzfnQbEmXMj9VASSQEAnPFmcKvQcy08MKnPskRSx+8Zomz0YC7vSZBDT8STIdwjxpM4vczEUtYZJAJJ4aSr6AFVChXxSAjXN9fjOAn3HWD8DwmZyrCqzcE0DhPDH2wyMFmACQaIH3nk+bYL9ceFjZQAAkGC/AEEmc0BWvHB5zQpDZLGCs+rPOJD4CYAkzZjOGMNVMiMf75cGSe6AbMAmMszHCuCnPw4oWJJTymYCJRiAzLR54+s/9GSfck3cI+Bo6dKjLTow3ErB8+eWX3QYSpbLASkIgf14WsASQ0YIzxjyX8NmKJl1iU4AszYxl+k2SKzTx45fP8gBp9JHNA7yjADfZenlnvbeUs8XeY5wE1mTSJbShTjLpEhmuuTclCaw8g7BctGJck8SMehTeU+7j/548w0qkBrbgkzOMITQmkiNZMucK5gjAnL4Tbkw9NMbDmwwNJsyb+dNn7SYaBZ0AfsapB295WBeROyf/o/VLTmTUTaqogIA1UEABa6BwkVbThB+P4fFeki2UhTILWTxJHspYXLFQx6sIlLI484tIFAI8CGlkIUtWX8AUDwL1AUhggIJ3j2QqHggIHfafriCk0HuxAEJ+TqvkmNQAACAASURBVCZN2sLCGO8g9/FJhVgAAhs+2QmghReJxSPhnizISdqUrdAfFrzUoeDx4v78P59G4ZwqBa8Ni3B/jo4QUDwqgCmAC1Q/+OCDrl+0CwhjMcuimGvwCPGZHPTh8zcskH1Sml69ejnPMm3nOgr3537+O7CZSZd8SDDnc/Fs8Txfkp+1ARCApDFjxrhf83c2BmjT4MGDnX1YKPtPiXA2EI+0D3FOftaGzQPg238OpixdM7MEc3883Xi8gAzCNFnsYyPgGZilsAmBLdCDAsj4DNCZz2JcJD9rg27cCw8e44END3+ukHO7FO5LllZgAfjwmwaAH5sv3JMNBmAaT1iysHHB2UwKUIs+6Ahw4KUn1BdwIyQ0eZ45M0swoEi4KuMAeATSCJkluoCQWbyIbGzQNjYxGPtkoMVWjBlAjboUbA4MeW99tqRLvDe8n2zoUIAx+sA7h+ZENTBusTH/79/7smyM1mwIcV//mSAf6UD7yObMphXgyXvpEyhhH36OdtiDd4GxSGGDgQ0S3gv0pB28cxTec8Yiv2N88a74OYU5BEhkjLMxwYYA3lzgm5BlYBwvMPMSGzIUsj7zO39cgE0Bxj7wTmG88v4nN7sybQmIs0mFHWm7TwzGOAF+fWQH0EzUhz/Xz3yI3ZkPeFfRh8IxC+7lsz6Xpb1+XnEFtH6puFa6Mn8KCFgDtRWwBgoXaTVN+MVveBbMeHk474eniQUkAAOc4aEiHJFFKR4gQBJ4ZXHPZ2dYsAMLLLoIm8SDxqKXUED+ZBGMV9R/ggKI4B58gxOYYxHtEzJxP7wV/hMtLMhpF+0BdoAQQkg54wpk4InldyxmWaRyPxazQBw/w+ubmRwq05oscAFz6hKyR2HhC5QDLWQCpW8sfgkpBNrRhf6z4GdxSh9pOxDAIpVFL95qfu/7gueGRSxhrlwPSAJjgBvasEjFQ4UHDQ8fC2YW6x5OsAELc8IbARQPrNiJxT96AFIkpwFKWEzTB9oNENJ2gJ9nA3QAGn8H3mg3+gLHeNB5Ngt6Fs9cB1j4859AIvfCa1VWKHESWNESbdCSM8kkEgJ6GRuEUgManOslxJzwTX6PthS8jFxD+9hI8YVNBLy21PWwgycSbcgeC+DxJ7ZFTzzJ6AhkAYP+bDN9pvBs+sX1ePOwDTBNHwEK2rrCCiu4UHTGHlpgZzzGeNJoL8/k5/w/Xn2AimuSkEPyIGzHeVHGKJsw3qtJmDTjAyDjGbQfW9Ju7ApsYR88k4Apxb+fwCEbSNmAlevZLKBPmX3gXURH+kDBTowhxkBp4fSE+jKWAGr0oj7g6wveZsY0cMqmDRtXvLeAG8+hL/SDzSs09cmTeC7AzzhHc/rPXOHHH95YxivvEJ5MH+LNBgrn1oFA2kIdwJdnMW6AYjZqiMRg4wc7scnEe4/mzBFs1rEpwdhHc9pOPeYENs7YQCL0l2d7UEZL5hneP94T2gO08i4zFhk79AlvLxEa9IO6QDB25h1mHHBvPMOMDTbL8NjTPpWqK6D1S9U11B2qroCANVBDAWugcJFW04Rf/IYHMjlTSAhuZmFBys4/XgoWeiz4WeADrYAui35CK/EQ4bEg1BIIY1HGopYFKAtPPFp+oce9WHACZHgdMgsLU8J+AUU+eQGgAFIsBFkEsvBnIcz3Gwk5Bg6BBp6JJ+qRRx5xoFLaJyZKsybeF7w3eFlYcLJwpD6gRxuBZl+ANbwl3iMJ1OGdAhBpA3qxgAYiAPkk1LGQx7sGqNBvv3hlkc1iG0BAT7TiEyGZBfADTFm0s1AGOH0BAAAxvHQeSPzvaANAz+Lch06z+cBzsLlvN6AGkOMtAkZY9PvvhybbAnzi1fUJoDLbmQRWPFDYiUU/XndgAH2xMR4tD3zoDKiXVljAJ5N84YX30JZ5Pe0HNEjSA3xgF55JvwET7sNzfeiqrw8sAxzAFXoBFOiArRl3/lujQC/vC/fDc4sOPrGYh2fGINfRtySwAtV4F3k+kIL9gRaiAADUZEg5YMS7xPuGfQB/QBiAZFz5jQxgloRobEyw6cKmjv+EFO9hEjiBLzZ5OH+L55M+AHQAHkAOzPnNAmzM831oeFJn2sQz/QYPv0t+5sZfi/fSn5Gmjgc+dCJhGps9PJ/NAq8dG2PYApCjLdia/8djil7cE88rmz1ENSTfTTaoAFc2RHgW8xR281EIeK0BR+9l5b1DC+xCYXzSZ+AWfdkEIHM5fcUbyuZVZmEcYRfeRT4XxWYV2qINdsKz7O/NWPEbSdiaCArAlPt7m3Etmvkw5lJfCP2wwgpo/VJhqXRhHhUQsAaKK2ANFC7SaprwIzV8YLdZ6AGQLPJZXPpvSgbertxqPA8PhgdNoC5bEqGybsiCm3Z7b2m2RE2Z96ANwAGwg2eIfpeWBdjXY3EOVHp4A1ryrVNp/eb5eHYIvwR4aHdZEFquIRIXJIEVSGQRD5iw4Od5eFQBgRA7VaYdvn/YBXvw3GzhluiAt592MY68Bzb5TMYH4437oVd54ZtJYMXO3B8QQwvaBbgAb6VpwXVcTz+4pjzb4MFkQwMoon3cv7T2+X76dzTbWK2M3uVdC3Cy8cS7CuiVp52/n3/H0aM8G/o6PIt3EnthJ/+t2vLayLNoI/UYu4yDXBXmGDaC+JM2lTa+cvUs3WehAlq/aCQUggIC1kArCFgDhYu0mib8SA2vbkuBQAWSwAoI47nCcxZjSQIrHn886/kCdby6ePvYDMF7iBe3JjZCYrSz+lyYCmj9Uph2ia1VAtZAiwtYA4WLtJom/EgNr25LgUAFOAtNKDhh43jvOHtJ6Gq+QC2wmdVSjZBTzoP6qAO8s+Wdqw5pGGcwCZffa6+9nEeW8FjOVcaoeYh+qlOcCmj9Upx2TVuvBKyBFhOwBgoXaTVN+JEaXt2WApVUgDBMzhxz3o8zpoSeUjjLx/lckt74zMiVvHXqLucMI2eVOZvLeWR/bhKo5Gw3ZzDL+xZvRTpNmCwbBJzlRnvOT5JJmLOYsXq1K6KbrolDAa1f4rBzofdSwBpoIQFroHCRVtOEH6nh1W0pUEkFgDISy5AIh4y7vgBmnNUksRfZd2MonIMkyzUJfDhL6gtno/l0Dt5PklxVtaA52ZJJMMR3R0nyw8YAsFpdZ1Or2gfVlwL5UkDrl3wpq/tWRgEBa2XUSlwrYA0ULtJqmvAjNby6LQUCFMCz6LNBZ1Yn8U0sZypJrIMWpWXPRRfO9uYqXBdo9ZmegdTykjMFmFVVpEAqFdD6JZVmK7pGC1gDTSpgDRQu0mqa8CM1vLotBaSAFJACUiDFCmj9kmLjFVHTBayBxhSwBgoXaTVN+JEaXt2WAlJACkgBKZBiBbR+SbHxiqjpAtZAYwpYA4WLtJom/EgNr25LASkgBaSAFEixAlq/pNh4RdR0AWugMQWsgcJFWk0TfqSGV7elgBSQAlJACqRYAa1fUmy8Imq6gDXQmALWQOEiraYJP1LDq9tSQApIASkgBVKsgNYvKTZeETVdwBpoTAFroHCRVtOEH6nh1W0pIAWkgBSQAilWQOuXFBuviJouYA00poA1ULhIq2nCj9Tw6nYqFGjVqpVZcskl3WdNfJk1a5b566+/9B3OarBgmzZtzBprrGEGDhzovq/qS6dOnUz37t3dz4YNG1YNLVn0EfXq1TMrr7yy6dixo/nuu+/M0KFDq70NeqAUqGkFtH6paQvo+SggYA0cBwLWQOEiraYJP1LDq9upUOCEE04wZ511lmnevHlJe7/99luz6667mlGjRqWiD2luZOPGjc0nn3xiANdjjjnGvPjii2bDDTc0V155palbt6457LDDzE8//VTtXTzkkEPMBRdcYNq1a2cmTJhglllmGTNjxoxqb4ceKAVqUgGtX2pSfT3bKyBgDRwLAtZA4SKtpgk/UsOr26lQACjq0KGDefTRR80GG2zg2vzNN9+YPn36mJEjR6aiD2lvZJcuXRy01q9f37z77rtmtdVWM40aNTLHH3+8eeWVV8y8efOqvYunnnqq28ho1qyZ+fvvv523tyY8vdXecT1QCiQU0PpFw6EQFBCwBlpBwBooXKTVNOFHanh1O1UKnHPOOebSSy8VsNaA1WrVquU2CG655RYXmv3PP/+Y22+/3dx2221m+vTpNdAiY3r06GGOPfZYs8IKK5g33njDXH311WbBggU10hY9VArUlAJav9SU8npuUgEBa+B4ELAGChdpNU34kRpe3a5WBWrXrm0An/nz51cILPCsejiiDh61a665plLAyvP4j8I9KlJoJwX4qQgA+WdU9Hrfhup6TkX6XJFrFltsMbP55pubFi1amKlTpxrCsocPH561amX76G8WYreK9EHXSIFiU0Drl2KzaDr7I2ANtJuANVC4SKtpwo/U8Op23hXg/ONyyy3nwjXbtm1rGjRoYKZNm+YS5Pz8888ucVImSBLiSZKfZZdd1jRs2NCMHz/ewdEmm2xibr311v8Aa7du3dz1vsycOdP8+uuvhmevueaa7uwlIaN//vmn+eijj9x5x8zSpEkTl8CHc5CtW7d2ZzMnT57s2sf5TM7KJtsJvHFtr1693P15FucnR4wYYb7++msHctxzvfXWcyGrvtBvkhRttNFGZumll3bPGT16tPn888/NH3/88Z/QWkJwuQ4vYvv27d1zZs+e7drTr18/99/cuXOz2pGzv8k2ANY8k/twT57hoR7P6cSJEw0aJgvnRNGYREtNmzZ1zxw3bpzry48//rjI2VFshi7YHZuTHAnNBw0aZL7//nszadIkd2vCvH2IN/8/Z84c89tvvzmd1157bdc2Qo2HDBliPvjgA/c8SsuWLc2qq67q/kyW559/3nl+0YgkXb7Q3ylTprjnAtvYJQnS2Jn/VKRAGhXQ+iWNViu+NgtYA20qYA0ULtJqmvAjNby6nVcFAIrdd9/d7LPPPg4GBwwY4KADkAFi3nvvPXPPPfeYzz77rATUgKGDDz7YHH744Q5Y8eQBeYMHD3b/nXLKKa7NyTOsm222mTvLuPrqqzvwArheffVVBy1bbbWVS9bEz4G8u+66y1x11VUO1nwBqg466CCz2267ubYBVQAbIacAEOGm1Pvll18cTAFkW2+9tTnyyCMdkAHC/HzjjTd2/eBM50knneTAiHbtvPPO7u+UL7/80kHzoYce6uAPHQB4nnH66ac7QPaF5+DRJKnROuus4/oFvC211FLuuV988YV58MEHzXPPPefaWVqh33vttZdrD3pSAEPaBCSTOGn77bd3mXYpQCWJjF5//fWS2/Xs2dOcdtppri20CYAHNmk/wMwmAueLAcMllljC7LjjjoaESAAu/WHDYd1113VA/swzz5j77rvPgT2/v/DCCx3U0050ePPNN93fuQfZoQFLYPehhx4y5557riE7NBsURx99tLsmCaadO3d29+B87RVXXGHWWmst1wdsQijzRRddZPbff3+nJ3ZmswAtbrjhBjcmVKRAGhXQ+iWNViu+NgtYA20qYA0ULtJqmvAjNby6nTcFgI4DDjjAwU/Xrl3Nhx9+6OAEYAW+AArgFDA6//zzHQxS8KI+8sgjDqAAQYAWDx7As+eeezpPLSUJrAAp8HPzzTcb4ArvH8l3yGYLUAE22223nQMUAAqABtYohBwTagwI41l97bXXzCWXXOKAljr8Dm/q448/bi6++GJ3X8Dv3nvvdV5AznDeeeedDoqA0DPOOMNB0yqrrOIAmWupRxuAUzx9n376qYNaPKfAJOAHcB533HHuvj6BEX3i/vxJP6699lrnaQYW7777bqcRXuozzzzTAW9ZBe/oHnvs4YAPCATSttxyS/Pxxx87LzF/5zwqBY8p4PzSSy+5/8cjfv/995u9997bwSLg98QTTzgPMdfRBiAT6AXa0Qzb4hHG03zZZZc5zc4++2y3IYD9Ceu+7rrrnCcUcKQvK620kus3SbQYE/STjYjevXu75E7oBmS///77DpoZU2wYHHjggSXeY8YTGxxsDqA/44hkUYwHtGPzANBnLLEBgb2xM9AOzKpIgTQqoPVLGq1WfG0WsAbaVMAaKFyk1TThR2p4dTtvCgANgM4uu+zivGSAxWOPPeagBK8YcAmAAhjAzB133OE8dMADIETBe8jvAD+gFFjBU5sJrPw/sPLwww87wKGQyZb7/PDDDw4s33rrLbP44ou70E8gmudTCOd99tlnzfrrr+88e0ASz6EAUzfeeKMDOrybeGHx3ALceIfpF3ALfAFzyy+/vANMPJ/83H9i5bzzznNQCXjR35NPPtn1jZBXEgUBrRT0AXoBSkAawKQuf7/ppptcwim8lRTq4fUk1PnJJ580RxxxhKtXViH0FjAkVDcJrFyPZxLPLSUTWPFWAqSALmHEeJG5BogGAvm8DbDLp4eAW34GSNJmvLqAIdrg6eY+2Pidd95xmwa+LwCw1wDIpV/ANNBJmC/QCdCjKf/5wj0uv/xy93s/BtCXwvN5DhsgSWDld4AyGyRAr4C1zCGjX6REAa1fUmKoIm+mgDXQwALWQOEiraYJP1LDq9t5UwCvHpCIpw3YIFwXb6AHBryJeOIoeBUBHuABEASKADG8XgCsPztKKCmhppTMz9oQivrAAw84QKbgCcRzC6ByRhPPHSHKZLQFQgFBCp49vJ1AG8/krCeARQGsuY5MtBQ8pfxHX+gbz+SsKqAJnONJBICBJn9Ok3rAKvAJKI0dO9Z5+PAeA1UAF4AGLANYeGLRgTbj7d1iiy0c5J944okODL0W22yzjenbt69rF2HGhF5n+6QLYbd4gldcccX/ACteR/8920xgJTwbCMeryflS6gOAeCeBQaCdkG6ejb5oSf+wOd5WNg6AVOCcMGAK3uKddtrJDBw40P0/Gw2E6lKeeuop52nGE4tHmvBsNgJ4JvDrbcG1eI0ZQ3iqKd7Dyt/RFn3YbMgEVrSlL4RWC1iddCopVkDrlxQbr4iaLmANNKaANVC4SKtpwo/U8Op23hTAe0XYLTDEGUQgxgMKwLDffvu5s4wUQkDxlhFKyzUACCGgQJ5PssR1hBTjHaWUB6yEogKXQCiFc7CE3uL1xLuK55YCyAGGgOqYMWNcuK0PycVLTEgw4EshxBQPKPAF9AJdwBgeS+6LZ/b6668vCTf24iaBFTDkbCx99X2iLcAZiYW23XZbB1GEIXNWlJBiruV7p3hlfcH7S2IpSv/+/Z2HkuvLKqHAShgtGwe0j1BmnyQJwCbEmv77pE/YGngG/gHWZKIkbL7rrrs6MMebu8MOO5SEgSeBFfA/5phjSs4Ycz8SZ2ETxstRRx1V0kUBa95eX904RQpo/ZIiYxVxUwWsgcYVsAYKF2k1TfiRGl7dzpsCQCdQSSgvkEboKEl3KMAP4cAAIAXQA2aAVDyWeGcJweW7q3gFk+DnvbLlAasPH/XJiIAkQCoTWDmLCbASLgzU0m4PrITwcrYV8KUQnspZTu5JaDJnMfEy4s3zWXYBOJ4NXPtP4iSBFU8v50a9FxcAp5+lASt6Acd4iQFWrxdtoZ1eTxIlAayc+8w1sNIXoJU+4v0m8VJZhbYSgo33FY04L+zDopN1CC2mP6V5WPG2A6x+oyEJrMAs4ca+CFjz9vrqxilSQOuXFBmriJsqYA00roA1ULhIq2nCj9Tw6nbeFMDDSqgo8JnpYeWs47777luqhxX4IlSzNA8rcAcIUnIFrHh+AVbAujQPK+G6PnzYe1jxKOJdJASWkF3CWQkt5pwnPyfsmCREZAOmhAIr8Ic3lvsBeIQ8+0KYrE9UVVkPKzBIuzknSiFxkg8nzgwJBqbRHaDGY46ntqyCrb/66it3PzYcOE+MV7a8kvSw5gNY2YDgbC12oBDeTFiyzrCWZxn9Pg0KaP2SBisVfxsFrIE2FrAGChdpNU34kRpe3c6bAsALZwjxRAJIfGKEbL8UznImz7AS6gmQEQoL5JEAqbQzrCQN4nM3uQRWzthy7hJ4IbQXCPVewcwzrCQ9ApgJHwb4gGrOsuJ95NwtGYJJ2gTQkvCJREmhwEoILZl6OavK/UjUxBlW7/1NnmEFEvE2+sRJpRmVRFEktiKREZ5fkiD586XYBk8mJRNY+QQMIdRAHp8V4gxr0muKZ5kNCGyHdoR3cz/O2nKulj74NnN/tAJ+k58Vyhewvvzyy+4cLf3FFoR30xY87Z988okLEdcZ1rxNAbpxNSmg9Us1Ca3HZFVAwBo4QASsgcJFWk0TfqSGV7fzpgAhtiTJIfQXSOHsJ2ACfCWzBOM99GdVgRzOgJJgiALIcr6TREUk1AGwSHhE+e6771yCJQ9pmVmCM8+wJkOCAT+fiZjw1aefftp9poUEQnxfFQilcE6Ub3QCd8ApCYj4VA6eQxIt8XdAkvZRgEI+3wMgAeR8koeSzBKceYY1GRIMRPEswoXRDO8u4cgAHmd5Cc/1z+K7ofSB0Fu+bQpY+jDj0ozKxgHQBlhTaDf2YWOA9vlzuoTpAt4vvPCCuw74ZOOhRYsWzmvKp4qAUvqIXniAyTyMFoAr9mNTgfYTwov98FxTgHDOowK2wKQvySzBZZ1hZWxwhpd++lJeSDAbHD5JF5mg6TMh2YR1owV9YpOCjMu+/3l7IXRjKZAnBbR+yZOwum2lFBCwVkqu/79YwBooXKTVNOFHanh1O28K4HkDKIAszmwSGgqYAmx4UMmOC7iQGReoIfyVQlZX/8kXvH2EiBL6ymdUOC9KSCoJiQBQYI9PpQBdhOTiQeQ7rBQglDBQMhPjRfPACuARAoy3jTOWgBeZZ/03Orkf8IIXkcRAQCPwDRTSfs65cl70oYcech5Hki9RB6DC60l2YqASzx6hupw1xTML5AKe/vM4hNfyWZcksNJGAJ82z5w503mnuR96kdWWM7N8MgfPIDDG51wGDBjgADMJgKUZlYRIgKn/5AzZd4Fu7ATAYSOyHpOdlz4RfsxZU7Tm77QL7fCAA+Kcq+Weffr0cVmR2ZBAA5JGkdkZzzWZktkcIDQcnXkG31KlL2iOriSVwt54bimMB7zYjAds4M+wUh+gB4bRnbZkA1b/HWDGD2HahDxjQ/5kU4CNDzZO2EABttGQ3/kzz3l7MXRjKZBjBbR+ybGgul2QAgLWINmMEbAGChdpNU34kRpe3c6rAoTOAih8vxRAADyBOTyXwBEeU+AHEPFJdqgDlABWnGUFoPDQARMAGx5HvKFcT9IhYIp78h1SPJx4/SjAIJAMDHNe0QMrv+NMLbBG9lsAEi8rZ2rJXAw4EWILLAG//vMoeCOBKEJKgSxA03teAUyAinBbQA4vIddzlpPryCZMvygAEvcBpLgmCawAH0AIPAOmwCLJqsiMS5/RAlgjpBX4AwSBPbyH2byrPBdoI1wZGMdrCjwDxSS5AvQ5c0uYM23Ay0r78OoC+5yXBfCBUTYZAFk8zmRRRle8qoT+ogF25To8m5wP5rl+YwAvOJmMAWK82GxO0Ff6hs4U9KPv2Bmo98AKgOKNZyOCPvCJnGzAyr3I+MymBZsFJNBizNB2bA/0k5ma8cIY4HM6bCzggVWRAmlSQOuXNFmreNsqYA20rYA1ULhIq2nCj9Tw6nbeFQAUAL/u3bs7gCBsFI8cEIOnjT/9Z1FoDGBCAiQAlzp44QA1II8zsPzcf3eT6wEmAAt4yizAJTALdAEowJMv/Iz7+mfzHGC1W7duLlEU1+IhBBABXkDGn8Xkd0Aj1/MnkMZ9uIakUbQVgCQEFhjmz2QBCoEvwBmQ5T+fZZjraBe/p1CX87VAPn2gn9wbgOdZtM3DfnnGxBbA52qrrebAE+jEBkAhYb303RfsQmIrrw/wjRcbry7txROJt5z6tCEJzIA2UE+4MG3mzDJwTJu5Hq8wbQZgsXWy7zwfndlwoA62YMz4a6iHTXk+nm489WxsUOhfsh1AML9jI4P2E/7L928BYsKB6Y+/L1qwceI/N1Selvq9FCgUBbR+KRRLxN0OAWug/QWsgcJFWk0TfqSGV7erVQG8WQACnjigrbzir+da/4mY8urk4vfe21eR5/o28tyKXF+V9lVWv7KeVZX7YD/vxa5If6vyrPK0wouLJ5aNEDziAHAywZOv79tc0XFX3nP1eylQSApo/VJI1oi3LQLWQNsLWAOFi7SaJvxIDa9uSwEpkEoFgFDCqTljjGcV7yihxdW5sZFK4dToolNA65eiM2kqOyRgDTSbgDVQuEiracKP1PDqthSQAqlUgGzDnE/1kMp51CeffDKVfVGjpUBVFND6pSrqqW6uFBCwBiopYA0ULtJqmvAjNby6LQWkQKoU4EwvYcAk8uI8L+dc+U4siZ+S34dNVafUWClQBQW0fqmCeKqaMwUErIFSClgDhYu0mib8SA2vbksBKZAqBTgTy+eGSP5Exl8+z5OZuCtVHVJjpUAVFdD6pYoCqnpOFBCwBsooYA0ULtJqmvAjNby6LQWkgBSQAlIgxQpo/ZJi4xVR0wWsgcYUsAYKF2k1TfiRGl7dlgJSQApIASmQYgW0fkmx8Yqo6QLWQGMKWAOFi7SaJvxIDa9uSwEpIAWkgBRIsQJav6TYeEXUdAFroDEFrIHCRVpNE36khle3pYAUkAJSQAqkWAGtX1JsvCJquoA10JgC1kDhIq2mCT9Sw6vbUkAKSAEpIAVSrIDWLyk2XhE1XcAaaEwBa6BwkVbThB+p4dVtKSAFpIAUkAIpVkDrlxQbr4iaLmANNKaANVC4SKtpwo/U8Op2kAJ16tQx8+bNC6pbq1YtU69ePbNgwQIzd+5c9yeFz5XwX7LwDP97/3Pqct0///xj5s+fH9SGtFdCf2+DUDukXQPffj+e+H/GROZ4YazUrVvXjZXSxlNldOBe3D/zGZW5h66VArlWQOuXXCuq+4UoIGANUc3WEbAGChdpNU34kRpe3a6UAk2bNjUrrbSSWXXVVc2dd95p/v7770rV5+Idd9zR9O7dgjkx+QAAIABJREFU28yaNcu8+OKL5v3333f32GOPPUyvXr0Wud9jjz1mBg0aVAIIq622mtlrr73MkksuaT7++GPz4IMPBoNzpRteIBU6depkdt99d7P88sub3377zdx///1mwoQJBdK66m/Gpptuavbcc08H8H379nVjym9kNG7c2Oyyyy5mo402MmPHjjVPPPGE+eWXX4Ia2bBhQ9OnTx8ze/Zs8+mnn5rx48cLXIOUVKVcK6D1S64V1f1CFBCwhqgmYA1ULd5qmvDjtb16Xr4CeLG6du3qYHHXXXc1Q4cONfvss49bvFe2fPPNN2b11Vd3oPnkk0+aww8/3N3nsMMOc9C64YYbmgYNGrjb7rDDDg5CPIBcc8015uijjzaAyMSJE81SSy1lpk6dWtkmpPr6nXfe2dx0000GcEW3TTbZxHz55Zep7lNVGv/SSy+5TRDKV199ZTbffHMzY8YM9/9dunQxr776qllhhRWc9/X00083N998c5BnfrHFFjMXXXSRG5Pvvvuu2yz57rvvqtJ01ZUCOVFA65ecyKibVFEBAWuggPKwBgoXaTVN+JEaXt0uVwFgtVu3buass85yHqbvv//eXHbZZebDDz8M8jDdfvvtZu+993YeVv5+9dVXO09t/fr1zZZbbmluuOEGs+yyy5YKrMDtmWee6TysH330kfM0zpw5s9w+FNMF66+/vtMfb3P//v3NQQcd5P6sicLYaNWqlenevbsZMWKE+euvv6q9GUDkMccc4zysTz31lDnxxBNLNlLatGljbrzxRrPtttua0aNHm3PPPdc899xzQeOWjvXo0cOcc845ZqeddjJsvFxwwQXO068iBWpSAa1falJ9PdsrIGANHAsC1kDhIq2mCT9Sw6vb5SrQsmVLc+mll5r999+/ZNH/wgsvmDlz5pRbt7QL8Hp5j1e/fv3M8OHDSy4j1PjWW2816623XqnAChwRkrz44oubP/74w/z6669BbUhzJfres2dP065dO2ePn376KdgWVdWBtpxxxhkOGG+55RYHcNVd2rdvb1ZZZRUDPBMizbjwhfPOyyyzjNtwwRNPODCe+aqUFVdc0TzyyCNuHAKtBx54YI1tGFSlH6pbPApo/VI8tkxzTwSsgdYTsAYKF2k1TfiRGl7dzqoAXqvddtvN3H333aZJkybmoYcech7OMWPGlFqP65dYYgmXVAlAqGzIMOAB+GywwQalAmuIuQgvpk0AdkXChzmr2KhRI/eoadOmBZ3TpS4AxbMJXyb8mXtVJkESCX58O/AiVzbBFM/Haw1U4sEmTLai96Au7SYMlnp4wzML13B+9OGHHzZ4Mq+77jo3NsoqJD6iLbSJe/qw3Ww2RQPGHTpOnz49r950+kqfy7M7bcJTS8QB4/zxxx83Bx98cKVsGzKOVUcKlKWA1i8aG4WggIA10AoC1kDhIq2mCT9Sw6vbWRUAmN544w13rnTSpEnuDB9nADOzpHbs2NF5mkhwQ7iuz+L7ww8/mLvuusvdY+utt3ZnCP35VB5MwiXuyflCSlnAuu666zovHt5ZX4CwbbbZxoEoSXeOP/74kt8Rnspz8eQeeuihpkWLFg7WOONISOeAAQMW6TeQesghhzg4xxvnsxUDuO+884657bbb/lOnLOGAGID7f//7n0tOBQihF0l/SAhEyDPwRencubO55JJLnBeQQhv92UjCfvHm8bMPPvjAgTyh1Ouss84ij6bdmf1BR7Rea6213PMB5YEDBzpNXnvtNQd+2Bbo2myzzUruh73OP/98w1lhzoKyATF58mTz6KOPmnvvvdclGqKQ8AldaQ+wShk5cqQZMmSI+/sJJ5zgvI/UR4OjjjrKtZukXWhLewgfxpv+9NNP/0dKvPqcZ953332dRj4jMgm42Dwh9HfllVc2F198seFaX/CuchaasUHfOG+aLJz9feaZZ0rGL3YnpJrQcmyQtPt7773nQtaJAsgsnMHm92yEMNb2228/ZyMVKVATCmj9UhOq65mZCghYA8eEgDVQuEiracKP1PDqdlYFlltuORdGiTft999/d+GfQFeyAHhXXHGFg1XgESgCXi6//HL3OZHBgwc7EMSjdsQRR5iTTjqpBAyAB0KNfXhxWcAKqHIPoBWAoT14bwFRvH+c5zzuuOPcvYAbvJmECxM2yzV49qgDKAEWtDXpbSWU9eSTT3bePDLuEgJNWw444ABX79lnn3UAlAw3LU04nk0bAFxAkaQ8zz//vDvjyblHAAcoxDPJ85s1a+ZAH13btm3rbvn11187rUimxLMpAC/X8SfneNlA8L9bY401zLffflvSHDLiAqV4CwFIzmwCvjyTghcUUKTQplNOOcVwD2ANzzn32njjjd3vvccRwAWA77nnHgeDZHnm/wFX+kC7sLk/w8o5UoCV3993330OnKkHjNOm0047zdWbMmWKsyleSl9at27tNhX4OZ89AmgZg6eeeqrhd9gWUEZHtOBZgDB6EB699tpru7Gx1VZbOc8nmxleK8Ye0Oo3XPCU0n/qA+ZsnqAVmwAUxjq2AfaTBS8x/cBmaMNmQjbvsqYZKZBPBbR+yae6undFFRCwVlSpjOsErIHCRVpNE36khle3syoAEODRonz++efOcwZQ+QKgAQwAK55FEtzg9cIbC9zg7Ro3bpzzlL399tuuGudfASUKIIh3qjxg9aGseP8ADMAvCazci6y5fAYHmKMAT3j2yOh63nnnOc8hBdDAG/vyyy+X9APgADQBNK698sorHQQDWAAMYAX4vPnmm1n1Imvxjz/+6MCXP2krzweY7rjjDufNw8MMxKGtByc8mgA3vwPSSGjFz/AyUgePLJrhkSaBEDoDwZQksAJegHqHDh3c+VYgnE+5AIzUwVMNYOEh5LwnBSgH0NGPAmjidUVjwNbbCvAFUv/88093nf+MDImyaHNpIcF4V4HRpZde2nmqAVU8loQRY3fsyrjYbrvtSrTgeWSPRgs8qWwUsOmBx5m/M1YATz6rREFXNkIA7iSw8js8/9zDn4lGD3TwuuPtRl82NC688EL3DM6m+jOqbCowdsk0nFnwsLIJQB/eeuutRfqQdZDol1Igxwpo/ZJjQXW7IAUErEGy6TusgbJFW00TfrSmV8ezKAA04dmiAEvHHnvsIiGSQA2LezxuLNyBOoAUTyYggAcLcAMQCZ2keJDl75UFVqAObyhhoJnASvId4Hr77bd3zwFo8JgBbnjC8AACjoS1EoZLaLMvgCZgQggxkPbJJ58YvMt4SvF0UvikDx7hbOdAgR6feAgd8PABuxQ04puptJ3wYDy4o0aNcr87++yznVaEqOLhxcMHUONVBsZeeeUVF5bLRgDeT0ALGKQkgRX9gXZgEq8kbed+gCyeb37vn8cmA4XPFAHoPiyZ8FjswgYE12NfCuHURx55pPNsUioCrGwAEFqMTWgPIMoGBs/Gc4k9yDpN5mM85UAnNiTcGKjE0woI450FZK+99lpnRzTxwA1sA7KlASt2Z7z50OBMYOVTTXyeCUjF1mT8ZSMACPah0mxkAP2Z548ZC9jHa7PFFls476+KFKhuBbR+qW7F9bzSFBCwBo4LeVgDhYu0mib8SA2vbmdVgHOLwAMFTxjnMjlH6AshmoTYAnd4o7wXkN8DkHi4OF/poY2fVxewAoGAHWALGAFEeO2Avquuusr9lyyEedIfnxgIgCPME+8kBXABuPAmllXQCHDhGhJU4WH2hfBYvIxAFFoBsHhSKUlgBew570n2ZEKqKclnZgNW+sQGA/0FEP3zgTngz4MbXk8AnZIJrPTbhz5z7hjvIu3Ae8lYwANLqQiwch3PZmOD0GzCpAFhNj64F+0EgOkTmnDPzz77zGmOJxhPqvfwYxtgkk/4JDP9VgVYaR92J/s0XnH+zuYFAOzPCrN5ALRn2h0vuQ8dJvQbrfwZ3zIHiH4hBfKggNYveRBVt6y0AgLWSku2sIKANVC4SKtpwo/U8Op2VgWSi3LCHgHW5DlO4Iszj8Apnky8c3gns5XqAla8aYT6etDgjCKeRoCVb7/iVaQATcAk3ki8nvQJjx5ghffSny2tCLAS7tqrVy8HyfQzmQiKkNsvvvjCacUZVe6HF5aSBNahQ4e6DYCysuhmA1YgmftS6CfQ6gthws2bN3f9JQkWnkVKJrCSNAsvKAX4xtOL5/fnn392kOlDwisCrJxTRVfOlQLCbBjQL/Qm1JqSBFbAmLPSQCNQig3pU7YSCqzogM7e7px3JvkX/cLu/D+lLGBNbuYArCQA87ppWpEC1amA1i/VqbaeVZYCAtbAsSFgDRQu0mqa8CM1vLqdVYHyQoKBOUI6+bPQgBXvHOG95QErAEmoKd5hwAxAe/31193fCeklXJRSEWDF+8c3UgFWPIOc+fUlE1g5O0pCJkomsHKP0j4lw7XZgJWwYUCUcFrg2SdXyjQyUNy3b1/340xgxZPpPYVVAVaAENjDW8kZVrShv/yJ1oTTZnpYAVY2REislW9gBUgZ3zvvvLPLmEzYNXZno4J2s3mRDVhJBsUGDYVwaUKfffZnTStSoDoV0PqlOtXWswSsOR4DAtYcC1rkt9OEX+QGVveCFODMok9uQ9IlEiyxOPcFbxwe1WWXXdYt1vv06eM+95GtVJeHtaLASignoEdYKH1Yc8013flIPKWca/TZdSsCrIT8Ai5A8gMPPODOWvrC/dDGhwSTqZiETLkEVhIKcc4XECS0Frgt79uv+QJWPJUfffSRS3iExxqPNudRCf0lgzTh1qWFBOOx55M1ADseVj/+yhpToR5WkkVhd8YwdicMGZgm7JjP2WDHbMBKKDz6+qRLhFuXp3XQS6hKUqAcBbR+0RApBAVS7WFlh5rdSgr/IFT0o+W5EF7AmgsV47mHJvx4bK2eVlwBwjYJd8TzxVlUEuW89NJLJTcg5BNPE4t/5ncy35L0x2f9BUhIvMOfPiFNoQErn0ghGRLnK8mAy2d6KHjY+LlPblQRYCXJE9mI8XD6pEv+8zlk9yU7LmBMIiTCTv1nYHLlYSVkl+RKwCKhtXgygbBkIdwWD6uHq6oAK5/PAfix/fXXX++yAPvCmOEcLt9pJRybzQ4f3kuoOd7rTGDlvCvjhwRXaAjYci43mcwIOzGm0JASCqwklCILNPcjCzFeYAqJt2gnWaLLAlbWNujLGW3O2uLJ5t1QkQI1oYDWLzWhup6ZqUBBAqvdTV+Q+V2yzIbzDybnh/h2HP8wko0vmSgh36YWsOZb4eK6vyb84rKnepMbBUhEw6dc+BwKZyLJgMu87gsbksAWkAZscM6VRD/Dhg1zlxAGy6dd+CQKGVgpfGaEz7VQgF/+jfBJmfBukqGVz65QgArCSH1Yb7YswcADyXF8Vl8Agm9uenj2Z1h5FsmYgEsKIaEACn2ljwAWIEUbCesFTiiEiQJTeAvLKsAuHkLOygL6QJrvN2HHnAHmfoSf4mH1/cL7SPgw8IR2wHJZ/15mCwnGe0tyJMJ62STGU4jNCFGmUBfA49n+vCXJl/icC9+6pfAnQEtJhgSzYUHmZ87hUrA3yZt85mFgHFv7cGKAlTO0PXr0cM/HWwpMc5YWzzJeeQrtxZtJPXRnY4CNAtYQX375pTsHzLlZABbtgFgSP2ELCjYmiRPt4ZM+9NHDbLYswUQD0GYSQmF3ruUZaIN33NudTyPx/0m74wEmYRZ25tu1bHqQRVtFCtSEAlq/1ITqemamAgUJrHYRssAvSMozGYsddi6Z4NmJrK4iYK0upYvjOZrwi8OO6kVuFQAa8MCRHZeCZ4wziclsqMAVSYz89ziBFEJB8b7yaRDACfijDp83IWwVDxmFf0eAE+95BF7xEpKchwLsAbAAL8BQFrBy5hNwAlI9aBDCDLABxXjoPLDiDQS6+N4q4cwA2osvvugS8AAsZMXlszN42AAtYJ1CoiL6mQ1MgDSAHYgCvrgWsOLfQLzPnJclCzBQxVlNIHmrrbZyEAbAUQe9ADtAHUj08OUtmw1YqQ+I8RkWNOReADQgx6YxXl2SHrEhwO/4Zi2QiZfUZyQG+gnDJaQ4CawkJGKzAg85IdM8C5hDYwr3w/ZsCHANHmZAmNBfCm3AJnis8WT7M6yAMzDP5gA2YpODz94A0mx2k5Wa8cRY9N+HZTyxIYDXGtj335Dl2XhNGVOAcDZgJQkUbcSjit3xFvOZITZN0IhP7VDI/IzdgWz//VbeATZpyCrM2GHsZcsendu3UneTAosqoPWLRkQhKFCQwGr/obLz9oIK6UOoDckfCE3iH7zqKgLW6lK6OJ6jCb847Khe5F4BQlhJTkOSIEJY8ZSRmCj5bwBeNM6M4q3EY0UBDMksC7TgUdxuu+3c3z2MJluKx5PwYwCptLLRRhs54AVY+dYpn0hJfoeVUFRCTDMLdQBgIoI4e8sna3wBngAP4BR4om2AD/0CvAA5oAb49DAHzOJNy3a8BYgBQrk3CZt8XaAZ3fi8DF45CpDK92C9dzPZfkCNcNhPP/10kW5lA1Z/IVl5L774Ygfb/lgO//4CoTyfRFmAPc/2QJ58CHBJQiHOnxLuiufXFwCVs73ohIcRmEMT/xwAG28xwI03FU82+qKLP78KFAPjJDuisHHBZgUeVQr1jj76aOdt5YwphedxHR5i6rNRQvsZn5kFEAUo8TQnv8PKGMWefuziTU16lwmf5hrGAf30tiMZE1CK3fHk8/+ALoC7wQYbuJBiFSlQUwpo/VJTyuu5SQUKElj5t8M3kgmdCZt/2NlhZEfcf/aALHycYWFHnX9kCNXiHzgWCvxjlc8iYM2nusV3b034xWdT9Sh3CgBWwBOeOLyGhJni4crcuARACKkFSglpBQZzWYDlc889132ehYgd4DhXiW4ALkCJPvHvVlXvi0cQLzNwDSySRdmH5lZFE7yM/JsK4ANQRC8lP1/j702ILB5cD3x4MgHGXOeS8P1s2bKlS5SEzX0YNm2hHejAv/3ALOBe0Q1voBro5E/aDiBWpuDRJpyXDQSeyYYHsJ0s2J3r8BgDxNnsjpZ4f4F5Nh2AbDYBVKRATSqg9UtNqq9newUKGljZrX722WfdwoHsf0zkhB0RnsXP+IeVrInsNO+4445ul5tQHhY87FaW9Z25XJhfwJoLFeO5hyb8eGytnoYpwPlMFvxkQyXMFI9rEkzC7lq5WkAz50D5t4ekN3h2YytEKwGseGWBJjaM8caq/FcBNCIkHKgnXJjxi3c2pOAhxruPtxhPLH/HU60iBWpaAa1fatoCej4KFCywsqtKOA7Z/DjzwZkUzpJwhohwGnaojznmGBdOxBkewoIAVhIVsOvLeafMszm5NLmANZdqFv+9NOEXv43Vw6orgEeTjUggCU9nLjyGFW0VXjDO0PJvB//+cO6T8NaYCv92Em6L9nixydAMhOXak10MmuLZ3WabbZxGnJnm3DIeeiK8QgrRA4QpM+ZJHJY8xx1yP9WRArlSQOuXXCmp+1RFgYIFVnbbf/zxR3dOhHT2hNNw1obzJCSvIKwGoCV7Hx8yJ2kH1xAKzDkodonlYa3K0FDdXCqgCT+Xaupexa4A3qZs2XJz2X+eBST37t3bebcIsSUJD2dTYzo7yHdCATDCUfk3lnOmJDQiKVB15ofIpW3zdS/WJ4SvE9HF+WcSXbFOYcPDf2aoss9m/cJGCWubioY0V/YZul4KhCig9UuIaqqTawUKFlgJzSIpBR9VZ9ednUsWFoSJsYjgbCtZ9/hYOuefCB3r3LmzO/dExkeyC+Zz0peHNddDsbjvpwm/uO2r3qVXAf59wZtKciC8WoQj828If8ZSgCX+jSW5EcdtOLNKAijAney8KosqwBEkNtM5r0voOEeT+GIB54hVpECxKaD1S7FZNJ39KVhgJdEA50NIIU8SBTIwkkbeh8kQrkTqez5XQIIOCrvkZIv032PLp0kErPlUt/jurQm/+GyqHhWHAsAaSXtIjoNXF2CrLu9uISkIuJOtl+SGJDciNDWfm76F1PfKtoUQYM454w1FJ8ZMrpNNVbZNul4K5EsBrV/ypazuWxkFChZYSTZASC9nmUorfP+Mc6yEMeFVpfDZAVLMU8d/fLwyYlTmWgFrZdTStZrwNQakgBSQAlJACkiBtCmg9UvaLFac7S1YYCU1POdD8LKye0nhm22ALLu//I4PvgOu/nwN2YIJ7SKT8JAhQ/JqMQFrXuUtuptrwi86k6pDUkAKSAEpIAWKXgGtX4rexKnoYMECK9+rI+MvYTaEBfMxbb5Rxoe+AdY777zTfTR9/fXXLwlbOvLII93HuAFZvglH5uB8FQFrvpQtzvtqwi9Ou6pXUkAKSAEpIAWKWQGtX4rZuunpW8ECK+eKunfv7jLwcbYGjylZgv2HvTfeeGN31oaf+cKHxXfZZRcHuW+99Zb7SHe+ioA1X8oW53014RenXdUrKSAFpIAUkALFrIDWL8Vs3fT0rWCBtdAlFLAWuoUKq32a8AvLHmqNFJACUkAKSAEpUL4CWr+Ur5GuyL8CAtZAjQWsgcJFWk0TfqSGV7elgBSQAlJACqRYAa1fUmy8Imq6gDXQmALWQOEiraYJP1LDq9tSQApIASkgBVKsgNYvKTZeETVdwBpoTAFroHCRVtOEH6nh1W0pIAWkgBSQAilWQOuXFBuviJouYA00poA1ULhIq2nCj9Tw6rYUkAJSQApIgRQroPVLio1XRE0XsAYaU8AaKFyk1TThR2p4dVsKSAEpIAWkQIoV0PolxcYroqYLWAONKWANFC7SaprwIzW8ui0FpIAUkAJSIMUKaP2SYuMVUdMFrIHGFLAGChdpNU34kRpe3ZYCUkAKSAEpkGIFtH5JsfGKqOkC1kBjClgDhYu0mib8SA2vbksBKSAFpIAUSLECWr+k2HhF1HQBa6AxBayBwkVaTRN+pIZXt6WAFJACUkAKpFgBrV9SbLwiarqANdCYAtZA4SKtpgk/UsOr21JACkgBKSAFUqyA1i8pNl4RNV3AGmhMAWugcJFW04QfqeHVbSkgBaSAFJACKVZA65cUG6+Imi5gDTSmgDVQuEiracKP1PDqthSQAlJACkiBFCug9UuKjVdETRewBhpTwBooXKTVNOFHanh1WwpIASkgBaRAihXQ+iXFxiuipgtYA40pYA0ULtJqmvAjNby6LQWkgBSQAlIgxQpo/ZJi4xVR0wWsgcYUsAYKF2k1TfiRGl7dlgJSQApIASmQYgW0fkmx8Yqo6QLWQGMKWAOFi7SaJvxIDa9uSwEpIAWkgBRIsQJav6TYeEXUdAFroDEFrIHCRVpNE36khle3pYAUkAJSQAqkWAGtX1JsvCJquoA10JgC1kDhIq2mCT9Sw6vbUkAKSAEpIAVSrIDWLyk2XhE1XcAaaEwBa6BwkVbThB+p4dVtKSAFpIAUkAIpVkDrlxQbr4iaLmANNKaANVC4SKtpwo/U8Oq2FJACUkAKSIEUK6D1S4qNV0RNF7AGGlPAGihcpNU04UdqeHVbCkgBKSAFpECKFdD6JcXGK6KmC1gDjSlgDRQu0mqa8CM1vLotBaSAFJACUiDFCmj9kmLjFVHTBayBxhSwBgoXaTVN+JEaXt2WAlJACkgBKZBiBbR+SbHxiqjpAtZAYwpYA4WLtJom/EgNr25LASkgBaSAFEixAlq/pNh4RdR0AWugMQWsgcJFWk0TfqSGV7elgBSQAlJACqRYAa1fUmy8Imq6gDXQmALWQOEiraYJP1LDq9tSQApIASkgBVKsgNYvKTZeETVdwBpoTAFroHCRVtOEH6nh1W0pIAWkgBSQAilWQOuXFBuviJouYA00poA1ULhIq2nCj9Tw6rYUkAJSQApIgRQroPVLio1XRE0XsAYaU8AaKFyk1TThR2p4dVsKSAEpIAWkQIoV0PolxcYroqYLWAONKWANFC7SaprwIzW8ui0FpIAUkAJSIMUKaP2SYuMVUdMFrIHGFLAGChdpNU34kRpe3ZYCUkAKSAEpkGIFtH5JsfGKqOkC1kBjClgDhYu0mib8SA2vbksBKSAFpIAUSLECWr+k2HhF1HQBa6AxBayBwkVaTRN+pIZXt6WAFJACUkAKpFgBrV9SbLwianpBAmudOnUWNGzY0EyfPr1MqWvVqmW4ZubMmTViDgFrjcie2odqwk+t6dRwKSAFpIAUkALRKqD1S7SmL6iOFySwPvDAAwu6detmmjVrZnbbbTcHrldddZXZdtttzRVXXGGmTp1q9ttvP7PWWmu5P5977rlqF1XAWu2Sp/qBmvBTbT41XgpIASkgBaRAlApo/RKl2Quu0wUJrPXq1VvQuXNnM2jQIHPccceZW2+91TRo0MAMHjzYgWvr1q3dn59//rk588wzzauvvlrtwgpYq13yVD9QE36qzafGSwEpIAWkgBSIUgGtX6I0e8F1uiCB1aq0YP/99zf33HOP2WGHHcw777xjmjdvbsaOHWs+++wz06dPHzN58mTTqVMnM2rUKDN37txqF1bAWu2Sp/qBmvBTbT41XgpIASkgBaRAlApo/RKl2Quu0wUJrL17915w7733mr59+5qjjjrKzJo1y4UGP/PMM2bXXXc1zz//fI0LKWCtcROkqgGa8FNlLjVWCkgBKSAFpIAUsApo/aJhUAgKFCSwvvDCCwtefvll89hjj5m///7b6WTPtZpNN93UrLrqqmbSpEk1rp2AtcZNkKoGaMJPlbnUWCkgBaSAFJACUkDAqjFQIAoUJLDa86oL5syZUyIRGYFHjBhhvv76a7PHHnuY5O9qSkcBa00pn87nCljTaTe1WgpIASkgBaRAzApo/RKz9Qun7wUJrFaeBfXr1zft2rUzQ4YMcdmCR44c6ZIvnXHGGWbBggU1rqCAtcZNkKoGaMJPlbnU2H8VqFW7jmnQvIuZM2moWTC/+nMFyBCVUMBu7NZp2MxVmDezclFIdRu3MvX+rbtgwXzz99RRZv4/s7KgIzhnAAAgAElEQVQ+vE69Rqb2YkuYf6aPsf9i1/y/yZVQKv+XWlvUbdjCvTPzZk/J//NS/AQ3xzTrZOZMHmb1mlfhntRpsLip36RtyfXMUfPnLYzIU8mtAlq/5FZP3S1MgYIE1p122mnBoYce6s6sPvzww4ZP3PTv398cfvjh5qGHHgrraY5rCVhzLGiR304TfnEYuHbdBhbgOpt6iy9ppg35MgjiatddzCzWqpupVbtuQpQF5p9pY83f00a7n9Vv2sHUa9zS/q3Wv9cssNA4xMydVb2L3/abnGRarbSLGfH+dWbCzy8WhxGLtBeMmaX6XGPmz/3bDHrqCLOgEov31qvva1qutLOpv0Q78/eUkWZI3/PMrDG/ZVWq2263u+sHPX2EhdZxRapqWLcatu5uOm97sYX+GWbgk4cJ6LPI2HHzM03z5bY1Q14/z0z946MKC77E0huadusfbeo36+jm4d8e2NXMreRGTYUfFvmFWr9EPgAKpPsFCazvvvvuAmD17rvvNvPnzzctW7Y0hxxyiHn88cddaHAhFAFrIVghPW3QhJ8eW5XWUuCyQfNOpumym5lWK+9m5v090wx4aM8gYGWRv+RaB5kllt7AemGa2cX+WDNzdD8zqd/rZurgTy2j1jYtem1rmvXY0izeeQ0LEKPMzFG/mHHfPW5mjRtYrUJ23Ox002Spdc2oj24xkwe+V63PLriH4cGs39gC4RwLg/8UXPMa2IV7l+0vs5seY8yQV8+xY7NybVysRVfTff/HzPRh35jh717lwDVb6bb7HaaWHat/vXKm3UipnEe34MTLcYMaLtnTdNzyLKvhCDPktXMErFn07bTVeaZxh1XM8HeucGOvMqVRm15uY2DenKnmj+eOM/PtvKySewW0fsm9prpj5RUoSGCtXbv2AkC1kIuAtZCtU3ht04RfeDapUIvsgrxhq2XM4l3WMg1bL2vqNWppGrVbwYGlW4iGFgs/S/W5zi3Uxn3zqIPR+f/MXuRuPG+ZPe+x3s1rzaT+bwTBcWjzfD1C9RpYkJkx4nu7KJxe1duluv5iLZYyS659sBn79cNm9vhBBdcXvP8N7QIeO80e/4dtX+XCdBnXy+xxl5n4y0tm1Ce3l2vvhm16mtp16tnNlH42IrjioZwFJ1weGlTbhks3XLKHmTdrspk9cXAenlA8t+TIAZst04d/V24YemavG7Vb0XS1mzRT//rcjPjgOrPARheo5F4BrV9yr6nuWHkFChJYK/0vbeX7XeUaAtYqSxjVDTThp9Pcta1HbRnrSWJBPu6bxxy4Nu+5jV3Q32bGf/9UlTrVw3qzalnIGPHeNS68OLMssdR6znvw2wO7l+rBwuu78MxXRcCklvWG1fr3/H/yev/zsA1CPGyGdlQk/NQ+37W5DO9kpe5le831C/MZZO+/C73m2nLa6O7HvUo5j8k46LzNhQ7Qhr55sQ09nFh529N/WlveeU+nU52Fti3v2sq3oswarVffx7Rd70gz5vN7zdhvH3XPBrzm/xPmtapVq44dG7Yf5ehOiDwhnfy3eMfVTKtV93Th76NtOzLrOlvaduUakH14fmXOaWcbLxUxS8gzF7lvpcYTc4U9g56j8YRtFxg7Z1TwfrXse2NDE8of+6UI5+aFOrb9mTBq+990mU3tHHmRGfnhTWbiTy+4ceHaZs9hV2he4CqdzS93uGr9Uq5EuqAaFBCwBoosYA0ULtJqmvDTa/h6NiHNvL9nWC5rYDptda5p0nVdM/CJQ8yssQOCO1VnsSZm+SP72lDg/mbYW5e6BXpmabPOYS5seODjB5X8ipDU5sttX3LecJ6FiSm/v+u8fpwjbLFCb8N5RAqg8dfLZ5i6jZobzqI2bLWsmTHyR3tW7Fy7+JtjmnRZx7RZ93B3Jnf60K/N0DcucF7e2vUbmSXX2N+FP1PwEg16+shFmle3YXNb9zC7YNzY1GnQxJ2/dSF91kvSYvkdTes19nPXzx73uxn92d0O9Nva/tjVpBnzxX1m/A/Pliwo6y3e2izs64b2Xo1dKOrwd650bUXr9huf6O61YO5sM9zC/Tx7jrfDpqc6T/cse/9hb9sw2MnDF13L2wVysx5bmdar7WW9N51deOz04d/b0OabXXKXZMGT3WbdI0zj9itZvqpvZgNLn91ppv31hQNH1x+raf2m7Zw+wCr9/eO5Y0u1f7sNjjFLdNtooXazbaii1a6JtWNb+wzCwaf++bGDXtuoRetbbVqtsoe17S42mUwb6+GcZibYRXituvVd0itCxksrtJ9Fu2GhPm+OGf3pnTYC4DN3KedaO25xVqn1pg/9ynn2F8xbmEyr645XmUZtlzMjrUaMdTRhvE3+/R2nB+cD8TK32+g4d1/aj+d/7NeJvBIWLhp3WNm0WfNA08jqSZlm2zLq0ztceKwvAIzTdbW9Tb0mS1qdptlNmy+sDVZ2AIHGf71yxr9e3lrWllu4MclYJRnUZDvm59pkRmwAjLMbR+03Ot7ep627ftTHNy8Sztx2vSNMA9veMV89ZGZP+DOhBcCziQ3PP9D2q6vlqdlmyqAP3XtUu95i9j63urPmnbY429S2CX5oF5tUjIt2G1obL7WBHQdjrF43lWw4Ld5pDdNhs9MWjlcL6mxGzRj50//32wJ3817b2H7vYzVs7/oy/odnzLhvH3Oh5v8pdkx02OQUezRgzYXjyY59xh3HBdqseYAhWdak395wZ8wzx1MtO5bb2veba5kD5s6Y4K4jOoRzn2jGhoRtqPWqv+w0pdSycNis+5Zunhn92V3Wg/7zwmZZ2zax7/GS9rmc0eX/eUfHfH6PO9LABlsbu+HBBgRjd+yX9zt7tN/kZKtvF3fNiA9ucNEJzBncx78n6Pjn88cv0v1s88LC5tR1Ryt4xwlLx24dNj3FjuHly5wXyAmwhD3iQD36QJKmaVaPOXb+IGfA8HevLvVdif2HWr/EPgIKo/8C1kA7CFgDhYu0mib89BueEL+OW5xpF78dza93bVOpjJaZvWdx17X3NW7xOLQvoJiRkfXfkOE5E4e4BTEFkGy7zuEW4tZ2i+kZI350UNZ2/SMdAAKCgHAzC5rt7GJ0zoTBZvyPzzqP8PTh3zqQaNJ5LbdoBAgAUqC7ec+tzWItlzLDLCRO6veaW4gC6W1s+GvzXtvZcDsb/vzq2f8uWmvZBeEKpvPW59tF4QAz5ssHbN1uC//fLkT/ePYY5/nkWXgkaePMMf0c6Mye+JcDFABoxHtXOy8IkNhpy3PtYvZXBz6c/WNTgDO7f75wgmvL4h1Xt/e6wEHihJ+et2dq13chyrS5affNzVgLIvTdl7p24dl2nUMd7E746UULGJ+58EwWyCxQ/3jqSLcBQQEwuuxwuZn821tm7DePuDPFPIvF/h/P/M95trkP55Zp65Q/PjQzLPj+M2O8Bc9PSh3UZC5tueruNlnVrg6SJ/V/3YH9rDEDTLOeW9l2L23+evWsRRLMkMQL0GnYehnXlymDPnCZU5fa+UY3zoa/e4W9/uNSnwfQck9CzOfbfgH7bBxQsCFjZNJvb7qNhzo2qy/gx3gjSoCfL1z81zG9DnvZATabF/R/5uhfHFQuZoGY8Yb2/Bz467LjlTY8vrkZZYFmwo/PLbwHEMqGifWQTvzlFTOx36tWt92d7mOsbcd8ca/zyAErbFA07bah9Yzd6DRqufKurl0jP7zBwTZADCjR3jZrH+LG6oQfn3FgVWexpm6MACYjPrjeJQNrxLjZ+jxnv2FvXrLwLPi/70z3fR6yGwVtzXAbWj/x55fcz8kw29o+j7HPPekbXvSOm59hx8Rqtr+3WZh/wm0WcE6y6452vNqxw7N8YiqgvpWFpSm/v+fe0blW39r1Grqx1mW7S+0Ym243gS4sSV7l3ik2Ruy7gZ5sQrTb4H/ujPjg508ssVmmkQmXBbCwI3A11QIz95hj4bulHWN1GjZ1cI/d/n1J3fGFzttdYuZaiBv16e1Wl+Zu7sJGvz24h9t4cf3qfZWLeMAOHliZQ9pvdKKFyQ3tZstRJZDfzGrV3m7GANjYls2Dzttc5EKe3fxg5ywgkI0PMiNzP9o+zbarsQ3dpf6En19w3lAKQMpmAnA8xZ6PR6uFA6lWYl74xW3GZc4LbmPN6s9GDfaY+OurbnNv+rBv3bvQtPtm/5kXgPNWq+xuWq7Yx0wa8LbbfADO2RBruvRGdi67z81nKv9VQOsXjYpCUEDAGmgFAWugcJFW04SffsPjAeyw2aluofmnTfBRlULoJSGYLPbxaGUWFt7ddr/Testut5C0MHMmi/ild77BeXNGWS8acOK8EHZBj+fIey0Xs2dul971ZrdYxbsz5ssHLaBOcFBAVk28IrPGDbLXP+28Lu03PsGBBV4wPD2+ADtLrnGA/bkNf3YeUbNwIWzDlPHmAF1owYKx50FPmznWg/bns8dZmBvnAKjnIc87rweA587oWg8SXtYZFkanDHzfLkK72yRBl7uEKWQIxUtKH7kXZzBJosLCFy9fjwOecB4wQGzs1484bx0LVMBlsl18Og8Ta128LhaQWlrAHPv1g05fgI+FOp5PvJfA36R+fd31PB9AGfziKQ6aKUBX024bW4C/wuoz3v1s6V1ucotxPKPT7Hm58krz5baznrGT3YYA/UVXYBBoaGE9V8Pfs/Bkz4pSgDLGQ7PuW7jzyvSHwhjoceBTzs5/Pn/CfzzDi7ahltX7OfPP1NEuYZL32KMPMAAEAml41FuuuJM7N42OaErhnDIh6oD4RAtlEyzYsakBrC/VZ2Fbh7+HF2/hWdVl977PefeAQ58oh/cD4ON5o63XDS9bk67rOJAGVEa8f4OtucBtqAAJjIlx3z7u7scGDl5z2okGFICkxYo72zG4r732yZKxyXjosuMVbiNj4BOHWo0XZjNuv9EJznaj7Thmo8YXzol3sWN2tAUSgHWhd3cH02atg127PKSwIcTGC/0gy7IfD9yn58HPORidbt89oHWGhWnevWX2vNvZeIT1zKGda7cFo+77PWxtMMxtzPCJIDy2rVffz0VGjPr4FueZxhPZxm6sMA8Me+sS97OyCjDPez595A/ufQKw8V6y6dXEJmYb9tZlbiPI2dJudDDO2NBh3JCojbaS1blu4xbm90f2t21amFCr50HPuDEw/O0r3MYShc0TNnEoQ147124ULcxcvuxe97mQ+WH2HeC9pyxpPen1l2hjIfTmf8dSLdPLjkPew6nWYz7e2peNKs6pMnfhpR/0zFElxwLarn+U3eDYywGzz0LugH+HK9y7n21ewF7d933Y3Ys5Ldu8wMYX7xcbBLxfoz+/29XDBu03Pdm9k2xQcR+V/yqg9YtGRSEoIGANtIKANVC4SKtpwk+54e2Ch8+7EA7JIptQuaqUpXe91Xo4erqFGt6BzOI8lFtfYD+JcWjJpxo8sLLow4uGZ4PFN+Gjc21Ipf/eI5DAQna2XagSbrwwDLKWXVzaRa9dIM+2nlc8MoThUQDQZstu6jwc3ssCLLS3oYgtLHj9/tiBts4fDkKBCkIFCQPEI0lpsUIf09F6B6cN/dJBLGfN6tk2sRjmGQDINBt+SsG75jN5kkW1ufUa4ekDSChAdYeNTzJT/vzIDH39fBeG2cCGE3bf9xG3cB5hQW/aMOtJsp46Qh07bXm2gyMPPnh9uu12m9OG8L5kqDBhvSz6J1ov8kjrmaMArOiF9288cGuhmvBJYJGFtvcIAiAsegEZr1tZ9mexzrMIx5wx6ifnfcL7Rn08b02X2ch6j08q8YgRlgrcsrlAWLb/FuXinVZ3dpxj+zLIerqyZSYGSIAqPLNAkk+QxQYD9sZrBcwRlkzo7Ui87LTp3wLAETrMRgEh1j7cHW9V9/0eceMCUMEeAHbPg591QMvGzcIQ2kYOYhmPALP39hGi2dxmvGaDhc0DIKMdcG7t/ufzx5VkvcaWQCwg5r3leOW77HCZG/+MTf/pHMJ0Act6dqOk/z07loTS0ge81GyuAIW+OICz44RNA7zieFvRlXE41IKiHyOMs05bnuPgvf89vUtgnvHQ69AXnVeecc/7ii2477L7POBAEY8sgE7h5933f9Re95od27e65wBhXXtf7d7F4W9f7vpCO/ikCx5swmEXJsr6b+Fd9JstbA4M6Xu+2/xgPC2zx50ubHnwCyfa8WNDd+3PCMduveZ+LpwcTy4FD3+Hzc6wNp9oBj1xmOsbY5x+saEy1B4T8OOB/pN8a+rgT5w31D3LFoAV4OWehE4zFhh3tWrXKwFgvMhsVGEzbDBl0PtuPNdfor191y51myYDHtnPeauBRezSzHpDf390fzdOeXf4GfPCSKvd+Gzzgn3Xu+/3qNu8Yo5xUQVlzAuMWTadKOjvs62z2dZh89OtB3gF04+xlJH4rqx3PLafa/0Sm8ULs78C1kC7CFgDhYu0mib8dBveheNaAOGM4V8vn14SchjSKzw1PQ543C3YBr+EZ2+hZyNZgEAW4ACSTx7CYq+t9ZDyc8554iFlUZyZmAYPI+dLWUQv9DDOXQgKeBitdw2vBV4wCm0B8Fg0//7w3u4sF4XFdAfrLSPUst89O7hFJ4vTpXa6wZ1H63/fzmauXaA3s0lPgGBT237exJ6X9dlzARBCglmwjnj/+v8kKQJoWUASXtrvvp3MfOstcufyLFAStgvk+fOGAHInC7cTfnx+oWfZns0FjAgvBsD+tIt17+Xj/1tbMMeDCPgkE6rgyWqz9qEuDBaoo7jQbEIYbV+m2JBbIDzzPGzj9jYTqQWcvyePMAOfOvy/Z08zbMfiuP2Gx7mzioNfOrXkfGPdRi1MV+s54pzor3dt66DSbwJgU7xhPpSXW7aynqd2GxztvMHD370y61BrZkOjO1mIY4GPRpkJZzgDCTzOnzPDjbkkrHJjPHKEf0+wnkk2EDw001YyVXN+ljbwczyWS9tQZUDn/9g7C/i6qmyN7yRt2iZp6pJ6m3qx4u7uUqC4O4MNMAwMg84DBgYZnGGwwbW4u7vTlrp76p42b/3Xyb69ublJk9OU5tyz9vvxGJIje39rn5317W+ttTXvUNT2QIm9UcN7x70sObMyH1AFIcmEZENylouaTzgv/YDAjRlygZIN5iBziGtRufwc0iJQMt+DefxswpYo62ycoCKDmW9BX+9T9R6C68dAKDchtWwOoQyyKQI5ni7hn9jbbwQQLg/hXb5gmoS2r8pP9irxwkk/aGVwj12hhKYzd8jvJXzYvw+7Q0SZf9NlHmILlD3yVlH2uBaySA5pvhSZIuQVol7VhkQQLn6hKxSMf3/8hAQ+5P4WH3KnpgEMfeAQVeID9fkGVyAbXsMeHqybK+SdEorcQEKHUUy9cqw2ExKNsjvhHVFUywsokVfaTRRWcs91XOVF0rAP/ShdWKJ5s3xjqZXDm8m9qKPzx30lGxxXJs6NZrMNrNg4GSFjYM3iZ2w4NZKNiaH37xesMbou/FvWhQ7l68JCzV9Ovy7sLfnFf9UQZXCFbFa1LqhNZDOC9RAF3ucLk97AxhnrT2qefpi1PVPvMf8lUy0brXEZYQ1pLyOsIYGL6W224Efb8JA1nND8jhuIGnBcQlEIMyoUGBxriNlwcSor5a/KQ7UgihBU1IDkhvMKcUaV0xBFyU1NPTOTszjJhZwgYX442QEB7SD9v1idxN8fPy6hchLmyvVUKx56//6rnH9RHBgvIbEQQlpjKdpUPEiUK1FxUNBQYnCC5438SEmOzwtVAiTnt5KvifqZrpoyOWmELeMkB3ln3UR9KVSCS2hy8nmKKC6F3bbWPEEfLotSi/NMbhzhvP7okF5HPqSK82TCLlOKFEEaIIEUg5n21UOJsZIf2WG7szXEFacfsoPD7UkfJB9lnef50OPq7I5qA3lEGRvz0kUadk2DOHWSAj4rSxer007jmuLD7tN/ozh6FRGMIfyEz2Lfkl9frnaqQeBw7CGGqYo9ObWddhdiIMWn2GyhUFWFJu/qDW5CEsa9emn52IMryGHttOtfNGx2muCGvVoPPEwI2Nm6YeIVPAhFuy1P1I0UiloRls61M79/0s2EjJVXeGWTpu3mx2oI+thXLtHNGggwJBZ8IXh+AwbiQjEkFN9VVbSzNISWbwCip30qb6i8653xln4T49+4qnyTJEvI6Tla1GnaV5KfKH1i04VwdAoioUgHLUvCdcXO252j8xUS6htkmk0gfV9SrjRkupWQOOaED8fVuS/kHzKbnBfa+6iHNSyW8GWIGd/d0jnjFVdCzD3ZTWdk+qrzRvKOR0vBJX8tRJr876USCeALgJG/3euIB4W45ulzKa4ECVww7msdE+HJvgXhuIfrBkfyN0qBtpayeTFRNnX896YIySYRudzgnyOEmwJQY2V+L5o2NPHMIvmOWsuGAOG5ybZhPhQfepeuR2xGsZGU32mgrBN/kT5N0m+YxlFJ2L3SuiAbbFOk/5XXha00J99vwFW1LqBu8/2lfh98+6jq5OQSdWAtPQLmv9jMqA8IGGENaQUjrCGBi+lttuBH2/CQM9SIUgmPw+kPdaxJOQSEn+E0LxLnNV0uLE4Xu/6QQsL6UhuqHMWCcBypqjpL8gunfnpvcPyIKBiE4mqlXfLnyhVTHMGuUiAFsjJewoQJfaX5UMygSvCViVcRQkiIKO/34c8UuUGNxemkUA1VWgmbVSySj7eQPuiRPVKgB7JBzl1qo98QVsgqBMufV1m6iDDVpGNqeJbkr6LykOe3eHpAthoWtBZFL1BuJ2iI5XT9OZWXUVoIEfSFd/g5yl4nVCoZ16hnzlpV+bS8Y1ooacODNdwZ8vj7Y8cmKs0SrttSSCvvT3bgq5rRmkMs+XqEn0KcvZNNaGyRKK9zRJ3yectsOvQ76YWgWvSbQrLKw3QJxaX4E88KwiWTq9tWfjO5fMwbQoqTq9JCEKlo26zXLmpHCkClKnlsoPQ45HYlJL8/enQiBB0S101yRTnrEkWaMFB+1nn3y7SQF8XC5owIKstCOFHgIJ2EHC9fMFOVwHSVb5lHYMqRN5AtCgIR5s2c8uGnPLP/KS9rX6g+7UkRhIyQ8WYSwo66y/xJbuTxrpA5hGJIiC0khQJP9N9HD/Q7+cWgOJWEjPsNHeYHm0QocRUjKDgv+UZVQsdJuHvy8VPkhOY0KZT+3ZBUSZe5L3m5ojoTju/7PeD0N5Rwlvz8khQnGyEkbaqOvSZHqjTtuoVuXoAPRa58NWAiDCDTqKCeSLOh1ee4JzUdgDxe0gSWSOE23QhJrkot31Wx2LyxEGfG5XEEh95HPaR2Y1wUN6vQKKwkc5JIEzZINJ9flHLdlOGZgglzl/Dx5O+P3N0OYjdC7zWVgNBdKcLEPGBTw+cRr1oXvtHokWrXBcEZ/GqyLhD6zJE3mlJQnoPOBgcF6yDh2Gr20CCv3VplBMx/sVlRHxAwwhrSCkZYQwIX09tswY+24TkfsvuBNythQTlJVhMTI+O8wNSjStIMu0CKpHTb9watOItjl9oIbSR8F1LjcwlzxLnCSUcR8u/GOSWsFrKm+ZoSXolD31+cs9lS9XbSB1SNDc7QxOklVC8otiOFSsrPHqRoCsd6cBQKihmNPDINmxS1ZKyEQM4rL/pEvyCsc0TtoNhOVQ3i1P+019wSIZdjXhRnVpSYSmMUIlEsSsrs4W9VUpGTryW8tv+pr7pFUgxlrCgzntAk8gfFHlM+uSuRPwjJgZBREZbjVHxDiUWpJYRx1LNnyPhXatEmSI0/boXCOISKUoAFEqwOrBwVQ3gk1w5/WM4HTTk+Jx0GQajo9UJWpbJueUi25hCLsogSiXPsiS+ElT4T0sw7GZ8WGxLyx7WQfsKHqzvLFFLa/7RXtYoyJM6rtGxstBZSgzpI9WeKb0Fg+DkEjLFD+AkBJbQS8pEcFkluZLGcQQypw9FnnhGWTng0YdKcD+wVuw47nidq44HB+cQSoln13CjQuUWfIUMrJESZYkWVCJU8YMDpb4ptJmq+tuYc6rEqWwrJOV+rWA99aFBCvfbvo0BUrhDwSaJK0zeI3nRyV8vnMNdBHnkfz/XhsRRw6rjLRarO//7osYkCV9iHPFXCuX9/5MhEYSUw7H+qzHEh5XqskmwQ0fj+dANiyq9KBP0GRP9TZFNG5h5h1Z4k13RFbClVbTuJgo5qHOSYy4ZO+XE3/G6c5KP7Y4yUsEq6AQQUtbwq5ZaKyH0kN5k5P1w2RCCcjEnTCSRsnnBvipNRpZz1gM0WNmComk0j9BjVkpxxCCMRCeT69pKKzJz3PFJC5yHlNOYzOfu8i2gBKoBr6C553kK4UVd9jjsbDCishO2zUVHlPGJdEEwXSY54TdYFNrII+2ed9OkDTaRKsuYsiwqNQk2/rKVHwPwXmxn1AQEjrCGtYIQ1JHAxvc0W/GgbnlDSDhIWCjkifK6CMiIOGkczoDjMFrXQV/WtasQQP44r4dgZCEayCkWuKUVTcJAhPL6QEuFzkAqcVu9kQ2Yg0SirKIoQFogVhX0IrQxUF5zbbCVhhCpS5XaOkESviELQUBg4m9WHR+KMqion+ak4cr4YDM4pBJlzO1HifL9x6snB9ETF5z2SSzju9csrqq/loJC3VizPovgLCmLys6iw649K4azVnkKacGAhBr7f+nMpDMM4yUX01W7JEc3vOFCL3fjQWBxlyB85mpPeJwz0Q1UjCYXmTNRkgqWVkaV6LM4+DjrONgSNAkg/37FTtcTR25vqs603OcJNFGLq54JWKZYQ0tYSgjnqGSo1B2dz0jcU5GWSa6jFmURRhAyCQdMuW+jRP8MePKTaj4cQZFQ1yMWIp05OhN+inqN8sumhKnR5kS2iBcixBQtIBRsWbFzMEqJJOLbvV5e9rtGjTyAO8yQPFey1SrSQQGw+7MFB2j8aChpqWUA0yHUNznaFQFGt1iuTqj7LnCUHEmwIOSe3NV3+JrhAzAiLBy89BoVzgzbhMYMAACAASURBVEXBy5XnDpec69SNI+Yt6i/hqCi5bDCwSZP8var6L3b1xaF8znFui856ZNWIJ05IkP7c5h1VNUTpI3/Ub0hBziBMqHVsQKTmtbIhMf4tqmkH0QIakiqhz2x2aTVgwS1LNkP4VpYLCUzNm15lcEKaz9Xjd8iH9t/+qoJFu2g0gP9GyY3tIZtKhATzXfkcU+YxR0D5MHkiCnoOvk83ZIZKDjnEFlLKdR2lai4EFDuySUE+ew/BgDOMV4VQO63QTaQHOfEcQcSmHtWFIe8QVk+WOZOZfGaU4JnyD996oGj/SY702dqNfFLIbfkZvRTaIvKCjTbGVVfrgkYgSPoCYb+MgY0X1j7mFKkOhONXVfQq2n+56qb35r/UDY72lDVDwAhrSPyMsIYELqa32YIfQcOLs4y6gBPVZe+rtfonZJX8R4rXEGJGw/ntsvvlqoBCBiGV1TWuR12k8AyEiTMBcYhx7lsM2Mc1EPVg0ge3lu/4Bw4v+W/kwZGrRc4ZqpQ/HgTnXI+EECeYvLSWA/YX5/K2VWdsCllCNYEsjX35Igk1/ibRPZ/XSb9RflAhUFe6ClmBZOGM+mMtIMh67IeE1RJCjGqHUgO5ghT5HLDmQhi6iDNL/ipnq6ZrPAvCWCh5ePPE6Z8jRAcSSUguR0v43Eit/CrqUlDYJqgkTGssObq9j3hI1RIUX0g2DjG5scWDgjNqIQc43KiMhDByjAqkDCcYhx/nGhWR0FYIEfmSKC6QG4g6JArVqeu+12txJsazXFQ75gRVjMmLTNcoLoNqw7E4XrXhORS+aSvO+8zv5dgeqbrM0UIodJwlyUYDyjdKV4EUyZkvZ20S8glZIBcZ5Y/Q7+SQWf9uiu8QBg7ZJdyyYV4rxZScZcIz6bcSAiFP2blNBIvD9b+p6MyGRmeZuy0k35gza8EMO7Tf+hQlMORnUvTJz3Vf0ZjiUMkh5BCl3hBBGSeEjN/zvfDcGd8+oQSVBrnuJiG2FNsCXwgvKivfAZWefWg31xI+zbmZhFAvEHtyfibznONJIEeEvDcURXPemM8ThYiYi1SshkCyYcK3kqpOc/YnZ7ByfirKHu/guyYMnkJEAQYFStrYUOAM1uDopOC4HRqEfb0z3nZLZo/VMF82mqbLuqDPFuVQK1drwaWgFciGE8WQ+M5nSvGwZZLnSyEsNg+miirtq9ZWmk+y2USBK+b3eAkZ98fJJKrpCpFl3rAZQX8pGMU3zfmsfJOEBXMtmLFmeNUSe5HvTcGmGd88pgSSuUDxogGiHHPsDSHIhM3O+uk5yYsVdV42xiZwriyh1hKxQBQB4d8cqcM303qjQbL+nKkbcWNevljnKvnf5Ppq9WrBz0d8MA/Y+CiTOcnmkE+x0HVBKkMXipJeYV2QdYD1Key6gHLMZgdKNHONonZsinGmNXms2IvzoznaJ3l9TPuBx/CH5r/E0Oj1cMhGWEMaxQhrSOBiepst+NEzPEWDCEEknDO14RBDCmlKRiS0Dadw8ke3q0O0uoZDjJIHYcP55R1lK5drKN8MyelCLUtt5NdxvmgDnEsh0ziEkB8KvngFiaqbFFgid9KHE0M86R9OPgTE/5zno6AVSe4ehAiiqqqskIjiw+4W0vSlFjpKJkk4uuQEUvAFB4+8PBRLSLPvA7/j2BJIQPK7UseDStV+69NVveRZK3iWhDxO/+rhBEGismqL/hCnmyvk00GqUNOo7EroJ2R5sZA/1GQKNLWVYz0a5LdRJxxnHhUVxTRZaUMtxAYUtYHMgT9OP84rOY6+QWIgATm5Ber0U7F2jjjgPg84dVzkg0K8OALFh0VyDeGObCigbimhFmyZR4yBqs6EuXKWLU45Y0IBKhBVjlxh+u+VuXRzi/NPCfteLuftzvwuiACABKOgVWpiX44sgdAx9yiUo0RZ7EAxHWY7ii8ELDkflufo0UAyl+g7Z5omNxR4nsUmgGz1aL43cwDVFTsQNdBccmlRx/lmmJeMmWJXFO+CQEJCfREySH8HUW3ZSNBjUuRMYkJtW298uBaDQsFDMQwq2S7TrrBhwUYIih/REMkE2PcVVa2jFAVrIv0Ef8LhFwgZ4oxeCgZBovmmIIIFotZTcAtbJquLPIuK1M377aF9myFFhtjE6CG56Xli59R8V0hj0+5bubZyFivvh6hR5Zh3MBcq5G0ngyrzWY9pkpBovrHk6s58Z3w/Sq5lg8IXK+PbaLPxYP0GeS/RBxBzIhGS79cqzrIJINXf9PdsxDEPmItsVpALzAYI4ybCgygFiCbfCps+bJ6tKpKVJRskF8mG235u8bRh0qd8tQ/Ftkokb1pz8ZPSJfj2uh90m4Rqf6iRJMnf29pYF8CIKsF5sknI9zTtiwcUM9ZUyCyNKuHk2KYrgpfum4vTz8x/iZO16+9YjbCGtI0R1pDAxfQ2W/Az2/DqgKtzGBQzqmnjHtQZJWxCkqo7a5Nn6vWietBWLBOFL7nYUU1fmnJdVoNcVRz1HEl5np7jKqoSagvHpKQrDMP13EeBo+ryK2vSJUgT5AVHcXXjr+jLg0Xj4D5xjiv9TnCFfKgzXA1OqI7ZOY2UMFdFQhlrjvQTNbAmhXKqGjchl6hI/sxOf13w84ZBiGt5X7E1jjZhnat/Z5Zey/yrrT2YexAomKqfW2VgkZKPjZ0I4yS0mnBNr/ZVwF2elcV8lv8Dd/8MKhATqk7xKI5LWUUkpYhPuz7y3HM1wmAk5w4nnQ/LGZ/ZDRtVsDH9RdlPN1Z+lyXXlzEvq7F58B0xd+S68vDl4Ll5wt9E+a3JdyybRuClSrEQ5gaibPeUjR76VrF41SqE/PfOfNUiaWv4/eq3I2tP6vEyvJE5xe/5PlZqleakYmblXdLNMhmHkjQ/78ptCNmsMJfKx6vrHLYtx41HQZI5z7mgyyaa2wx+zGdsme6bRqnnevL0S35+IW2ubV2vC+AU4FHR5lmsp7JZVdu1uyZrW6ZcY/5Lplgy2uMwwhrSfkZYQwIX09tswY+p4SM4bHIRC4u30wIlvqJmBIdhXa5jBAhL54gbCMuoZ8+q1eaCP8Nz5JOn6tEuyU3zGUWZhbhy/mm6sOc6HspaeRzfDEdBLZRwaELp49TITaZ6NLmznP+6OiJOuHqB5GhPlLz05LOH44RZlMZq/kuUrJW5fTXCGtK2RlhDAhfT22zBj6nhIzZszmzsNfi/mkfKOZXJalfEhmLdrUMEUB85hoQCQFM+vlPPrVwdKUl+fSvJGeyw858lX/jKxJmZwe+zhLhsqnnK5ImS81wblb0Oh7hGj0KZRSVuLoWNKKpVZU7qGr2l/t5M+DkFvrQ6shRwq66Rl91z8P0afq8V1yV03Fr9RsD8l/ptn7j0zghrSEsbYQ0JXExvswU/poaPwrA5LkRIA9UyyeMjdHDcq3+rpIRFYSjWx7pFgLDZ5n32cA2btnGtZW5QtIYc29puZGi47OH3aUEx8mepyJol4ZnkD5NbPWfom5o77I9NqdtRrL2nkW8JPnmiDhd231bPuqXQUdyaPwaLQmQcp7Vw0k8VbElFZIqJUQSs9cDDtGgdZwbHjdhHdV6Y/xJVy2VWv42whrSnEdaQwMX0NlvwY2r4KAxbCCvFZahYCmEgpLG2hCQKw7Q+1h4Bcv7IN+TfS0vGShXVoaGL0lAdO18KLlEUjLxhjkdivi2ZwVm4EyvlzNa+t3/8HQ2atJAqszvoWBZJsSEq5PqKyn98b9bdGzmKiWOEaOTLkkrgz+jVH7IpJkfgcEZu6eISt3CCrDFS/MhaNBAw/yUadsr0XhphDWlhI6whgYvpbbbgx9TwNmxDwBAwBAwBQyDCCJj/EmHjZVDXjbCGNKYR1pDAxfQ2W/BjangbtiFgCBgChoAhEGEEzH+JsPEyqOtGWEMa0whrSOBiepst+DE1vA3bEDAEDAFDwBCIMALmv0TYeBnUdSOsIY1phDUkcDG9zRb8mBrehm0IGAKGgCFgCEQYAfNfImy8DOq6EdaQxjTCGhK4mN5mC35MDW/DNgQMAUPAEDAEIoyA+S8RNl4Gdd0Ia0hjGmENCVxMb7MFP6aGt2EbAoaAIWAIGAIRRsD8lwgbL4O6boQ1pDGNsIYELqa32YIfU8NHfNjZuXlyxmQ/t2jKb3JcxeKIjybDuy9HhzRq1lEGWeaWzplYLwfbIK+lnsWZJX0tK1sp8+pnmVdLXZM2vRxHxNBWrlgm53j+UC/7b50yBOKIgPkvcbR6/RuzEdaQNjHCGhK4mN5mC350DZ8t50fiZHNOaYP8VjqQ5fOmusXTh+lZg2UrV9RqcDmNmrqCLps5nusbzvuSmSPln1HyoywhiX1doxZd5X9m6SVlK0vFif/RLV8wvVbvWtOLO+1ysWs5YD836YOb3ayfXljTx9n9axGBRnLGZfcD/6XnpI548hQ5G3TZWnxbuEfnd9zItd7wEFdYvL1bsWSe9PMkt3z+dNd2s+Nc8z67yHdW7BYKiR319BlKvK0ZAobAukfA/Jd1bwPrgXNGWEPOAiOsIYGL6W224EfT8NkNGoszfYwr7LGdWzZ/qls09TeXk5vvWvTbU8nl1M//Iz/7tVaDg/S27L+Pa7neAS63sL1bUjLWzR/zmZs3+iO3cPLPQlKzXWG3LcWp31Gu29stnvG7mye/nzPsTVHOJtTqXWt6cdE2Z+jYJ398u5s/9vM1fVy078/KcQ2btnErFs9VUljfWm5hkeu022VCAKe6ie9cr5sc9bFlZee4ficNccsXznSjnz9PiOtcnfMt19vPddr5Yjfzh2fc5A9vrY9dtz4ZArFEwPyXWJq93g3aCGtIkxhhDQlcTG+zBT+ahm8qxLHbvtcLkfxRSQCkNSu7gWu35UmuzcZHuhnf/M9N/eJ+EYNqqQaJctp9/5tcfscN3bQv/utm/visKGLLK4DUuHVP12vw/W78m1e5eSM/1BDKP7pBrhsWtHFLZo1xZRK6GefWpG1v126Lk2WT4t5yJbx+ocG8zG3eUcj0EiGt0+pX55J6k92wsRtw2utuwYRv3dhXL9N5lZXT0LUZONi13+Z0N+HNa9zsYW/U2/5bxwyBuCFg/kvcLF4/x2uENaRdjLCGBC6mt9mCH03DN+u5o+u6zz/Eib5anOg3E4PwP5/143NuEmpQCDLZ9/hn5HllbuK7/xTn/ZtKADXruYPrvPvlbuj9B7gVyxZW+n12Tq5buVJIbk3IshBkzRtcCelNJtfy82x+XruwZt8Z1LKs7IaSh7hk9QaW92ufq7g2eBa/r5l6yfVK4lczft6Jgre6PvI8WjosCOPucfCtrlTU1QmygcC/a92kD1lih9ViLddkCw5lZaWrv7bWnaj7G7LAV+ZU6oZLhTcxJolWIEw5r2h9V3zIHa7k15d17nNvTqMC12HHC1yz4u3c6OfOdYum/SYmq8Xcqvth2RMNAUOgHAHzX2wq1AcEjLCGtIIR1pDAxfQ2W/AjanghGU27biHFYX5xK5bOTwyCMOG2m5/gpn52r5v5/VO1HhzFZ/qf8rI+d8Jb16QtkkM4bn6ngW7kU6eWPz9LQ1JbDtjfFXbf2uU0aSbZrtmq/k778kG3dPY416Lvnq7NpkcJAWgq/Z3nxr78V8mF7SJhzcdqYRvCmMe+8lcNaYUQt97oMM3PJW9w/GuXCxGb47IbNtGfE/bM/16+YIb04ZTEGCG+jVsXu9YDD3d57QdIsZxmUiin1E3+4BY3d9QHkou4u6jPR8jPmwvxGOqmS9+adttKnjlInpfnpn/1oJv+7WNKNPVZolzyPoo7cQ99m/ThLW7eqE9cQedNXNF2ZwfvWLbITXzvRiU47QR73r107iQ38e1/SNj0iFU2EHJEAZ8W/faSvuzmGuS10PcQej1NQrgXTv5p1VhElSSfuPVGh7rcZh2UVK1cvshN//oRCcF+qzxUdX/XZpMjNXx7xZL5Eso6S3OJxwy5IK3dUd+b995Fx1q6qMSNevYs/e9W8o7Gzbu4BRO/ceNe+3tKWLH0Oa+59oMQbO4tW7HUzR/3pW4IgOPs315N+z7s12nXS1zD/DZKyqd8fIeEkH+q1zZp20cjBMC0rCzYlMjJLdB/z/n9HZ27Rdv/SbBcT99Hv8il1iaYddnjcp0fbMosnPh9Yh5ij+Z991B8G+a3FoU0180d+YHge5/OofIHKPbBmLbVuQSppchSo+adJLLgfjfjuyf1Ur6H7gf8S207+cPbZG5uL5jt5rJEjZ0lIcLTv3lUx0AObIcdztV5Ula6zE16/19u/vivyseVr5EPzXrtJKT3T/W28FStFwu7wRBYxwiY/7KODWCvVwSMsIacCEZYQwIX09tswc8cw1M5t3jQXQGxEgK1ZNboWg8uUGivFYL3sZvwxpXqxFdoQhZ6HHSrEpWpn94dOORCQiFvTSRUeMond8jvhmnxmqJtzxQy85qQ5/uEjOQpOei404VC0MYIKXlPrpdCNkJqC7puLgrWjnLvnUrKKHCzePrvrtX6+yv5m/jeTa7klxe10BOEoO3mx7tWkmcLERkvffQkBqJLP+aP/cLN/O4JLUYFKQKHUc+ercSI8Fl+BiFfLASIAlPLpHIthGLOiPeE3N4s15W55r121jDQeaM/0dxFxtZ13//TXOHRz5+rynVe0QBVuSHOc4a/o2SH8UDGKAg1Q/rAxoFvuVIpt0ie2ahld3nm01pxtnGr7hLOe6ISwZHPnO5KhXTSIDeddv2rQyknLBuMO+92qRbXGv3MWZpnmd9hA9kEOEbJ0uyhr7kF4792pZJ3uYrAVTQd97be4BAl7fNFOV8gpDNX+gypbrXBgUrMIYZzBQff2ADouOP5LqdxMwk5vk/e8a0S5OJD71KVdcJb11aZQ0w4LdWBux98m87Jie9cpwW6aGx65EnYOfMDsp3brEhwOEmJ9OSPbnPzJC+5sWxodNr1UiWmE96WOTnifb0X8t7tgBs1bH3Kx3cmNmbIlW2/9WmyEdLZTfn0HtkoGe/ab3WKbJbsIeP6m8yXD/V+QtqDMRXq3CQEOBjT3UpcJ8hGg8+LZlOl1xEP6GZCqWC+RJ6JjVpJgabGMr9Gv3CezqUsmUdN2vSWcPp/KjHmGfycht0pEsY4hj04qPI3Veuv1G4wBAwBEDD/xeZBfUDACGtIKxhhDQlcTG+zBT8zDE+YIrmrrUQtnCQET5WsEOHARdv9SRVHFK4pn9xVCRxUqx6D7hS16RYlhuqQC+npcdBtUqDpUzdFCNpKCROGHLXZeLCoYqOFTL2u16Gk9jjkdg1bnTviXVWxqMiK8w+BgVhCEGf9PER/3mGH86Ry6yAlspA/39ptebJru+nRWiG45JeX9MeQNsKUA/X2L1rhlX71PfYJVTtREyEa5FP2O3mI/O8SJbw+R7fVBgcLSR6u5KWg88ai4F2hlZYhOhBSSFCfY59UlW+UqGT0j3DRPsc9peGkkKEZos5yLcS88+5/01Bt1F0a5A0CjzoH0Z899A0l0PQHYozaN/mDW2XsQcXjbkJ8IKSopZBkGgpxYfetVOnzaiEkC+I07vW/K2FdXWs5YF8JcT1fyRxK7SzZCEAhRgml4BahsITE0rBhB9kAaNp1ywrPZw70PvZxxQDFEJyqblmC94uqsk9694aEuthx54vk/W9oMS82IbA1myXYetbPLyYqCUM422xylOZjzxA10zdIZ7f9rtd5yoYCJLbdlieKer23El42ELIb5KqCzwYHed6Mi76zqUF0QjJm/LyPjIm5Ofr5cxJj8iH2RABM//ph2Wh5V23ZVjYK2OTgXTO/fzqwMUWbTnzBLZZ5POm9f7plcyfrz9l06bzH3+W/J7qxL/2l3hadWt3csd8bAvUNAfNf6ptF4tkfI6wh7W6ENSRwMb3NFvwMMDyVTKVqL+GhhF3OH/dVaKe452H3aljtpPdvUlKV2giF7SwVX39/7Fghhwv014Ssdj9QlEkJhUQJQx3Fec9pVKihoL5yLUROC0VN+UmVOXXoRTXl6BBUxsWSHzjmpYuVCNG67nudayb3jHtV1LFRgTpG+CYqbYt+e7jhDw9WAgTpgyAS3pp8zA1KYtG2ZwkJ/liI5+WKySoSO1kJ1ILycNLsho20/5LM6rrudbWGv06U33vyBvFpv9WpGq46XorvCKNSpa73kQ+q6saztJKytOZ9d1c1VNU/UVJpXNtTVEmUOjYUKJLlG/2E/EBwUcZpXaQPzUSlnvHd4xoGTMEiFPQcUWKXLxIVVlRgiF6vox7RjYkRT6BOBupsVW0V0TpRNhu+VExQtAmx7SZYF/bYRpVof9YoyiTkFmKvOZ3lGyAQWNRmJe/PnFFtPitzo6+QenDjGX4uNCxoqyoxtmsroeJtNjlaQ4unCJlPrnTcvPeurvOeV7jZv76i9vCtYdN2sqnwdyWLzI0mbXpKLu/tSu4nClmkuBPv4BpU0tFC/Okv4diE7qLWahi3H5MUMeu6j4xJKl+zueHzeSG32KdE3g+ZDuZmlm4w8JxpXz6gxcn8d8AGBn2d/NG/K8z7rntd42Z8/4SEJt+/ToqUVTsx7JeGQEQRMP8loobLsG4bYQ1pUCOsIYGL6W224Efc8EI2UIHabX6ckjUfchlmVNlyLE4fUSSzRUEi7JVja1IbaigkAqLiGySy3VYnSzXVw5VYTZcKxTNFPU0NJ4aUQU4hwxAAyAIqJaSAENrRL5wrKmFQ5Im+QPAaScjssAcPTVSXDcIr/6Lhlb/9Z1+9tmHT9qLw3qIhub/eu5dwyVI5imTfIMQUFVAICOSI1kJURMikVz+T83+VdBR2EBX43/LMdu43niVhr63WP0hUuuM0P5QQUB+222qDg4Q8/1mU1cf1GCHCScmZRP2FgI967qyEPVAQW214sOTNPuSmSa5sckEmFESupwKtJ6yoq4R3U7wJ5XSKHN9DrmtyK+i0sZL6pSXj3MinfT5x1ZYnv7No+3NdC8nvHPnUaVpASPGTasuQtSZyxu6vd+2qdoNIdhKcgmtP1RBw33R8onyWiBLKnKuuQRCxV4DRfSmXZqka3UnU1qWiPkKWU6MCdFPgqIdlE+aLCuok4cvtRZUHL45UgjxCIiGPEHzU4c67/U3Ds1G0db5J8xsbnAfLecWrxiSKqcxh1H2vivM7NnAg3eSkQtxpPpoBZRxi6nPFUa+ZD5DY6V//r/zaBpoHXbTdWbLxcll5WHItK3dXi7D90hCILwLmv8TX9vVp5EZYQ1rDCGtI4GJ6my340TU8ilmznjtpESKc5vmEhIYIA/YINGrRVRz0e9wKUd1+f+TItPmrEAPIjCdW/l6K07QeeJj2h1zCxUJwJn3wLyEFFB0KHHTCXCGVE9+WXEYppkRTAkphnrxWbsSTJweKn7S89v1VZeReCKtvEDmuXzpnkhCYi/TH5A4SaoyCSjGgXCGbWRIOSsgyRClZsYOwkF87VXIcZ/30fCXjNxEiVHywqGNC2iCKDQvlWVJciBDrmd8LCRdC7luXPa90kEYKMfn8SvIiIWiEP4+R/kEmab2P/p8U8GnlpgjBqXA0imw4oAK3Hnio9on++kbYKuGskHMapLVEcj69jSFokLZZP72gv1tdg3h12fMqvZ8CV+SL0gqkgBb5sqWLZgvxPU1/Rm5vz8GBcjhmyHlC1gPCz5zrstdVonxvr0W5kitUp3s/pLcZ5+VKGHPqkTC+KBMbHuMlpJkjilIbob4DznhT5xP5tWwaQBg77vhnUamnyeYICnOZ4svcQmFF+WdeEYKLjQnzZuOBZ/U8QsYk17M54jceGJOq6lIJeLxU3daiVuUY9JdjbpZIji85qYRR04Kc7bM0/HiMbGAsmPid/lzng4STT3pf5sPI8nxbUcW7SKg6FYjHvnxxIrx7dbay3xsChsDqETD/ZfUY2RVrHwEjrCExNsIaEriY3mYLfjQNjzJJVV4KzxB2qqGtkFWOiRGCRV5lbRtkkIqoC6f+Io74+ZVuJwQVYjN31EdpK8NS8baJEE0KIlGlldxV8mBVxZTf9TvpBc1TnSShoT7v0RPTRRIqO0HyDH2/IeEdtj9Hc1onvP1/ib40k2JIEFaKKlGBmEaOYLHk1VKVFSwgLMvmTikP30xSswQbPbJHcIKY+KI4yQPN77ChKqzzx3wm+a3Pad/pK4WBKhy7w7NOeNatlHfxLHIcaaiVPaTIEOHOE9+9PkH0Bpz+huaKoi7Pk2f7BtFHYWwq1ZVHCmGvUFVYLkIpRNFGvc4R/LnGF9OikE8LUaapouzVv+psrsRe+kZ47pRPCL0NNgdQBou2PVvyWYcoaaZBIvudNEQIllSLlhBonzOLCkuuMHmzQUj2hGpemaV5oWwejBeyuWjqr4lrmb8Qe6oAE2pL/9lwSNfIHS6TY5IgjYsp6CUEGLV60js3JEKrFV/ZTMD+kFbI6LJ5kyuEK1PYivzlRRK6jc1WSIEqnT+yScFGBkW6ksfEt8W8mjviAw1195sVhBh33ftanQ9jhvw5CG2W+d33xOcV0+SKxii8FClbOntCedXt6vCq7Rdr1xsC8UbA/Jd427++jN4Ia0hLGGENCVxMb7MFP3qGh+QQlkn46rQv/yskh+M+AmKG4pfbvKMUIwoK5yiBzZJzQasgA8mj5xgVckzJCeR819QGmaMKK8qpJ2gQD0IeKV7kc085uqW7hOhC9nyhnYZShbWfkMUSIbGT3785cfYox8qQP0kYJUWLfO5guy1O0II5kz+6PaGEouxyZA0Fmsa8dGGi6JOqokIs5gmRTlQNTmNWjmfpf7Ic2SOkZ8yQ8xM5uMmXBmdx/lurGKMgVtX0+B8pJrRAKv2OffkSLTRFg8z0PvJhUUJflQq0olaX5/lC/iDKhJb6o128vVAhl4liPObFC9SKrWQjgjxfjzFhxhRsIhx7EsWD5NmojF3FVhwjNOyBQyrkxFbVZ6ooQ7Q4CqZEQl8Va5kfHMWDkjv+9StWKYNC9gFaSQAAIABJREFUWPuf8pKqk2wYYFtILMWpODqJDYjf7t272nlFzm3/U15xy+dNlfDosxOKLnakuJdGBgjBpKAWZJ6fN5M85EVSaXmZ3OMblZibtO2rZJ+NAPJSIble2eQ68GWOkx9M+HC6BmHVMYlyPkEqFvsxtRZc28j3lDom5h+h2jNEWfdEnue2XG8/KUZ1jpsmRZjIoWWThY0F5oPOLVFdsTvKLaScI51QXCdJUa3V5RlHbzWyHhsC6w4B81/WHfb25lUIGGENORuMsIYELqa32YIfLcNTzZT8QQgquXlUNfWNSrZdpLgLRV8gkJARquySg8n5olWdl+nvVzVIwmFRpkY9c2aFUFqIKWQVp573eiJGAR6UvvFvXKVHutAgWOSUQgjIcaRyLsooytwMcfKnffVQ8Ep5Fmpsx50v1JBQjpXxuZ0U+4FIjHvlUlV0afQB1RU1cvSzf9LjcWi+SnF2g4Zu2EPk0S7Wn5MHC7H3R8vkFW0gIc93SwXZt7S/6Rph0aiQ9G34w4clVLUceVbrTY7Qojk0qhIXSxhyya+vqpLqG6SeI1/IYeRcV5/HS7go5BzFWY/o0f7lCfk+U8+dhWhDDgkp7rbfDUpqk6viQpwglYRBE/asR7tIiDVFsH6+fYcabUhQNArCiVqIcu1tVbTtGbrpMPLp00V1DkK1eX7vYx/TasoQ8tLFJfKuTYV87S5jH6h2GvbQqlDtdFgSlovCSlj0iCdP0hxfmlaFljDoBaKIT3jrH4lzhAmjLhL7slnCnPGN3OdWchwPGxqo6QvkSB5yTZPD37tIYabC4h3U1pyPSu4vGzWopCuEDJOvmi1np/Y55nE9r5bwXFTjpp030yJZ2DN1TEQb5BWtpxs0PkwY+/QafH+goEOgpegXrbH0vfeRDyl+FG2iMBPfyzKpUE1FZIp3UYQrNWc67SS0HxoChkCNEDD/pUYw2UVrGQEjrCEBNsIaEriY3mYLfrQMr4VdRLVRUoZC5htVeUVBIiSRiqiEu5KH2FmOZ4EQkWuYTjVNHj0KF0eFQEgIBeVokNIlc7TaKiG+bqUohEJAqbbqG6REz6mc9L0WvCE8kjxWJYpSiMgfaVO0vShqUnWWgjYcDUJDgVISJeGdY6U6MITNN3+cybyxn8mzfxICM01DOalOizI4/o0r9OgafY70G9LLsS+Ey3K2J+e+NpNQWvJYUTppYNdpl0ukEu1dFXJFUzGgCjLnoEJyZks+I0SZ8RO26ivCcm5ph+3P06rMujlQ3sjL7CV5kihtkMIs2TSYLsexQISLB90hJHuc9odcTEgiz532xQO6mYBCyHmeKIjYQCsPi9JKqCqKHuocebFK6oWMdd1bcknl/FqOdQnCX0sVW690p85sKjmz4cF5qIkiSkLMAzJ8nJsj6vdiCW0GZwpuEf5N/8gDJcS2Sbs+unnQTgpnsUkwRdTvHCnkxPvTvbOBvKvvceT9LtbzZLMFR843RXVk3kz/6uGE6qrqrRBZwoYpTpTcKCpG3ixh2SW/vRJU2k2JGOA8W8YHSWWuMw8gq0QhoMZyZJFWk8a2ouLO+uk5JeNs0swdzZiO18gEcoE5c7bkpyGu55EP6BydKXnFFG0iSqCzYMI5veRwJ4c48430Pf4pIaQLdc6TL0x4N0SVKslUs+YoJwgvxNWaIWAIrDkC5r+sOYb2hDVHwAhrSAyNsIYELqa32YIfJcNnydmc62s116oaKhYhoxzRgvMOCWgqZ3ei1iUTwqruR/VD9cyXQjw5uQWq0pK7h3JE0Rx/tmTy/YXdtxGVag8pKtRCf4xyNUeOxCE004f4QkDJ76SokK92CxlA/SWHkPDKpUlVcCF+nHVJtV6q2c768XklDxSFImQ5Va2iEA7El5BocnhXSIjuAlEiOdfU96Fxq2JVJFEvUb6qapAKChqhlkJyVixboESL80G9qkf1W4r0UJGWvErfUHU5XqhA7uXoGn6vxXqEGEKgWq23v24AoAASKjtb1N6FUrTH95HnQG5brX+AHoUD/mUUgJLQY0hfcgEp+tdGVF/6iyI5R4gahbe8kpk6vqCwUok+x1dN5hpyW3kO/aIY1oxvHlMlEHURUt1Qwl0hXITulsp7ILf8jiJNHH1U3Zm/kGEwR9WcPfQ1JZ3kLTOuSk14OEcbLZTNluRGMSU2aSCdFBdLVl8T14GvhHO3FNxypWo0Z9xiY0Ljg3Nsg5B5rmklBa4o8kX+bTCmmZXGxIYNYdj0hTlFODFzgc0a5lS674Djb1DRybedP+bzxJFIrQcOdk0l3J5+a45tUsXlKK0+1ldDoL4hYP5LfbNIPPtjhDWk3Y2whgQuprfZgp/hhhdHnoIwNclhrYCE3INCS1tJAadkNTcdZFwvocB6vZy9WhcNggBJ9SStmYR8dtn7ag2rnSWqZjLJ8+/jeu4jrzDd72vTr+BZOTJ0CWVd3fiTHwzmcq8Sx9SqzYprrqp0eu5rOZFKC6ngyft5TlX2S2AkpHZNKkTrc+SfVNul/Xn53NBw5xpUpSa8GBIX3h6Sh+3xrAYvxTCB78pyfCsjW7MxCaGGU6uaHcxtSHBVmwGr5h/fgNi2PPzZ96nK+VCbCWnXGgKGQAUEzH+xCVEfEDDCGtIKRlhDAhfT22zBj6nhIzhsihMVSKjsRAmVJY/RmiFgCBgChkB8ETD/Jb62r08jN8Ia0hpGWEMCF9PbbMGPqeEjNmxyJqm+SyVgit34qrwRG4Z11xAwBAwBQ6COEDD/pY6AtMesEQJGWEPCZ4Q1JHAxvc0W/JgaPgLDJge3abctNWeXwjtadViOhfHnkEZgCNZFQ8AQMAQMgbWEgPkvawlYe2ytEDDCWiu4Vl1shDUkcDG9zRb8mBo+CsOWwjyNW3bXYk0UUVoya4wpq1Gwm/XREDAEDIE/AAHzX/4AkO0Vq0XACOtqIUp/gRHWkMDF9DZb8GNqeBu2IWAIGAKGgCEQYQTMf4mw8TKo60ZYQxrTCGtI4GJ6my34MTW8DdsQMAQMAUPAEIgwAua/RNh4GdR1I6whjWmENSRwMb3NFvyYGt6GbQgYAoaAIWAIRBgB818ibLwM6roR1pDGNMIaEriY3mYLfkwNb8M2BAwBQ8AQMAQijID5LxE2XgZ13QhrSGMaYQ0JXExvswU/poa3YRsChoAhYAgYAhFGwPyXCBsvg7puhDWkMY2whgQuprfZgh9Tw9uwDQFDwBAwBAyBCCNg/kuEjZdBXTfCGtKYRlhDAhfT22zBzwDDy/EvWS7byf9zZWVl8v9Whh+UPKtSk0fKQ8t/LL9PvYR3lreG+a1doZyZOmf423puaoO85i6/40Zu6ezxbsnMUeH7tZo7cxoXuvwOG7jlC2e6xdOG1fo9jVp0cXnt+rl5Yz/Xfv+hTTDPaz/A5eTmuwUTvhXzlQav5+ft+rucxk3dgvHfrPr5H9q54GUN8lu5gg4busUzR4gtJ6yDHqR/ZYMmzVye9Gv5vKlu8Yzf602//siOZMu8yS9aT49/4uNcMnOkWzRt6B/ZhQrvymnUVL/5Bk2a68+Xzh7nFk75Zc3WpXU2GntxfUbA/Jf6bJ349M0Ia0hbG2ENCVxMb7MFP7qGz8pp6Ao6beyatOktxLCF+KrZcl7pArdw4g9u0dRf3crli2s1uAZ5LV2Lfnu67IZNEveVrVwhz/vOLZz8kxKopl23FBLVV99FK1ux3M0d8b5bOicgMdzb46BblTzMG/Opa95nN7m0oZv8wc2udPGcWvWnNhc367Wz67TzRW5JyRg36pkza3OrXtv9gH+5gs4bu3GvXe7mjf6k1vevyQ3ZDRq5Xkc9IvBmuZFPnZrAiZ/3HPxfwbSxG/nkyWsVv9X1v82mR7t2m58gtn7XTXj7/1Z3+R/2+xb993Ydtj9X59vo5/70h723Pr0IYsj8bz3wMNeoeWc35aPb3Yzvn1xnXWTTqlnvXVybjY/QdWnGt4+5qZ/9h9VinfXJXpyZCJj/kpl2jdqojLCGtJgR1pDAxfQ2W/AjanghN+23Pt0167mDWzZ3ihCJ99zKZQtdy/UPcA2btnPTvvivqpy1aSgjTbts7tpteaJr1LKbkt7Zv73mFkz6wS0tGauEtUnbPq6w29au3RYnugVCZGcPld+L+oey6Vth961dlz2vdKWiVC6ZMcJN/vh26ePk2nSl1tcWdBro2mx2nJDrb930r/9X6/uLtjlDlLr13aT3bnJLZo2u9f1rcgMbD513/5tsMCxxkz+8NbHRwM877fpX52TTYJIQ/tpuQITpU177/q50UYlbJoplcmPjodX6B7mSn4e42cPfCvPotXJP025bCjE60s0XZXzGd0+slXdE4qHybfLNNe+1ixvz0oWCxxehu924dU9VQ9f0O2ATiPk0WQg064Q1Q6CuETD/pa4RteeFQcAIaxjU5B4jrCGBi+lttuBH0/CNWnR1vY96SInF+Nf/LqGaEm4rTiaKa49D/u1mD3vLTRQlLBFeWothdjvgRgkx3MBN/fRuV/Lry/KMFRXubtyqh+t1xH/d2Jf+4uZP+Jo45Aq/RxlsPXCwEtx5oz4Ux1fI7lpWVyB3OY0KlPSFIXaEVaJkrlg0W4azBiHVtcB51aVZGvZLW7FkfhJWVf081EtWexMbHT0O/reb9O4NuhmR3LApGK1YOl9V9frSsnJyA7svW+RWli6pL936w/vB/O9+wE0SJbCpG/bgIFkXpoTqAyHW3fa/yc368VlZQ94M9Qx/U9/jn9E1YPwbV7pFhARbMwTqGAHzX+oYUHtcKASMsIaCzQhrSNhie5st+NE0PflqvY/6n6hdb0q47S2JQTRp08v1OvIhVVzHv3l1CHKR5fqd9IKSvonv/tMtnPR9JYBQ2zpK+O3Q/+xfiSTgOGfnQG6aKPFLEIlkUitOrBKgBo1dlvxbr5H3Qa6zshsocfQNAspz+Bn3lK0o1evLygISnZWdo8+hQZuVrKYQTn0m7yPUOVvCppcuUGLLddoHeYbeT39rGEbN87Ia5Moz81QBXSHqdvK9+nvBQp8rv4dMZQu5og/8vHTxXLlPxivjIgOZtnLFMrVXloRbV/z5cvn5sgp2YExgl8OYCAUXIqmETXDWMeU0CK6X/6ZvahfenZWj1yX3lWcRutllr6slpLSTG/Xc2a50wcxV90m/E/jKs2iMO0uw1J9Ln1eWLlUbkYcLjitkfMnEH2IZ2KBxYEPFuUxzrhlb1XZvIvfl6jtWiN29bYN5ltSv5fwufcipXivv9oNYWSpzTa4FO/pVtrLis5OBrjB35BdgqX2QOaxzqLqWLh/cX5+mr8GcCjBauXypK1MCnqXfRerGU2D/8vkk9m/QpIWo9Je5hoVF7td79kjBovx7Y66Vf2/BfOLZMrfYkOIZkgfedvPjRUk/0I18+nSJiphYAXO6zreifdQ51lDnHfM/FQ9ynvuf9KJsVo1yo58/R+e7zpkkTPx8rx5E+60hUDUC5r/Y7KgPCNRbwpotf6RXrvyjd+BrbhJTWGuOlV3pnC340Z0Fuc06qLO5fP608kFkubabHSvhusdrWOy0rx6s0omvatS5he1d3xOe05zVCUJ40yk1HXY41xE2WCFnUBzexhJG3HK9/fR3OLa5TdurAjz5I8lpnR4UxNG8286bSa7sHuIgN9NiPuTOTv/qIVF1ntOQ43Zbnix5ub3cCiEhUz+5W51hcmubSFGkstJlGh47f5yEPIrTn1e0vmu/1ckawgxJGvvSxW7Z/PJwVrmPPrTou6eE+26gJA6iXybkaupn9+kzUIJ5NnmAhECPffmS6jmI9J8+ttrgYCV3OP2oo+A0/csHg1xfaS3F6W/ee1fBpKuETH/tZsrYWvTdwzXttpWSw6mf3ePmjvxQwrpPU1UMO07/+hFX8suLjgJQbTc9xhV02VTHOP2bR92sn55P2JgxNO+7uxaZgjgwDwi5nvLJnYLzcM0d5PfkEoL/2FcucS377e0Ki7dzjVsVyzVD3bhX/xbkxApGhd23lfcd7ZpI+CZh5YR/87vxr1+h/W298WDXqLCDhn2PeOJE7UfRdmdrYZ1cUWVR4WcPfVNyXI/XPkOmxr5yabDZIc9nXhBO3Fhs6on38oWzdI4snPyzqnl5RQNc+y1Pkf71UFI4+aPblPw2F8zy2vbVuTBJNlC88tu06xaKUa5gtWLxbCHZ54g6LZsAaRrXttnkKHm2zBFRsCe+d6OEzbd1LfrsLraUZ0vo+oS3/6H2X9Wy9BpwK+i6ebDxAxGXzQ42S0oXzZHw7VUbRamvJQKiy15XlRO5IJccUsmYlgi+48QmPCv4KLJljH1cyw0O0jnFHOdnyxdM1w2GOSPfl0iFj1bZX74Z7IttaJDZBo0K9RtYICHxfAOJJs8p6LyJa9l/H537kESeuXzBDL0E7CnQ1Lh1sX53Tbtspu9eIjnBEPJJEqKu6QDSKGzWXHJlC4u31++YjQfsuVJsw4bFxHeuT7y2sPs2rtt+N0g++McyF/6qc6LjTn+WPm+p9y2TNWvmD0/JuD5OazP7oSFQEwTMf6kJSnbN2kagXhLWa6+9tuzggw9277zzjjvvvPPqJXE1wrq2p2ZmPd8W/MywJ84/jnnHnS6UAjQjhBDdGyoHDfW0yx5XCJn6oFyhTVX2ciTk+HatZkuebLnHrSSuaLuz8L6VjC2bM0lI3YGaXzh72Btu0vv/UoLScr0DRMU5TgjOG0rCcoUI9TjwZnXOUXUgK42EgPEOHHoKN+HgLpryk2skZKbdFidIXu3rQmj+rc4yKltexw0lf+8KDT2GZJUumqXdaljQVvsEoZv+1cNCoH5wTcWR7rD9Ofq/x732N1WV2m9zppDWvdzM759S0ldVw9Fv2m0LvX75gmluhhBJiGoTqeQLiV+5bLEb9eyZmgMKMWkixam67n2tmz/+KyVKFKZCWWy/1aluluSCQtIb5Ld0xYfcoUofRBxiEiieLaV41S0S7tpUSMMtWtiKBtkt2vYsJbWMCQLXesNBSnynfnG/kN6HdSOg1YaHKEmbP+YzLURF3/g32OcLyR8vxaXmiAqPvRq16Cx2grjv7eb8/o7g+6qSlUVCfiHEzfvsIu88W4tvQT58P5r33k3ee6rmjtKfhRO/V6wh6xOFAELIyWHkXlRDsIUUsjnQ4+DbdezjX79SSQ1qYeMW3Vz3g6Q4l4Rlk4MJMVwkGwCQSoo+kT87+eM7Eso4RLLTLpdowaXxYssEAUwxIGNgfnbd9zrd3Fkg9kCLXTT5RyH9G7rWGx2mRYr4ZnwjPBpMmwiRmyZ2mj/uK5lrDfX7atZrR5nPNydtIlSeMS2EILbsL3NKNirYSGEuttn0KMGno+YpQ/K9IgyJ67D9ebLpMMlN+/K/Et4/UjYCilzvox/R+TXxrX9Ild2fE7hDLNmsmPHt4wHhk02Bom3PcC0H7K8YJ+fy8j23l+u5n+JHS+dM1A0EinnxTRFFQQVvNje4ts0mR+q6wdyECC+eMVLnLPOTb49Nj5JfXnFzhr2uKnDrjQ/X58/47skK3w457uTCszHERgx9bCXffpF8e3Mk1Jj8+kVSzRuya80QCIuA+S9hkbP76hKBeklYr7vuurIdd9zR5efnu80228wtXbq0LsdcJ88ywlonMMbmIbbgR9vUOK6oUqiakBmOtCB/ddk8KXJURYhkdSPuuOMFQir3V2d46uf3VboUBZY8R9QUr3aR91YklVqbilI4/s2rlMzS8oVIovaV/PKyEk8c8067/EXVqTFDztMwQaqa9jrqYSV5I58+zZWK8oZzO+BUKdIi/4ac4mij7kEuuu77f0pwIAxerWPsxYfeJU7wW+I0360qIa1oWyGi/fd102QcJb++og44hAFnepE48JBGWqddRYEUgjH21cuSlKzKKEHKCIVGtR3z4oV6XAcNgkn+YL5UGR770iVCtj7Tn2vY9tGPCkmaqhjwvuzcPFE0t1ZVa2kJ92e5/qe8FCiab1yl9vOt34kvqLKI0o1ySoOstN7wYCVRs356QZU/KuV23u0yJbBTv5BqrGL31hsdquNfNn+6bizMHfWBKncQe4jJhDev1Y0E37BLiwH7KpFlsyK5Neu1kxaFgnjwDt+ayfFFnff4u2IJvnN+f1fJb17bfqpegwvkukA2UsYKXoum/VaOS1ux192qTI947NhEgSdCYvud/KISUkjRjO8eV1zYiKGgEGR6EuHv5SHfzH0K+5T8+pISI1S+qhobAH2OfUJDYGf9NEQ2J55Ugtus505qfwjkFMgwFhFiCtmHyGoetxB43snmAdcy7t//d7RuAFTV2ABBxVww4RsNhW2zyRGujaj5EGOiH/zcRYkFe9TR0c+elXgmSmuf454Ugj9UVH++mRJ9FX1i04HNkpmijmJ/5lSH7f6k3+0IqSa9uPxIG45p6rL31br5QL65rgnSWC8gw6wTVO/2RJ95QV/UzpDMpEa0QIcdzxey+YbMpwcS4eJsSLFpweaP31Thtm77Xe8Ke2ynURisE+TWt9/mdCWq/LM2K4ZXaRT7RcYhYP5Lxpk0kgOql4RVwoHLtt12W1VWP/1Udv5DOIRr2xpGWNc2wpn1fFvwo21PCEFTUZogYig0OJoQh7Ct1xEPaljiRCm8A0FIbZAHVK3hjwxOEIQCCSPsvv+Nej3Kpz/HFEUS51/DEEVdhSw1K95Rwi+FLInCSsP5brfFSUpox716qZItSGyf455QQkc/fJgtIZCEGU77/D+qIvm8PghE133+ocoVqi3htQ1EMep3wjOq6E1854bEsTuEO6KUcQ33E+YIGWJcv923T7WONLl9hDVquPWXD1TIK+y8++US8ru7hpuW/PKSjo2Q2eJBdyoJpfDMklnlBIcjgfRvR5kqkn2Pf1rHOGbInxO5pSh8/U4kNPtnIRsXKamAdPU94Vk9z3biO9cFCrqQ+h4H3qLhtqia80RRhfi12+oU3SyAHEx46xodLzboftBtQh4G6jE5/qxOiBjEhgrRv92/f7BpUN6wX+uBhzuqKI8ZcoEQ0S/1N5BRJcUSGgwpG/3C+YncTkg4BE8JreRVQoxQ2D3RZL6AOSG8w/93VGJjhY0HCokxvgkyvuA83SwJrd7ZdZa5w3EtM394VnHTMPG+e+nzOWZn9tDXE89PN/cht2xqLJ42XOdfYIssDWFnE4JwY1U9paGG9pJ+cO2k9/6ZCItHmYSwsnHxq8yV6jaEwCfI4S2TDYptdENhvoSGT3z3es3BDpqE8DP/JZSa75Y55ZtGOsiYUakJ3+Y55Ib3Pek52SiZqIWxPGHOlbzVjjtfrMdNDX3g4GAOCT46J+U5KPdsbviG+k6UwYxv5LiZ8k2pgKQL+RT1n5xTv+nkbd1X5iL9Zt7575F5A4kt7LGtHCV1RuKcZRT07hIdADH+9Z49VQ1mo4WNJzabUou4pbOX/cwQqAkC5r/UBCW7Zm0jUC8Ja/CXsn43I6z12z71rXe24Nc3i4TpT5aQow3EKZYQV8lvQzVB8apty5E8uD7HPCrJag1E7Tk7bUgx5AUHNTl/Fce4uZy7OOn9m8rVqMrLZENRJQlxhVj//ugx2jWICAooyg+VjgkFpaEUQSI0BFRDf6UQkZAt3k2Y5jjJj4Tg+oZyA5kkD9HnxLXdVHJ5tz5F82KnyLE6VTnJ5Mp22u1SVcGGP3x41ZAJAei23z/1rFbUKkhaciP0lyOGIFocBUQjL5T+olZPk/zWdFVsUa4gJiVCuKjq7JuScHkmRbUmvHmN/pjwS5Q0zonlqBCIQbstTxJi0F2JHPmIqIyEd3bY6QIl4SOeOCmRgwj23SQsNlc2JCASXuULMLhMw5iHPXRohXFRgbfDDufps0Y/f25iTnAt4Z0oiZBxinxVaELKVbWVHNQxQrjJ4/WN80IhRmxwJOc9tpLQZojUTAkvRSlWu0soKjhC7MYIKfaqPvMBsszzx73290r2SDUkiilKIKQQosZmBUWoCHNFtUTd9yp2282OUcKPkjjjG1FDy6tkQ7TZrCGnc8yLf67R58XmTzfZzCH0FWINGfcNZZSNloIOGynuyUdDgTl50vSX8FwaWHeWuYqyOuXjOxMbJiipKN3cz6YCuLFhE3xvHbQ4mhaLKm/MAaIfguNmhOhLY+NG7SxjhHwSOuwbP4OAzhstm0qvXx7k2EqD2KOkQtxRWH2+e17ReppWgMJMmD3PnSvVwgm5rmlRsxqBaxfFHgHzX2I/BeoFAEZYQ5rBCGtI4GJ6my34mWN4Kny2F0cblW3ca5clHMuajrCREJ+eg+4WNW+eKF9Hp6lMmyPO5/nqKKNm+tbnuKe0oJGGCScRk+T3UtSleNBdGp5IyCwOMjmK5D1yfMYq1ckpgSvosoUW3iHfjUaOI4Qc5xxy69VBftfjoFuVqKP+LJoahJ0mjuaRfNpkdSkVC9SvjjtfqIrShLeurRoqIWD9RN2EdJInS56wb5Cq4kF3aK4laqhXIVGD6S8KV2qYrb+3SAho640GaTjqzB/kGJDyRjgvBJ2QVPIDaV33usYVCilePH2Y5h0Sir18wSx59nvS/+8SBAYlkII/hF2OkzBnH/KJQt1pl4v1Xsinb2xAkJtJwR5Pjv3vwLXbvtfrXOB3vqAVai9kBdLFBgLPTG4ojL2OfFArHhNq7Qv3oP6yGQHRZIPBK+06PiHoFMdiw8XjBWGGTDdu2V0VeH82qB7jIspyjrw/IIKrQqnTGZG+okJzzi5nttIYAwSQyrqELHvChRKLyk/17SDPN6iOS/41hHq6kNhV+dtVTxk2DgilRpEl93aehFonV04mhL/n4fdruC+5z/64IDDtcfBtkj/bS4tX+RBzjQSQsPopn9yVUPFRUimExHtm/vi8zJe7lGCjVnO8FecgJ9saVbSvRB6QU034vj9uhjB3yPMKUWcnyAZEMnnWzZ+tTgpU4ETeupP85AH6DlTgyR/elih6RRGzou3xFY+dAAAgAElEQVTO0ZB5CCoKMOr6GAqiSRSINUOgrhAw/6WukLTnrAkCRlhDomeENSRwMb3NFvwoGp5jUCqrmEEY4ZWqNo17RYjKsvIqpDUcIqoLuZgLJv6gxCu1QV467/pXJZiEmvo24Iy3JE9zejlhTK60uuoJkLmeh92jZIH8SxzZ0oUl5cpP0ljEAe8nVYohxZAtTwxRQHsdcb+qNhSKSTi+cn3/U17RKsTJ4Zu9pKhMw8J2mutaSf1LGlgrqcwKaUSFrY7YEkq8noxTw1WFaCUTNMhBt/2uExLeTFTaI7ToE0SNfEyqoVI0J32+o4TzSnGpfKmQO/qFC1YdIST3QsLzO6yvYcJeVaQ4E8WDpn/7qKpdKyVMePnCGZXU4yC3U87SFIWaQkxeESOEF2WTqsMUZ/JNQ0SlMBIbBD6v1/8OVZYzdyElFPTx4d7+5/Rj8scSBs4xPUkNQql2kYJIhCpTrZhG/wmrbdKmt6iKh1W0oxyDUioVe9mQ8MQUUkm+6zIpWIXdKc5F03xXOX5p4aSfZEPgX4mqt2mnuuDZH1tIHwiP9rZjDOC8eOYIDQn2eZX9T5WiU6JIEo7uQ2NRsyHaKN98G2wKVdc4s5ZNB3KjIXkzf3ym0jE45Dj3OfZJN082cCZI/rIPcYeUEkLMM1D9fUVf5nSDgtYyz29UlV1xkGJWbDagvrLhonnJWj17PS3mRZizhmOXN8gkERF8V2NeII9cKkVLI3wXnOf8/rZW5k5WZAmDp4hUauQG3w3FuqZR7EvmlCfchP+iihOeXyLRBoUynraSN04uud98qeGSZJcZAtUiYP6LTZD6gIAR1pBWMMIaEriY3mYLfrQMj1pDqCChrlSdTW44iu2owCvFhyYISdKcQSF0etZkNQVp/DMIeUSJQt1KVdq4huMxCEHVyqLlR13w834nDVHlEYWV6rvpGupWT3GIqbaquapVtAZ5reR5zythGfXMmYkQQo4E6XfykCBP9kPyZAOCxPWQEcaMI+9DDqlC26RNTw0p9mGPlV4p2FDhFGWaCsUUD6qyKel5SRVGiEHy+MkVBRfeg5oKYdDc1OOeVmIx/o0r0hYEIiS11xEPaGjlsIcPS+SOQmQgsg1lg4CcRNQwWrf9JSS540AljqnEMrnfWoRp10uDXGEUavJlpf9Ukm0z8AgNZ/UqMHmU7eRYIPIoCR9GvU1uQR7uHRoei7LoSQmkirzlKZ/eowWMUkOuE4RVCgARJk11Xqr1tlz/AJ2jMindb/fulVAcCWHtL/NooVSuJazVn3EKqexz7OMa4o7a7NVin+c86+cXNbc1Xbi1H0dusyKxxTNCDD/XasK+OBOkuefg/2go9dTP70/MHQgr54uS++zPIaZQVgcpSAZxHfnUqdVW4CZ3m7DnthJuPF9C11F1PQEkNJm8ar6TBGGVytBsgvicamxBpWXm+NAHDknk5iphJZJAvj+vumKfTrKJxLNQif3mhieskEa+ARrXoBA3E0WWytXg7PNwKYqEWkqoMUp/8rmvnrDyfflviYgJNsewg6YClKcgoKyzIcFxREPJh5YwfzZQCA9nvg9/5MhqbRWt1dh6u64RMP9lXVvA3g8CRlhDzgMjrCGBi+lttuBHy/BBHpsUmnlHCs1IBd1AaZWjSSRXjjwzjjQZJ5Ve9ZxSIWRUxEXtIH9sdeoGuYwQJc7IHCU5fSuWrsp7CyoBy1mXoshMlaJHyblonfeQHNZeuySO6yiTonSECFMlFGUMNcfnsCZIGM8WoZgQRVQ/nF4alYB7CEFCFSX01jfOD6Wy6ayfXwgqAXMcBkqShCX2PFyqAEuhI5Qkwoz5eZDDerIrkYqwk8lhlaNxwIPrIR16lIqEeUJCyH+liJTm7anYm6ZUQXkOa167Phqm6UMpUaY6SpgthJrcXJ8XSmVdHPqZPzytJCBdg3z0POxe7c+v9+6tFWzpOxsDmpMoajLFkXzjPNQOUmQLEgppUfIoGHJOKcTOF8niiB2OnIEoe4UQssjPtZLs4yeoqhhMnSwhMYQlH+aGPXiIqJBypq8K+AEGhO7SF/IdZ8lYyrhJfgdBR7GFjKUrzgVh7X3UI0pkyW+kgBYKfmtRc3ObdxG7S77sg5IvW/4uJUxSfZqKvIR2+wbxAiOKbKFUKjGV95NT212OQ+LnEFkNta2iCCK5xV32ulqIKeTttsSzKVZGWHGQ1/qoFgfjGT0H36/ny1KRmMq3zFmKPqFo059RUs1XN4uqmCs8lyJIhLlTtVftKo0jnNigGPnUKUFIt6jH/DdVpEdJoSPe3VzOhuXYIcK0l4tSP+Kx4xMYdd1b8l1lbrBhAUEkpLjrPv/nlsvRN1qJWaoJL5r6i/arsWzWFMumDZWZ2aCgYBNFlVBtUUX5vsj99fhDYrvufY2qyr74lMcT4t1us+NUlZ/25UMazt9NqnXzXbM5ApH1cyBHSGlXCSHnDNvhjxyhY0INh1Q377Or2Ope3fiwZgjUBQLmv9QFivaMNUXACGtIBI2whgQuprfZgh8tw+dLhVcUD0gOKusSUTpxrptJ0SMK4cyQIiclojrRssRR7CK5bZAnlCgcy+oaBI7wQpzlZXMn61mYKE041ig5hLpCVlPzFX3RHiWCoigRHty4TbGSREiGhu+K6tRui+OFHB6kyhEhplkNGgqBXE/JI4WJaC3laBUK20z55I4KBBvnnCNigjM6P1cyMO2rBzU/DmKE8qlnd0ooMeSc3MduEhbbSIjcAsmTXTJrlJK6hqLIcp8STlEdldBLkZ05w9/Rs1UJ9fRkNBUrckA7SgEZ1N+ZolypYigOe46Mm5xeX7SH+ygExfmoKK6+CFPq8yAPxbJBgFpFODKbAFRShbRwPyTcH7XCvdgXlZWjUKjUSrgt4+eoIYhEoAZmqSKK7bWSsC/yo2M9QYj8MTLGT/Tnc+UMT/6tocJSHGrBhK/1bEyUeUK+yekskKOKyMVlbJzluWLJHOnjE0oWea+qkHKeaaUm76PIEUQYe0FY6SvEpo30gfNZg6NTynRuNiveXovzaFiyzGvfUKp7CYHkeJ4FUqF4+YKZGl4LZhBZiCN50xDj5HNUk/vj+xGcf7qqGJkehyT4U/QL5Z95y4YI4a/eziihnKdLZWhC7tkwwi5smMwVZTR1rqBiknNLoSLI7tI5QW5vVnZDycveTM/9RTWnBUSOY3J2EuXyNVWVId48EyWUeTVTCDmKMKpnvhRn6rL3VfptcpYsGFBAirNRW21wiB7rxPdBiDFztJvkpOYVbaBjypb3L507UTdBdDNExsr1hHizZjRp21vPQ14q5yejvpMbHJyVOlTzsLtL6DRrAdEXfEcot/ycqA42x4g4ICyfPOjiQ+9RpZ4zdv3mT9OuctbsDufoWkK+K5EHPM+aIbAmCJj/sibo2b11hYAR1pBIGmENCVxMb7MFP1qGJ7yXEDucX4q6QDIhOkuFFOLQJxcDgpBRvRdli3MtU8M9040cElbYc3s9SzOnSaHQn2zNhcUZhXgkF2Px9xMCicNbKKSD41hQ/iC180Z/JP9eFbZMHipqFwpSluTe4SzjnOME+xBECBLEEAc+uaIqoYbk36HA4nQTAuzDclGMUGAhHhzp4wk1qnMzqcLLvyFh3DdXyDHHlXhHGtIC6aTQDQWbcOJ9OGoqPmBfIMSdcFjIRJmofUuEiBH2Cf7JCh8kJ6dhviqZPu8zHd4oWxR+gsQTsgq57iDVbwn7HvfKJZVyJSGJEFpCMWmo4RD+oNhUoIoS4kwhH3BNfjdnfTJWSAO4gyHEHyLZou+eeoYqOaQQQIgHOED8qd4LcYR0lohdVpSHeWIzjoepqvIruKPANcxv45ZJ7inhpKViA1URBcfEmKXgFUfqoB6q3f3xP+Wkrrn0LV+UTfKBZ//2iuaiBlWjxe4tuyr2SrCFyKVrLcBLCorx/uTNFmzOuCFekHPUXQ1dlnlKbjPFq0oXz9bNDDY88jttot8T8xsiS+VbHyLt38sz89r1182QdI0xJ29sQNxRwzmTlsJRzN8VYhM2O3j/svlTlNxBHMmLxhZNZM6WsukjhJifgw1EOiC7P2uhKPKWUaH53ugLYchzR36kc4SQY1RSvk3O58WujBlCzrMYE8os4yMcnfdScCqvfT/tG5tSKPeNZeOklRQM4/dsdMyR44uycnL0OCXeVyHPV66BtFJlm++EKIHVFcqK1spsvV0XCJj/si5Qt3emImCENeScMMIaEriY3mYLflQNT25qjnReYiolBFdDYdM1Cfn052LWaqTkvgop4F4lkzU5c1rvaaDksLqzFiG4LpvnEsbJWZU1bUGffNjvqruq+jlX+HHwKhlHmqb90aNDq8Aw9R5xvhWb1YyzxqOS8GmPBWQS1Y1c1aEPiBotYaiV2+rHVNW7g7GW2zT5onLbKQapNmG88k+ATy1Pdkvcm4R9+dwK3lWD53G99LuS3f3Pw/TLj72qZ6R9p59ntZ231c+EtDZJ2CP120s/14P5CJwV53CFbzgxZuav2HNFqj3L55XYJN16kjhbNml+BM+vxbfD98hcclWHcNf0u7HrDAHzX2wO1AcEjLCGtIIR1pDAxfQ2W/Bjangbdr1EQAvUCGFdMnO05n5aMwQMAUPAEEiPgPkvNjPqAwJGWENawQhrSOBiepst+DE1vA27/iAgahr5jPxDmGsrqaQ79uVLNE/VmiFgCBgChoARVpsD9RcBI6whbWOENSRwMb3NCGtMDW/DrjcI5DQqFKJ6qOaWUnWYfMzZkk/pj1+pNx21jhgChoAhUI8QMP+lHhkjxl0xwhrS+EZYQwIX09tswY+p4W3Y9QYBjgDKLZTCUJJHS5Gk0sVyxmxVOcn1ptfWEUPAEDAE1i0C5r+sW/zt7QECRlhDzgQjrCGBi+lttuDH1PA2bEPAEDAEDAFDIMIImP8SYeNlUNeNsIY0phHWkMDF9DZb8GNqeBu2IWAIGAKGgCEQYQTMf4mw8TKo60ZYQxrTCGtI4GJ6my34MTW8DdsQMAQMAUPAEIgwAua/RNh4GdR1I6whjWmENSRwMb3NFvyYGt6GbQgYAoaAIWAIRBgB818ibLwM6roR1pDGNMIaEriY3mYLfkwNb8M2BAwBQ8AQMAQijID5LxE2XgZ13QhrSGMaYQ0JXExvswU/poa3YRsChoAhYAgYAhFGwPyXCBsvg7puhDWkMY2whgQuprfZgh9Tw9uwDQFDwBAwBAyBCCNg/kuEjZdBXTfCGtKYRlhDAhfT22zBj6nhbdiGgCFgCBgChkCEETD/JcLGy6CuG2ENaUwjrCGBi+lttuDH1PA2bEPAEDAEDAFDIMIImP8SYeNlUNeNsIY0phHWkMDF9DZb8GNqeBu2IWAIGAKGgCEQYQTMf4mw8TKo60ZYQxrTCGtI4GJ6my34MTW8DdsQMAQMAUPAEIgwAua/RNh4GdR1I6whjWmENSRwMb3NFvyYGt6GbQgYAoaAIWAIRBgB818ibLwM6roR1pDGNMIaEriY3mYLfkwNb8M2BAwBQ8AQMAQijID5LxE2XgZ13QhrSGMaYQ0JXExvswU/poa3YRsChoAhYAgYAhFGwPyXCBsvg7puhDWkMY2whgQuprfZgh9Tw9uwDQFDwBAwBAyBCCNg/kuEjZdBXTfCGtKYRlhDAhfT22zBj6nhbdiGgCFgCBgChkCEETD/JcLGy6CuG2ENaUwjrCGBi+lttuDH1PA2bEPAEDAEDAFDIMIImP8SYeNlUNeNsIY0phHWkMDF9DZb8GNqeBu2IWAIGAKGgCEQYQTMf4mw8TKo60ZYQxrTCGtI4GJ6my34MTW8DdsQMAQMAUPAEIgwAua/RNh4GdR1I6whjWmENSRwMb3NFvyYGt6GbQgYAoaAIWAIRBgB818ibLwM6roR1pDGNMIaEriY3mYLfkwNb8M2BAwBQ8AQMAQijID5LxE2XgZ13QhrSGMaYQ0JXExvswU/poa3YRsChoAhYAgYAhFGwPyXCBsvg7puhDWkMY2whgQuprfZgh9Tw9uwDQFDwBAwBAyBCCNg/kuEjZdBXTfCGtKYRlhDAhfT22zBj6nhbdiGgCFgCBgChkCEETD/JcLGy6CuG2ENaUwjrCGBi+lttuDH1PA2bEPAEDAEDAFDIMIImP8SYeNlUNeNsIY0phHWkMDF9DZb8GNqeBu2IWAIGAKGgCEQYQTMf4mw8TKo60ZYQxrTCGtI4GJ6my34MTW8DdsQMAQMAUPAEIgwAua/RNh4GdR1I6whjWmENSRwMb3NFvyYGt6GbQgYAoaAIWAIRBgB818ibLwM6roR1pDGNMIaEriY3mYLfkwNb8M2BAwBQ8AQMAQijID5LxE2XgZ13QhrSGMaYQ0JXExvswU/poa3YRsChoAhYAgYAhFGwPyXCBsvg7puhDWkMY2whgQuprfZgh9Tw9uwDQFDwBAwBAyBCCNg/kuEjZdBXTfCGtKYRlhDAhfT22zBj6nhbdiGgCFgCBgChkCEETD/JcLGy6CuG2ENaUwjrCGBi+lttuDH1PA2bEPAEDAEDAFDIMIImP8SYeNlUNeNsIY0phHWkMDF9DZb8GNqeBu2IWAIGAKGgCEQYQTMf4mw8TKo60ZYQxrTCGtI4GJ6my34MTW8DdsQMAQMAUPAEIgwAua/RNh4GdR1I6whjWmENSRwMb3NFvyYGt6GbQgYAoaAIWAIRBgB818ibLwM6roR1pDGNMIaEriY3mYLfkwNb8M2BAwBQ8AQMAQijID5LxE2XgZ13QhrSGMaYQ0JXExvswU/poa3YRsChoAhYAgYAhFGwPyXCBsvg7puhDWkMY2whgQuprfZgh9Tw9uwDQFDwBAwBAyBCCNg/kuEjZdBXTfCGtKYRlhDAhfT22zBj6nhbdiGgCFgCBgChkCEETD/JcLGy6CuG2ENaUwjrCGBi+lttuDH1PA2bEPAEDAEDAFDIMIImP8SYeNlUNeNsIY0phHWkMDF9DZb8GNqeBu2IWAIGAKGgCEQYQTMf4mw8TKo60ZYQxrTCGtI4GJ6my34MTW8DdsQMAQMAUPAEIgwAua/RNh4GdR1I6whjWmENSRwMb3NFvyYGt6GbQgYAoaAIWAIRBgB818ibLwM6roR1pDGNMIaEriY3mYLfkwNb8M2BAwBQ8AQMAQijID5LxE2XgZ13QhrSGMaYQ0JXExvswU/poa3YRsChoAhYAgYAhFGwPyXCBsvg7puhDWkMY2whgQuprfZgh9Tw9uwDQFDwBAwBAyBCCNg/kuEjZdBXTfCGtKYRlhDAhfT22zBj6nhbdiGgCFgCBgChkCEETD/JcLGy6CuG2ENaUwjrCGBi+lttuDH1PA2bEPAEDAEDAFDIMIImP8SYeNlUNeNsIY0phHWkMDF9DZb8GNqeBu2IWAIGAKGgCEQYQTMf4mw8TKo60ZYQxrTCGtI4GJ6my34MTW8DdsQMAQMAUPAEIgwAua/RNh4GdR1I6whjWmENSRwMb3NFvyYGt6GbQgYAoaAIWAIRBgB818ibLwM6roR1pDGNMIaEriY3mYLfkwNb8M2BAwBQ8AQMAQijID5LxE2XgZ13QhrSGMaYQ0JXExvswU/poa3YRsChoAhYAgYAhFGwPyXCBsvg7puhDWkMY2whgQuprfZgh9Tw9uwDQFDwBAwBAyBCCNg/kuEjZdBXTfCGtKYRlhDAhfT22zBj6nhbdiGgCFgCBgChkCEETD/JcLGy6CuG2ENaUwjrCGBi+lttuDH1PA2bEPAEDAEDAFDIMIImP8SYeNlUNeNsIY0phHWkMDF9DZb8GNqeBu2IWAIGAKGgCEQYQTMf4mw8TKo60ZYQxrTCGtI4GJ6my34MTW8DdsQMAQMAUPAEIgwAua/RNh4GdR1I6whjWmENSRwMb3NFvyYGt6GbQgYAoaAIWAIRBgB818ibLwM6roR1pDGNMIaEriY3mYLfkwNb8M2BAwBQ8AQMAQijID5LxE2XgZ13QhrSGMaYQ0JXExvswU/poa3YRsChoAhYAgYAhFGwPyXCBsvg7puhDWkMY2whgQuprfZgh9Tw9uwDQFDwBAwBAyBCCNg/kuEjZdBXTfCGtKYRlhDAhfT22zBj6nhbdiGgCFgCBgChkCEETD/JcLGy6CuG2ENaUwjrCGBi+lttuDH1PA2bEPAEDAEDAFDIMIImP8SYeNlUNeNsIY0phHWkMDF9DZb8GNqeBu2IWAIGAKGgCEQYQTMf4mw8TKo60ZYQxrTCGtI4GJ6my34MTW8DdsQMAQMAUPAEIgwAua/RNh4GdR1I6whjWmENSRwMb3NFvyYGt6GbQgYAoaAIWAIRBgB818ibLwM6roR1pDGNMIaEriY3mYLfkwNb8M2BAwBQ8AQMAQijID5LxE2XgZ13QhrSGMaYQ0JXExvswU/poa3YRsChoAhYAgYAhFGwPyXCBsvg7puhDWkMY2whgQuprfFZcFv2LCh69q1a8LKo0ePditXrqwTq7ds2dLxD23q1KluwYIFdfJcHtK2bVtXWFjoysrK3NixY92KFSvW6NmNGjVyPXr0cEOHDtXn8N/du3d3w4YNW6PnJt+clZXlOnXq5CZNmqQY5+XluQ4dOugl8+fPd9OnT9fxZFpr0KCBa9GihZsxY0ZiaLm5ua5p06Zu1qxZdTJc3tG6dWudZ2uz5eTkuHbt2rnJkyeHfk3v3r21r59//nmN7c17mSsTJ05Mew/4tmrVSvs0bdo0nU9RbeDL3KCB86JFi+rdUOpi/WHt7dixo2Pu0upy7a0OMOYJ82PZsmXV4sp61aZNG/1G13R9XVMDdu7cWdfHpUuX6qNYq8ePH+9KS0vX9NGJ+5s3b67PX7x4cZ09c109KC7+y7rC195bMwSMsNYMp0pXGWENCVxMb6uvC/62226rf6x9w+l45plnHM7PIYcc4nBsab/99pv75ptvVmu9bt26ueuuu84dcMAB6hjiiNUVYT3mmGPc1VdfrU7Zrrvu6j766KPV9qemF1xwwQXuL3/5i467Z8+erqSkpKa3pr0OAvX888+7r776yr3zzjvusssuc//973/1Z3XVdt99d/fCCy+4I444wr300ktuyy23dP/617/033fccYc777zzakxg6qpPf8RzPvzwQyXqEDXv+PKz9u3buz59+tRJF5599lm31VZbueLiYrdkyZI6eWa6h9x3333uoIMOcr169XJz5syp9Xs22GAD98knn7h///vf7m9/+1uN7//HP/7h/vSnPymG6Uj5kUce6a655hqHY7/33nvrHI5qO/fcc/XbhlhttNFGiU2k+jQevtVLLrlEN7ZYf8JsvLABwRxgnWSjCsJUV2tvVVhBQtng++CDD9xxxx1XLaT8Lfjxxx/dPffc46666qp1Cj/z++CDD3ZXXnmlY35AVPke6pKw8jfz119/dYceeuhaHyu232yzzXT9Y8Pi22+/dZ999lmdbTTVV/9lrQNrL6hXCBhhDWkOI6whgYvpbfV1wR8wYIA79thj3cUXX+zef/99dVJxPiBuV1xxhbvwwgvdrbfe6v7zn/+4kSNH1sh63MsfaxQfnl2XDcccIr3LLrvUuVr58ssvK0HZZJNN6kSFgUzgNCxfvlzxffDBB+vUIRo4cKD75z//6c4++2w3fPhwhfnAAw90Tz31lDvjjDPcAw88UJfQ15tn3XDDDS4/P18dTK8ggwObK3/+859r3c/tttvOfffdd27hwoWJey+99FIlkaecckqd2iy1c4wBYnziiSfWmhgTEfDQQw+5N954wz322GMV+r86EPguBw0a5HDcq4pUYPPjqKOO0s2hX375ZXWPrJPfb7/99u6HH35w8+bNq5Pn+Yfw7fFsNuimTJlSp8+ui4dB/NjMWm+99ZRUJ8/F2j6fTTII71577VXbW6u9ns0LiNGXX35Z4bonnnjCscHz3HPPJX4O6YYwJ29yNmvWTNek22+/Xf/GrMuG0ss42CB45ZVXHBuWa4J5urGwQclG2iOPPLJWh0rUERtKKMasg2xCXXvtte7RRx91559/fp1sWtZX/2WtAmsPr3cIGGENaRIjrCGBi+lt9XnBxynljxs7tDgYOE/9+/dXBwpyUBXx4bp0IacFBQUaRohTnOzEVGX6qp6Ten12drZ7++23NSx4t912czNnzlztbFrds/k9z0URxYFBWYUM11XIGgQShQ5S8Ue0s846S9U2SDeO/7poq8N8XfQp3Tux+4477qiq/b777htK4fTPXRdj5juAQKwNMgk2r776qiqsO++8szrDq2trggH3QiYhM0QO1OR9qf2p6v2M5euvv1a1ab/99qsz1Wl1eNT092y0sP6glLNWQKzDrj+oa6y9N954o7v++utr2oXVXsdz7733XiWa//vf/6q9ns0k/p6wSUDkR31tO+ywg0YAsTb/0SHva/KtpOLJpvP333+vkTVsvDHfP/30U8ffYf4OrC5Uuyb2qc/+S036b9dkBgJGWEPa0QhrSOBielt9XvAJS0S1JNeLkKj111/f3XTTTUpW2SFOdp74Q0soFeoMCg9OFjmUv//+u/viiy/UunvssYd78cUXNUQTR8ArYvyOHE4IFQ0H9YQTTnBFRUWqCNxyyy0aylRVY1f8448/diNGjFAlkV18Qul8g3ignjRp0kTVN55Pe++999ydd96pSqdvjANHnPA5nBbeT+gj6uSZZ55ZqQt9+/Z1W2+9tf78559/VgeYBgZg8e6777px48Yl7iNfFeWT+wiNhvTjGHmCj5LCewihxjlnRxwFm9BFdsjJfbroootUfTv11FPd3LlzNayYaxkfzigOCfgmY8A42Sggp5FwwNtuu003IGhPP/20qug0NiQgt7yfsdM3QiYhDKkNJZex+GeQO0o/GQsKpHf2cI7oq8+rZe6QO0gIoCeHvC+1odDsueeempdKCJ1XcLgHO/M+7I5DxvtoQ4YMcSjiqH+ERNOXJ598sldEaYUAACAASURBVELoKmo58wCldPbs2UrAGCPh0uT7onqfdtppOudRKO6//369zqu0q3POIRlgDcFinMxdIhR8Xhz9xJbYmT4wDt7BN5OMKXMJjHxjPp5zzjl6DUoj32Lyd4Ft+T148y5C+Bm7n1t8d4x7ww03VNvwLYLt3Xff7XBuUZNofEdVkRpwYvzkfPJdYDeiLXxjnPyOucg8QqXGXswv5hDfGoSaeY2KRT9QrU8++WT97ggNJSyUOcoz6BO24NrXX39dN8v4HeHSNCI8sBlY8j1xrc8NZC7zc1IbUIshSm+++WYiHJb1hfdh/5NOOinxcyJBCAeFuODUQ8jeeuutSvOTeUTfaRMmTNCIE/pLBAXz8uabb66wcQcOfC/MTXBgrjIu1pZkYuTXH9ZdNt/4BriWbyi5oUyy5vIdJ68zrIdstLDu+lx55gzziU03vj/fqCtAn8CK0HNURezDekFr3LixO/zww1WVBWcIEHakX6x74ESaB7YBA8aP3cGAOcjvGStjZu75sbAe8z2xXoAjNqMf4IH9GQP2RAk87LDD9J9Ro0bp2kefsOs222yjmzLMuXTkCyUXfGj0wRNq3sHP+e6SQ9qxO8/daaeddM6CKWP14dPcx5rKnGYDAYyY1/vss0/iPcxPNgT/+te/6nrH9+s3JZljYMa6wu99egnvwuZHH320/s3h7wh/G3kH3wl2Zv6yLnENmyv8vWTuYRNw3WKLLXRTmfv83zM2CAYPHqzRFvyt5j2ky4DLxhtvbIS10hdtP4gqAkZYQ1rOCGtI4GJ6W30lrDhB/FEkDwlnBeeAP76nn366OmPJjT/k5KdCbnE82cWFiEHYUDw9GYIQ4AzgzOBEE3bIM/kjz/2QW4gif6QJYcLhuvzyy9XBhshVFQ7I81BYcS64F0cUB4p+/d///Z97/PHH1bHmZxQcIT8JB53QRsKycKq8U4/T9Pe//10dL1RgHAvyvyAgqAOpDYefdxJqyz84tzTIEhhsvvnm6oCAJ0SCEDk/ZhwoHBScOfoFxg8//LC+j0IfONKMC2eN8eNAeYKKw85zGQv/ME4cErCCiOOcQph8w0nl3v33319zmbAFz8Dp4n/jPKGkQxIJI2WTACeIPoATjmVqgxjTNwgP8wJnmBBkHCnmDMSGf4MJBJkNEN4P5owRm+OM4YzjbI0ZM0bxwDFj3PSPPmE3/hvHmYYzS2g5jjXkEMcMJxc7ki8HrvwO0nX88cerLbyiz0YBRI1/+D14QUboI7aH9JEziNONCsQYeD8bAswJsPbh8OmWLMZDyB/2wrnG0eTZkH8cXZxVyAM2Yp4xp5jrzHvmLc4mji0/Ax/eR2OzCJyYH9zDJgM4QHhx1pnPkA2+JYgTmz98e9gEog8pYMx8m2APiYMgMx/BB8cXJx4b0X+c4HSN92ALiCKpAZAq5gjEnDlI31Bf+RnElWsg58wnyDOEAOUQtZCNBfoAFtgL2/OdMWewCeQYUkNfmPuQTRxucmshDnyb/JtnYR8IHY44cwMCwDzjGySfGyJLziBEDgxokAeeiR3oHw0Cx7u5huezpjAPwTo1lxhCzfwHMzYH+IboB+o87+d7h+DRGBvj5RtkjYQckRoByeNafk5jDcHmzB2eyb/5bzbwsH1y4xmsHVzHXCH/mMZ3AklhHGzssLYxZ8ESEs46S2PuMMe5jk09SCu2ADfmIA1smBes1YyXOYbt+Tnv5rtjE475CollrWVuYSfGxPfFnIbUMRfAEVLFBhBEndxKvwGC7VjDWDPpE2T7rrvu0s05vh/WIHCg38wh5hV/c9g4SRep4vHh2/fEkjExTuYdffUbbkQkgAVEmnWE75G/PbyP9YQxQm6Z+3w/fCPMU8bDexg/14IjG6LgCNlmLtI/1gHmFt8gc511DcWb8fJNcC2bbswT+sWc5+8Ec/S1117TecT3w/oFgeb39HHTTTfVkGXmGvbge0/9++znDOsOaxn/kGpQF4X36qv/knbxsh9mLAJGWEOa1ghrSOBielt9XfD5A44zhRMK+cFx4A8yf7BTG04mpAanhDwpnAmcdMgDzqsv3gL55ffs+vKHF6cK5xrnG0eenXqcAxwTSJB39NhZx0mA9KRrftcegoajxP04TRBJxkDDacXZxpnAqYS0MRbGiaPEH30cTZwonFvIAQ3Fivfi8EMq0zWcHggCzoVXk3FoeB7/0AfGi6OAM4FjgvqAg42TgcPiHSJwRjHFWUdVxFHBMcK54P2QM5Q1HGlUCVRsHBmv/kGMce5woLxKxs9wJsEFJQ8nlnfjdPpcsn79+ikpgLD6Z9FnHC7GUFUhKzYC6Ce4YUuuZ3w41zijOFuQAfpDw2HGecSRhXBD+CEEEAucNTBCbYLY+g0K5gROJk6Zbzhs4IATjQNHnwl3xIEj/I2G88jPcXh/+ukntSHOMSQFgs2cQ43Hgccp9zbHCfbqLo6nb4TIMy7wwOFN1xgnBBASBQEHexx1sGZO8g14Is2GAOo7jqQvioOqxHcE8URJwXH3zjSECKxQS3DCGSvzBjWfvjMf+IbAjeuYuxB25hpkCUUJMgO+Xbp00b7gKPvvCnyxMyoO30u6BrmCjPoNCYiQz41jk4UGgSLfEoLOt8+3xj3gz89x3sEF0gKpZV4yT8CM61hnmE80vg9IEuNhbvgG8QQj1gnsji39PGKzAALDd8EmA4QJQs53CE6ejDFOVFecfMYNeeC9ECbWBL4j1hC+Rx8dkIoJNmUeM7/Aku+ff7MeMtf53lkP6SdzDJuBO6SFzR1+j03oI9ezFrIe+A0WCCxrAvOUdTBdg1zTV74ZGgSKTSfey1ymgR2bC0S5MA+wP3MLNZA5gprHXOId/LfPr2TN8RjzHDZyuJ9+0hgD1zDvvMqJbcEa9Z8x+0gcxg1J5/vwjWuZA3yT/9/eecBbVVx7eGlEQCQqorGBqBTFGguCGrsmJmqUqMTGE3uJCbZALAiIiLEEG/ZG7AEUxdiiD6I8sT57FLCgogiIBcQoAm9/Y9Z9+x7OhXPnnotnn/2f/O4vcs6evWe+NXvO+s+awnNJfEYfTTtFEPMuMhDEs5htgoCnvTBYgLjjfrS5YokBLcpLP0DfR+L9YqCGuviyFn6LaAfYHtFKf0OfzqAFUXjuT7tCaPIeEj3HzrybXM8gF4MG9FW0Ofpb2hT9E23YByRoH7RVfrN4DxjURZjS5nlHsTMzHKgjdfe+G/sioGkXvEf8jtLm+Iw+jf6cwUf6jELxzj14t+h34McgSLl2Oa9U/6VoY9CHVUtAgjXStBKskeBymq1SO3wcDX6kcRaIiiImcGzT0/8wGT/I/PjhALgjyJQtfjTZtZfRcBI/7IgrnHecIRx/fth9SiPOIg4UIocpnlzr9+cHHIfG71/YVHAciC7wPIQBziUOgG8agzhC+OEYph0byoEDh8ONYMXxwmHDGfaNNrgGR4Z715XggpOJU4XgwEHHicXpwoFAQOBY4IAgngo3J+G+CHycDqLFRBYQ9TiK8MI5YjonDh8OJqKB5yBecYQYMMBxIxGJ4xqEOc6hfwZnbEEUF+eNcqWPTOFZOPB8jyNE4jrKjSita6daWOFo4aCn2wb2RBxQH9oP4o2EAEAsEslMJ5xrBC9OK5FBF/5cg/BCfCJuPSrAoALX4fDxLHf6EG8IN5x2nEeuYdAEXkwdRHykbYAgQGQipFwQUGe4IyrSUX3y45gypa7YRizYCOcVAUWU2BPPwJnkGbAlgsM1PIdy84x0tAPuRKFgBHeiITjb1AXnlPZMpAYxzaAQkRbeJwZsiu3ay3tD+yLS41NbeRfIg/08D/fBcfep8MXaO4Mz8OJ9hiVtinw+pdUHOWhL3ia5DwM4CCreNYQqzj/vCGIM4UDClgghvmPgw21P+3cWXibaGgxh6UsJ/DsGSPicd4HBFE+8V4gN2jiJPgOx7HZmQAv7MDBBOXgmjBE8vHPFIlLUCVsgbBAEiANsR/mIqCHc6I/ow2jHRCdJDA5gS9oFbYo+g4ETjhNCUDlP7IHdF9f/IE4pHzahjJSBfpt3Hka+yREzZhD1iGPKRzl5N30wij6T2Ra+2RjlZGCG98enoaan3iKAKS99R3qWCmXlcwaUeA8oEwxgQZthENQTfQv9LuXBziQGAXgXqQORXRJCDsGKwPTp/0TXyZMepCpss3BG3MGGiCaJwS76bH8fsRNl4D0lWl6YuD/3IELPQA5RVQbd+I3CNvQ/5OM9ZSCH3yqEMnWgL6ZdM2jEICRtkIFS+mz6PNobtkbA0kfRJvmOAQAGIvg9xG68/15v+i++o5374CL9KkKUwS9/d7wevPvYmf4LpuXc8bhS/ZdFjKgPqpqABGukeSVYI8HlNFuldvg4G4gwhAiOP5EHHFlGoF1MYjKEEZE5HFQXg4gGnC+mB7qIwZlmlJ97MeKMgOHH3o8GQeTyA89oNg6bO4dERhBWOARpEZBuLkRScJKI8OAcIPzS0+dwCnHQcabTGzIhqhlJx1HFmcAxwMFD9PrzGZFGPFG/uhL197WvXMMIOA4F98eJIQJIJBNBSxkKN07B4cGxxnFCKCHycFRwznBYfcMVnoPIwdGkfDg1OKvYxJ0UBgHghOhH4JJ8jSBT3hA43De9a64fd4AjSz53aBC8CD9G5+s6oxKRiYNVeOQPU0RxxhAlHhWkLNgXGzAIkE4IVeqFmC2M7iEwcJyJAFEnHD3aA20UB5B/IyzgjGNGog3iGCJQfFdU6oOziQ28jkT0uC9RU9/Qh+fTnuCaTghz2omvWS5sDwhC8jLYkK4DoojoC22NNobw5r3iOhhR7/T1tGeEHVE+EtO5icYiimgXOKxEF6k/whnnmTaHo1/MGSUahQjkGl/fhsig/fAOuqiDKax5H+pKvNMeiSPChdhEjHoiUswAEmIxPSCCqMPxhwGDLDjXCDUiVj5zgXcP8Qt7f0cQvUT/ccTTif4ImyGYC5cK0OZo0zwrLTIRLMwWQaSTiNwiSmnzJJgg7ikXAgs2iDkGmura7AmxzIwF7MV7yvvC4B2DCtiDNkl+OHFP7+8QYrzb1Je68O7TNnifeF+93Ahd+o50VLLQNogc8tC2ebcQmLzr9KPYAFvQdyCWEYwk2gxikXJ7m6DdYQ/eTe87iPoilmj33JM26Lspw5/BDgSgz4jh3nBjYASWHsFE2MOFevP/nogA04fRlnwjJgYMfP8EjxbyW4TQ9TXf5GewB37YsK4zTWHDe8Z74+8GUXVshuBGgGNv+kz6XYR2YYIb/SZtlrbP7xf1ZhCN/oW2Bl8GBmjj8IQrA5PUn99A7AlbrqMv4I/fU34n+d3z47L4jeC95reS8vJbxgARA6s+0OnlhQWRV9oc7yWDFtg+fdwWyzboB6mvC/Y6X+6ILyrVf4moirJkmIAEa6TxJFgjweU0WyV2+PwA4ijg0OCwIFAZzcVpQFikIyeIFZwsRIH/oHrUAaHj62l8mhyiFocB5x8n3KdvEi3kx9cjT94ccFSJFNS1Tonr+MFHoPBDTgQIJwTh4iIL8YiAwhn3yAX/9h1CEd049Iyi41D5dETKh1hlZNunkxU2U4QqEWYcEDiQGInHgcDB8egPTjoOMs5YYUKw4nRTHp7tR/+kN4OiDIyUw9Sno+KwUU8cR3ciESc4QgwQ+KYe1B8HmlF4voMRjo07MKz1xSHHSaTMJBwzIhpMQcMprGtUnk1PEBw+HdHrhhPJAAJOnU9NRnhQNzjRHjx5xACHtNiZoZQVYUrbw7HD+URwE2XFESSawdRaHDtfi4gzinDh+USNsBM84IsoJiGMiLzTBplR4O0FZ5027hvqeDmpD22XQYViicEJIj68Cx7d9ugv37FGlWgdifLg+OLQIgbg7fagPSPwfBMkys2zaYMIGCJz6Q2c+J7nIVCKJWyLo+yiB8HMv7E77cnP9oQxxy3VNZOBezOAg2POu4YzTV/B++MRZwakENp8RiSVxLtGG0SEIg4pO89nkApWLjh9TSfixRMs6CvSG4jxHW0O0VC4ERHf8Y4zAJA+Oou+jEGydIQPOzOw5fZEGGIL3lmu5f51He3j5fNp+z6gxYwTomr0n0QdSfSBiBrauSfaJCKWtoxooZ/j+bxr3r8yYEKfSr+bFoSFNqY9MyjH/enD+Dfvha+nhzHvMcLNRSHCFq5EVUn0C/R19CNpm/Ad7xd9B/0GZaRvQRTxHCLkPvXZy+URTPpbfw8YBKRvob35ul6u575w4HPeVxLLHRBY9G1+ZBoDS4gvnuWJfpB+ta52z3X0N7QhBmcYPKAuvjSFZ5Bos/CnzRabScLvD0KScnm7SA/g0Y75nP7LN6fj9wrmrFdGkJMYNOVZ9JW0DwYpqB99Gu8D/T8M0mfk0haIBDMI4APFtEt+G3wgjveLQS3qWXi2KwwR2/x+pH9PCttQ7L8r0X+JrYvyZZeABGuk7SRYI8HlNFsldvhMbWRUFieU6WH80DE6jDOEI+g7L2IyfpARa/yg4qghVJgKykgzP/LuWOM84UAyNQunACcAYen3R7DizBNt8sPjcer5MSdSQpSgmGjieQhGRupx8hE8OEY4Bb4bJg4+TjbPcsGKM4UThHhivRDOIQ4bjg2OHM4RI+tEbLmWuhdLCA2cZ6JSOEc4RJSDKV6MePuGU4gKog44jYUJUQMTxJRP+yq8hogcTjtRFO5FHnjz334kB5FGnBacHp+GhjPla85w7nEMcVqpt0eSES48H+eRiATccbZ5JgMIiJNiCUcJUYKw8zWqfh0OMFMAEaY4tQgbOBOhwfHlMxL2Q2RjFxw6HGkGD3D8fcdl7oXjCx8cc9ogAtCPbUEIEhlBKBHBJSGMEElEIbAPdUJ8+Lo0rkGYcT8GF+COk087REDhcDK1zxNt2aO1xXaM5ToENYIZR9KnNDNDgLaOKPEdrCmvT8Ok/eB4w49pikThEN9cSzskITgRCpSpWOJ7RDdtrliiPkwFROCTcPCpM+2HaBoOMu88DJkW6dNWC++FmENU+5pB2gUCkP7A17YTNWQaJu3MBSvvFhEjRBfvJ+2NtoHjTZ/Ae42gow3y7tPmSLCjXfA8XzPpbYZ3HkYMAhUm7kMEmjbiCb447vRTRLV9Oj228rLTxnh/GagqZdokg2S0CTgQFSPRz1A2hIPbD9tQJvoDEuKZZ8Kc6cj0r/SXiFP6MfpP+h8GpHgnEB11rZnmfrz/9JOIXd4J3kdErg8E0EczGOVrqMkDVwZAfOCIfol/I6R8wAAhidjyKCLtk2dRD4QWA1HMHuD99IEY7u1TsqmfR6YZGKDd+c7cXOdTlxlwo4/nOfRhsKGf4x3mN4jPGFShDdM+PcGZAaLCvse/p/3wzlNuBn/oM+mDaLNEVN1mDEJhc/p5b7PpNuXvskfiC9sbdSI6ziwTX/rggwjpY8Tob3m+c2EdMRwpGwMYhclnvlAm3m0GCfgMTvRb9KUk3ksGF7m/96t+L9ooqdznF/v9K9F/WQSkPqh6AhKskSaWYI0El9NsldjhM9qMM0k01KNRmAcBwA87UQFEAA4+zirOCNM+iSTgkOKI4Bzzw4yTQGQFJwQHwqMMOA2sqSEfAg8nFqFFBAmniHvjTONA4XwVW1tEmXBAcWZxNhCMOIxECRBlOLo44zhwOGaISt9wCScFZ8J3sUQQ41gi1HgWkVYigogr7k30qdgINVO1KCMihNF+hDlOPdPAuLfnw2FnKimj6jiLCEmihEQA4UVki+f5ekscVpx3jyzhmCNmGG0n8T33hhnOMVPiuCd2QagT8YE7NsCJggEClGuIcMAFdkwZ9KgD+XB6fWoyDJiCjIDgXoVr+BCWiLHCKbCUD0ccZ4yIAvVkwAPBgEhESDD9kDIgLJiKh8PKAAYsiFIgmjz6jtMFY5wu2BJ1SItJBiIQgDhusMVOlJu262v/uC+RFRx6BiWwFw4rjiD2xvmjPPDnOmznU2Wpu6+5pJ3gnBYTNJSDdk67Q1TT9uFOOXBmcTj5N1OSEbc8D04IFdodwh0Bh6jmPcMJJcGKaaw4uLQxxD+DDx69hwcDNP49Ti2MPSpHeXHuiegiBGBLW4OvvyOIP2yFKE4fe5LulhEq2IsoFwMDiHjuy8APIof6UC4iTfAjIkRZeB7vPXbGxrRJ3nOEBn0ACXvQFmkj1Ae+2ILIcnqTK2zh7zz3pG6FifJTT2zF9bQt7IJNWEdKOREZDCLQJ/D/XIdt6L+wFfWizcCdfs2j0OlncX8GVRCV9GEknkW74T3l/6kHYpLncD2DPAhShBTtgL6U94r/5r2k30B0cE94IRrhjciuK0Lmm2UhcOk76Q984IYy8S7Qz/Ae0Qa5DwNb/GFv7OGbxtFv0t/SV1N+oqVeN/oj7Iw94MPz/MghmPJHXRgMoV0xKED9+aPd0I/6+8hn8PVlGTDnM/oimFJfnxHg0XFEpg9mUC+e51Oqi/VPCGn6C9ojUXS40IfQl9K38fvGM4ky864wsEKdKRd1pP+iL6DeDIJSDtoB7zW/W7yv2JEBAfhSN+8jEY/kIw/vAc/xjZt497yPpP0yGEF5sAt9GO8Qg4e0FcpDef1INd+Uifeb3zASs0n4zeO3mGu9b+JevGdEehH6pQzC1NcNq0T/pb510PXZJyDBGmlDCdZIcDnNVkkdPs4Cwo4fYxxmdyp9OiwRLJxPxBKOFREEfiwZgeaHG/GEU8iIOM4vzg9CgtFgfvy5Dz/EJEb72dCICBujzkTPcBxwGBHLRCR4HvdABKanQKabCiP8OLk4475mDoGAI4yThCOBk0KkAIcN0c36Ihwc8voZqdQJx5QfeerDfyMYcAD4b/6IJBeWA8cY5xDHCAGJE0H9eTZCBKcGJwvnGgcPxjghOHMIbXc6cBwRagguHGicFXj5bqG+CYlPmcVpIuKAqCfih1OG80NEF6eGz3guzheOMI63rwfDGfPppbDHQcRGOEFcQ/QL0YCTz3+zPpTrCtfx4RwzWAF7F5duG0QV5eM78lM27s09qT/tAieLKA3tzM+LRFDjxGMj3+CFwQxEG5EmHM/C3aJxFHFwiRgi/LmG+3uk1Mvkm+FgE5xIpuMiHrApAhj7UibqgnNHmbARbZpptNSBduwDM4UOILbFhrRb392XCCqCwafGI2R4Lu8KbY+6Etn0dW68E35EhU/zRgTx3iHqsCVtA5HoHLgH9kTgMYBA2+L5vokN7zR1Y9oh7wiCiPv5MRuIFd4hxAj2cqFc2CX7NGzanO++jbNO20PU4KAT/aHtwAtHHGFIGyQK6Zta4bD7ZjQehUTY8hnX0kYQjzjwtE3eJwYaeAbtgPcWYU9ZnVG6rAha6uhHJTEAxwwJ7O9TOWFIu8OelJN2SJ9Av8W7SjtCtFEm2n6xNZIMEvguw1xHQsRjW8qFDRAu9KX0I9iOdsd7iRCEHfWhb6J9ILR9NgHPZwCOfPRZfM/sh2L9IIITmzE7AbGDndMJ4Uc54cpsEwauKBd9CWWkTLQH7Eadvc9C5DBIwbuBDWi7tG8XsAw+MdjD86gvfS48ef9gRt/Fu0P9EJv0/d4GaSu0Ie7HfejneS+wE3ZhQNOnNPtaWa5L701Av0s/Qx1oL4Xr7HkfuR9M4QlHIpn0FYhd6slAFW2PmQE8h76f/oY+mPeWPoS2TLtg0I378H5xX+pAG4Ubv4Ppdfm+LATe2Bj+2IhnelSbtk474L1iUJF3h/4PjkT7uScsEKt+pBozAuiziMT77ALaHL819JewgDX1o++hDWEDBsiKnVXbULerkvyXhtZF+bNLQII10nYSrJHgcpqtGjp8fuBxfvnR5QccMcXIMlOZEJ6MOuPw+Ai8m5rr+LHFsfD1ezggfpA8jnzhBkWFzYQfff7S6374N06IT73CyeMzHAAEMlFIHNDCiCHl4dk4cP49UU2ECeWr69w6nF+mOnNfj4IgHigTjpyXjfvzOXVErBRGTPgeJ4PrcebSgqgufnAm2uHOGtcxGMD93UEplpfP4MGUO6J28CEfDhqOL3XFUeOPey3JDsVeX+4JT6IS3g4Q+Ez3xbZpmy3p9ceWiPliu/OSl7rQjrAdTh8DKIiQ9DpUygNfWLk9qR9tgrbrvCkfop/oXnoHX6Kh2BrbLK7s3JP3gfzUu/Ba2NOuGCTBMea5vhbX19wR8UyLJNoGbQxBQdSn0PnkewQt96Qu6e+pN88jwYfyUA8+Q0TybwYVGNBhKm9d0weX9K4xLZQIXvpdoyzwLnx3irVJ6uZl8vaGLf2dpJ2Wenakv0v8P7yccbqdMTgFr7Q9KTttlO/IR33qeibX+gyS9H2xP+0R27rtuR9/8KZu1Munq3ubLtb/+AZUi+t//D3jnUpvuONlKvZu8xkRefog+ijqSF9Mub0f5xreBfjTJgr7Y2dFuyGP24x6MIjCfX1NqLcJ7kd/4lxoB3CgXfpyjcK24ZwLfz+wnW9WVVf/xL2oJ32k29Lr6baAE8/APl7/wt8H6kS7oA+grvymeLso9l5wT9qy/wbAiN/DYjt5exvne+ycrkupLKgTz2NQLZ0fPtS9rgHfJfW7S/q+GvyXJdVR31c+AQnWSBtJsEaCy2k2dfg5Nbyq3WgEiFYT4U5P1Wy0h5XxxkwZJUJOxJOZAUsrMehB5IvoDxEfJREQgfISYGkHkVSi1MWml5f3aUvvbvJflh5rPaluAhKska1DgjUSXE6zqcPPqeFV7UYhQJSVabVM32MqaGNtNtIYhWdaMFMpiWg1xhEUdZWZ6bVMoWUadvoomsaoo+4pAnkjQFSW5QVMe2a5SsxslUplJv+lUi2Tr3JJsEbaW4I1ElxOs6nDz6nhVe2yEmDKHhvAIFKZusf6PN80qawPaoSbsQkU69+Yhsz6Rt9ZuhEeVeuWrAFlHTJrSlnb50eeNPZzdX8RyAMBpj+zzpVpuUxJZ+11sXNes8xC/kuWrVc9ZZdgjbSlBGskuJxmU4efU8OrjblZsQAAIABJREFU2mUnwLpl1pMRwajP+tiyF6SeN2SdGoKbMi/N6AvP9DVyS/O59cSjy0UgswTYr4C1rsV2Mc5spVIFl/9SDVbMfh0kWCNtKMEaCS6n2dTh59TwqrYIiIAIiIAIZJiA/JcMG6+Kii7BGmlMCdZIcDnNpg4/p4ZXtUVABERABEQgwwTkv2TYeFVUdAnWSGNKsEaCy2k2dfg5NbyqLQIiIAIiIAIZJiD/JcPGq6KiS7BGGlOCNRJcTrOpw8+p4VVtERABERABEcgwAfkvGTZeFRVdgjXSmBKskeBymk0dfk4Nr2qLgAiIgAiIQIYJyH/JsPGqqOgSrJHGlGCNBJfTbOrwc2p4VVsEREAEREAEMkxA/kuGjVdFRZdgjTSmBGskuJxmU4efU8Or2iIgAiIgAiKQYQLyXzJsvCoqugRrpDElWCPB5TSbOvycGl7VFgEREAEREIEME5D/kmHjVVHRJVgjjSnBGgkup9nU4efU8Kq2CIiACIiACGSYgPyXDBuvioouwRppTAnWSHA5zaYOP6eGV7VFQAREQAREIMME5L9k2HhVVHQJ1khjSrBGgstpNnX4OTW8qi0CIiACIiACGSYg/yXDxquiokuwRhpTgjUSXE6zqcPPqeFVbREQAREQARHIMAH5Lxk2XhUVXYI10pgSrJHgcppNHX5ODa9qi4AIiIAIiECGCch/ybDxqqjoEqyRxpRgjQSX02zq8HNqeFVbBERABERABDJMQP5Lho1XRUWXYI00pgRrJLicZlOHn1PDq9oiIAIiIAIikGEC8l8ybLwqKroEa6QxJVgjweU0mzr8nBpe1RYBERABERCBDBOQ/5Jh41VR0SVYI40pwRoJLqfZ1OHn1PCqtgiIgAiIgAhkmID8lwwbr4qKLsEaaUwJ1khwOc2mDj+nhle1RUAEREAERCDDBOS/ZNh4VVR0CdZIY0qwRoLLaTZ1+Dk1vKotAiIgAiIgAhkmIP8lw8aroqJLsEYaU4I1ElxOs6nDz6nhVW0REAEREAERyDAB+S8ZNl4VFV2CNdKYEqyR4HKaTR1+Tg2vaouACIiACIhAhgnIf8mw8aqo6BKskcaUYI0El9Ns6vBzanhVWwREQAREQAQyTED+S4aNV0VFl2CNNKYEayS4nGZTh59Tw6vaIiACIiACIpBhAvJfMmy8Kiq6BGukMSVYI8HlNJs6/JwaXtUWAREQAREQgQwTkP+SYeNVUdElWCONKcEaCS6n2dTh59TwqrYIiIAIiIAIZJiA/JcMG6+Kii7BGmlMCdZIcDnNpg4/p4ZXtUVABERABEQgwwTkv2TYeFVUdAnWSGNKsEaCy2k2dfg5NbyqLQIiIAIiIAIZJiD/JcPGq6KiS7BGGlOCNRJcTrOpw8+p4VVtERABERABEcgwAfkvGTZeFRVdgjXSmBKskeBymk0dfk4Nr2qLgAiIgAiIQIYJyH/JsPGqqOgSrJHGlGCNBJfTbOrwc2p4VVsEREAEREAEMkxA/kuGjVdFRZdgjTSmBGskuJxmU4efU8Or2iIgAiIgAiKQYQLyXzJsvCoqugRrpDElWCPB5TSbOvycGl7VFgEREAEREIEME5D/kmHjVVHRJVgjjSnBGgkup9nU4efU8Kq2CIiACIiACGSYgPyXDBuvioouwRppTAnWSHA5zaYOP6eGV7VFQAREQAREIMME5L9k2HhVVHQJ1khjSrBGgstpNnX4OTW8qi0CIiACIiACGSYg/yXDxquiokuwRhpTgjUSXE6zqcPPqeFVbREQAREQARHIMAH5Lxk2XhUVXYI10pgSrJHgcppNHX5ODa9qi4AIiIAIiECGCch/ybDxqqjoEqyRxpRgjQSX02zq8HNqeFVbBERABERABDJMQP5Lho1XRUWXYI00pgRrJLicZlOHn1PDq9oiIAIiIAIikGEC8l8ybLwqKroEa6QxJVgjweU0mzr8nBpe1RYBERABERCBDBOQ/5Jh41VR0SVYI40pwRoJLqfZ1OHn1PCqtgiIgAiIgAhkmID8lwwbr4qKLsGaMuaPfvQja9q0qTVp0qSWiRcuXGjz5s2zb775xhYsWBC+W7vNurbplts0uCk8O36czZo5o8H30Q0qm4A6/Mq2j0onAiIgAiIgAiKwKAH5L2oVlUAg14J1mWWWsZYtW4a/Fi1a2HLLLbdEm3z77bf21VdfWcuVVrH1O3Ve4vVLukCCdUmEquN7dfjVYUfVQgREQAREQATyRED+S56sXbl1zaVgXX755W3VVVe1lVZayZZddlkjsrrlllta586d7eGHH7ZPPvnEzjrrLNt+++3t2muvtdGjR1vXrl1tvfXWs+eee84mT55sq/9kTVuvw4Y29+uvbfacOTWR1/qaWoK1vsSyeb06/GzaTaUWAREQAREQgTwTkP+SZ+tXTt1zJViJoK6++upBqPLfCNIJEybY/Pnzw/+vsMIK1rt3b3vsscfs5ptvti5duthVV11lw4YNs379+lmPHj3sySeftOOPP946b7Kpbf7TrW3K++/bgmTK8FdfzbUvZ882pg/XJ0mw1odWdq9Vh59d26nkIiACIiACIpBXAvJf8mr5yqp3bgQrIvUnP/lJEKrNmze3UaNGWdu2bWsE6uWXX2677bZbjUAdNGiQ7b///kGojhw5skbA/vnPf7Zbb73V+p17rvU46CB77oUX7bobbwlW/S4Rvp99/nmy1vXbkq0swVoyqkxfqA4/0+ZT4UVABERABEQglwTkv+TS7BVX6aoXrKxTXXPNNW3llVe2Tp062eeJoGTKrwtUj5gefPDBdvbZZ9ujjz5qp5xyirlgZWrwfffdZ+PGjbPWrVvbb37zG5s0aZKNHTvWWrVqZXeNGGWPPzE2mS7czqZPnxHWtxJp/XL2nJKMLcFaEqbMX6QOP/MmVAVEQAREQAREIHcE5L/kzuQVWeGqFqyI1XXXXTdM9e3evXsQpE8//bSddNJJQbz+7W9/C0bZY489wjVjxowJYnS//fazQw45JHzOdODXXnvNnn/+efvyyy+tW7du4fOhQ4faF8m/+57dP0RtB5xzZrjX9TfdYpPffidZ2/pvm/XZZ0s0ugTrEhFVxQXq8KvCjKqECIiACIiACOSKgPyXXJm7YitbtYIVsdquXbsw/Zf061//2gYPHhz++/TTT7eHHnqoJop6/vnn2x133GEbb7xxEKzsBFyYVlxxRVtjjTXChktDhgyxffbZpya6enCPA2zXnXYMR99ceMllYV0rqRTRKsFase9GWQumDr+sOHUzERABERABERCBpUBA/stSgKxHLJFA1QpWIqscVXP00Ufb7bffbl8nu/kyvZfI6WdJ5HPvvfcOUdX27dvbP//5z5qdgjfbbLOwG/Daa68d4HH26kcffWTvvvtuiM4iWNlluMdvD7YpU6dZu3XbWp/Teodrb7hluD3z7PO2RrJWtmOH5L5Pjbev5s5N1rV+UachJFiX2Ear4gJ1+FVhRlVCBERABERABHJFQP5LrsxdsZWtSsHK5kocW8OOv8ccc4y98MILdtxxx4XIKcfUbL755uG78ePHh3WpiFoE7CqrrBLE7JtvvmnTpk0LRmO6L5szdejQIQhchOvdd99tT4wdZ+uu38H23H1XO7D7fjbmoUds9AMPWvsN1reTjjs6XHv1dTfaS6+8arOSdbNz535dtBFIsFbsu1HWgqnDLytO3UwEREAEREAERGApEJD/shQg6xFLJFB1gpWpuwhMEtOAz012823atKm988471qtXL/vuu++CMJ06dWoQsXw2O9kkiY2V+EOorr/++mGTptVWWy1ch4hFqHJWK5su7bnnnmFzpbtH3GsvvvRyEKnvvPuerb9eO+v9uxPC81jfesWw62qOvZk+Y0by7PmLGESC9ftBAaLWHC9ERLsakzr8arSq6iQCIiACIiAC1U1A/kt12zcrtas6wcoUX85aRfgwDZh1qewIzPrTxx9/3H7/+9/bWmutZVdccUWY+st5q7fccksQoQjcLbbYIkwPLkxzk6m9TzzxhI0YMcLeT9aontu/v+204442/ukJdtud94TLhwzqbyv9+MdBvF517Q1hkyaEL///9b//bTNmfrpYwcquw8suu2xJbQfhPWfOnCDAs5w8Gu51wGbwRbxWU1KHX03WVF1EQAREQAREIB8E5L/kw86VXsuqEqxM70Ws/uUvfzHWog4YMCCsT+Xzvn37hs2SWrZsGQQqApRpwQgmdg9G0HLEDcfavP766yGyinhCcLKetWvXrvbLX/7SNtxww7CW9cqrhtkuu+9hhx/cw97/4EMbeuXV1rbNOrZd1y52x90jbMGCBbb7rjvbvr/ay0aP+bs99vh/28xZn9m/E+GaTukIK2Ib0frjRPQuLjG1eebMmeESxDBR4SwKV6Ztw//kk0+2vfbay9566y1jA6wPPvggRLSrKanDryZrqi4iIAIiIAIikA8C8l/yYedKr2XVCFYikwg+oqYPPvhgTZT0gQceCEKV81cRriNHjgwij6nAhx12WFjjypmqXENUj91/EbuIVDZtmjVrVth06amnnrJHHnnENtlkk7B5E2e73nTrbTYnmRrMNOBJyVE2Vwy7NghVNl3q1fPQMEWY9PG0T6zfwPPtm0RoFkZZCwUrIppjd5aUmKbMTsesyeVcWaKSCOwspY4dO4Yp1r57M2XHFtSfKdyF4j5LdSssqzr8LFtPZRcBERABERCBfBKQ/5JPu1daratGsLIuFRFJatOmTVifuu+++wbheumll4aoKn9MB+7Ro0fYaIkdgy+77DIbPXp0iMAS5SPySgSV420QsERkiaputdVWYZrxDTfcEHYdvmDIhbZzcpTNtTfcnAjRb+z3Jx5v9z/4kD2YbL70uxOOtc033STc6x//PS5EV118zfj00+Q+/39sTqxg9YaE+EbgPffcczZlypRMibzOnTuHI4YYPPBEHYhkE2VlbXG1JHX41WJJ1UMEREAEREAE8kNA/kt+bF3JNa0awUpkFaHKFFOm9Lpw7dmzp1100UW23377hQ2YjjjiiLB5EmtZ+/TpE6KnTCFG2PL/RGSZcsvmTUzNZeot/yY6S0T2yCOPtJdeeskGXzDETv7DH2zH7bezIZcMtc022dh++fM9bMD5F4Yo6zZbb1kjVIn+ImBffvU1m52sO00fc9NQwUo9EcYHH3xwqPfbb79dye2tVtmw2fbbbx8GEnzd8PXXX29Dhw61iRMnZnKac13w1eFnplmqoCIgAiIgAiIgAv8hIP9FTaESCFSFYG3SpEk4doaoKkKU6Oi9994bIqdMBWYH2sceeyxMN2VK8G233WbXXHONjRs3Loglridf8+bNQ+QVYXviiSeGyCUCl0jfrrvuasOHDw87CLNhE59desXVdsKxR9nqyW7Cg4ZcZGf+8TSbmgjgYcmGS6S1kojvdt22te2Tda0I4Esuu9Je/9ebYYqwpyUJVqb6cixPOrHetlu3brU+e/nll0PE+OOPP64zMunrXKnnMsssE4Q1UeOFCxfWuhffNWvWzODKf5OP6+paJ8suvzEJJkS8GUCAL3YYM2ZM2JX5ww8/jLllxeZRh1+xplHBREAEREAEREAE6iAg/0VNoxIIVIVg9enA7Aa822671XAl8kgEj3WpiNA99tgjrFUlcnrUUUcF8UoEFVHK+k92DO7SpUvYWTgtWLkhwvaqq66yYcOGhbWyd911l732xr9s5L3323nnnmUPPfoPm5lM9z2y52HW9+z+ydE5K1uf03rXsvHI+x6whx99zKYnuwUTtSUtSbAivNkUqjCx9nPgwIG1Pj788MPtxRdfrLNdUVdYpXdBnj59es0GTqzZZdMnhCRCtTDBiDW9X3zxRfiK+2ywwQbhWJpyJ0VYFyU69f337NX/fb7cqHU/ERABERABERABEShKQIJVDaMSCFSFYGWDpJVWWinwJGK3ww47BOHJulHEHpFRIq2sP73zzjvt2GOPDRFK1rJylA2JqcGlClamHu+8y67Wt88f7aK/XG4/3WIz67rN1tYnEaoXDupvY58cbw8k61n/dMap9l4SIZ04abK9+tobNetLP0/Wnc6Z81V4bqxgJS+Cm/W1nogaE/1lZ2PWhnriOB7+EJhEYVmryxmzTHF+9dVX7dNEaMMQId+pU6cg8LfZZpsgXkmcOcsOvmxmxa7LCFfWmK6wwgq2zjrrhGfxzFIT+X2TK6Kr3bt3r8mK4B41apSmBBeBKcFaagvTdSIgAiIgAiIgAuUgIMFaDoq6R0MJVIVgZZou02SbNm0adsxNJ6KFzzzzTFivirhjQ59f/epXQXghZBGp5513np1yyiklC9a//vWvdtrpf0zy32qfJ9HGO+8ZaYMHnBOm/HbtsrWtk4g/pggXJnYPnj5jRrKz8FyblUx7bahgHTRokO2///41j/FoLKKdKdCeiAzfc889YUfhtMAl4oxghRGCk92P0/cr1riYegwrjv1B6LJmmGfxzFITR9fccccd4XLWFvNvT14HRVgXpSnBWmoL03UiIAIiIAIiIALlICDBWg6KukdDCVSFYEWEHXjggWGKLNOAORKFCCCbLbGxz4033mi/+MUvwmY+CC7WrjK1l0jjnnvuGaYNs1NtqRFWNjc68aTf2bbdtrfDD+lhJ5/6Rxtwzpk24dnnEhE3K3x2Uu/Tw7E2u+68YzjmZs01fmJsvnTOgPNtSlI2P96mIRFWopREQwvFXqFgZSOjn/3sZ7XEKnkQrAhPIqWIWXZCLiUxtZgpyTMS8c3U4foIViKoTF32JMFaCvHvr5FgLZ2VrhQBERABERABEWg4AQnWhjPUHRpOIPOCFRGIYPU1p2kkCDKmBvfr1y9s7INYQuSxjpPpwGz0g0gl1VewDv/rbTbpnSlh/ergiy61vfbcPWxi9Mg/nrAzk6nACNM2bda2Y488opaVmEL8xr/esmnJ2lFSrGBlei/nsDKV1xNreBGehYKVo2+Y7usJQc8UXyK0TJW++OKLg3j3xKZH3Athz3TgbbfdNvBNR2f9vFTy1DUlmLWtaUHNxk0I3XfffbfmWRKspb/EEqyls9KVIiACIiACIiACDScgwdpwhrpDwwlkXrAiijp27FhzDA3RQgQpibNJEVpMc0W8EhllN+BddtklCD1EKtFBdqStr2B96OGH7b4xD9u1Vw61G24Zbht16mirrrqq3TL8dhsyqH9Y2zrtk+nWZp21bN48dtn9Nlm3Ose+SMTjvGTX3akffRwtWBGrZ5xxRq1IJTdjPe7kyZMXEazeTIguM/3Wj/3hc9assmbUExHqgw46qJao5Dt2FmZ35bRo5SidV155pc5WyGZWlNMTEW82r0onCdbSX2IJ1tJZ6UoREAEREAEREIGGE5BgbThD3aHhBKpGsBaiQGCxuU+hYGXDJaKJ5RCso+7/u10/7HK7ORGpHTtssIhgfefd98J0WyKchenDEgUrApIoaDr5GbHpz55++ulwJA9Hz7Rt27bWGlaue/zxx8PaUyKmfrYsa38HDBhgBxxwQM2t2JiK82iLJaZOX3fddTVfEZ0mOlssMRWbTaFYV0x68803gxCeP3++BGvkeyvBGglO2URABERABERABKIISLBGYVOmMhPIvGAl2kiUkHWRPXv2DKLRRdJOO+0Upv0S5WPXWyKLbCzUrl0723nnncOGP3fffXdY91rfCOuIESPtxVdfTzZb6hc2W9pxh+3Cea+jH/i79TvzjzZw8J+t9aqt7MTjjq4x2WeJ8Lz6+pts0uS3Q/SVtKQpwaXYGwFKtPPtt98O56V27ty5lmClfkSVOaOVtb2kli1bJlOW29gDDzwQzpb1hFglElsswZr1wJ5cJBe7lo2pmIZNQqSyxphpyIVJEdZSLPz9NRKspbPSlSIgAiIgAiIgAg0nIMHacIa6Q8MJZF6wggCBRvSOs1ZdILFO8+STTw6bLl199dVhYyVEFOsyifZdeOGFNZstbbbZZvUWrOf0O9fWWqetnXDsUdb7jD/ZaX/4nb05cVIyJfft8BkbMXXeMBHSyQZMREQ9IWTfee89+2T6jPBRQwUr9WSa86RJk8JmU6uvvvoigpUje5gS/V7yXMQriWOAiDIzpTd9Lmt9mpTftzAPR+cwMODJz68tdm8J1tKJS7CWzkpXioAIiIAIiIAINJyABGvDGeoODSdQFYJ1gw02CMJ0o402CqLt/eTsU596yrErnEHqa1e55qijjgrH2lxwwQX21FNPBXF1/PHHl7xL8KOPPmo9j+gVpsO2TiK6Q6+82i4ZMsiuu+kWWy+J3m6+6SZ21rkDa6zTrFkzW3PNNZLdgle3F158Kaxj/XRWacfaFJsSzPmybFyE+CZCOnv27BA5/fbbb8P61cII6+IEa3o9a32b02uvvRY2r0onnj969OgwFZqEPdhoibJJsLarL+Ja10uwNgifMouACIiACIiACNSTgARrPYHp8kYh0FDBSqHwo8uZlklutrA+N1xnnXVq7YKLeO3atWs4coXzPhF17BCMSGX32+7du9sxxxwTpglz3A1TYhFupR5rw1TX5i1WtOuuudpuGn6brdiihe2/794h0nruWX3tjSSCe/ud91iPA7vb+x98aBMnTk4E6qyaKs2e81UQraQlRVj9XNJiPObNm2fs6Mt5qAsXfo+sVMHKrsFwQ/S2bt265vZMkV7cRkrpcnCszfjx42sVjV2Kd9hhh/AZgwaHHXbYYu+nCGvpLV2CtXRWulIEREAEREAERKDhBCRYG85Qd2g4gXII1oaXovYd6i1YWbdKJJUpwGwg5AIMMcc6VjYj4o9psXfeeWdY6zl48OAQCXzkkUfs7LPPDiUoVbCyodPIZGddNCLrVwf1P9teefU1e/b5F8PUYI65+S7ZGZi1rJ6mz5hpYx562J6e8KzNTKKrRElJpQpWdjJmQyVPiFX+ClOpgpV1vkSmWbPKWbSeEPjsJFwsMXWYDZ3Sx9KkrysUn+wIzM7Ai0sSrKW/PhKspbPSlSIgAiIgAiIgAg0nIMHacIa6Q8MJVIVgRUASVe3bt2/YfImNh4gcEp0kAsgxN0zjZQdc1noOHTo0nB2KAGMtK2tbEVascz311FPDZkx+ritHs5COO+64cIYrO/Zeeuml4XkXJ2J1z913tW5dtrGzk3NXjzricGuRTIUdOPjCsAFTl623su26drEO7TcI92DKMKL2o4+n1URESxWsEydOrCVY6zJ9qYKV/B06dLB999231k6/xc5K9WcxlRo+TAW+7777QuSao3pIDBjwmZ/3OnXq1HDMDjs1S7CaqcNveGelO4iACIiACIiACCxdAvJfli5vPa04gaoQrC6+NtlkE+vSpUsQUghLBCm7BHPWau/eve3QQw8NIor1rLvttlsQoZwritB94YUXgiD1nWzZeZj1rqxxZRdeEhFaruXs11NPP8N+ufc+9tsDuodpwcsk/+vV89BkPesw++DDj8J61YmTJod8ayRibtsuW9uDDz1iczhW5tP/nx78QwpWItMI3HvuuafW+arUFxYchcPaU8QoOzC7ePemxOAAU61JhZHasWPH1jrvtbD5DR8+PIhdRVhL75oUYS2dla4UAREQAREQARFoOAEJ1oYz1B0aTqBqBOtqq61m/JEQqnvvvXfYSIkprH369AniiynAiDHOYh02bFgQpERSSQMHDgzXclQLf+yoy/mpRAwRr0ybJSLJd2zSdMCBB9mJJxxvj/zjCXtq/NP2pzNOsX+9NdGuSY6tOfTgg2znn+0Qdg1+4MGHaoQrz/k0mab89dffTwcm/ZCClTW+TAumfkzfTa9lpWysQWVadeHnfHf99deHSDUJIe//XWqTJA+bQUmwlkpMx9qUTkpXioAIiIAIiIAIlIOABGs5KOoeDSVQNYIVkdqxY8dwVAtnhSI+SexSy3E3RAI33njjmqNtzjnnHLvkkkusW7duds0114T1q0RdEbpbbbVVzS633AORO2HCBBsxYkTYgZgoKwL2/kSMjntyvJ3e++TwrMF/viSsTSWaeshBB9Tc440337K/XH6VzV+wwD6e9kktm/2QgpWCsJaVc2nbt28fpgYTcV5cYsowx9T4eawrr7yyjRkzJky7rk+SYK0Pre+vVYS1/syUQwREQAREQAREIJ6ABGs8O+UsH4GqEawgWXPNNYNwYqdboqdEAdm1lkhhr169gihlijBClUgpkVeOZWFqMEfDkI8jcDinFSHG0SxEGMnPzsB77bWX7bPPPuGzoZddYU1XWNFOPvE4a9JkObvwkqHJJkjfJetV17fnknWq5D+kxwH20803s7FPPhV2Df78iy/DlOB0KhSsBx54YIg6emJKMuKwPmtYEZ/pzY7YRZg1u+lzWNNlQLS2adPGWAtMHYuJdtb+UhYYIdrZIZgzXzn/ljz1TWeccUYYCGDdMBtixda3vs/9oa5Xh/9DkddzRUAEREAEREAEYgnIf4klp3zlJFBVgpUoK1NciaSSWI/KdFbEG2tb/YgYRBLRRERqv379jA2CWKOJ8ELwEkVE5HlinScJoXbXXXeFNZ9H9DrSjjn6qLAelXNYmT7c78w+tvZaa4ZpwqPuu98WJBHVLTbbNEwNnpMcZTNt+vRFbFcoWNmsqViqj2BFLBdLdQlWv5Y1ra1atUoEeJPw0YorrhimRDN1l8TROTBDrMKIiDbreRsjlVrfxnh2Y9xTHX5jUNU9RUAEREAEREAEGpOA/JfGpKt7l0qgqgQrlUZwEmklsTaTtaprrLGGzZ07N0RSX3755bDGFSHLulWmBD/77LMh+sq0X6bE8pdet8kxLkRdp02bFiKsRGuZejzuqfE28t77w7PYnGjLLTa3447uZcsuu2xyFutbdt2Nt9hX/4moTp/5abimMKUFKxFO1pUWS5S/lITgrUtEMl0ZEb2k1KxZM+PP74NQpezUJZ2fenJdY6RS69sYz26Me6rDbwxT0IJUAAAHKElEQVSquqcIiIAIiIAIiEBjEpD/0ph0de9SCVSkYG3fqXNywml8YlfeFi1aWL9zzrLtunUNU3gHDR6S7Fr7RrJR0nG2dbJGdcB5g2zKlPfD97/tcVASLewQdq3lPFUikZ8k0dAF8xdY02ZNwy6/HTq0t40SIYvY/Z+nJ9j9Y/5un385O4jU/zrsYLv1tjvtxZderiVa7xoxyh5/YqzNTqKrXyQR2GIpLVjja6yclU6gHB3+13NrTyev9DqXq3xT359ik996o1y3031EQAREQAREoN4E1m67riX+ab3zZT1D8xVaNLgK2oOjwQhzf4OKFKxJoRokWIn8rdZ61XAm6pH/dZjdd/+DNu2TT6xbcibqkT0PC1HC8y64KJnO+2k4L5XpvGslUdnNNt3Y2m+wfhCorVZZOUyNJdL32edfJGenfmxv/Oste+W112uu5zM2WDr6iJ5hiuyQi4fah8n0YkTsRht1CutWv0kikzOS6GpdSYI1H+9gOQRrPkgtWsvJb74hwZpX46veIiACIlAhBBCr7TfMn2AtB34J1nJQzPc9qlKwYtLllvtRIlpb248S8Upab7121ve03mG6Lrv7ctxMjwO72047bG833Dw8REf5bnFTZpki+91339kB3fezn+++qw279gb735dfsd+dcKxtvukmYT3roCEX1UwDnpdci1hd3D0lWPPxAkqwxttZgjWenXKKgAiIgAiUh4AEazxHCdZ4dsr5PYGqFayFohVxuvsuO9sHH04NopINhYacd26Iop573gVh917+TQSVs1Q7JlOAOyXThF948aUkwvq59fmP2O038HzbYbtuYRowR9T0H3SBrZJscjTgnD+Fe117w81B/JYiVimjBGs+XkUJ1ng7S7DGs1NOERABERCB8hCQYI3nKMEaz045cyBYqSIR1latVrGmydTf7bpua1M/+timJLv9uoB9L1nHev6FF9s2W29pxx55hL2crGG98urr7IjDD7Htk/WtNw+/3f5nwjN22cVDwjE3fc/un6xJnWNDL7ogCNSbht9mT094NuSfmURT331vin2dbG706azPSmpjEqwlYcr8RRKs8SaUYI1np5wiIAIiIALlISDBGs9RgjWenXLmRLC6oVf6cUtrmURVSaxbvfTC843zR2+/+282dtyTNQKVI2lGjLpvEcF6Vp/Trd26bWsE6tG9etq222xtLni5Lwtv2VyJI2xKTRKspZLK9nUSrPH2k2CNZ6ecIiACIiAC5SEgwRrPUYI1np1y5kywulBdeaUf2/JJZJTzRXfZ6Wf2yGOPG8e9XHBef2u9aqsaQXrK70+yzht2qlnv6hHXZ557Pqx5bdumja2/fjub8MxzIf+/k02XPv/ii2SN6/x6tS0J1nrhyuzFEqzxppNgjWennCIgAiIgAuUhIMEaz1GCNZ6dcuZQsLrRV0jOO23RYoUwTZjEZko/32M3W7dtm7CjMLv/ntb7ZNswWcPqGzSxwzAClvNVmQLsCaE656u5QbTGJAnWGGrZyyPBGm8zCdZ4dsopAiIgAiJQHgISrPEcJVjj2Snn9wQ4VqrS0jINPdam1Aotv3wTa96sefLXLOwqXGr6dt68IFDnfv11vSOqhc+QYC2Veravk2CNt58Eazw75RQBERABESgPAQnWeI4SrPHslLNyCSw1wZpGwOZMTZKIa5NEuC67LH/L1Hy9YMFCmz9/fjjShnNVFy5s0DGxtchLsFZuQyxnySRY42lKsMazU04REAEREIHyEJBgjecowRrPTjkrl8APIlh/KBwSrD8U+aX7XAnWeN4SrPHslFMEREAERKA8BCRY4zlKsMazU87KJSDBWrm2UckiCUiwRoJLskmwxrNTThEQAREQgfIQkGCN5yjBGs9OOSuXgARr5dpGJYskIMEaCU6CNR6ccoqACIiACJSNgARrPEoJ1nh2ylm5BCRYK9c2KlkkAQnWSHASrPHglFMEREAERKBsBCRY41FKsMazU87KJSDBWrm2UckiCUiwRoKTYI0Hp5wiIAIiIAJlIyDBGo9SgjWenXJWLgEJ1sq1jUoWSUCCNRKcBGs8OOUUAREQAREoGwEJ1niUEqzx7JSzcglIsFaubVSySAISrJHgJFjjwSmnCIiACIhA2QhIsMajlGCNZ6eclUtAgrVybaOSRRJYu+261rx5i8jc+c4269MZNmvmjHxDUO1FQAREQAR+UAKtWq9mrVZd7QctQ1Yfrt/xrFpO5V4cgWWSLxcKkQiIgAiIgAiIgAiIgAiIgAiIgAhUGgEJ1kqziMojAiIgAiIgAiIgAiIgAiIgAiIQCEiwqiGIgAiIgAiIgAiIgAiIgAiIgAhUJAEJ1oo0iwolAiIgAiIgAiIgAiIgAiIgAiIgwao2IAIiIAIiIAIiIAIiIAIiIAIiUJEEJFgr0iwqlAiIgAiIgAiIgAiIgAiIgAiIwP8Bp6TPKuQtPlU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4" descr="data:image/png;base64,iVBORw0KGgoAAAANSUhEUgAAA6wAAAG+CAYAAACXuon9AAAgAElEQVR4XuydBZgVt9eHgxcoxYtLS4vU3d0V6u7ef93d3d3d3YW6uyuUQktxd2+RL29o9htud+/uZu/dvXPzy/P0ge5OZpLfyYS8OSdnahljFtj/VKSAFJACUkAKSAEpIAWkgBSQAlJAChSUArVWXHWNaIB10IB+ZtbMmQVlADVGCkgBKSAFpIAUkAJSQApIASkgBUpXoNY2fXaLBli/+vRDM3H8OI0FKSAFpIAUkAJSQApIASkgBaSAFEiBAgLWFBhJTZQCUkAKSAEpIAWkgBSQAlJACsSogIA1Rqurz1JACkgBKSAFpIAUkAJSQApIgRQoIGBNgZHURCkgBaSAFJACUkAKSAEpIAWkQIwKCFhjtHqR97lFq9amRcvWRd7L/HRv4oRxOuedH2l1VykgBaSAFKigAvp3vIJClXLZrFkzzIihQ8JvoJrRK7DxltsWnAYC1oIziRpUVQVs5mvToXPXqt4myvqDfutnyKatIgWkgBSQAlKgphRYpsdyZpmey9XU41P93BFD/zI/f/9NqvugxtesAjYhb802oJSnC1gLziRqUFUVELCGKyhgDddONaWAFJACUiA3CghYw3UUsIZrp5oLFRCw1vBI0GdtatgA1fR4AWu40ALWcO1UUwpIASkgBXKjgIA1XEcBa7h2qilgLYgxIGAtCDPkvREC1nCJBazh2qmmFJACUkAK5EYBAWu4jgLWcO1UU8BaEGNAwFoQZsh7IwSs4RILWMO1U00pIAWkgBTIjQIC1nAdBazh2qmmgLUgxoCAtSDMkPdGCFjDJRawhmunmlJACkgBKZAbBQSs4ToKWMO1U00Ba0GMAQFrQZgh740QsIZLLGAN1041pYAUkAJSIDcKCFjDdRSwhmunmgLWghgDAtaCMEPeGyFgDZdYwBqunWpKASkgBaRAbhQQsIbrKGAN1041BawFMQYErAVhhrw3QsAaLrGANVw71ZQCUkAKSIHcKCBgDddRwBqunWoKWAtiDAhYC8IMeW+EgDVcYgFruHaqKQWkgBSQArlRQMAarqOANVw71RSwFsQYELAWhBny3ggBa7jEAtZw7VRTCkgBKSAFcqOAgDVcRwFruHaqWcDAuvGW2y4odAM1bNQ4J00UsOZExoK/iYA13EQC1nDtVFMKSAEpIAVyo4CANVxHAWu4dqpZwMBqm1bwwNqhcxez4qprVnkcCVirLGEqbiBgDTeTgDVcO9WUAlJACkiB3CggYA3XUcAarp1qClirNAYErFWSL7rKAtZwkwtYw7VTTSkgBaSAFMiNAgLWcB0FrOHaqaaAtUpjQMBaJfmiqyxgDTe5gDVcO9WUAlJACkiB3CggYA3XUcAarp1qClirNAYErFWSL7rKAtZwkwtYw7VTTSkgBaSAFMiNAgLWcB0FrOHaqaaAtUpjQMBaJfmiq5wLYJ01c0Z0utHhEUOHmEED+kXZd3VaCkgBKSAFCkMB1n1Aa+VKrQpeXripW3KRZFTAWsFhoMvKVGCbPrtVSR3W0OQNymXh7S7cN/ffngpYc2ny4r9XLoBVE37xjxP1UApIASkgBaRAISmg9UshWSPetuQCWD98u29OBRSw5lRO3awQFNCEXwhWUBukgBSQAlJACkiByiig9Utl1NK1+VJAwBqorDysgcJFWk0TfqSGV7elgBSQAlJACqRYAa1fUmy8Imq6gDXQmALWQOEiraYJP1LDq9tSQApIASkgBVKsgNYvKTZeETVdwBpoTAFroHCRVtOEH6nh1W0pIAWkgBSQAilWQOuXFBuviJouYA00poA1ULhIq2nCj9Tw6rYUkAJSQApIgRQroPVLio1XRE0XsAYaU8AaKFyk1TThR2p4dVsKSAEpIAWkQIoV0PolxcYroqYLWAONKWANFC7SaprwIzW8ui0FpIAUkAJSIMUKaP2SYuMVUdMFrIHGFLAGChdpNU34kRpe3ZYCUkAKSAEpkGIFtH5JsfGKqOkC1kBjClgDhYu0mib8SA2vbksBKSAFpIAUSLECWr+k2HhF1HQBa6AxBayBwkVaTRN+pIZXt6WAFJACUkAKpFgBrV9SbLwiarqANdCYAtZA4SKtpgk/UsOr21JACkgBKSAFUqyA1i8pNl4RNV3AGmhMAWugcJFW04QfqeHVbSkgBaSAFJACKVZA65cUG6+Imi5gDTSmgDVQuEiracKP1PDqthSQAlJACkiBFCug9UuKjVdETRewBhpTwBooXKTVNOFHanh1WwpIASkgBaRAihXQ+iXFxiuipgtYA40pYA0ULtJqmvAjNby6LQWkgBSQAlIgxQpo/ZJi4xVR0wWsgcYUsAYKF2k1TfiRGl7dlgJSQApIASmQYgW0fkmx8Yqo6QLWQGMKWAOFi7SaJvxIDa9uSwEpIAWkgBRIsQJav6TYeEXUdAFroDEFrIHCRVpNE36khle3pYAUkAJSQAqkWAGtX1JsvCJquoA10JgC1kDhIq2mCT9Sw6vbUkAKSAEpIAVSrIDWLyk2XhE1XcAaaEwBa6BwkVbThB+p4dVtKSAFpIAUkAIpVkDrlxQbr4iaLmANNKaANVC4SKtpwo/U8Oq2FJACUkAKSIEUK6D1S4qNV0RNF7AGGlPAGihcpNU04UdqeHVbCkgBKSAFpECKFdD6JcXGK6KmC1gDjSlgDRQu0mqa8CM1vLotBaSAFJACUiDFCmj9kmLjFVHTBayBxhSwBgoXaTVN+JEaXt2WAlJACkgBKZBiBbR+SbHxiqjpAtZAYwpYA4WLtJom/EgNr25LASkgBaSAFEixAlq/pNh4RdR0AWugMQWsgcJFWk0TfqSGV7elgBSQAlJACqRYAa1fUmy8Imq6gDXQmALWQOEiraYJP1LDq9tSQApIASkgBVKsgNYvKTZeETVdwBpoTAFroHCRVtOEH6nh1W0pIAWkgBSQAilWQOuXFBuviJouYA00poA1ULhIq2nCj9Tw6rYUkAJSQApIgRQroPVLio1XRE0XsAYaU8AaKFyk1TThR2r4PHe7du3apn79+qZWrVolT5o/f76ZM2dOnp+cu9vT/gYNGpjZs2ebf/75p+TGiy22mKlXr56ZOXOmmTdvXu4eWME7oeniiy9u0Hj69OlVagP3aty4salTp46ZMWOGmTt3bgVbkf/LaBNtY9ygNX/GXLBVw4YN3dibNWuW+fvvv4tODvpWt27dRfrFmEy+f7nuNLryrvM+JQsaqxS2Alq/FLZ9YmmdgDXQ0gLWQOEiraYJv/gN7xdkSXhM9poF4YIFC9xCMfMaICFkYdyzZ09zxBFHOLDy5c8//zTXXnttQUFRWdZHB/pw4oknmoEDB5onn3zSjBgxwqy00kpm//33dzpdcMEFDhiru/Tu3dvsvffeTtt3333X3HLLLcHQutVWW5l9993XtGjRwnzxxRfmyiuvDL5XLnUAHo4++miz5ZZbmqlTp5onnnjCvPnmm1FD6xprrGEOPPBA06VLF/Prr7+68RfybubSTrm+10EHHWTWW2+9RW7LGH/55ZcdpOejNGnSxBx//PFO12Q57rjjUrXBlg9tCv2eWr8UuoXiaJ+ANdDOAtZA4SKtpgm/+A3funVrc8opp5hOnTr9p7N4CF966SUzbNgwB0FLLrlkyTVAbP/+/c1ll11WaZF4FiB0wgknmLZt27r6ANGmm27qPJZpKC1btjRnnnmm2WOPPZxGP/74o9lhhx3M6quvbi6++GJz//331whAPf7442b33Xd3GwyDBg1y7QHqQsptt91mDj74YOe5mzx5sllqqaXcnzVd8K7+/PPPplevXg6gb7/9dnP66aenZuzkQ7+TTjrJnHvuuW5zgUgFAGvMmDH5eFSN3XOLLbYwbKIccsghhvePcuONN5oLL7zQTJkyJS/tYuzvs88+7plrrbVWiYcXkK2JDam8dLJIb6r1S5EaNmXdErAGGkzAGihcpNU04Re/4fHEsQjcZpttDB4Mwu7wnOKlueeee8ynn35qJk2aZPbbbz+DVwHAxeuKV/HFF180zz33XKVF8qGmd999twPhNAIrfVhmmWUcsKMfi9dmzZqZ66+/3lx33XV5W0CXJ/ZRRx3lQJq2PPbYYwaQCfW04S0+++yzTfv27Z0X67DDDisIrxIeVjSmfRMmTDBXXXWVeeihh4K9v2iFZ3rs2LHmjTfeKE/igvw9YxBwA+I//vhjs9dee7lQ6WIq2L1du3bmjjvuMDvuuGNOgZXwfoC0c+fObgwwrnwhzP9///ufOeOMM0o27QSshT+ytH4pfBvF0EIBa6CVBayBwkVaTRN+8Rse8MIbB3x9/fXX7lwgC917773XgQ+wgzd18803NwBmmzZtHLi+9tprDmSrcu6UEGC8u2kEVtqMbquttprZeeednRcS4MHDOWTIEKdZTZQllljCdOzY0bUND1tVvGwsyjt06ODO6tK3UaNG1USXSn0mGyd45zm/SLuq4mE79thjzdVXX+3G/8Ybb1wwfaxMQxo1auRgjveX95KoiGIsjEk2hdg8oeTKw0pINRsfRCQw13377beLyMeGHZtTAC1FwFr4o0vrl8K3UQwtFLAGWlnAGihcpNU04cdjeADgjz/+cAuxadOmuYXg+eef7wTAC8siEa/NySefbB5++OEyvXZ4QbgHdfDEsnguy8N3zTXXmFNPPTUYWHkWIZAs1glVDQ19rYqV8UgD8XjpgKbRo0dnTQIDSLZq1co9Ei9OZRLG0E/shH0mTpxYlWa7RErALXbCO0zb85m4iOf5Z1UmGRV9ZjxlG0dlCeETUPFc+leax5Fzx5x/xYZffvmlWXfddauka0UqM2bYBKhIsij6z9hirGPztHtN2dhp2rSpS2REf8oLq/XvOLqOHz/ejSHOUh9zzDHlAiueUZ6F1owf3pvSig/vZ+OCsuGGG5pvvvlmkUs5wgCw+rOsAtaKjPSavUbrl5rVX09fqICANXAkCFgDhYu0mib8eAwPRJH4yAPrDTfc4BK3sLDkfCAJhvBCkcSntAQnLAwvuugis8suuzgPHx5GgIFFKeHDV1xxhUtMlCylAevaa6/tzuItu+yyJZdyr9NOO808++yz7mfcnxA9ksz4M7BA0E8//eRAm+uynYXFC8Wi14cVck/6tPzyyzs44Exq8kzvV199Zc455xyXYMkXQIKzoniIl1tuOddX/sOzhXea+ydhtFu3bq5f1KEufWIBDvxzVvSvv/5yt2YhDsT7BFfYBO04v0eiIexDXz/44AN3BpjQbcqqq65qbr755kXajecx81wwkMrGA/ZEY4CAZ+EVJtSSUFu8SISD43X3hU2HlVdeuczkNkAY7dx1111L2n7rrbeaZ555xm18sOBnLOHxveuuu9y5U7y2ADy/98mqeN5bb73lEnABCLvttptrArqed955TjvGYzIB2COPPOLODXu9CWHm7O2hhx7q9PB9xINKiDOJevBGogHJv7A5hWgBNhwoaPn999+7s8j+WejO/9Mu2kAIPe2hsDlDn9jYQWPqb7LJJiX6MX7efvtt1/ftt9/ebRhgW67HK5/0EAN1ePSOPPJIp7nPUEv/PvroI6fz+++/7+7N73lP8fQnyworrOBgcLPNNjP33XffIn2gDbzLtInn8DwKNmYs3nTTTYvcK/N/qMvZ7Wzl888/d2c/GecAI1EIACGeTMYKhQ0SbEJ/Xn311UWiEugzOmFzxrbXi7FC38466yx3j0wPK2OM8Ghsu84665S8a9yPc+Y86+mnny6Zn+gHc8kGG2zgdKa9jAG/ycY7gu6lASvPYp5MeuWpz7vzwgsvuDHMnOIL8weJwrie37H55Av9p82FlIk7q4FT8EutX1JgpAiaKGANNLKANVC4SKtpwo/H8KUBK9DFwh9YfP75591iD8gqrXBekgUqi3oAD2jbeuutHcACJQ888ICDOzwdvpQGrMADC3XgDM8Hi3rOJ7KoB+pYoLNgBuBYkLPABtoAGxa4gCdQzb3LChOlPdtuu63rF1lHWQzjuQI0WEyziCfJive2AQksaj0cslBlwcziGTB+/fXXHYywqOV+3B/t/KKahTMwSNvxAgMEQBBw2rx5c7dYJ/y6X79+ZpVVVnEQhe54iPAK/fbbb+7v3BdY99AK2B1wwAHOJtiPxTcakxzJw3OPHj1KIBPvFJACbNFfwJy+AXaEQqIDi2ZsBVjzd2CchTz9xB5lefi4BpsAJdttt5271zvvvOM0peC9X3/99R0MA4aMD85csqGBR4swczYQ0BZ4/v333x2Y8P8+wQ4QcOmll5qddtrJ9dPDIqBIWwEL7g9QMhbRFXigbQAt+jOesCvtYmMAuOnatWvJ5gobARRA+5NPPnHaYEegi7GN7Xg24MUYYaxgD55NSCmARZv79Onjzg+zAcPz2UTBFtgTUGdMsNmCngDnnXfeWeJtxP5oA1RzLfYCwhlvjAMgjzZwVhW7857xvnBPdKewgcRYY7wcfvjh7vwlfQCIgCX6xJlN3wc2cbAx45aNp2wFO3Dml3awCcVYoy8rrrii84CixSWXXOJsBcDxbvLOMi4Zq9iCn/MzYJnxTX94jyjcD/3Qs3v37k4jxhIRCQA4z/TZgjOBlQ0axgNZvJlr6CvRF8wHjBfq8qynnnrK2YV3kLHOe4cdgegPP/ywZJ7ac889nWalASv9RAdsDpgCuq+88op7f4BTIJ3fMSbpE+8312ET3ls2PPzGHOONMStgzd2/uVq/5E5L3SlcAQFroHYC1kDhIq2mCT8ew2cCKwtoPBIsXllksrDLPNeVVAcvF6DCopfF8aOPPurAAo/d0ksv7RaAeIG8J5G6pQEri0gW0SwqgRZAhAUtC1xAABjBswhYsqClfUAqC3oW0izCeQaLfCAh21lS4AoIwNPhgRUo4d4kgwKUKZnAShgp4aPAw2effea0+eGHH9wC9PLLL3eLd/rPopRr8Mr5zL1AEpoQysxi1oMWIMnPWTCzSGfR6xfleI6BDvRHW5+ZmUUxIdqAmS8AB/rwXLySSWAF1N577z33OwCAZwPhwA6AQZvQ1IM2f/I84Kc8YPXPBzTwLvqzfn379nULcTYP8DhiI+4HwGJjoJmC5wn4AJAp2J5NAoCGzRJ/rtp7V6nHBgUlCawAKJ+5Ac7oFxspaMq12BNoAEL8eVy8jZyHBCjKCgnGWwgMJoGV57LZwOYMnugksHot0BevugduIg0YE4xxAAidAEXeMzYo8OhSsDXjhDGNlxqvsPf8A/eMd34GPPvxzTsDCHLmmOKBlb+z0QF8A89JYOV32Py7775zoa4VBVaADujiPeD7vOiALfmPd5SNFEB/5MiRri143QFwnkFEAeMKcGeTh00ONjDoC5s29Aebo40/p8qmFP0FwJljSPTGGKaUBqxAKjZhrFGPdgCSZPHGTowJ9PLaMS55BmMPDSoaEowd0BQvKzAMoJOILnmunw0TIkGYUzyw0m6up52MUYqA1b81uftT65fcaak7hSsgYA3UTsAaKFyk1TThx2P4JLCyEOMMF4tkvCZ4NgAFvJxlhdoCpXhT8VxxHZDJYhQIY2FL4U8+R+JLJrCSqZjFI/CGVwQPKNf7s5Us/IGXjTbayP2M+7N45u94R1jwskBlIcoikoVxtgy5LKpZ5AMGSWAFKPCO+BDkTGAFCgE5nkN4IbCBZsAyOrGYBlyBWXRhEYuOAA/evOHDh7sFLKG5LOApLMLx1qEvddgwAOIoQCT/Af18WghPDoAFdAHsQJcv9B/9WBBnAiuaAFHoRZgo35fkeXg+0Y5CXQCZgtcT7x+6VxRY8fYBH4AyBTBDI0AJkKe/9AsteBaLdv6OTWmfD23FdoTLUkj2hdeVTQAgHftwH+5NSQIrXlrsBqRxDXV/+eUXZxPCjoFP/vOlIsBK1lj6lQmswBla0dfSgBXwxD54SilsQPhn49Gm3YwZ6gLRjBPGFBsoaMT7AvAzxgFQNj54xyiMWwDJh0HjXScCgrFDSQIrXlfuwz0zgZU+8K7i/awosPLeMraASurjZcSOAKnfaMBT7c8qA7R4PukzXmE2TXgvsQ82oQB2/tum9B/A9IANaAK3jFvGIn8nTJiSCazMP4T3sjkDiAPPQDXvE5EbFO6NXn4uCwFWPMmEm7PRw7uNLRjnmfMNY5iNFzZQksCKTdCM95EiYC15JXP2F61fcialblQFBQSsgeIJWAOFi7SaJvx4DJ8EVhbNwBEeDTxlAAILbbwBLNDL8lriLWLRCuiyQFtzzTXdItEvolmwsoj0JQms/nwhHk88jHgJgbhkiBxeHeCRxTXhwCxKgREKz8N7BaBQ8K7g8cyWiCkUWFlwswBncUpoq08AAzSziCWM04dO02c8oMAanhcf9gdwog/QRkFfgILFdSawcn+e4xfDwDEANm7cOLdQBhx8yQasaIf3iIW692hRj0U+7QaAk8mcqgqsjBOADM8wf2dc4B1mAU+h3QA+umQCK5sXHlKAoiQIZANWxgRa4S0D5th44cwqf+JB9WdUvV7VBazAFhDpkwzhAWQTwgMo4cPo4TdnGM9spABvbD5QF286OlHQEVjy3rzqBNbk+WF0ZiyRWZexAzTzDma+d9iQd4ANF+YJNmywvd+UAcYZb2wc4SVms4e5h80yvOZ+3kAH7OvPNpeWJZh78xyex7N4Npsz/sw6Gc7ZIOBdo1QWWBnLbDyxaUA78NyzuVZauLyAteb+DdX6pea015P/XwEBa+BoELAGChdpNU348Rg+CawsglnU4dlhEcniGm8JC2qAMjOzJwtYAIOwS2DLZ2VloY0nBA8LpSxgZQHI2TLCU/3ZVBa+eEWS51CBYcCDtgKFLDT79+/v7s0ilcUj3l0KSWn4/2zZdEOBlWdyRo4FKmdTfabj0kYLXjXO5rHQRlcW3h74/adIqMdGAF7d0oCVdia/M4omQGZlgXXAgAFuMwD74d0p76xiVYEVYMT+/uwvbcaT60OOCXsmLBsdM4GVEFzCbUvbHMkGrIS44vFmw8MnzuIenF0lLBYwAtyrG1gBbjYZfH9oG5sNbLJQgB/+4z3Ds0poNWduyV7MBgUAyLlZn6W2JoHVa8d7Th/YUKFfnAvFI4/WycKY43gA7z8QiRZs6LBhQzIyShJYAVXeE7ypeHLxsHqvP5tCADI2pmQCK3V5j/DO4tlGT6AXLb3Xv6rAyiYaEQq8l2ww4LEFvjP7TfsErDX3b6jWLzWnvZ78/woIWANHg4A1ULhIq2nCj8fwpSVdInkRHjs8qyy2WWSyUEyemUQhoIQFHIlLAC7C+wjFY4HIYtYnFsnmYQVa8OqySOVZhH4eddRRDpp9aCGLdSAG7wmwRrbNJLByTpTzaRS8oABrMslTpjWzASueL8L0KJkhwR5YAQmA1X9LtrTRArASjgmsoR/n8kpLrAKQ4GXld5keVs7bET7pdagqsGIjgJVzhdlKroEV2ABWPbAmISUTWAEOvO6VBVb6w/hgM4NQVTZA+H82VYALQlXRkxBjSlU8rHhBASmArLyQYDYrOJtZFrCyeYDHFC80kQec+2TMEALPZgX3Z2OEpEOUXAErfWA8VyYk2I8ZogWYI9gkYCOJMPnk+8p1eDhpK2DOxhXvAv3Bmw/k+XPI2YAVzyjnfCnZgJVNK86FM2/gmcbWPIsz7WyMoCmlqsDKOOKejCugHSDm6AMbet5r6zUqC1gJWecdZGOFopDgrFNR0C+1fgmSTZVyrICANVBQAWugcJFW04Qfj+FLA1aAhvONLKwACArhnYTDJr9pCLDhEWXBiDeNRTUe0MwzrNmAlXp4a0hQgreWhT0LS6CSe1EIFcRzCgADuLTJhwQDuYQAA5AUFvr8f1nfXuSaZKIaQJF7VCTpEm0AiKjDgpizimWFSSdDggFcFtKZi9rMUZYvYOX8IOf7gB+S+WC3bEmpqgqs3BuvoA/nBMaAMv+9S2CHUMrSQoJDgRUQ8GHshD4DYkARoen+W7n8HW8gpSLACmQxJgEVdPOQUV7SpeQZVrTAo+7PTeJZ5Cy0D23FFj7pFB55PLD+szSAe+YZ1soCK/cktJY+AFHoTglJukQ9No8I2eZdJMya8Ga0ZIzjFSYq49NPP3VhzWz40F/eWTaV+O4t71nyDGtZIcFsODGPJEOC2Rzz8Jn0sAKPhH0Tpkw7CD0n4gKPbvIMa1WBlf5zpplM45xBxbbMQ2hK35IFkGXTjo2BQYMGlWzeKelS/v9t1fol/xrrCeUrIGAtX6NSrxCwBgoXaTVN+PEYPtt3WFmI4d1hwc9Ck0UY3hRf8Ahxvg4vFp5NFpgUQvO4FmigZAPWL774wi2oCR0kYRHnVQEZQpC5B88FEMi0ynUsEskYiifXJ10iIyteGwqQzfnQbEmXMj9VASSQEAnPFmcKvQcy08MKnPskRSx+8Zomz0YC7vSZBDT8STIdwjxpM4vczEUtYZJAJJ4aSr6AFVChXxSAjXN9fjOAn3HWD8DwmZyrCqzcE0DhPDH2wyMFmACQaIH3nk+bYL9ceFjZQAAkGC/AEEmc0BWvHB5zQpDZLGCs+rPOJD4CYAkzZjOGMNVMiMf75cGSe6AbMAmMszHCuCnPw4oWJJTymYCJRiAzLR54+s/9GSfck3cI+Bo6dKjLTow3ErB8+eWX3QYSpbLASkIgf14WsASQ0YIzxjyX8NmKJl1iU4AszYxl+k2SKzTx45fP8gBp9JHNA7yjADfZenlnvbeUs8XeY5wE1mTSJbShTjLpEhmuuTclCaw8g7BctGJck8SMehTeU+7j/548w0qkBrbgkzOMITQmkiNZMucK5gjAnL4Tbkw9NMbDmwwNJsyb+dNn7SYaBZ0AfsapB295WBeROyf/o/VLTmTUTaqogIA1UEABa6BwkVbThB+P4fFeki2UhTILWTxJHspYXLFQx6sIlLI484tIFAI8CGlkIUtWX8AUDwL1AUhggIJ3j2QqHggIHfafriCk0HuxAEJ+TqvkmNQAACAASURBVCZN2sLCGO8g9/FJhVgAAhs+2QmghReJxSPhnizISdqUrdAfFrzUoeDx4v78P59G4ZwqBa8Ni3B/jo4QUDwqgCmAC1Q/+OCDrl+0CwhjMcuimGvwCPGZHPTh8zcskH1Sml69ejnPMm3nOgr3537+O7CZSZd8SDDnc/Fs8Txfkp+1ARCApDFjxrhf83c2BmjT4MGDnX1YKPtPiXA2EI+0D3FOftaGzQPg238OpixdM7MEc3883Xi8gAzCNFnsYyPgGZilsAmBLdCDAsj4DNCZz2JcJD9rg27cCw8e44END3+ukHO7FO5LllZgAfjwmwaAH5sv3JMNBmAaT1iysHHB2UwKUIs+6Ahw4KUn1BdwIyQ0eZ45M0swoEi4KuMAeATSCJkluoCQWbyIbGzQNjYxGPtkoMVWjBlAjboUbA4MeW99tqRLvDe8n2zoUIAx+sA7h+ZENTBusTH/79/7smyM1mwIcV//mSAf6UD7yObMphXgyXvpEyhhH36OdtiDd4GxSGGDgQ0S3gv0pB28cxTec8Yiv2N88a74OYU5BEhkjLMxwYYA3lzgm5BlYBwvMPMSGzIUsj7zO39cgE0Bxj7wTmG88v4nN7sybQmIs0mFHWm7TwzGOAF+fWQH0EzUhz/Xz3yI3ZkPeFfRh8IxC+7lsz6Xpb1+XnEFtH6puFa6Mn8KCFgDtRWwBgoXaTVN+MVveBbMeHk474eniQUkAAOc4aEiHJFFKR4gQBJ4ZXHPZ2dYsAMLLLoIm8SDxqKXUED+ZBGMV9R/ggKI4B58gxOYYxHtEzJxP7wV/hMtLMhpF+0BdoAQQkg54wpk4InldyxmWaRyPxazQBw/w+ubmRwq05oscAFz6hKyR2HhC5QDLWQCpW8sfgkpBNrRhf6z4GdxSh9pOxDAIpVFL95qfu/7gueGRSxhrlwPSAJjgBvasEjFQ4UHDQ8fC2YW6x5OsAELc8IbARQPrNiJxT96AFIkpwFKWEzTB9oNENJ2gJ9nA3QAGn8H3mg3+gLHeNB5Ngt6Fs9cB1j4859AIvfCa1VWKHESWNESbdCSM8kkEgJ6GRuEUgManOslxJzwTX6PthS8jFxD+9hI8YVNBLy21PWwgycSbcgeC+DxJ7ZFTzzJ6AhkAYP+bDN9pvBs+sX1ePOwDTBNHwEK2rrCCiu4UHTGHlpgZzzGeNJoL8/k5/w/Xn2AimuSkEPyIGzHeVHGKJsw3qtJmDTjAyDjGbQfW9Ju7ApsYR88k4Apxb+fwCEbSNmAlevZLKBPmX3gXURH+kDBTowhxkBp4fSE+jKWAGr0oj7g6wveZsY0cMqmDRtXvLeAG8+hL/SDzSs09cmTeC7AzzhHc/rPXOHHH95YxivvEJ5MH+LNBgrn1oFA2kIdwJdnMW6AYjZqiMRg4wc7scnEe4/mzBFs1rEpwdhHc9pOPeYENs7YQCL0l2d7UEZL5hneP94T2gO08i4zFhk79AlvLxEa9IO6QDB25h1mHHBvPMOMDTbL8NjTPpWqK6D1S9U11B2qroCANVBDAWugcJFW04Rf/IYHMjlTSAhuZmFBys4/XgoWeiz4WeADrYAui35CK/EQ4bEg1BIIY1HGopYFKAtPPFp+oce9WHACZHgdMgsLU8J+AUU+eQGgAFIsBFkEsvBnIcz3Gwk5Bg6BBp6JJ+qRRx5xoFLaJyZKsybeF7w3eFlYcLJwpD6gRxuBZl+ANbwl3iMJ1OGdAhBpA3qxgAYiAPkk1LGQx7sGqNBvv3hlkc1iG0BAT7TiEyGZBfADTFm0s1AGOH0BAAAxvHQeSPzvaANAz+Lch06z+cBzsLlvN6AGkOMtAkZY9PvvhybbAnzi1fUJoDLbmQRWPFDYiUU/XndgAH2xMR4tD3zoDKiXVljAJ5N84YX30JZ5Pe0HNEjSA3xgF55JvwET7sNzfeiqrw8sAxzAFXoBFOiArRl3/lujQC/vC/fDc4sOPrGYh2fGINfRtySwAtV4F3k+kIL9gRaiAADUZEg5YMS7xPuGfQB/QBiAZFz5jQxgloRobEyw6cKmjv+EFO9hEjiBLzZ5OH+L55M+AHQAHkAOzPnNAmzM831oeFJn2sQz/QYPv0t+5sZfi/fSn5Gmjgc+dCJhGps9PJ/NAq8dG2PYApCjLdia/8djil7cE88rmz1ENSTfTTaoAFc2RHgW8xR281EIeK0BR+9l5b1DC+xCYXzSZ+AWfdkEIHM5fcUbyuZVZmEcYRfeRT4XxWYV2qINdsKz7O/NWPEbSdiaCArAlPt7m3Etmvkw5lJfCP2wwgpo/VJhqXRhHhUQsAaKK2ANFC7SaprwIzV8YLdZ6AGQLPJZXPpvSgbertxqPA8PhgdNoC5bEqGybsiCm3Z7b2m2RE2Z96ANwAGwg2eIfpeWBdjXY3EOVHp4A1ryrVNp/eb5eHYIvwR4aHdZEFquIRIXJIEVSGQRD5iw4Od5eFQBgRA7VaYdvn/YBXvw3GzhluiAt592MY68Bzb5TMYH4437oVd54ZtJYMXO3B8QQwvaBbgAb6VpwXVcTz+4pjzb4MFkQwMoon3cv7T2+X76dzTbWK2M3uVdC3Cy8cS7CuiVp52/n3/H0aM8G/o6PIt3EnthJ/+t2vLayLNoI/UYu4yDXBXmGDaC+JM2lTa+cvUs3WehAlq/aCQUggIC1kArCFgDhYu0mib8SA2vbkuBQAWSwAoI47nCcxZjSQIrHn886/kCdby6ePvYDMF7iBe3JjZCYrSz+lyYCmj9Uph2ia1VAtZAiwtYA4WLtJom/EgNr25LgUAFOAtNKDhh43jvOHtJ6Gq+QC2wmdVSjZBTzoP6qAO8s+Wdqw5pGGcwCZffa6+9nEeW8FjOVcaoeYh+qlOcCmj9Upx2TVuvBKyBFhOwBgoXaTVN+JEaXt2WApVUgDBMzhxz3o8zpoSeUjjLx/lckt74zMiVvHXqLucMI2eVOZvLeWR/bhKo5Gw3ZzDL+xZvRTpNmCwbBJzlRnvOT5JJmLOYsXq1K6KbrolDAa1f4rBzofdSwBpoIQFroHCRVtOEH6nh1W0pUEkFgDISy5AIh4y7vgBmnNUksRfZd2MonIMkyzUJfDhL6gtno/l0Dt5PklxVtaA52ZJJMMR3R0nyw8YAsFpdZ1Or2gfVlwL5UkDrl3wpq/tWRgEBa2XUSlwrYA0ULtJqmvAjNby6LQUCFMCz6LNBZ1Yn8U0sZypJrIMWpWXPRRfO9uYqXBdo9ZmegdTykjMFmFVVpEAqFdD6JZVmK7pGC1gDTSpgDRQu0mqa8CM1vLotBaSAFJACUiDFCmj9kmLjFVHTBayBxhSwBgoXaTVN+JEaXt2WAlJACkgBKZBiBbR+SbHxiqjpAtZAYwpYA4WLtJom/EgNr25LASkgBaSAFEixAlq/pNh4RdR0AWugMQWsgcJFWk0TfqSGV7elgBSQAlJACqRYAa1fUmy8Imq6gDXQmALWQOEiraYJP1LDq9tSQApIASkgBVKsgNYvKTZeETVdwBpoTAFroHCRVtOEH6nh1W0pIAWkgBSQAilWQOuXFBuviJouYA00poA1ULhIq2nCj9Tw6nYqFGjVqpVZcskl3WdNfJk1a5b566+/9B3OarBgmzZtzBprrGEGDhzovq/qS6dOnUz37t3dz4YNG1YNLVn0EfXq1TMrr7yy6dixo/nuu+/M0KFDq70NeqAUqGkFtH6paQvo+SggYA0cBwLWQOEiraYJP1LDq9upUOCEE04wZ511lmnevHlJe7/99luz6667mlGjRqWiD2luZOPGjc0nn3xiANdjjjnGvPjii2bDDTc0V155palbt6457LDDzE8//VTtXTzkkEPMBRdcYNq1a2cmTJhglllmGTNjxoxqb4ceKAVqUgGtX2pSfT3bKyBgDRwLAtZA4SKtpgk/UsOr26lQACjq0KGDefTRR80GG2zg2vzNN9+YPn36mJEjR6aiD2lvZJcuXRy01q9f37z77rtmtdVWM40aNTLHH3+8eeWVV8y8efOqvYunnnqq28ho1qyZ+fvvv523tyY8vdXecT1QCiQU0PpFw6EQFBCwBlpBwBooXKTVNOFHanh1O1UKnHPOOebSSy8VsNaA1WrVquU2CG655RYXmv3PP/+Y22+/3dx2221m+vTpNdAiY3r06GGOPfZYs8IKK5g33njDXH311WbBggU10hY9VArUlAJav9SU8npuUgEBa+B4ELAGChdpNU34kRpe3a5WBWrXrm0An/nz51cILPCsejiiDh61a665plLAyvP4j8I9KlJoJwX4qQgA+WdU9Hrfhup6TkX6XJFrFltsMbP55pubFi1amKlTpxrCsocPH561amX76G8WYreK9EHXSIFiU0Drl2KzaDr7I2ANtJuANVC4SKtpwo/U8Op23hXg/ONyyy3nwjXbtm1rGjRoYKZNm+YS5Pz8888ucVImSBLiSZKfZZdd1jRs2NCMHz/ewdEmm2xibr311v8Aa7du3dz1vsycOdP8+uuvhmevueaa7uwlIaN//vmn+eijj9x5x8zSpEkTl8CHc5CtW7d2ZzMnT57s2sf5TM7KJtsJvHFtr1693P15FucnR4wYYb7++msHctxzvfXWcyGrvtBvkhRttNFGZumll3bPGT16tPn888/NH3/88Z/QWkJwuQ4vYvv27d1zZs+e7drTr18/99/cuXOz2pGzv8k2ANY8k/twT57hoR7P6cSJEw0aJgvnRNGYREtNmzZ1zxw3bpzry48//rjI2VFshi7YHZuTHAnNBw0aZL7//nszadIkd2vCvH2IN/8/Z84c89tvvzmd1157bdc2Qo2HDBliPvjgA/c8SsuWLc2qq67q/kyW559/3nl+0YgkXb7Q3ylTprjnAtvYJQnS2Jn/VKRAGhXQ+iWNViu+NgtYA20qYA0ULtJqmvAjNby6nVcFAIrdd9/d7LPPPg4GBwwY4KADkAFi3nvvPXPPPfeYzz77rATUgKGDDz7YHH744Q5Y8eQBeYMHD3b/nXLKKa7NyTOsm222mTvLuPrqqzvwArheffVVBy1bbbWVS9bEz4G8u+66y1x11VUO1nwBqg466CCz2267ubYBVQAbIacAEOGm1Pvll18cTAFkW2+9tTnyyCMdkAHC/HzjjTd2/eBM50knneTAiHbtvPPO7u+UL7/80kHzoYce6uAPHQB4nnH66ac7QPaF5+DRJKnROuus4/oFvC211FLuuV988YV58MEHzXPPPefaWVqh33vttZdrD3pSAEPaBCSTOGn77bd3mXYpQCWJjF5//fWS2/Xs2dOcdtppri20CYAHNmk/wMwmAueLAcMllljC7LjjjoaESAAu/WHDYd1113VA/swzz5j77rvPgT2/v/DCCx3U0050ePPNN93fuQfZoQFLYPehhx4y5557riE7NBsURx99tLsmCaadO3d29+B87RVXXGHWWmst1wdsQijzRRddZPbff3+nJ3ZmswAtbrjhBjcmVKRAGhXQ+iWNViu+NgtYA20qYA0ULtJqmvAjNby6nTcFgI4DDjjAwU/Xrl3Nhx9+6OAEYAW+AArgFDA6//zzHQxS8KI+8sgjDqAAQYAWDx7As+eeezpPLSUJrAAp8HPzzTcb4ArvH8l3yGYLUAE22223nQMUAAqABtYohBwTagwI41l97bXXzCWXXOKAljr8Dm/q448/bi6++GJ3X8Dv3nvvdV5AznDeeeedDoqA0DPOOMNB0yqrrOIAmWupRxuAUzx9n376qYNaPKfAJOAHcB533HHuvj6BEX3i/vxJP6699lrnaQYW7777bqcRXuozzzzTAW9ZBe/oHnvs4YAPCATSttxyS/Pxxx87LzF/5zwqBY8p4PzSSy+5/8cjfv/995u9997bwSLg98QTTzgPMdfRBiAT6AXa0Qzb4hHG03zZZZc5zc4++2y3IYD9Ceu+7rrrnCcUcKQvK620kus3SbQYE/STjYjevXu75E7oBmS///77DpoZU2wYHHjggSXeY8YTGxxsDqA/44hkUYwHtGPzANBnLLEBgb2xM9AOzKpIgTQqoPVLGq1WfG0WsAbaVMAaKFyk1TThR2p4dTtvCgANgM4uu+zivGSAxWOPPeagBK8YcAmAAhjAzB133OE8dMADIETBe8jvAD+gFFjBU5sJrPw/sPLwww87wKGQyZb7/PDDDw4s33rrLbP44ou70E8gmudTCOd99tlnzfrrr+88e0ASz6EAUzfeeKMDOrybeGHx3ALceIfpF3ALfAFzyy+/vANMPJ/83H9i5bzzznNQCXjR35NPPtn1jZBXEgUBrRT0AXoBSkAawKQuf7/ppptcwim8lRTq4fUk1PnJJ580RxxxhKtXViH0FjAkVDcJrFyPZxLPLSUTWPFWAqSALmHEeJG5BogGAvm8DbDLp4eAW34GSNJmvLqAIdrg6eY+2Pidd95xmwa+LwCw1wDIpV/ANNBJmC/QCdCjKf/5wj0uv/xy93s/BtCXwvN5DhsgSWDld4AyGyRAr4C1zCGjX6REAa1fUmKoIm+mgDXQwALWQOEiraYJP1LDq9t5UwCvHpCIpw3YIFwXb6AHBryJeOIoeBUBHuABEASKADG8XgCsPztKKCmhppTMz9oQivrAAw84QKbgCcRzC6ByRhPPHSHKZLQFQgFBCp49vJ1AG8/krCeARQGsuY5MtBQ8pfxHX+gbz+SsKqAJnONJBICBJn9Ok3rAKvAJKI0dO9Z5+PAeA1UAF4AGLANYeGLRgTbj7d1iiy0c5J944okODL0W22yzjenbt69rF2HGhF5n+6QLYbd4gldcccX/ACteR/8920xgJTwbCMeryflS6gOAeCeBQaCdkG6ejb5oSf+wOd5WNg6AVOCcMGAK3uKddtrJDBw40P0/Gw2E6lKeeuop52nGE4tHmvBsNgJ4JvDrbcG1eI0ZQ3iqKd7Dyt/RFn3YbMgEVrSlL4RWC1iddCopVkDrlxQbr4iaLmANNKaANVC4SKtpwo/U8Op23hTAe0XYLTDEGUQgxgMKwLDffvu5s4wUQkDxlhFKyzUACCGgQJ5PssR1hBTjHaWUB6yEogKXQCiFc7CE3uL1xLuK55YCyAGGgOqYMWNcuK0PycVLTEgw4EshxBQPKPAF9AJdwBgeS+6LZ/b6668vCTf24iaBFTDkbCx99X2iLcAZiYW23XZbB1GEIXNWlJBiruV7p3hlfcH7S2IpSv/+/Z2HkuvLKqHAShgtGwe0j1BmnyQJwCbEmv77pE/YGngG/gHWZKIkbL7rrrs6MMebu8MOO5SEgSeBFfA/5phjSs4Ycz8SZ2ETxstRRx1V0kUBa95eX904RQpo/ZIiYxVxUwWsgcYVsAYKF2k1TfiRGl7dzpsCQCdQSSgvkEboKEl3KMAP4cAAIAXQA2aAVDyWeGcJweW7q3gFk+DnvbLlAasPH/XJiIAkQCoTWDmLCbASLgzU0m4PrITwcrYV8KUQnspZTu5JaDJnMfEy4s3zWXYBOJ4NXPtP4iSBFU8v50a9FxcAp5+lASt6Acd4iQFWrxdtoZ1eTxIlAayc+8w1sNIXoJU+4v0m8VJZhbYSgo33FY04L+zDopN1CC2mP6V5WPG2A6x+oyEJrMAs4ca+CFjz9vrqxilSQOuXFBmriJsqYA00roA1ULhIq2nCj9Tw6nbeFMDDSqgo8JnpYeWs47777luqhxX4IlSzNA8rcAcIUnIFrHh+AVbAujQPK+G6PnzYe1jxKOJdJASWkF3CWQkt5pwnPyfsmCREZAOmhAIr8Ic3lvsBeIQ8+0KYrE9UVVkPKzBIuzknSiFxkg8nzgwJBqbRHaDGY46ntqyCrb/66it3PzYcOE+MV7a8kvSw5gNY2YDgbC12oBDeTFiyzrCWZxn9Pg0KaP2SBisVfxsFrIE2FrAGChdpNU34kRpe3c6bAsALZwjxRAJIfGKEbL8UznImz7AS6gmQEQoL5JEAqbQzrCQN4nM3uQRWzthy7hJ4IbQXCPVewcwzrCQ9ApgJHwb4gGrOsuJ95NwtGYJJ2gTQkvCJREmhwEoILZl6OavK/UjUxBlW7/1NnmEFEvE2+sRJpRmVRFEktiKREZ5fkiD586XYBk8mJRNY+QQMIdRAHp8V4gxr0muKZ5kNCGyHdoR3cz/O2nKulj74NnN/tAJ+k58Vyhewvvzyy+4cLf3FFoR30xY87Z988okLEdcZ1rxNAbpxNSmg9Us1Ca3HZFVAwBo4QASsgcJFWk0TfqSGV7fzpgAhtiTJIfQXSOHsJ2ACfCWzBOM99GdVgRzOgJJgiALIcr6TREUk1AGwSHhE+e6771yCJQ9pmVmCM8+wJkOCAT+fiZjw1aefftp9poUEQnxfFQilcE6Ub3QCd8ApCYj4VA6eQxIt8XdAkvZRgEI+3wMgAeR8koeSzBKceYY1GRIMRPEswoXRDO8u4cgAHmd5Cc/1z+K7ofSB0Fu+bQpY+jDj0ozKxgHQBlhTaDf2YWOA9vlzuoTpAt4vvPCCuw74ZOOhRYsWzmvKp4qAUvqIXniAyTyMFoAr9mNTgfYTwov98FxTgHDOowK2wKQvySzBZZ1hZWxwhpd++lJeSDAbHD5JF5mg6TMh2YR1owV9YpOCjMu+/3l7IXRjKZAnBbR+yZOwum2lFBCwVkqu/79YwBooXKTVNOFHanh1O28K4HkDKIAszmwSGgqYAmx4UMmOC7iQGReoIfyVQlZX/8kXvH2EiBL6ymdUOC9KSCoJiQBQYI9PpQBdhOTiQeQ7rBQglDBQMhPjRfPACuARAoy3jTOWgBeZZ/03Orkf8IIXkcRAQCPwDRTSfs65cl70oYcech5Hki9RB6DC60l2YqASzx6hupw1xTML5AKe/vM4hNfyWZcksNJGAJ82z5w503mnuR96kdWWM7N8MgfPIDDG51wGDBjgADMJgKUZlYRIgKn/5AzZd4Fu7ATAYSOyHpOdlz4RfsxZU7Tm77QL7fCAA+Kcq+Weffr0cVmR2ZBAA5JGkdkZzzWZktkcIDQcnXkG31KlL2iOriSVwt54bimMB7zYjAds4M+wUh+gB4bRnbZkA1b/HWDGD2HahDxjQ/5kU4CNDzZO2EABttGQ3/kzz3l7MXRjKZBjBbR+ybGgul2QAgLWINmMEbAGChdpNU34kRpe3c6rAoTOAih8vxRAADyBOTyXwBEeU+AHEPFJdqgDlABWnGUFoPDQARMAGx5HvKFcT9IhYIp78h1SPJx4/SjAIJAMDHNe0QMrv+NMLbBG9lsAEi8rZ2rJXAw4EWILLAG//vMoeCOBKEJKgSxA03teAUyAinBbQA4vIddzlpPryCZMvygAEvcBpLgmCawAH0AIPAOmwCLJqsiMS5/RAlgjpBX4AwSBPbyH2byrPBdoI1wZGMdrCjwDxSS5AvQ5c0uYM23Ay0r78OoC+5yXBfCBUTYZAFk8zmRRRle8qoT+ogF25To8m5wP5rl+YwAvOJmMAWK82GxO0Ff6hs4U9KPv2Bmo98AKgOKNZyOCPvCJnGzAyr3I+MymBZsFJNBizNB2bA/0k5ma8cIY4HM6bCzggVWRAmlSQOuXNFmreNsqYA20rYA1ULhIq2nCj9Tw6nbeFQAUAL/u3bs7gCBsFI8cEIOnjT/9Z1FoDGBCAiQAlzp44QA1II8zsPzcf3eT6wEmAAt4yizAJTALdAEowJMv/Iz7+mfzHGC1W7duLlEU1+IhBBABXkDGn8Xkd0Aj1/MnkMZ9uIakUbQVgCQEFhjmz2QBCoEvwBmQ5T+fZZjraBe/p1CX87VAPn2gn9wbgOdZtM3DfnnGxBbA52qrrebAE+jEBkAhYb303RfsQmIrrw/wjRcbry7txROJt5z6tCEJzIA2UE+4MG3mzDJwTJu5Hq8wbQZgsXWy7zwfndlwoA62YMz4a6iHTXk+nm489WxsUOhfsh1AML9jI4P2E/7L928BYsKB6Y+/L1qwceI/N1Selvq9FCgUBbR+KRRLxN0OAWug/QWsgcJFWk0TfqSGV7erVQG8WQACnjigrbzir+da/4mY8urk4vfe21eR5/o28tyKXF+V9lVWv7KeVZX7YD/vxa5If6vyrPK0wouLJ5aNEDziAHAywZOv79tc0XFX3nP1eylQSApo/VJI1oi3LQLWQNsLWAOFi7SaJvxIDa9uSwEpkEoFgFDCqTljjGcV7yihxdW5sZFK4dToolNA65eiM2kqOyRgDTSbgDVQuEiracKP1PDqthSQAqlUgGzDnE/1kMp51CeffDKVfVGjpUBVFND6pSrqqW6uFBCwBiopYA0ULtJqmvAjNby6LQWkQKoU4EwvYcAk8uI8L+dc+U4siZ+S34dNVafUWClQBQW0fqmCeKqaMwUErIFSClgDhYu0mib8SA2vbksBKZAqBTgTy+eGSP5Exl8+z5OZuCtVHVJjpUAVFdD6pYoCqnpOFBCwBsooYA0ULtJqmvAjNby6LQWkgBSQAlIgxQpo/ZJi4xVR0wWsgcYUsAYKF2k1TfiRGl7dlgJSQApIASmQYgW0fkmx8Yqo6QLWQGMKWAOFi7SaJvxIDa9uSwEpIAWkgBRIsQJav6TYeEXUdAFroDEFrIHCRVpNE36khle3pYAUkAJSQAqkWAGtX1JsvCJquoA10JgC1kDhIq2mCT9Sw6vbUkAKSAEpIAVSrIDWLyk2XhE1XcAaaEwBa6BwkVbThB+p4dVtKSAFpIAUkAIpVkDrlxQbr4iaLmANNKaANVC4SKtpwo/U8Op2kAJ16tQx8+bNC6pbq1YtU69ePbNgwQIzd+5c9yeFz5XwX7LwDP97/3Pqct0///xj5s+fH9SGtFdCf2+DUDukXQPffj+e+H/GROZ4YazUrVvXjZXSxlNldOBe3D/zGZW5h66VArlWQOuXXCuq+4UoIGANUc3WEbAGChdpNU34kRpe3a6UAk2bNjUrrbSSWXXVVc2dd95p/v7770rV5+Idd9zR9O7dgjkx+QAAIABJREFU28yaNcu8+OKL5v3333f32GOPPUyvXr0Wud9jjz1mBg0aVAIIq622mtlrr73MkksuaT7++GPz4IMPBoNzpRteIBU6depkdt99d7P88sub3377zdx///1mwoQJBdK66m/Gpptuavbcc08H8H379nVjym9kNG7c2Oyyyy5mo402MmPHjjVPPPGE+eWXX4Ia2bBhQ9OnTx8ze/Zs8+mnn5rx48cLXIOUVKVcK6D1S64V1f1CFBCwhqgmYA1ULd5qmvDjtb16Xr4CeLG6du3qYHHXXXc1Q4cONfvss49bvFe2fPPNN2b11Vd3oPnkk0+aww8/3N3nsMMOc9C64YYbmgYNGrjb7rDDDg5CPIBcc8015uijjzaAyMSJE81SSy1lpk6dWtkmpPr6nXfe2dx0000GcEW3TTbZxHz55Zep7lNVGv/SSy+5TRDKV199ZTbffHMzY8YM9/9dunQxr776qllhhRWc9/X00083N998c5BnfrHFFjMXXXSRG5Pvvvuu2yz57rvvqtJ01ZUCOVFA65ecyKibVFEBAWuggPKwBgoXaTVN+JEaXt0uVwFgtVu3buass85yHqbvv//eXHbZZebDDz8M8jDdfvvtZu+993YeVv5+9dVXO09t/fr1zZZbbmluuOEGs+yyy5YKrMDtmWee6TysH330kfM0zpw5s9w+FNMF66+/vtMfb3P//v3NQQcd5P6sicLYaNWqlenevbsZMWKE+euvv6q9GUDkMccc4zysTz31lDnxxBNLNlLatGljbrzxRrPtttua0aNHm3PPPdc899xzQeOWjvXo0cOcc845ZqeddjJsvFxwwQXO068iBWpSAa1falJ9PdsrIGANHAsC1kDhIq2mCT9Sw6vb5SrQsmVLc+mll5r999+/ZNH/wgsvmDlz5pRbt7QL8Hp5j1e/fv3M8OHDSy4j1PjWW2816623XqnAChwRkrz44oubP/74w/z6669BbUhzJfres2dP065dO2ePn376KdgWVdWBtpxxxhkOGG+55RYHcNVd2rdvb1ZZZRUDPBMizbjwhfPOyyyzjNtwwRNPODCe+aqUFVdc0TzyyCNuHAKtBx54YI1tGFSlH6pbPApo/VI8tkxzTwSsgdYTsAYKF2k1TfiRGl7dzqoAXqvddtvN3H333aZJkybmoYcech7OMWPGlFqP65dYYgmXVAlAqGzIMOAB+GywwQalAmuIuQgvpk0AdkXChzmr2KhRI/eoadOmBZ3TpS4AxbMJXyb8mXtVJkESCX58O/AiVzbBFM/Haw1U4sEmTLai96Au7SYMlnp4wzML13B+9OGHHzZ4Mq+77jo3NsoqJD6iLbSJe/qw3Ww2RQPGHTpOnz49r950+kqfy7M7bcJTS8QB4/zxxx83Bx98cKVsGzKOVUcKlKWA1i8aG4WggIA10AoC1kDhIq2mCT9Sw6vbWRUAmN544w13rnTSpEnuDB9nADOzpHbs2NF5mkhwQ7iuz+L7ww8/mLvuusvdY+utt3ZnCP35VB5MwiXuyflCSlnAuu666zovHt5ZX4CwbbbZxoEoSXeOP/74kt8Rnspz8eQeeuihpkWLFg7WOONISOeAAQMW6TeQesghhzg4xxvnsxUDuO+884657bbb/lOnLOGAGID7f//7n0tOBQihF0l/SAhEyDPwRencubO55JJLnBeQQhv92UjCfvHm8bMPPvjAgTyh1Ouss84ij6bdmf1BR7Rea6213PMB5YEDBzpNXnvtNQd+2Bbo2myzzUruh73OP/98w1lhzoKyATF58mTz6KOPmnvvvdclGqKQ8AldaQ+wShk5cqQZMmSI+/sJJ5zgvI/UR4OjjjrKtZukXWhLewgfxpv+9NNP/0dKvPqcZ953332dRj4jMgm42Dwh9HfllVc2F198seFaX/CuchaasUHfOG+aLJz9feaZZ0rGL3YnpJrQcmyQtPt7773nQtaJAsgsnMHm92yEMNb2228/ZyMVKVATCmj9UhOq65mZCghYA8eEgDVQuEiracKP1PDqdlYFlltuORdGiTft999/d+GfQFeyAHhXXHGFg1XgESgCXi6//HL3OZHBgwc7EMSjdsQRR5iTTjqpBAyAB0KNfXhxWcAKqHIPoBWAoT14bwFRvH+c5zzuuOPcvYAbvJmECxM2yzV49qgDKAEWtDXpbSWU9eSTT3bePDLuEgJNWw444ABX79lnn3UAlAw3LU04nk0bAFxAkaQ8zz//vDvjyblHAAcoxDPJ85s1a+ZAH13btm3rbvn11187rUimxLMpAC/X8SfneNlA8L9bY401zLffflvSHDLiAqV4CwFIzmwCvjyTghcUUKTQplNOOcVwD2ANzzn32njjjd3vvccRwAWA77nnHgeDZHnm/wFX+kC7sLk/w8o5UoCV3993330OnKkHjNOm0047zdWbMmWKsyleSl9at27tNhX4OZ89AmgZg6eeeqrhd9gWUEZHtOBZgDB6EB699tpru7Gx1VZbOc8nmxleK8Ye0Oo3XPCU0n/qA+ZsnqAVmwAUxjq2AfaTBS8x/cBmaMNmQjbvsqYZKZBPBbR+yae6undFFRCwVlSpjOsErIHCRVpNE36khle3syoAEODRonz++efOcwZQ+QKgAQwAK55FEtzg9cIbC9zg7Ro3bpzzlL399tuuGudfASUKIIh3qjxg9aGseP8ADMAvCazci6y5fAYHmKMAT3j2yOh63nnnOc8hBdDAG/vyyy+X9APgADQBNK698sorHQQDWAAMYAX4vPnmm1n1Imvxjz/+6MCXP2krzweY7rjjDufNw8MMxKGtByc8mgA3vwPSSGjFz/AyUgePLJrhkSaBEDoDwZQksAJegHqHDh3c+VYgnE+5AIzUwVMNYOEh5LwnBSgH0NGPAmjidUVjwNbbCvAFUv/88093nf+MDImyaHNpIcF4V4HRpZde2nmqAVU8loQRY3fsyrjYbrvtSrTgeWSPRgs8qWwUsOmBx5m/M1YATz6rREFXNkIA7iSw8js8/9zDn4lGD3TwuuPtRl82NC688EL3DM6m+jOqbCowdsk0nFnwsLIJQB/eeuutRfqQdZDol1Igxwpo/ZJjQXW7IAUErEGy6TusgbJFW00TfrSmV8ezKAA04dmiAEvHHnvsIiGSQA2LezxuLNyBOoAUTyYggAcLcAMQCZ2keJDl75UFVqAObyhhoJnASvId4Hr77bd3zwFo8JgBbnjC8AACjoS1EoZLaLMvgCZgQggxkPbJJ58YvMt4SvF0UvikDx7hbOdAgR6feAgd8PABuxQ04puptJ3wYDy4o0aNcr87++yznVaEqOLhxcMHUONVBsZeeeUVF5bLRgDeT0ALGKQkgRX9gXZgEq8kbed+gCyeb37vn8cmA4XPFAHoPiyZ8FjswgYE12NfCuHURx55pPNsUioCrGwAEFqMTWgPIMoGBs/Gc4k9yDpN5mM85UAnNiTcGKjE0woI450FZK+99lpnRzTxwA1sA7KlASt2Z7z50OBMYOVTTXyeCUjF1mT8ZSMACPah0mxkAP2Z548ZC9jHa7PFFls476+KFKhuBbR+qW7F9bzSFBCwBo4LeVgDhYu0mib8SA2vbmdVgHOLwAMFTxjnMjlH6AshmoTYAnd4o7wXkN8DkHi4OF/poY2fVxewAoGAHWALGAFEeO2Avquuusr9lyyEedIfnxgIgCPME+8kBXABuPAmllXQCHDhGhJU4WH2hfBYvIxAFFoBsHhSKUlgBew570n2ZEKqKclnZgNW+sQGA/0FEP3zgTngz4MbXk8AnZIJrPTbhz5z7hjvIu3Ae8lYwANLqQiwch3PZmOD0GzCpAFhNj64F+0EgOkTmnDPzz77zGmOJxhPqvfwYxtgkk/4JDP9VgVYaR92J/s0XnH+zuYFAOzPCrN5ALRn2h0vuQ8dJvQbrfwZ3zIHiH4hBfKggNYveRBVt6y0AgLWSku2sIKANVC4SKtpwo/U8Op2VgWSi3LCHgHW5DlO4Iszj8Apnky8c3gns5XqAla8aYT6etDgjCKeRoCVb7/iVaQATcAk3ki8nvQJjx5ghffSny2tCLAS7tqrVy8HyfQzmQiKkNsvvvjCacUZVe6HF5aSBNahQ4e6DYCysuhmA1YgmftS6CfQ6gthws2bN3f9JQkWnkVKJrCSNAsvKAX4xtOL5/fnn392kOlDwisCrJxTRVfOlQLCbBjQL/Qm1JqSBFbAmLPSQCNQig3pU7YSCqzogM7e7px3JvkX/cLu/D+lLGBNbuYArCQA87ppWpEC1amA1i/VqbaeVZYCAtbAsSFgDRQu0mqa8CM1vLqdVYHyQoKBOUI6+bPQgBXvHOG95QErAEmoKd5hwAxAe/31193fCeklXJRSEWDF+8c3UgFWPIOc+fUlE1g5O0pCJkomsHKP0j4lw7XZgJWwYUCUcFrg2SdXyjQyUNy3b1/340xgxZPpPYVVAVaAENjDW8kZVrShv/yJ1oTTZnpYAVY2REislW9gBUgZ3zvvvLPLmEzYNXZno4J2s3mRDVhJBsUGDYVwaUKfffZnTStSoDoV0PqlOtXWswSsOR4DAtYcC1rkt9OEX+QGVveCFODMok9uQ9IlEiyxOPcFbxwe1WWXXdYt1vv06eM+95GtVJeHtaLASignoEdYKH1Yc8013flIPKWca/TZdSsCrIT8Ai5A8gMPPODOWvrC/dDGhwSTqZiETLkEVhIKcc4XECS0Frgt79uv+QJWPJUfffSRS3iExxqPNudRCf0lgzTh1qWFBOOx55M1ADseVj/+yhpToR5WkkVhd8YwdicMGZgm7JjP2WDHbMBKKDz6+qRLhFuXp3XQS6hKUqAcBbR+0RApBAVS7WFlh5rdSgr/IFT0o+W5EF7AmgsV47mHJvx4bK2eVlwBwjYJd8TzxVlUEuW89NJLJTcg5BNPE4t/5ncy35L0x2f9BUhIvMOfPiFNoQErn0ghGRLnK8mAy2d6KHjY+LlPblQRYCXJE9mI8XD6pEv+8zlk9yU7LmBMIiTCTv1nYHLlYSVkl+RKwCKhtXgygbBkIdwWD6uHq6oAK5/PAfix/fXXX++yAPvCmOEcLt9pJRybzQ4f3kuoOd7rTGDlvCvjhwRXaAjYci43mcwIOzGm0JASCqwklCILNPcjCzFeYAqJt2gnWaLLAlbWNujLGW3O2uLJ5t1QkQI1oYDWLzWhup6ZqUBBAqvdTV+Q+V2yzIbzDybnh/h2HP8wko0vmSgh36YWsOZb4eK6vyb84rKnepMbBUhEw6dc+BwKZyLJgMu87gsbksAWkAZscM6VRD/Dhg1zlxAGy6dd+CQKGVgpfGaEz7VQgF/+jfBJmfBukqGVz65QgArCSH1Yb7YswcADyXF8Vl8Agm9uenj2Z1h5FsmYgEsKIaEACn2ljwAWIEUbCesFTiiEiQJTeAvLKsAuHkLOygL6QJrvN2HHnAHmfoSf4mH1/cL7SPgw8IR2wHJZ/15mCwnGe0tyJMJ62STGU4jNCFGmUBfA49n+vCXJl/icC9+6pfAnQEtJhgSzYUHmZ87hUrA3yZt85mFgHFv7cGKAlTO0PXr0cM/HWwpMc5YWzzJeeQrtxZtJPXRnY4CNAtYQX375pTsHzLlZABbtgFgSP2ELCjYmiRPt4ZM+9NHDbLYswUQD0GYSQmF3ruUZaIN33NudTyPx/0m74wEmYRZ25tu1bHqQRVtFCtSEAlq/1ITqemamAgUJrHYRssAvSMozGYsddi6Z4NmJrK4iYK0upYvjOZrwi8OO6kVuFQAa8MCRHZeCZ4wziclsqMAVSYz89ziBFEJB8b7yaRDACfijDp83IWwVDxmFf0eAE+95BF7xEpKchwLsAbAAL8BQFrBy5hNwAlI9aBDCDLABxXjoPLDiDQS6+N4q4cwA2osvvugS8AAsZMXlszN42AAtYJ1CoiL6mQ1MgDSAHYgCvrgWsOLfQLzPnJclCzBQxVlNIHmrrbZyEAbAUQe9ADtAHUj08OUtmw1YqQ+I8RkWNOReADQgx6YxXl2SHrEhwO/4Zi2QiZfUZyQG+gnDJaQ4CawkJGKzAg85IdM8C5hDYwr3w/ZsCHANHmZAmNBfCm3AJnis8WT7M6yAMzDP5gA2YpODz94A0mx2k5Wa8cRY9N+HZTyxIYDXGtj335Dl2XhNGVOAcDZgJQkUbcSjit3xFvOZITZN0IhP7VDI/IzdgWz//VbeATZpyCrM2GHsZcsendu3UneTAosqoPWLRkQhKFCQwGr/obLz9oIK6UOoDckfCE3iH7zqKgLW6lK6OJ6jCb847Khe5F4BQlhJTkOSIEJY8ZSRmCj5bwBeNM6M4q3EY0UBDMksC7TgUdxuu+3c3z2MJluKx5PwYwCptLLRRhs54AVY+dYpn0hJfoeVUFRCTDMLdQBgIoI4e8sna3wBngAP4BR4om2AD/0CvAA5oAb49DAHzOJNy3a8BYgBQrk3CZt8XaAZ3fi8DF45CpDK92C9dzPZfkCNcNhPP/10kW5lA1Z/IVl5L774Ygfb/lgO//4CoTyfRFmAPc/2QJ58CHBJQiHOnxLuiufXFwCVs73ohIcRmEMT/xwAG28xwI03FU82+qKLP78KFAPjJDuisHHBZgUeVQr1jj76aOdt5YwphedxHR5i6rNRQvsZn5kFEAUo8TQnv8PKGMWefuziTU16lwmf5hrGAf30tiMZE1CK3fHk8/+ALoC7wQYbuJBiFSlQUwpo/VJTyuu5SQUKElj5t8M3kgmdCZt/2NlhZEfcf/aALHycYWFHnX9kCNXiHzgWCvxjlc8iYM2nusV3b034xWdT9Sh3CgBWwBOeOLyGhJni4crcuARACKkFSglpBQZzWYDlc889132ehYgd4DhXiW4ALkCJPvHvVlXvi0cQLzNwDSySRdmH5lZFE7yM/JsK4ANQRC8lP1/j702ILB5cD3x4MgHGXOeS8P1s2bKlS5SEzX0YNm2hHejAv/3ALOBe0Q1voBro5E/aDiBWpuDRJpyXDQSeyYYHsJ0s2J3r8BgDxNnsjpZ4f4F5Nh2AbDYBVKRATSqg9UtNqq9newUKGljZrX722WfdwoHsf0zkhB0RnsXP+IeVrInsNO+4445ul5tQHhY87FaW9Z25XJhfwJoLFeO5hyb8eGytnoYpwPlMFvxkQyXMFI9rEkzC7lq5WkAz50D5t4ekN3h2YytEKwGseGWBJjaM8caq/FcBNCIkHKgnXJjxi3c2pOAhxruPtxhPLH/HU60iBWpaAa1fatoCej4KFCywsqtKOA7Z/DjzwZkUzpJwhohwGnaojznmGBdOxBkewoIAVhIVsOvLeafMszm5NLmANZdqFv+9NOEXv43Vw6orgEeTjUggCU9nLjyGFW0VXjDO0PJvB//+cO6T8NaYCv92Em6L9nixydAMhOXak10MmuLZ3WabbZxGnJnm3DIeeiK8QgrRA4QpM+ZJHJY8xx1yP9WRArlSQOuXXCmp+1RFgYIFVnbbf/zxR3dOhHT2hNNw1obzJCSvIKwGoCV7Hx8yJ2kH1xAKzDkodonlYa3K0FDdXCqgCT+Xaupexa4A3qZs2XJz2X+eBST37t3bebcIsSUJD2dTYzo7yHdCATDCUfk3lnOmJDQiKVB15ofIpW3zdS/WJ4SvE9HF+WcSXbFOYcPDf2aoss9m/cJGCWubioY0V/YZul4KhCig9UuIaqqTawUKFlgJzSIpBR9VZ9ednUsWFoSJsYjgbCtZ9/hYOuefCB3r3LmzO/dExkeyC+Zz0peHNddDsbjvpwm/uO2r3qVXAf59wZtKciC8WoQj828If8ZSgCX+jSW5EcdtOLNKAijAney8KosqwBEkNtM5r0voOEeT+GIB54hVpECxKaD1S7FZNJ39KVhgJdEA50NIIU8SBTIwkkbeh8kQrkTqez5XQIIOCrvkZIv032PLp0kErPlUt/jurQm/+GyqHhWHAsAaSXtIjoNXF2CrLu9uISkIuJOtl+SGJDciNDWfm76F1PfKtoUQYM454w1FJ8ZMrpNNVbZNul4K5EsBrV/ypazuWxkFChZYSTZASC9nmUorfP+Mc6yEMeFVpfDZAVLMU8d/fLwyYlTmWgFrZdTStZrwNQakgBSQAlJACkiBtCmg9UvaLFac7S1YYCU1POdD8LKye0nhm22ALLu//I4PvgOu/nwN2YIJ7SKT8JAhQ/JqMQFrXuUtuptrwi86k6pDUkAKSAEpIAWKXgGtX4rexKnoYMECK9+rI+MvYTaEBfMxbb5Rxoe+AdY777zTfTR9/fXXLwlbOvLII93HuAFZvglH5uB8FQFrvpQtzvtqwi9Ou6pXUkAKSAEpIAWKWQGtX4rZuunpW8ECK+eKunfv7jLwcbYGjylZgv2HvTfeeGN31oaf+cKHxXfZZRcHuW+99Zb7SHe+ioA1X8oW53014RenXdUrKSAFpIAUkALFrIDWL8Vs3fT0rWCBtdAlFLAWuoUKq32a8AvLHmqNFJACUkAKSAEpUL4CWr+Ur5GuyL8CAtZAjQWsgcJFWk0TfqSGV7elgBSQAlJACqRYAa1fUmy8Imq6gDXQmALWQOEiraYJP1LDq9tSQApIASkgBVKsgNYvKTZeETVdwBpoTAFroHCRVtOEH6nh1W0pIAWkgBSQAilWQOuXFBuviJouYA00poA1ULhIq2nCj9Tw6rYUkAJSQApIgRQroPVLio1XRE0XsAYaU8AaKFyk1TThR2p4dVsKSAEpIAWkQIoV0PolxcYroqYLWAONKWANFC7SaprwIzW8ui0FpIAUkAJSIMUKaP2SYuMVUdMFrIHGFLAGChdpNU34kRpe3ZYCUkAKSAEpkGIFtH5JsfGKqOkC1kBjClgDhYu0mib8SA2vbksBKSAFpIAUSLECWr+k2HhF1HQBa6AxBayBwkVaTRN+pIZXt6WAFJACUkAKpFgBrV9SbLwiarqANdCYAtZA4SKtpgk/UsOr21JACkgBKSAFUqyA1i8pNl4RNV3AGmhMAWugcJFW04QfqeHVbSkgBaSAFJACKVZA65cUG6+Imi5gDTSmgDVQuEiracKP1PDqthSQAlJACkiBFCug9UuKjVdETRewBhpTwBooXKTVNOFHanh1WwpIASkgBaRAihXQ+iXFxiuipgtYA40pYA0ULtJqmvAjNby6LQWkgBSQAlIgxQpo/ZJi4xVR0wWsgcYUsAYKF2k1TfiRGl7dlgJSQApIASmQYgW0fkmx8Yqo6QLWQGMKWAOFi7SaJvxIDa9uSwEpIAWkgBRIsQJav6TYeEXUdAFroDEFrIHCRVpNE36khle3pYAUkAJSQAqkWAGtX1JsvCJquoA10JgC1kDhIq2mCT9Sw6vbUkAKSAEpIAVSrIDWLyk2XhE1XcAaaEwBa6BwkVbThB+p4dVtKSAFpIAUkAIpVkDrlxQbr4iaLmANNKaANVC4SKtpwo/U8Oq2FJACUkAKSIEUK6D1S4qNV0RNF7AGGlPAGihcpNU04UdqeHVbCkgBKSAFpECKFdD6JcXGK6KmC1gDjSlgDRQu0mqa8CM1vLotBaSAFJACUiDFCmj9kmLjFVHTBayBxhSwBgoXaTVN+JEaXt2WAlJACkgBKZBiBbR+SbHxiqjpAtZAYwpYA4WLtJom/EgNr25LASkgBaSAFEixAlq/pNh4RdR0AWugMQWsgcJFWk0TfqSGV7elgBSQAlJACqRYAa1fUmy8Imq6gDXQmALWQOEiraYJP1LDq9tSQApIASkgBVKsgNYvKTZeETVdwBpoTAFroHCRVtOEH6nh1W0pIAWkgBSQAilWQOuXFBuviJouYA00poA1ULhIq2nCj9Tw6rYUkAJSQApIgRQroPVLio1XRE0XsAYaU8AaKFyk1TThR2p4dVsKSAEpIAWkQIoV0PolxcYroqYLWAONKWANFC7SaprwIzW8ui0FpIAUkAJSIMUKaP2SYuMVUdMFrIHGFLAGChdpNU34kRpe3ZYCUkAKSAEpkGIFtH5JsfGKqOkC1kBjClgDhYu0mib8SA2vbksBKSAFpIAUSLECWr+k2HhF1HQBa6AxBayBwkVaTRN+pIZXt6WAFJACUkAKpFgBrV9SbLwianpBAmudOnUWNGzY0EyfPr1MqWvVqmW4ZubMmTViDgFrjcie2odqwk+t6dRwKSAFpIAUkALRKqD1S7SmL6iOFySwPvDAAwu6detmmjVrZnbbbTcHrldddZXZdtttzRVXXGGmTp1q9ttvP7PWWmu5P5977rlqF1XAWu2Sp/qBmvBTbT41XgpIASkgBaRAlApo/RKl2Quu0wUJrPXq1VvQuXNnM2jQIHPccceZW2+91TRo0MAMHjzYgWvr1q3dn59//rk588wzzauvvlrtwgpYq13yVD9QE36qzafGSwEpIAWkgBSIUgGtX6I0e8F1uiCB1aq0YP/99zf33HOP2WGHHcw777xjmjdvbsaOHWs+++wz06dPHzN58mTTqVMnM2rUKDN37txqF1bAWu2Sp/qBmvBTbT41XgpIASkgBaRAlApo/RKl2Quu0wUJrL17915w7733mr59+5qjjjrKzJo1y4UGP/PMM2bXXXc1zz//fI0LKWCtcROkqgGa8FNlLjVWCkgBKSAFpIAUsApo/aJhUAgKFCSwvvDCCwtefvll89hjj5m///7b6WTPtZpNN93UrLrqqmbSpEk1rp2AtcZNkKoGaMJPlbnUWCkgBaSAFJACUkDAqjFQIAoUJLDa86oL5syZUyIRGYFHjBhhvv76a7PHHnuY5O9qSkcBa00pn87nCljTaTe1WgpIASkgBaRAzApo/RKz9Qun7wUJrFaeBfXr1zft2rUzQ4YMcdmCR44c6ZIvnXHGGWbBggU1rqCAtcZNkKoGaMJPlbnU2H8VqFW7jmnQvIuZM2moWTC/+nMFyBCVUMBu7NZp2MxVmDezclFIdRu3MvX+rbtgwXzz99RRZv4/s7KgIzhnAAAgAElEQVQ+vE69Rqb2YkuYf6aPsf9i1/y/yZVQKv+XWlvUbdjCvTPzZk/J//NS/AQ3xzTrZOZMHmb1mlfhntRpsLip36RtyfXMUfPnLYzIU8mtAlq/5FZP3S1MgYIE1p122mnBoYce6s6sPvzww4ZP3PTv398cfvjh5qGHHgrraY5rCVhzLGiR304TfnEYuHbdBhbgOpt6iy9ppg35MgjiatddzCzWqpupVbtuQpQF5p9pY83f00a7n9Vv2sHUa9zS/q3Wv9cssNA4xMydVb2L3/abnGRarbSLGfH+dWbCzy8WhxGLtBeMmaX6XGPmz/3bDHrqCLOgEov31qvva1qutLOpv0Q78/eUkWZI3/PMrDG/ZVWq2263u+sHPX2EhdZxRapqWLcatu5uOm97sYX+GWbgk4cJ6LPI2HHzM03z5bY1Q14/z0z946MKC77E0huadusfbeo36+jm4d8e2NXMreRGTYUfFvmFWr9EPgAKpPsFCazvvvvuAmD17rvvNvPnzzctW7Y0hxxyiHn88cddaHAhFAFrIVghPW3QhJ8eW5XWUuCyQfNOpumym5lWK+9m5v090wx4aM8gYGWRv+RaB5kllt7AemGa2cX+WDNzdD8zqd/rZurgTy2j1jYtem1rmvXY0izeeQ0LEKPMzFG/mHHfPW5mjRtYrUJ23Ox002Spdc2oj24xkwe+V63PLriH4cGs39gC4RwLg/8UXPMa2IV7l+0vs5seY8yQV8+xY7NybVysRVfTff/HzPRh35jh717lwDVb6bb7HaaWHat/vXKm3UipnEe34MTLcYMaLtnTdNzyLKvhCDPktXMErFn07bTVeaZxh1XM8HeucGOvMqVRm15uY2DenKnmj+eOM/PtvKySewW0fsm9prpj5RUoSGCtXbv2AkC1kIuAtZCtU3ht04RfeDapUIvsgrxhq2XM4l3WMg1bL2vqNWppGrVbwYGlW4iGFgs/S/W5zi3Uxn3zqIPR+f/MXuRuPG+ZPe+x3s1rzaT+bwTBcWjzfD1C9RpYkJkx4nu7KJxe1duluv5iLZYyS659sBn79cNm9vhBBdcXvP8N7QIeO80e/4dtX+XCdBnXy+xxl5n4y0tm1Ce3l2vvhm16mtp16tnNlH42IrjioZwFJ1weGlTbhks3XLKHmTdrspk9cXAenlA8t+TIAZst04d/V24YemavG7Vb0XS1mzRT//rcjPjgOrPARheo5F4BrV9yr6nuWHkFChJYK/0vbeX7XeUaAtYqSxjVDTThp9Pcta1HbRnrSWJBPu6bxxy4Nu+5jV3Q32bGf/9UlTrVw3qzalnIGPHeNS68OLMssdR6znvw2wO7l+rBwuu78MxXRcCklvWG1fr3/H/yev/zsA1CPGyGdlQk/NQ+37W5DO9kpe5le831C/MZZO+/C73m2nLa6O7HvUo5j8k46LzNhQ7Qhr55sQ09nFh529N/WlveeU+nU52Fti3v2sq3oswarVffx7Rd70gz5vN7zdhvH3XPBrzm/xPmtapVq44dG7Yf5ehOiDwhnfy3eMfVTKtV93Th76NtOzLrOlvaduUakH14fmXOaWcbLxUxS8gzF7lvpcYTc4U9g56j8YRtFxg7Z1TwfrXse2NDE8of+6UI5+aFOrb9mTBq+990mU3tHHmRGfnhTWbiTy+4ceHaZs9hV2he4CqdzS93uGr9Uq5EuqAaFBCwBoosYA0ULtJqmvDTa/h6NiHNvL9nWC5rYDptda5p0nVdM/CJQ8yssQOCO1VnsSZm+SP72lDg/mbYW5e6BXpmabPOYS5seODjB5X8ipDU5sttX3LecJ6FiSm/v+u8fpwjbLFCb8N5RAqg8dfLZ5i6jZobzqI2bLWsmTHyR3tW7Fy7+JtjmnRZx7RZ93B3Jnf60K/N0DcucF7e2vUbmSXX2N+FP1PwEg16+shFmle3YXNb9zC7YNzY1GnQxJ2/dSF91kvSYvkdTes19nPXzx73uxn92d0O9Nva/tjVpBnzxX1m/A/Pliwo6y3e2izs64b2Xo1dKOrwd650bUXr9huf6O61YO5sM9zC/Tx7jrfDpqc6T/cse/9hb9sw2MnDF13L2wVysx5bmdar7WW9N51deOz04d/b0OabXXKXZMGT3WbdI0zj9itZvqpvZgNLn91ppv31hQNH1x+raf2m7Zw+wCr9/eO5Y0u1f7sNjjFLdNtooXazbaii1a6JtWNb+wzCwaf++bGDXtuoRetbbVqtsoe17S42mUwb6+GcZibYRXituvVd0itCxksrtJ9Fu2GhPm+OGf3pnTYC4DN3KedaO25xVqn1pg/9ynn2F8xbmEyr645XmUZtlzMjrUaMdTRhvE3+/R2nB+cD8TK32+g4d1/aj+d/7NeJvBIWLhp3WNm0WfNA08jqSZlm2zLq0ztceKwvAIzTdbW9Tb0mS1qdptlNmy+sDVZ2AIHGf71yxr9e3lrWllu4MclYJRnUZDvm59pkRmwAjLMbR+03Ot7ep627ftTHNy8Sztx2vSNMA9veMV89ZGZP+DOhBcCziQ3PP9D2q6vlqdlmyqAP3XtUu95i9j63urPmnbY429S2CX5oF5tUjIt2G1obL7WBHQdjrF43lWw4Ld5pDdNhs9MWjlcL6mxGzRj50//32wJ3817b2H7vYzVs7/oy/odnzLhvH3Oh5v8pdkx02OQUezRgzYXjyY59xh3HBdqseYAhWdak395wZ8wzx1MtO5bb2veba5kD5s6Y4K4jOoRzn2jGhoRtqPWqv+w0pdSycNis+5Zunhn92V3Wg/7zwmZZ2zax7/GS9rmc0eX/eUfHfH6PO9LABlsbu+HBBgRjd+yX9zt7tN/kZKtvF3fNiA9ucNEJzBncx78n6Pjn88cv0v1s88LC5tR1Ryt4xwlLx24dNj3FjuHly5wXyAmwhD3iQD36QJKmaVaPOXb+IGfA8HevLvVdif2HWr/EPgIKo/8C1kA7CFgDhYu0mib89BueEL+OW5xpF78dza93bVOpjJaZvWdx17X3NW7xOLQvoJiRkfXfkOE5E4e4BTEFkGy7zuEW4tZ2i+kZI350UNZ2/SMdAAKCgHAzC5rt7GJ0zoTBZvyPzzqP8PTh3zqQaNJ5LbdoBAgAUqC7ec+tzWItlzLDLCRO6veaW4gC6W1s+GvzXtvZcDsb/vzq2f8uWmvZBeEKpvPW59tF4QAz5ssHbN1uC//fLkT/ePYY5/nkWXgkaePMMf0c6Mye+JcDFABoxHtXOy8IkNhpy3PtYvZXBz6c/WNTgDO7f75wgmvL4h1Xt/e6wEHihJ+et2dq13chyrS5affNzVgLIvTdl7p24dl2nUMd7E746UULGJ+58EwWyCxQ/3jqSLcBQQEwuuxwuZn821tm7DePuDPFPIvF/h/P/M95trkP55Zp65Q/PjQzLPj+M2O8Bc9PSh3UZC5tueruNlnVrg6SJ/V/3YH9rDEDTLOeW9l2L23+evWsRRLMkMQL0GnYehnXlymDPnCZU5fa+UY3zoa/e4W9/uNSnwfQck9CzOfbfgH7bBxQsCFjZNJvb7qNhzo2qy/gx3gjSoCfL1z81zG9DnvZATabF/R/5uhfHFQuZoGY8Yb2/Bz467LjlTY8vrkZZYFmwo/PLbwHEMqGifWQTvzlFTOx36tWt92d7mOsbcd8ca/zyAErbFA07bah9Yzd6DRqufKurl0jP7zBwTZADCjR3jZrH+LG6oQfn3FgVWexpm6MACYjPrjeJQNrxLjZ+jxnv2FvXrLwLPi/70z3fR6yGwVtzXAbWj/x55fcz8kw29o+j7HPPekbXvSOm59hx8Rqtr+3WZh/wm0WcE6y6452vNqxw7N8YiqgvpWFpSm/v+fe0blW39r1Grqx1mW7S+0Ym243gS4sSV7l3ik2Ruy7gZ5sQrTb4H/ujPjg508ssVmmkQmXBbCwI3A11QIz95hj4bulHWN1GjZ1cI/d/n1J3fGFzttdYuZaiBv16e1Wl+Zu7sJGvz24h9t4cf3qfZWLeMAOHliZQ9pvdKKFyQ3tZstRJZDfzGrV3m7GANjYls2Dzttc5EKe3fxg5ywgkI0PMiNzP9o+zbarsQ3dpf6En19w3lAKQMpmAnA8xZ6PR6uFA6lWYl74xW3GZc4LbmPN6s9GDfaY+OurbnNv+rBv3bvQtPtm/5kXgPNWq+xuWq7Yx0wa8LbbfADO2RBruvRGdi67z81nKv9VQOsXjYpCUEDAGmgFAWugcJFW04SffsPjAeyw2aluofmnTfBRlULoJSGYLPbxaGUWFt7ddr/Testut5C0MHMmi/ild77BeXNGWS8acOK8EHZBj+fIey0Xs2dul971ZrdYxbsz5ssHLaBOcFBAVk28IrPGDbLXP+28Lu03PsGBBV4wPD2+ADtLrnGA/bkNf3YeUbNwIWzDlPHmAF1owYKx50FPmznWg/bns8dZmBvnAKjnIc87rweA587oWg8SXtYZFkanDHzfLkK72yRBl7uEKWQIxUtKH7kXZzBJosLCFy9fjwOecB4wQGzs1484bx0LVMBlsl18Og8Ta128LhaQWlrAHPv1g05fgI+FOp5PvJfA36R+fd31PB9AGfziKQ6aKUBX024bW4C/wuoz3v1s6V1ucotxPKPT7Hm58krz5baznrGT3YYA/UVXYBBoaGE9V8Pfs/Bkz4pSgDLGQ7PuW7jzyvSHwhjoceBTzs5/Pn/CfzzDi7ahltX7OfPP1NEuYZL32KMPMAAEAml41FuuuJM7N42OaErhnDIh6oD4RAtlEyzYsakBrC/VZ2Fbh7+HF2/hWdVl977PefeAQ58oh/cD4ON5o63XDS9bk67rOJAGVEa8f4OtucBtqAAJjIlx3z7u7scGDl5z2okGFICkxYo72zG4r732yZKxyXjosuMVbiNj4BOHWo0XZjNuv9EJznaj7Thmo8YXzol3sWN2tAUSgHWhd3cH02atg127PKSwIcTGC/0gy7IfD9yn58HPORidbt89oHWGhWnevWX2vNvZeIT1zKGda7cFo+77PWxtMMxtzPCJIDy2rVffz0VGjPr4FueZxhPZxm6sMA8Me+sS97OyCjDPez595A/ufQKw8V6y6dXEJmYb9tZlbiPI2dJudDDO2NBh3JCojbaS1blu4xbm90f2t21amFCr50HPuDEw/O0r3MYShc0TNnEoQ147124ULcxcvuxe97mQ+WH2HeC9pyxpPen1l2hjIfTmf8dSLdPLjkPew6nWYz7e2peNKs6pMnfhpR/0zFElxwLarn+U3eDYywGzz0LugH+HK9y7n21ewF7d933Y3Ys5Ldu8wMYX7xcbBLxfoz+/29XDBu03Pdm9k2xQcR+V/yqg9YtGRSEoIGANtIKANVC4SKtpwk+54e2Ch8+7EA7JIptQuaqUpXe91Xo4erqFGt6BzOI8lFtfYD+JcWjJpxo8sLLow4uGZ4PFN+Gjc21Ipf/eI5DAQna2XagSbrwwDLKWXVzaRa9dIM+2nlc8MoThUQDQZstu6jwc3ssCLLS3oYgtLHj9/tiBts4fDkKBCkIFCQPEI0lpsUIf09F6B6cN/dJBLGfN6tk2sRjmGQDINBt+SsG75jN5kkW1ufUa4ekDSChAdYeNTzJT/vzIDH39fBeG2cCGE3bf9xG3cB5hQW/aMOtJsp46Qh07bXm2gyMPPnh9uu12m9OG8L5kqDBhvSz6J1ov8kjrmaMArOiF9288cGuhmvBJYJGFtvcIAiAsegEZr1tZ9mexzrMIx5wx6ifnfcL7Rn08b02X2ch6j08q8YgRlgrcsrlAWLb/FuXinVZ3dpxj+zLIerqyZSYGSIAqPLNAkk+QxQYD9sZrBcwRlkzo7Ui87LTp3wLAETrMRgEh1j7cHW9V9/0eceMCUMEeAHbPg591QMvGzcIQ2kYOYhmPALP39hGi2dxmvGaDhc0DIKMdcG7t/ufzx5VkvcaWQCwg5r3leOW77HCZG/+MTf/pHMJ0Act6dqOk/z07loTS0ge81GyuAIW+OICz44RNA7zieFvRlXE41IKiHyOMs05bnuPgvf89vUtgnvHQ69AXnVeecc/7ii2477L7POBAEY8sgE7h5933f9Re95od27e65wBhXXtf7d7F4W9f7vpCO/ikCx5swmEXJsr6b+Fd9JstbA4M6Xu+2/xgPC2zx50ubHnwCyfa8WNDd+3PCMduveZ+LpwcTy4FD3+Hzc6wNp9oBj1xmOsbY5x+saEy1B4T8OOB/pN8a+rgT5w31D3LFoAV4OWehE4zFhh3tWrXKwFgvMhsVGEzbDBl0PtuPNdfor191y51myYDHtnPeauBRezSzHpDf390fzdOeXf4GfPCSKvd+Gzzgn3Xu+/3qNu8Yo5xUQVlzAuMWTadKOjvs62z2dZh89OtB3gF04+xlJH4rqx3PLafa/0Sm8ULs78C1kC7CFgDhYu0mib8dBveheNaAOGM4V8vn14SchjSKzw1PQ543C3YBr+EZ2+hZyNZgEAW4ACSTx7CYq+t9ZDyc8554iFlUZyZmAYPI+dLWUQv9DDOXQgKeBitdw2vBV4wCm0B8Fg0//7w3u4sF4XFdAfrLSPUst89O7hFJ4vTpXa6wZ1H63/fzmauXaA3s0lPgGBT237exJ6X9dlzARBCglmwjnj/+v8kKQJoWUASXtrvvp3MfOstcufyLFAStgvk+fOGAHInC7cTfnx+oWfZns0FjAgvBsD+tIt17+Xj/1tbMMeDCPgkE6rgyWqz9qEuDBaoo7jQbEIYbV+m2JBbIDzzPGzj9jYTqQWcvyePMAOfOvy/Z08zbMfiuP2Gx7mzioNfOrXkfGPdRi1MV+s54pzor3dt66DSbwJgU7xhPpSXW7aynqd2GxztvMHD370y61BrZkOjO1mIY4GPRpkJZzgDCTzOnzPDjbkkrHJjPHKEf0+wnkk2EDw001YyVXN+ljbwczyWS9tQZUDn/9g7C/i6qmyN7yRt2iZp6pJ6m3qx4u7uUqC4O4MNMAwMg84DBgYZnGGwwbW4u7vTlrp76p42b/3Xyb69ublJk9OU5tyz9vvxGJIje39rn5317W+ttTXvUNT2QIm9UcN7x70sObMyH1AFIcmEZENylouaTzgv/YDAjRlygZIN5iBziGtRufwc0iJQMt+DefxswpYo62ycoCKDmW9BX+9T9R6C68dAKDchtWwOoQyyKQI5ni7hn9jbbwQQLg/hXb5gmoS2r8pP9irxwkk/aGVwj12hhKYzd8jvJXzYvw+7Q0SZf9NlHmILlD3yVlH2uBaySA5pvhSZIuQVol7VhkQQLn6hKxSMf3/8hAQ+5P4WH3KnpgEMfeAQVeID9fkGVyAbXsMeHqybK+SdEorcQEKHUUy9cqw2ExKNsjvhHVFUywsokVfaTRRWcs91XOVF0rAP/ShdWKJ5s3xjqZXDm8m9qKPzx30lGxxXJs6NZrMNrNg4GSFjYM3iZ2w4NZKNiaH37xesMbou/FvWhQ7l68JCzV9Ovy7sLfnFf9UQZXCFbFa1LqhNZDOC9RAF3ucLk97AxhnrT2qefpi1PVPvMf8lUy0brXEZYQ1pLyOsIYGL6W224Efb8JA1nND8jhuIGnBcQlEIMyoUGBxriNlwcSor5a/KQ7UgihBU1IDkhvMKcUaV0xBFyU1NPTOTszjJhZwgYX442QEB7SD9v1idxN8fPy6hchLmyvVUKx56//6rnH9RHBgvIbEQQlpjKdpUPEiUK1FxUNBQYnCC5438SEmOzwtVAiTnt5KvifqZrpoyOWmELeMkB3ln3UR9KVSCS2hy8nmKKC6F3bbWPEEfLotSi/NMbhzhvP7okF5HPqSK82TCLlOKFEEaIIEUg5n21UOJsZIf2WG7szXEFacfsoPD7UkfJB9lnef50OPq7I5qA3lEGRvz0kUadk2DOHWSAj4rSxer007jmuLD7tN/ozh6FRGMIfyEz2Lfkl9frnaqQeBw7CGGqYo9ObWddhdiIMWn2GyhUFWFJu/qDW5CEsa9emn52IMryGHttOtfNGx2muCGvVoPPEwI2Nm6YeIVPAhFuy1P1I0UiloRls61M79/0s2EjJVXeGWTpu3mx2oI+thXLtHNGggwJBZ8IXh+AwbiQjEkFN9VVbSzNISWbwCip30qb6i8653xln4T49+4qnyTJEvI6Tla1GnaV5KfKH1i04VwdAoioUgHLUvCdcXO252j8xUS6htkmk0gfV9SrjRkupWQOOaED8fVuS/kHzKbnBfa+6iHNSyW8GWIGd/d0jnjFVdCzD3ZTWdk+qrzRvKOR0vBJX8tRJr876USCeALgJG/3euIB4W45ulzKa4ECVww7msdE+HJvgXhuIfrBkfyN0qBtpayeTFRNnX896YIySYRudzgnyOEmwJQY2V+L5o2NPHMIvmOWsuGAOG5ybZhPhQfepeuR2xGsZGU32mgrBN/kT5N0m+YxlFJ2L3SuiAbbFOk/5XXha00J99vwFW1LqBu8/2lfh98+6jq5OQSdWAtPQLmv9jMqA8IGGENaQUjrCGBi+lttuBH2/CQM9SIUgmPw+kPdaxJOQSEn+E0LxLnNV0uLE4Xu/6QQsL6UhuqHMWCcBypqjpL8gunfnpvcPyIKBiE4mqlXfLnyhVTHMGuUiAFsjJewoQJfaX5UMygSvCViVcRQkiIKO/34c8UuUGNxemkUA1VWgmbVSySj7eQPuiRPVKgB7JBzl1qo98QVsgqBMufV1m6iDDVpGNqeJbkr6LykOe3eHpAthoWtBZFL1BuJ2iI5XT9OZWXUVoIEfSFd/g5yl4nVCoZ16hnzlpV+bS8Y1ooacODNdwZ8vj7Y8cmKs0SrttSSCvvT3bgq5rRmkMs+XqEn0KcvZNNaGyRKK9zRJ3yectsOvQ76YWgWvSbQrLKw3QJxaX4E88KwiWTq9tWfjO5fMwbQoqTq9JCEKlo26zXLmpHCkClKnlsoPQ45HYlJL8/enQiBB0S101yRTnrEkWaMFB+1nn3y7SQF8XC5owIKstCOFHgIJ2EHC9fMFOVwHSVb5lHYMqRN5AtCgIR5s2c8uGnPLP/KS9rX6g+7UkRhIyQ8WYSwo66y/xJbuTxrpA5hGJIiC0khQJP9N9HD/Q7+cWgOJWEjPsNHeYHm0QocRUjKDgv+UZVQsdJuHvy8VPkhOY0KZT+3ZBUSZe5L3m5ojoTju/7PeD0N5Rwlvz8khQnGyEkbaqOvSZHqjTtuoVuXoAPRa58NWAiDCDTqKCeSLOh1ee4JzUdgDxe0gSWSOE23QhJrkot31Wx2LyxEGfG5XEEh95HPaR2Y1wUN6vQKKwkc5JIEzZINJ9flHLdlOGZgglzl/Dx5O+P3N0OYjdC7zWVgNBdKcLEPGBTw+cRr1oXvtHokWrXBcEZ/GqyLhD6zJE3mlJQnoPOBgcF6yDh2Gr20CCv3VplBMx/sVlRHxAwwhrSCkZYQwIX09tswY+24TkfsvuBNythQTlJVhMTI+O8wNSjStIMu0CKpHTb9watOItjl9oIbSR8F1LjcwlzxLnCSUcR8u/GOSWsFrKm+ZoSXolD31+cs9lS9XbSB1SNDc7QxOklVC8otiOFSsrPHqRoCsd6cBQKihmNPDINmxS1ZKyEQM4rL/pEvyCsc0TtoNhOVQ3i1P+019wSIZdjXhRnVpSYSmMUIlEsSsrs4W9VUpGTryW8tv+pr7pFUgxlrCgzntAk8gfFHlM+uSuRPwjJgZBREZbjVHxDiUWpJYRx1LNnyPhXatEmSI0/boXCOISKUoAFEqwOrBwVQ3gk1w5/WM4HTTk+Jx0GQajo9UJWpbJueUi25hCLsogSiXPsiS+ElT4T0sw7GZ8WGxLyx7WQfsKHqzvLFFLa/7RXtYoyJM6rtGxstBZSgzpI9WeKb0Fg+DkEjLFD+AkBJbQS8pEcFkluZLGcQQypw9FnnhGWTng0YdKcD+wVuw47nidq44HB+cQSoln13CjQuUWfIUMrJESZYkWVCJU8YMDpb4ptJmq+tuYc6rEqWwrJOV+rWA99aFBCvfbvo0BUrhDwSaJK0zeI3nRyV8vnMNdBHnkfz/XhsRRw6rjLRarO//7osYkCV9iHPFXCuX9/5MhEYSUw7H+qzHEh5XqskmwQ0fj+dANiyq9KBP0GRP9TZFNG5h5h1Z4k13RFbClVbTuJgo5qHOSYy4ZO+XE3/G6c5KP7Y4yUsEq6AQQUtbwq5ZaKyH0kN5k5P1w2RCCcjEnTCSRsnnBvipNRpZz1gM0WNmComk0j9BjVkpxxCCMRCeT69pKKzJz3PFJC5yHlNOYzOfu8i2gBKoBr6C553kK4UVd9jjsbDCishO2zUVHlPGJdEEwXSY54TdYFNrII+2ed9OkDTaRKsuYsiwqNQk2/rKVHwPwXmxn1AQEjrCGtYIQ1JHAxvc0W/GgbnlDSDhIWCjkifK6CMiIOGkczoDjMFrXQV/WtasQQP44r4dgZCEayCkWuKUVTcJAhPL6QEuFzkAqcVu9kQ2Yg0SirKIoQFogVhX0IrQxUF5zbbCVhhCpS5XaOkESviELQUBg4m9WHR+KMqion+ak4cr4YDM4pBJlzO1HifL9x6snB9ETF5z2SSzju9csrqq/loJC3VizPovgLCmLys6iw649K4azVnkKacGAhBr7f+nMpDMM4yUX01W7JEc3vOFCL3fjQWBxlyB85mpPeJwz0Q1UjCYXmTNRkgqWVkaV6LM4+DjrONgSNAkg/37FTtcTR25vqs603OcJNFGLq54JWKZYQ0tYSgjnqGSo1B2dz0jcU5GWSa6jFmURRhAyCQdMuW+jRP8MePKTaj4cQZFQ1yMWIp05OhN+inqN8sumhKnR5kS2iBcixBQtIBRsWbFzMEqJJOLbvV5e9rtGjTyAO8yQPFey1SrSQQGw+7MFB2j8aChpqWUA0yHUNznaFQFGt1iuTqj7LnCUHEmwIOSe3NV3+JrhAzAiLBy89BoVzgzbhMYMAACAASURBVEXBy5XnDpec69SNI+Yt6i/hqCi5bDCwSZP8var6L3b1xaF8znFui856ZNWIJ05IkP7c5h1VNUTpI3/Ub0hBziBMqHVsQKTmtbIhMf4tqmkH0QIakiqhz2x2aTVgwS1LNkP4VpYLCUzNm15lcEKaz9Xjd8iH9t/+qoJFu2g0gP9GyY3tIZtKhATzXfkcU+YxR0D5MHkiCnoOvk83ZIZKDjnEFlLKdR2lai4EFDuySUE+ew/BgDOMV4VQO63QTaQHOfEcQcSmHtWFIe8QVk+WOZOZfGaU4JnyD996oGj/SY702dqNfFLIbfkZvRTaIvKCjTbGVVfrgkYgSPoCYb+MgY0X1j7mFKkOhONXVfQq2n+56qb35r/UDY72lDVDwAhrSPyMsIYELqa32YIfQcOLs4y6gBPVZe+rtfonZJX8R4rXEGJGw/ntsvvlqoBCBiGV1TWuR12k8AyEiTMBcYhx7lsM2Mc1EPVg0ge3lu/4Bw4v+W/kwZGrRc4ZqpQ/HgTnXI+EECeYvLSWA/YX5/K2VWdsCllCNYEsjX35Igk1/ibRPZ/XSb9RflAhUFe6ClmBZOGM+mMtIMh67IeE1RJCjGqHUgO5ghT5HLDmQhi6iDNL/ipnq6ZrPAvCWCh5ePPE6Z8jRAcSSUguR0v43Eit/CrqUlDYJqgkTGssObq9j3hI1RIUX0g2DjG5scWDgjNqIQc43KiMhDByjAqkDCcYhx/nGhWR0FYIEfmSKC6QG4g6JArVqeu+12txJsazXFQ75gRVjMmLTNcoLoNqw7E4XrXhORS+aSvO+8zv5dgeqbrM0UIodJwlyUYDyjdKV4EUyZkvZ20S8glZIBcZ5Y/Q7+SQWf9uiu8QBg7ZJdyyYV4rxZScZcIz6bcSAiFP2blNBIvD9b+p6MyGRmeZuy0k35gza8EMO7Tf+hQlMORnUvTJz3Vf0ZjiUMkh5BCl3hBBGSeEjN/zvfDcGd8+oQSVBrnuJiG2FNsCXwgvKivfAZWefWg31xI+zbmZhFAvEHtyfibznONJIEeEvDcURXPemM8ThYiYi1SshkCyYcK3kqpOc/YnZ7ByfirKHu/guyYMnkJEAQYFStrYUOAM1uDopOC4HRqEfb0z3nZLZo/VMF82mqbLuqDPFuVQK1drwaWgFciGE8WQ+M5nSvGwZZLnSyEsNg+miirtq9ZWmk+y2USBK+b3eAkZ98fJJKrpCpFl3rAZQX8pGMU3zfmsfJOEBXMtmLFmeNUSe5HvTcGmGd88pgSSuUDxogGiHHPsDSHIhM3O+uk5yYsVdV42xiZwriyh1hKxQBQB4d8cqcM303qjQbL+nKkbcWNevljnKvnf5Ppq9WrBz0d8MA/Y+CiTOcnmkE+x0HVBKkMXipJeYV2QdYD1Key6gHLMZgdKNHONonZsinGmNXms2IvzoznaJ3l9TPuBx/CH5r/E0Oj1cMhGWEMaxQhrSOBiepst+NEzPEWDCEEknDO14RBDCmlKRiS0Dadw8ke3q0O0uoZDjJIHYcP55R1lK5drKN8MyelCLUtt5NdxvmgDnEsh0ziEkB8KvngFiaqbFFgid9KHE0M86R9OPgTE/5zno6AVSe4ehAiiqqqskIjiw+4W0vSlFjpKJkk4uuQEUvAFB4+8PBRLSLPvA7/j2BJIQPK7UseDStV+69NVveRZK3iWhDxO/+rhBEGismqL/hCnmyvk00GqUNOo7EroJ2R5sZA/1GQKNLWVYz0a5LdRJxxnHhUVxTRZaUMtxAYUtYHMgT9OP84rOY6+QWIgATm5Ber0U7F2jjjgPg84dVzkg0K8OALFh0VyDeGObCigbimhFmyZR4yBqs6EuXKWLU45Y0IBKhBVjlxh+u+VuXRzi/NPCfteLuftzvwuiACABKOgVWpiX44sgdAx9yiUo0RZ7EAxHWY7ii8ELDkflufo0UAyl+g7Z5omNxR4nsUmgGz1aL43cwDVFTsQNdBccmlRx/lmmJeMmWJXFO+CQEJCfREySH8HUW3ZSNBjUuRMYkJtW298uBaDQsFDMQwq2S7TrrBhwUYIih/REMkE2PcVVa2jFAVrIv0Ef8LhFwgZ4oxeCgZBovmmIIIFotZTcAtbJquLPIuK1M377aF9myFFhtjE6CG56Xli59R8V0hj0+5bubZyFivvh6hR5Zh3MBcq5G0ngyrzWY9pkpBovrHk6s58Z3w/Sq5lg8IXK+PbaLPxYP0GeS/RBxBzIhGS79cqzrIJINXf9PdsxDEPmItsVpALzAYI4ybCgygFiCbfCps+bJ6tKpKVJRskF8mG235u8bRh0qd8tQ/Ftkokb1pz8ZPSJfj2uh90m4Rqf6iRJMnf29pYF8CIKsF5sknI9zTtiwcUM9ZUyCyNKuHk2KYrgpfum4vTz8x/iZO16+9YjbCGtI0R1pDAxfQ2W/Az2/DqgKtzGBQzqmnjHtQZJWxCkqo7a5Nn6vWietBWLBOFL7nYUU1fmnJdVoNcVRz1HEl5np7jKqoSagvHpKQrDMP13EeBo+ryK2vSJUgT5AVHcXXjr+jLg0Xj4D5xjiv9TnCFfKgzXA1OqI7ZOY2UMFdFQhlrjvQTNbAmhXKqGjchl6hI/sxOf13w84ZBiGt5X7E1jjZhnat/Z5Zey/yrrT2YexAomKqfW2VgkZKPjZ0I4yS0mnBNr/ZVwF2elcV8lv8Dd/8MKhATqk7xKI5LWUUkpYhPuz7y3HM1wmAk5w4nnQ/LGZ/ZDRtVsDH9RdlPN1Z+lyXXlzEvq7F58B0xd+S68vDl4Ll5wt9E+a3JdyybRuClSrEQ5gaibPeUjR76VrF41SqE/PfOfNUiaWv4/eq3I2tP6vEyvJE5xe/5PlZqleakYmblXdLNMhmHkjQ/78ptCNmsMJfKx6vrHLYtx41HQZI5z7mgyyaa2wx+zGdsme6bRqnnevL0S35+IW2ubV2vC+AU4FHR5lmsp7JZVdu1uyZrW6ZcY/5Lplgy2uMwwhrSfkZYQwIX09tswY+p4SM4bHIRC4u30wIlvqJmBIdhXa5jBAhL54gbCMuoZ8+q1eaCP8Nz5JOn6tEuyU3zGUWZhbhy/mm6sOc6HspaeRzfDEdBLZRwaELp49TITaZ6NLmznP+6OiJOuHqB5GhPlLz05LOH44RZlMZq/kuUrJW5fTXCGtK2RlhDAhfT22zBj6nhIzZszmzsNfi/mkfKOZXJalfEhmLdrUMEUB85hoQCQFM+vlPPrVwdKUl+fSvJGeyw858lX/jKxJmZwe+zhLhsqnnK5ImS81wblb0Oh7hGj0KZRSVuLoWNKKpVZU7qGr2l/t5M+DkFvrQ6shRwq66Rl91z8P0afq8V1yV03Fr9RsD8l/ptn7j0zghrSEsbYQ0JXExvswU/poaPwrA5LkRIA9UyyeMjdHDcq3+rpIRFYSjWx7pFgLDZ5n32cA2btnGtZW5QtIYc29puZGi47OH3aUEx8mepyJol4ZnkD5NbPWfom5o77I9NqdtRrL2nkW8JPnmiDhd231bPuqXQUdyaPwaLQmQcp7Vw0k8VbElFZIqJUQSs9cDDtGgdZwbHjdhHdV6Y/xJVy2VWv42whrSnEdaQwMX0NlvwY2r4KAxbCCvFZahYCmEgpLG2hCQKw7Q+1h4Bcv7IN+TfS0vGShXVoaGL0lAdO18KLlEUjLxhjkdivi2ZwVm4EyvlzNa+t3/8HQ2atJAqszvoWBZJsSEq5PqKyn98b9bdGzmKiWOEaOTLkkrgz+jVH7IpJkfgcEZu6eISt3CCrDFS/MhaNBAw/yUadsr0XhphDWlhI6whgYvpbbbgx9TwNmxDwBAwBAwBQyDCCJj/EmHjZVDXjbCGNKYR1pDAxfQ2W/BjangbtiFgCBgChoAhEGEEzH+JsPEyqOtGWEMa0whrSOBiepst+DE1vA3bEDAEDAFDwBCIMALmv0TYeBnUdSOsIY1phDUkcDG9zRb8mBrehm0IGAKGgCFgCEQYAfNfImy8DOq6EdaQxjTCGhK4mN5mC35MDW/DNgQMAUPAEDAEIoyA+S8RNl4Gdd0Ia0hjGmENCVxMb7MFP6aGt2EbAoaAIWAIGAIRRsD8lwgbL4O6boQ1pDGNsIYELqa32YIfU8NHfNjZuXlyxmQ/t2jKb3JcxeKIjybDuy9HhzRq1lEGWeaWzplYLwfbIK+lnsWZJX0tK1sp8+pnmVdLXZM2vRxHxNBWrlgm53j+UC/7b50yBOKIgPkvcbR6/RuzEdaQNjHCGhK4mN5mC350DZ8t50fiZHNOaYP8VjqQ5fOmusXTh+lZg2UrV9RqcDmNmrqCLps5nusbzvuSmSPln1HyoywhiX1doxZd5X9m6SVlK0vFif/RLV8wvVbvWtOLO+1ysWs5YD836YOb3ayfXljTx9n9axGBRnLGZfcD/6XnpI548hQ5G3TZWnxbuEfnd9zItd7wEFdYvL1bsWSe9PMkt3z+dNd2s+Nc8z67yHdW7BYKiR319BlKvK0ZAobAukfA/Jd1bwPrgXNGWEPOAiOsIYGL6W224EfT8NkNGoszfYwr7LGdWzZ/qls09TeXk5vvWvTbU8nl1M//Iz/7tVaDg/S27L+Pa7neAS63sL1bUjLWzR/zmZs3+iO3cPLPQlKzXWG3LcWp31Gu29stnvG7mye/nzPsTVHOJtTqXWt6cdE2Z+jYJ398u5s/9vM1fVy078/KcQ2btnErFs9VUljfWm5hkeu022VCAKe6ie9cr5sc9bFlZee4ficNccsXznSjnz9PiOtcnfMt19vPddr5Yjfzh2fc5A9vrY9dtz4ZArFEwPyXWJq93g3aCGtIkxhhDQlcTG+zBT+ahm8qxLHbvtcLkfxRSQCkNSu7gWu35UmuzcZHuhnf/M9N/eJ+EYNqqQaJctp9/5tcfscN3bQv/utm/visKGLLK4DUuHVP12vw/W78m1e5eSM/1BDKP7pBrhsWtHFLZo1xZRK6GefWpG1v126Lk2WT4t5yJbx+ocG8zG3eUcj0EiGt0+pX55J6k92wsRtw2utuwYRv3dhXL9N5lZXT0LUZONi13+Z0N+HNa9zsYW/U2/5bxwyBuCFg/kvcLF4/x2uENaRdjLCGBC6mt9mCH03DN+u5o+u6zz/Eib5anOg3E4PwP5/143NuEmpQCDLZ9/hn5HllbuK7/xTn/ZtKADXruYPrvPvlbuj9B7gVyxZW+n12Tq5buVJIbk3IshBkzRtcCelNJtfy82x+XruwZt8Z1LKs7IaSh7hk9QaW92ufq7g2eBa/r5l6yfVK4lczft6Jgre6PvI8WjosCOPucfCtrlTU1QmygcC/a92kD1lih9ViLddkCw5lZaWrv7bWnaj7G7LAV+ZU6oZLhTcxJolWIEw5r2h9V3zIHa7k15d17nNvTqMC12HHC1yz4u3c6OfOdYum/SYmq8Xcqvth2RMNAUOgHAHzX2wq1AcEjLCGtIIR1pDAxfQ2W/AjanghGU27biHFYX5xK5bOTwyCMOG2m5/gpn52r5v5/VO1HhzFZ/qf8rI+d8Jb16QtkkM4bn6ngW7kU6eWPz9LQ1JbDtjfFXbf2uU0aSbZrtmq/k778kG3dPY416Lvnq7NpkcJAWgq/Z3nxr78V8mF7SJhzcdqYRvCmMe+8lcNaYUQt97oMM3PJW9w/GuXCxGb47IbNtGfE/bM/16+YIb04ZTEGCG+jVsXu9YDD3d57QdIsZxmUiin1E3+4BY3d9QHkou4u6jPR8jPmwvxGOqmS9+adttKnjlInpfnpn/1oJv+7WNKNPVZolzyPoo7cQ99m/ThLW7eqE9cQedNXNF2ZwfvWLbITXzvRiU47QR73r107iQ38e1/SNj0iFU2EHJEAZ8W/faSvuzmGuS10PcQej1NQrgXTv5p1VhElSSfuPVGh7rcZh2UVK1cvshN//oRCcF+qzxUdX/XZpMjNXx7xZL5Eso6S3OJxwy5IK3dUd+b995Fx1q6qMSNevYs/e9W8o7Gzbu4BRO/ceNe+3tKWLH0Oa+59oMQbO4tW7HUzR/3pW4IgOPs315N+z7s12nXS1zD/DZKyqd8fIeEkH+q1zZp20cjBMC0rCzYlMjJLdB/z/n9HZ27Rdv/SbBcT99Hv8il1iaYddnjcp0fbMosnPh9Yh5ij+Z991B8G+a3FoU0180d+YHge5/OofIHKPbBmLbVuQSppchSo+adJLLgfjfjuyf1Ur6H7gf8S207+cPbZG5uL5jt5rJEjZ0lIcLTv3lUx0AObIcdztV5Ula6zE16/19u/vivyseVr5EPzXrtJKT3T/W28FStFwu7wRBYxwiY/7KODWCvVwSMsIacCEZYQwIX09tswc8cw1M5t3jQXQGxEgK1ZNboWg8uUGivFYL3sZvwxpXqxFdoQhZ6HHSrEpWpn94dOORCQiFvTSRUeMond8jvhmnxmqJtzxQy85qQ5/uEjOQpOei404VC0MYIKXlPrpdCNkJqC7puLgrWjnLvnUrKKHCzePrvrtX6+yv5m/jeTa7klxe10BOEoO3mx7tWkmcLERkvffQkBqJLP+aP/cLN/O4JLUYFKQKHUc+ercSI8Fl+BiFfLASIAlPLpHIthGLOiPeE3N4s15W55r121jDQeaM/0dxFxtZ13//TXOHRz5+rynVe0QBVuSHOc4a/o2SH8UDGKAg1Q/rAxoFvuVIpt0ie2ahld3nm01pxtnGr7hLOe6ISwZHPnO5KhXTSIDeddv2rQyknLBuMO+92qRbXGv3MWZpnmd9hA9kEOEbJ0uyhr7kF4792pZJ3uYrAVTQd97be4BAl7fNFOV8gpDNX+gypbrXBgUrMIYZzBQff2ADouOP5LqdxMwk5vk/e8a0S5OJD71KVdcJb11aZQ0w4LdWBux98m87Jie9cpwW6aGx65EnYOfMDsp3brEhwOEmJ9OSPbnPzJC+5sWxodNr1UiWmE96WOTnifb0X8t7tgBs1bH3Kx3cmNmbIlW2/9WmyEdLZTfn0HtkoGe/ab3WKbJbsIeP6m8yXD/V+QtqDMRXq3CQEOBjT3UpcJ8hGg8+LZlOl1xEP6GZCqWC+RJ6JjVpJgabGMr9Gv3CezqUsmUdN2vSWcPp/KjHmGfycht0pEsY4hj04qPI3Veuv1G4wBAwBEDD/xeZBfUDACGtIKxhhDQlcTG+zBT8zDE+YIrmrrUQtnCQET5WsEOHARdv9SRVHFK4pn9xVCRxUqx6D7hS16RYlhuqQC+npcdBtUqDpUzdFCNpKCROGHLXZeLCoYqOFTL2u16Gk9jjkdg1bnTviXVWxqMiK8w+BgVhCEGf9PER/3mGH86Ry6yAlspA/39ptebJru+nRWiG45JeX9MeQNsKUA/X2L1rhlX71PfYJVTtREyEa5FP2O3mI/O8SJbw+R7fVBgcLSR6u5KWg88ai4F2hlZYhOhBSSFCfY59UlW+UqGT0j3DRPsc9peGkkKEZos5yLcS88+5/01Bt1F0a5A0CjzoH0Z899A0l0PQHYozaN/mDW2XsQcXjbkJ8IKSopZBkGgpxYfetVOnzaiEkC+I07vW/K2FdXWs5YF8JcT1fyRxK7SzZCEAhRgml4BahsITE0rBhB9kAaNp1ywrPZw70PvZxxQDFEJyqblmC94uqsk9694aEuthx54vk/W9oMS82IbA1myXYetbPLyYqCUM422xylOZjzxA10zdIZ7f9rtd5yoYCJLbdlieKer23El42ELIb5KqCzwYHed6Mi76zqUF0QjJm/LyPjIm5Ofr5cxJj8iH2RABM//ph2Wh5V23ZVjYK2OTgXTO/fzqwMUWbTnzBLZZ5POm9f7plcyfrz9l06bzH3+W/J7qxL/2l3hadWt3csd8bAvUNAfNf6ptF4tkfI6wh7W6ENSRwMb3NFvwMMDyVTKVqL+GhhF3OH/dVaKe452H3aljtpPdvUlKV2giF7SwVX39/7Fghhwv014Ssdj9QlEkJhUQJQx3Fec9pVKihoL5yLUROC0VN+UmVOXXoRTXl6BBUxsWSHzjmpYuVCNG67nudayb3jHtV1LFRgTpG+CYqbYt+e7jhDw9WAgTpgyAS3pp8zA1KYtG2ZwkJ/liI5+WKySoSO1kJ1ILycNLsho20/5LM6rrudbWGv06U33vyBvFpv9WpGq46XorvCKNSpa73kQ+q6saztJKytOZ9d1c1VNU/UVJpXNtTVEmUOjYUKJLlG/2E/EBwUcZpXaQPzUSlnvHd4xoGTMEiFPQcUWKXLxIVVlRgiF6vox7RjYkRT6BOBupsVW0V0TpRNhu+VExQtAmx7SZYF/bYRpVof9YoyiTkFmKvOZ3lGyAQWNRmJe/PnFFtPitzo6+QenDjGX4uNCxoqyoxtmsroeJtNjlaQ4unCJlPrnTcvPeurvOeV7jZv76i9vCtYdN2sqnwdyWLzI0mbXpKLu/tSu4nClmkuBPv4BpU0tFC/Okv4diE7qLWahi3H5MUMeu6j4xJKl+zueHzeSG32KdE3g+ZDuZmlm4w8JxpXz6gxcn8d8AGBn2d/NG/K8z7rntd42Z8/4SEJt+/ToqUVTsx7JeGQEQRMP8loobLsG4bYQ1pUCOsIYGL6W224Efc8EI2UIHabX6ckjUfchlmVNlyLE4fUSSzRUEi7JVja1IbaigkAqLiGySy3VYnSzXVw5VYTZcKxTNFPU0NJ4aUQU4hwxAAyAIqJaSAENrRL5wrKmFQ5Im+QPAaScjssAcPTVSXDcIr/6Lhlb/9Z1+9tmHT9qLw3qIhub/eu5dwyVI5imTfIMQUFVAICOSI1kJURMikVz+T83+VdBR2EBX43/LMdu43niVhr63WP0hUuuM0P5QQUB+222qDg4Q8/1mU1cf1GCHCScmZRP2FgI967qyEPVAQW214sOTNPuSmSa5sckEmFESupwKtJ6yoq4R3U7wJ5XSKHN9DrmtyK+i0sZL6pSXj3MinfT5x1ZYnv7No+3NdC8nvHPnUaVpASPGTasuQtSZyxu6vd+2qdoNIdhKcgmtP1RBw33R8onyWiBLKnKuuQRCxV4DRfSmXZqka3UnU1qWiPkKWU6MCdFPgqIdlE+aLCuok4cvtRZUHL45UgjxCIiGPEHzU4c67/U3Ds1G0db5J8xsbnAfLecWrxiSKqcxh1H2vivM7NnAg3eSkQtxpPpoBZRxi6nPFUa+ZD5DY6V//r/zaBpoHXbTdWbLxcll5WHItK3dXi7D90hCILwLmv8TX9vVp5EZYQ1rDCGtI4GJ6my340TU8ilmznjtpESKc5vmEhIYIA/YINGrRVRz0e9wKUd1+f+TItPmrEAPIjCdW/l6K07QeeJj2h1zCxUJwJn3wLyEFFB0KHHTCXCGVE9+WXEYppkRTAkphnrxWbsSTJweKn7S89v1VZeReCKtvEDmuXzpnkhCYi/TH5A4SaoyCSjGgXCGbWRIOSsgyRClZsYOwkF87VXIcZ/30fCXjNxEiVHywqGNC2iCKDQvlWVJciBDrmd8LCRdC7luXPa90kEYKMfn8SvIiIWiEP4+R/kEmab2P/p8U8GnlpgjBqXA0imw4oAK3Hnio9on++kbYKuGskHMapLVEcj69jSFokLZZP72gv1tdg3h12fMqvZ8CV+SL0gqkgBb5sqWLZgvxPU1/Rm5vz8GBcjhmyHlC1gPCz5zrstdVonxvr0W5kitUp3s/pLcZ5+VKGHPqkTC+KBMbHuMlpJkjilIbob4DznhT5xP5tWwaQBg77vhnUamnyeYICnOZ4svcQmFF+WdeEYKLjQnzZuOBZ/U8QsYk17M54jceGJOq6lIJeLxU3daiVuUY9JdjbpZIji85qYRR04Kc7bM0/HiMbGAsmPid/lzng4STT3pf5sPI8nxbUcW7SKg6FYjHvnxxIrx7dbay3xsChsDqETD/ZfUY2RVrHwEjrCExNsIaEriY3mYLfjQNjzJJVV4KzxB2qqGtkFWOiRGCRV5lbRtkkIqoC6f+Io74+ZVuJwQVYjN31EdpK8NS8baJEE0KIlGlldxV8mBVxZTf9TvpBc1TnSShoT7v0RPTRRIqO0HyDH2/IeEdtj9Hc1onvP1/ib40k2JIEFaKKlGBmEaOYLHk1VKVFSwgLMvmTikP30xSswQbPbJHcIKY+KI4yQPN77ChKqzzx3wm+a3Pad/pK4WBKhy7w7NOeNatlHfxLHIcaaiVPaTIEOHOE9+9PkH0Bpz+huaKoi7Pk2f7BtFHYWwq1ZVHCmGvUFVYLkIpRNFGvc4R/LnGF9OikE8LUaapouzVv+psrsRe+kZ47pRPCL0NNgdQBou2PVvyWYcoaaZBIvudNEQIllSLlhBonzOLCkuuMHmzQUj2hGpemaV5oWwejBeyuWjqr4lrmb8Qe6oAE2pL/9lwSNfIHS6TY5IgjYsp6CUEGLV60js3JEKrFV/ZTMD+kFbI6LJ5kyuEK1PYivzlRRK6jc1WSIEqnT+yScFGBkW6ksfEt8W8mjviAw1195sVhBh33ftanQ9jhvw5CG2W+d33xOcV0+SKxii8FClbOntCedXt6vCq7Rdr1xsC8UbA/Jd427++jN4Ia0hLGGENCVxMb7MFP3qGh+QQlkn46rQv/yskh+M+AmKG4pfbvKMUIwoK5yiBzZJzQasgA8mj5xgVckzJCeR819QGmaMKK8qpJ2gQD0IeKV7kc085uqW7hOhC9nyhnYZShbWfkMUSIbGT3785cfYox8qQP0kYJUWLfO5guy1O0II5kz+6PaGEouxyZA0Fmsa8dGGi6JOqokIs5gmRTlQNTmNWjmfpf7Ic2SOkZ8yQ8xM5uMmXBmdx/lurGKMgVtX0+B8pJrRAKv2OffkSLTRFg8z0PvJhUUJflQq0olaX5/lC/iDKhJb6o128vVAhl4liPObFC9SKrWQjgjxfjzFhxhRsIhx7EsWD5NmojF3FVhwjNOyBQyrkxFbVZ6ooQ7Q4CqZEQl8Va5kfHMWDkjv+9StWKYNC9gFaSQAAIABJREFUWPuf8pKqk2wYYFtILMWpODqJDYjf7t272nlFzm3/U15xy+dNlfDosxOKLnakuJdGBgjBpKAWZJ6fN5M85EVSaXmZ3OMblZibtO2rZJ+NAPJSIble2eQ68GWOkx9M+HC6BmHVMYlyPkEqFvsxtRZc28j3lDom5h+h2jNEWfdEnue2XG8/KUZ1jpsmRZjIoWWThY0F5oPOLVFdsTvKLaScI51QXCdJUa3V5RlHbzWyHhsC6w4B81/WHfb25lUIGGENORuMsIYELqa32YIfLcNTzZT8QQgquXlUNfWNSrZdpLgLRV8gkJARquySg8n5olWdl+nvVzVIwmFRpkY9c2aFUFqIKWQVp573eiJGAR6UvvFvXKVHutAgWOSUQgjIcaRyLsooytwMcfKnffVQ8Ep5Fmpsx50v1JBQjpXxuZ0U+4FIjHvlUlV0afQB1RU1cvSzf9LjcWi+SnF2g4Zu2EPk0S7Wn5MHC7H3R8vkFW0gIc93SwXZt7S/6Rph0aiQ9G34w4clVLUceVbrTY7Qojk0qhIXSxhyya+vqpLqG6SeI1/IYeRcV5/HS7go5BzFWY/o0f7lCfk+U8+dhWhDDgkp7rbfDUpqk6viQpwglYRBE/asR7tIiDVFsH6+fYcabUhQNArCiVqIcu1tVbTtGbrpMPLp00V1DkK1eX7vYx/TasoQ8tLFJfKuTYV87S5jH6h2GvbQqlDtdFgSlovCSlj0iCdP0hxfmlaFljDoBaKIT3jrH4lzhAmjLhL7slnCnPGN3OdWchwPGxqo6QvkSB5yTZPD37tIYabC4h3U1pyPSu4vGzWopCuEDJOvmi1np/Y55nE9r5bwXFTjpp030yJZ2DN1TEQb5BWtpxs0PkwY+/QafH+goEOgpegXrbH0vfeRDyl+FG2iMBPfyzKpUE1FZIp3UYQrNWc67SS0HxoChkCNEDD/pUYw2UVrGQEjrCEBNsIaEriY3mYLfrQMr4VdRLVRUoZC5htVeUVBIiSRiqiEu5KH2FmOZ4EQkWuYTjVNHj0KF0eFQEgIBeVokNIlc7TaKiG+bqUohEJAqbbqG6REz6mc9L0WvCE8kjxWJYpSiMgfaVO0vShqUnWWgjYcDUJDgVISJeGdY6U6MITNN3+cybyxn8mzfxICM01DOalOizI4/o0r9OgafY70G9LLsS+Ey3K2J+e+NpNQWvJYUTppYNdpl0ukEu1dFXJFUzGgCjLnoEJyZks+I0SZ8RO26ivCcm5ph+3P06rMujlQ3sjL7CV5kihtkMIs2TSYLsexQISLB90hJHuc9odcTEgiz532xQO6mYBCyHmeKIjYQCsPi9JKqCqKHuocebFK6oWMdd1bcknl/FqOdQnCX0sVW690p85sKjmz4cF5qIkiSkLMAzJ8nJsj6vdiCW0GZwpuEf5N/8gDJcS2Sbs+unnQTgpnsUkwRdTvHCnkxPvTvbOBvKvvceT9LtbzZLMFR843RXVk3kz/6uGE6qrqrRBZwoYpTpTcKCpG3ixh2SW/vRJU2k2JGOA8W8YHSWWuMw8gq0QhoMZyZJFWk8a2ouLO+uk5JeNs0swdzZiO18gEcoE5c7bkpyGu55EP6BydKXnFFG0iSqCzYMI5veRwJ4c48430Pf4pIaQLdc6TL0x4N0SVKslUs+YoJwgvxNWaIWAIrDkC5r+sOYb2hDVHwAhrSAyNsIYELqa32YIfJcNnydmc62s116oaKhYhoxzRgvMOCWgqZ3ei1iUTwqruR/VD9cyXQjw5uQWq0pK7h3JE0Rx/tmTy/YXdtxGVag8pKtRCf4xyNUeOxCE004f4QkDJ76SokK92CxlA/SWHkPDKpUlVcCF+nHVJtV6q2c768XklDxSFImQ5Va2iEA7El5BocnhXSIjuAlEiOdfU96Fxq2JVJFEvUb6qapAKChqhlkJyVixboESL80G9qkf1W4r0UJGWvErfUHU5XqhA7uXoGn6vxXqEGEKgWq23v24AoAASKjtb1N6FUrTH95HnQG5brX+AHoUD/mUUgJLQY0hfcgEp+tdGVF/6iyI5R4gahbe8kpk6vqCwUok+x1dN5hpyW3kO/aIY1oxvHlMlEHURUt1Qwl0hXITulsp7ILf8jiJNHH1U3Zm/kGEwR9WcPfQ1JZ3kLTOuSk14OEcbLZTNluRGMSU2aSCdFBdLVl8T14GvhHO3FNxypWo0Z9xiY0Ljg3Nsg5B5rmklBa4o8kX+bTCmmZXGxIYNYdj0hTlFODFzgc0a5lS674Djb1DRybedP+bzxJFIrQcOdk0l3J5+a45tUsXlKK0+1ldDoL4hYP5LfbNIPPtjhDWk3Y2whgQuprfZgp/hhhdHnoIwNclhrYCE3INCS1tJAadkNTcdZFwvocB6vZy9WhcNggBJ9SStmYR8dtn7ag2rnSWqZjLJ8+/jeu4jrzDd72vTr+BZOTJ0CWVd3fiTHwzmcq8Sx9SqzYprrqp0eu5rOZFKC6ngyft5TlX2S2AkpHZNKkTrc+SfVNul/Xn53NBw5xpUpSa8GBIX3h6Sh+3xrAYvxTCB78pyfCsjW7MxCaGGU6uaHcxtSHBVmwGr5h/fgNi2PPzZ96nK+VCbCWnXGgKGQAUEzH+xCVEfEDDCGtIKRlhDAhfT22zBj6nhIzhsihMVSKjsRAmVJY/RmiFgCBgChkB8ETD/Jb62r08jN8Ia0hpGWEMCF9PbbMGPqeEjNmxyJqm+SyVgit34qrwRG4Z11xAwBAwBQ6COEDD/pY6AtMesEQJGWEPCZ4Q1JHAxvc0W/JgaPgLDJge3abctNWeXwjtadViOhfHnkEZgCNZFQ8AQMAQMgbWEgPkvawlYe2ytEDDCWiu4Vl1shDUkcDG9zRb8mBo+CsOWwjyNW3bXYk0UUVoya4wpq1Gwm/XREDAEDIE/AAHzX/4AkO0Vq0XACOtqIUp/gRHWkMDF9DZb8GNqeBu2IWAIGAKGgCEQYQTMf4mw8TKo60ZYQxrTCGtI4GJ6my34MTW8DdsQMAQMAUPAEIgwAua/RNh4GdR1I6whjWmENSRwMb3NFvyYGt6GbQgYAoaAIWAIRBgB818ibLwM6roR1pDGNMIaEriY3mYLfkwNb8M2BAwBQ8AQMAQijID5LxE2XgZ13QhrSGMaYQ0JXExvswU/poa3YRsChoAhYAgYAhFGwPyXCBsvg7puhDWkMY2whgQuprfZgh9Tw9uwDQFDwBAwBAyBCCNg/kuEjZdBXTfCGtKYRlhDAhfT22zBzwDDy/EvWS7byf9zZWVl8v9Whh+UPKtSk0fKQ8t/LL9PvYR3lreG+a1doZyZOmf423puaoO85i6/40Zu6ezxbsnMUeH7tZo7cxoXuvwOG7jlC2e6xdOG1fo9jVp0cXnt+rl5Yz/Xfv+hTTDPaz/A5eTmuwUTvhXzlQav5+ft+rucxk3dgvHfrPr5H9q54GUN8lu5gg4busUzR4gtJ6yDHqR/ZYMmzVye9Gv5vKlu8Yzf602//siOZMu8yS9aT49/4uNcMnOkWzRt6B/ZhQrvymnUVL/5Bk2a68+Xzh7nFk75Zc3WpXU2GntxfUbA/Jf6bJ349M0Ia0hbG2ENCVxMb7MFP7qGz8pp6Ao6beyatOktxLCF+KrZcl7pArdw4g9u0dRf3crli2s1uAZ5LV2Lfnu67IZNEveVrVwhz/vOLZz8kxKopl23FBLVV99FK1ux3M0d8b5bOicgMdzb46BblTzMG/Opa95nN7m0oZv8wc2udPGcWvWnNhc367Wz67TzRW5JyRg36pkza3OrXtv9gH+5gs4bu3GvXe7mjf6k1vevyQ3ZDRq5Xkc9IvBmuZFPnZrAiZ/3HPxfwbSxG/nkyWsVv9X1v82mR7t2m58gtn7XTXj7/1Z3+R/2+xb993Ydtj9X59vo5/70h723Pr0IYsj8bz3wMNeoeWc35aPb3Yzvn1xnXWTTqlnvXVybjY/QdWnGt4+5qZ/9h9VinfXJXpyZCJj/kpl2jdqojLCGtJgR1pDAxfQ2W/AjanghN+23Pt0167mDWzZ3ihCJ99zKZQtdy/UPcA2btnPTvvivqpy1aSgjTbts7tpteaJr1LKbkt7Zv73mFkz6wS0tGauEtUnbPq6w29au3RYnugVCZGcPld+L+oey6Vth961dlz2vdKWiVC6ZMcJN/vh26ePk2nSl1tcWdBro2mx2nJDrb930r/9X6/uLtjlDlLr13aT3bnJLZo2u9f1rcgMbD513/5tsMCxxkz+8NbHRwM877fpX52TTYJIQ/tpuQITpU177/q50UYlbJoplcmPjodX6B7mSn4e42cPfCvPotXJP025bCjE60s0XZXzGd0+slXdE4qHybfLNNe+1ixvz0oWCxxehu924dU9VQ9f0O2ATiPk0WQg064Q1Q6CuETD/pa4RteeFQcAIaxjU5B4jrCGBi+lttuBH0/CNWnR1vY96SInF+Nf/LqGaEm4rTiaKa49D/u1mD3vLTRQlLBFeWothdjvgRgkx3MBN/fRuV/Lry/KMFRXubtyqh+t1xH/d2Jf+4uZP+Jo45Aq/RxlsPXCwEtx5oz4Ux1fI7lpWVyB3OY0KlPSFIXaEVaJkrlg0W4azBiHVtcB51aVZGvZLW7FkfhJWVf081EtWexMbHT0O/reb9O4NuhmR3LApGK1YOl9V9frSsnJyA7svW+RWli6pL936w/vB/O9+wE0SJbCpG/bgIFkXpoTqAyHW3fa/yc368VlZQ94M9Qx/U9/jn9E1YPwbV7pFhARbMwTqGAHzX+oYUHtcKASMsIaCzQhrSNhie5st+NE0PflqvY/6n6hdb0q47S2JQTRp08v1OvIhVVzHv3l1CHKR5fqd9IKSvonv/tMtnPR9JYBQ2zpK+O3Q/+xfiSTgOGfnQG6aKPFLEIlkUitOrBKgBo1dlvxbr5H3Qa6zshsocfQNAspz+Bn3lK0o1evLygISnZWdo8+hQZuVrKYQTn0m7yPUOVvCppcuUGLLddoHeYbeT39rGEbN87Ia5Moz81QBXSHqdvK9+nvBQp8rv4dMZQu5og/8vHTxXLlPxivjIgOZtnLFMrVXloRbV/z5cvn5sgp2YExgl8OYCAUXIqmETXDWMeU0CK6X/6ZvahfenZWj1yX3lWcRutllr6slpLSTG/Xc2a50wcxV90m/E/jKs2iMO0uw1J9Ln1eWLlUbkYcLjitkfMnEH2IZ2KBxYEPFuUxzrhlb1XZvIvfl6jtWiN29bYN5ltSv5fwufcipXivv9oNYWSpzTa4FO/pVtrLis5OBrjB35BdgqX2QOaxzqLqWLh/cX5+mr8GcCjBauXypK1MCnqXfRerGU2D/8vkk9m/QpIWo9Je5hoVF7td79kjBovx7Y66Vf2/BfOLZMrfYkOIZkgfedvPjRUk/0I18+nSJiphYAXO6zreifdQ51lDnHfM/FQ9ynvuf9KJsVo1yo58/R+e7zpkkTPx8rx5E+60hUDUC5r/Y7KgPCNRbwpotf6RXrvyjd+BrbhJTWGuOlV3pnC340Z0Fuc06qLO5fP608kFkubabHSvhusdrWOy0rx6s0omvatS5he1d3xOe05zVCUJ40yk1HXY41xE2WCFnUBzexhJG3HK9/fR3OLa5TdurAjz5I8lpnR4UxNG8286bSa7sHuIgN9NiPuTOTv/qIVF1ntOQ43Zbnix5ub3cCiEhUz+5W51hcmubSFGkstJlGh47f5yEPIrTn1e0vmu/1ckawgxJGvvSxW7Z/PJwVrmPPrTou6eE+26gJA6iXybkaupn9+kzUIJ5NnmAhECPffmS6jmI9J8+ttrgYCV3OP2oo+A0/csHg1xfaS3F6W/ee1fBpKuETH/tZsrYWvTdwzXttpWSw6mf3ePmjvxQwrpPU1UMO07/+hFX8suLjgJQbTc9xhV02VTHOP2bR92sn55P2JgxNO+7uxaZgjgwDwi5nvLJnYLzcM0d5PfkEoL/2FcucS377e0Ki7dzjVsVyzVD3bhX/xbkxApGhd23lfcd7ZpI+CZh5YR/87vxr1+h/W298WDXqLCDhn2PeOJE7UfRdmdrYZ1cUWVR4WcPfVNyXI/XPkOmxr5yabDZIc9nXhBO3Fhs6on38oWzdI4snPyzqnl5RQNc+y1Pkf71UFI4+aPblPw2F8zy2vbVuTBJNlC88tu06xaKUa5gtWLxbCHZ54g6LZsAaRrXttnkKHm2zBFRsCe+d6OEzbd1LfrsLraUZ0vo+oS3/6H2X9Wy9BpwK+i6ebDxAxGXzQ42S0oXzZHw7VUbRamvJQKiy15XlRO5IJccUsmYlgi+48QmPCv4KLJljH1cyw0O0jnFHOdnyxdM1w2GOSPfl0iFj1bZX74Z7IttaJDZBo0K9RtYICHxfAOJJs8p6LyJa9l/H537kESeuXzBDL0E7CnQ1Lh1sX53Tbtspu9eIjnBEPJJEqKu6QDSKGzWXHJlC4u31++YjQfsuVJsw4bFxHeuT7y2sPs2rtt+N0g++McyF/6qc6LjTn+WPm+p9y2TNWvmD0/JuD5OazP7oSFQEwTMf6kJSnbN2kagXhLWa6+9tuzggw9277zzjjvvvPPqJXE1wrq2p2ZmPd8W/MywJ84/jnnHnS6UAjQjhBDdGyoHDfW0yx5XCJn6oFyhTVX2ciTk+HatZkuebLnHrSSuaLuz8L6VjC2bM0lI3YGaXzh72Btu0vv/UoLScr0DRMU5TgjOG0rCcoUI9TjwZnXOUXUgK42EgPEOHHoKN+HgLpryk2skZKbdFidIXu3rQmj+rc4yKltexw0lf+8KDT2GZJUumqXdaljQVvsEoZv+1cNCoH5wTcWR7rD9Ofq/x732N1WV2m9zppDWvdzM759S0ldVw9Fv2m0LvX75gmluhhBJiGoTqeQLiV+5bLEb9eyZmgMKMWkixam67n2tmz/+KyVKFKZCWWy/1aluluSCQtIb5Ld0xYfcoUofRBxiEiieLaV41S0S7tpUSMMtWtiKBtkt2vYsJbWMCQLXesNBSnynfnG/kN6HdSOg1YaHKEmbP+YzLURF3/g32OcLyR8vxaXmiAqPvRq16Cx2grjv7eb8/o7g+6qSlUVCfiHEzfvsIu88W4tvQT58P5r33k3ee6rmjtKfhRO/V6wh6xOFAELIyWHkXlRDsIUUsjnQ4+DbdezjX79SSQ1qYeMW3Vz3g6Q4l4Rlk4MJMVwkGwCQSoo+kT87+eM7Eso4RLLTLpdowaXxYssEAUwxIGNgfnbd9zrd3Fkg9kCLXTT5RyH9G7rWGx2mRYr4ZnwjPBpMmwiRmyZ2mj/uK5lrDfX7atZrR5nPNydtIlSeMS2EILbsL3NKNirYSGEuttn0KMGno+YpQ/K9IgyJ67D9ebLpMMlN+/K/Et4/UjYCilzvox/R+TXxrX9Ild2fE7hDLNmsmPHt4wHhk02Bom3PcC0H7K8YJ+fy8j23l+u5n+JHS+dM1A0EinnxTRFFQQVvNje4ts0mR+q6wdyECC+eMVLnLPOTb49Nj5JfXnFzhr2uKnDrjQ/X58/47skK3w457uTCszHERgx9bCXffpF8e3Mk1Jj8+kVSzRuya80QCIuA+S9hkbP76hKBeklYr7vuurIdd9zR5efnu80228wtXbq0LsdcJ88ywlonMMbmIbbgR9vUOK6oUqiakBmOtCB/ddk8KXJURYhkdSPuuOMFQir3V2d46uf3VboUBZY8R9QUr3aR91YklVqbilI4/s2rlMzS8oVIovaV/PKyEk8c8067/EXVqTFDztMwQaqa9jrqYSV5I58+zZWK8oZzO+BUKdIi/4ac4mij7kEuuu77f0pwIAxerWPsxYfeJU7wW+I0360qIa1oWyGi/fd102QcJb++og44hAFnepE48JBGWqddRYEUgjH21cuSlKzKKEHKCIVGtR3z4oV6XAcNgkn+YL5UGR770iVCtj7Tn2vY9tGPCkmaqhjwvuzcPFE0t1ZVa2kJ92e5/qe8FCiab1yl9vOt34kvqLKI0o1ySoOstN7wYCVRs356QZU/KuV23u0yJbBTv5BqrGL31hsdquNfNn+6bizMHfWBKncQe4jJhDev1Y0E37BLiwH7KpFlsyK5Neu1kxaFgnjwDt+ayfFFnff4u2IJvnN+f1fJb17bfqpegwvkukA2UsYKXoum/VaOS1ux192qTI947NhEgSdCYvud/KISUkjRjO8eV1zYiKGgEGR6EuHv5SHfzH0K+5T8+pISI1S+qhobAH2OfUJDYGf9NEQ2J55Ugtus505qfwjkFMgwFhFiCtmHyGoetxB43snmAdcy7t//d7RuAFTV2ABBxVww4RsNhW2zyRGujaj5EGOiH/zcRYkFe9TR0c+elXgmSmuf454Ugj9UVH++mRJ9FX1i04HNkpmijmJ/5lSH7f6k3+0IqSa9uPxIG45p6rL31br5QL65rgnSWC8gw6wTVO/2RJ95QV/UzpDMpEa0QIcdzxey+YbMpwcS4eJsSLFpweaP31Thtm77Xe8Ke2ynURisE+TWt9/mdCWq/LM2K4ZXaRT7RcYhYP5Lxpk0kgOql4RVwoHLtt12W1VWP/1Udv5DOIRr2xpGWNc2wpn1fFvwo21PCEFTUZogYig0OJoQh7Ct1xEPaljiRCm8A0FIbZAHVK3hjwxOEIQCCSPsvv+Nej3Kpz/HFEUS51/DEEVdhSw1K95Rwi+FLInCSsP5brfFSUpox716qZItSGyf455QQkc/fJgtIZCEGU77/D+qIvm8PghE133+ocoVqi3htQ1EMep3wjOq6E1854bEsTuEO6KUcQ33E+YIGWJcv923T7WONLl9hDVquPWXD1TIK+y8++US8ru7hpuW/PKSjo2Q2eJBdyoJpfDMklnlBIcjgfRvR5kqkn2Pf1rHOGbInxO5pSh8/U4kNPtnIRsXKamAdPU94Vk9z3biO9cFCrqQ+h4H3qLhtqia80RRhfi12+oU3SyAHEx46xodLzboftBtQh4G6jE5/qxOiBjEhgrRv92/f7BpUN6wX+uBhzuqKI8ZcoEQ0S/1N5BRJcUSGgwpG/3C+YncTkg4BE8JreRVQoxQ2D3RZL6AOSG8w/93VGJjhY0HCokxvgkyvuA83SwJrd7ZdZa5w3EtM394VnHTMPG+e+nzOWZn9tDXE89PN/cht2xqLJ42XOdfYIssDWFnE4JwY1U9paGG9pJ+cO2k9/6ZCItHmYSwsnHxq8yV6jaEwCfI4S2TDYptdENhvoSGT3z3es3BDpqE8DP/JZSa75Y55ZtGOsiYUakJ3+Y55Ib3Pek52SiZqIWxPGHOlbzVjjtfrMdNDX3g4GAOCT46J+U5KPdsbviG+k6UwYxv5LiZ8k2pgKQL+RT1n5xTv+nkbd1X5iL9Zt7575F5A4kt7LGtHCV1RuKcZRT07hIdADH+9Z49VQ1mo4WNJzabUou4pbOX/cwQqAkC5r/UBCW7Zm0jUC8Ja/CXsn43I6z12z71rXe24Nc3i4TpT5aQow3EKZYQV8lvQzVB8apty5E8uD7HPCrJag1E7Tk7bUgx5AUHNTl/Fce4uZy7OOn9m8rVqMrLZENRJQlxhVj//ugx2jWICAooyg+VjgkFpaEUQSI0BFRDf6UQkZAt3k2Y5jjJj4Tg+oZyA5kkD9HnxLXdVHJ5tz5F82KnyLE6VTnJ5Mp22u1SVcGGP3x41ZAJAei23z/1rFbUKkhaciP0lyOGIFocBUQjL5T+olZPk/zWdFVsUa4gJiVCuKjq7JuScHkmRbUmvHmN/pjwS5Q0zonlqBCIQbstTxJi0F2JHPmIqIyEd3bY6QIl4SOeOCmRgwj23SQsNlc2JCASXuULMLhMw5iHPXRohXFRgbfDDufps0Y/f25iTnAt4Z0oiZBxinxVaELKVbWVHNQxQrjJ4/WN80IhRmxwJOc9tpLQZojUTAkvRSlWu0soKjhC7MYIKfaqPvMBsszzx73290r2SDUkiilKIKQQosZmBUWoCHNFtUTd9yp2282OUcKPkjjjG1FDy6tkQ7TZrCGnc8yLf67R58XmTzfZzCH0FWINGfcNZZSNloIOGynuyUdDgTl50vSX8FwaWHeWuYqyOuXjOxMbJiipKN3cz6YCuLFhE3xvHbQ4mhaLKm/MAaIfguNmhOhLY+NG7SxjhHwSOuwbP4OAzhstm0qvXx7k2EqD2KOkQtxRWH2+e17ReppWgMJMmD3PnSvVwgm5rmlRsxqBaxfFHgHzX2I/BeoFAEZYQ5rBCGtI4GJ6my34mWN4Kny2F0cblW3ca5clHMuajrCREJ+eg+4WNW+eKF9Hp6lMmyPO5/nqKKNm+tbnuKe0oJGGCScRk+T3UtSleNBdGp5IyCwOMjmK5D1yfMYq1ckpgSvosoUW3iHfjUaOI4Qc5xxy69VBftfjoFuVqKP+LJoahJ0mjuaRfNpkdSkVC9SvjjtfqIrShLeurRoqIWD9RN2EdJInS56wb5Cq4kF3aK4laqhXIVGD6S8KV2qYrb+3SAho640GaTjqzB/kGJDyRjgvBJ2QVPIDaV33usYVCilePH2Y5h0Sir18wSx59nvS/+8SBAYlkII/hF2OkzBnH/KJQt1pl4v1Xsinb2xAkJtJwR5Pjv3vwLXbvtfrXOB3vqAVai9kBdLFBgLPTG4ojL2OfFArHhNq7Qv3oP6yGQHRZIPBK+06PiHoFMdiw8XjBWGGTDdu2V0VeH82qB7jIspyjrw/IIKrQqnTGZG+okJzzi5nttIYAwSQyrqELHvChRKLyk/17SDPN6iOS/41hHq6kNhV+dtVTxk2DgilRpEl93aehFonV04mhL/n4fdruC+5z/64IDDtcfBtkj/bS4tX+RBzjQSQsPopn9yVUPFRUimExHtm/vi8zJe7lGCjVnO8FecgJ9saVbSvRB6QU034vj9uhjB3yPMKUWcnyAZEMnnWzZ+tTgpU4ETeupP85AH6DlTgyR/elih6RRGzou3xFY+dAAAgAElEQVTO0ZB5CCoKMOr6GAqiSRSINUOgrhAw/6WukLTnrAkCRlhDomeENSRwMb3NFvwoGp5jUCqrmEEY4ZWqNo17RYjKsvIqpDUcIqoLuZgLJv6gxCu1QV467/pXJZiEmvo24Iy3JE9zejlhTK60uuoJkLmeh92jZIH8SxzZ0oUl5cpP0ljEAe8nVYohxZAtTwxRQHsdcb+qNhSKSTi+cn3/U17RKsTJ4Zu9pKhMw8J2mutaSf1LGlgrqcwKaUSFrY7YEkq8noxTw1WFaCUTNMhBt/2uExLeTFTaI7ToE0SNfEyqoVI0J32+o4TzSnGpfKmQO/qFC1YdIST3QsLzO6yvYcJeVaQ4E8WDpn/7qKpdKyVMePnCGZXU4yC3U87SFIWaQkxeESOEF2WTqsMUZ/JNQ0SlMBIbBD6v1/8OVZYzdyElFPTx4d7+5/Rj8scSBs4xPUkNQql2kYJIhCpTrZhG/wmrbdKmt6iKh1W0oxyDUioVe9mQ8MQUUkm+6zIpWIXdKc5F03xXOX5p4aSfZEPgX4mqt2mnuuDZH1tIHwiP9rZjDOC8eOYIDQn2eZX9T5WiU6JIEo7uQ2NRsyHaKN98G2wKVdc4s5ZNB3KjIXkzf3ym0jE45Dj3OfZJN082cCZI/rIPcYeUEkLMM1D9fUVf5nSDgtYyz29UlV1xkGJWbDagvrLhonnJWj17PS3mRZizhmOXN8gkERF8V2NeII9cKkVLI3wXnOf8/rZW5k5WZAmDp4hUauQG3w3FuqZR7EvmlCfchP+iihOeXyLRBoUynraSN04uud98qeGSZJcZAtUiYP6LTZD6gIAR1pBWMMIaEriY3mYLfrQMj1pDqCChrlSdTW44iu2owCvFhyYISdKcQSF0etZkNQVp/DMIeUSJQt1KVdq4huMxCEHVyqLlR13w834nDVHlEYWV6rvpGupWT3GIqbaquapVtAZ5reR5zythGfXMmYkQQo4E6XfykCBP9kPyZAOCxPWQEcaMI+9DDqlC26RNTw0p9mGPlV4p2FDhFGWaCsUUD6qyKel5SRVGiEHy+MkVBRfeg5oKYdDc1OOeVmIx/o0r0hYEIiS11xEPaGjlsIcPS+SOQmQgsg1lg4CcRNQwWrf9JSS540AljqnEMrnfWoRp10uDXGEUavJlpf9Ukm0z8AgNZ/UqMHmU7eRYIPIoCR9GvU1uQR7uHRoei7LoSQmkirzlKZ/eowWMUkOuE4RVCgARJk11Xqr1tlz/AJ2jMindb/fulVAcCWHtL/NooVSuJazVn3EKqexz7OMa4o7a7NVin+c86+cXNbc1Xbi1H0dusyKxxTNCDD/XasK+OBOkuefg/2go9dTP70/MHQgr54uS++zPIaZQVgcpSAZxHfnUqdVW4CZ3m7DnthJuPF9C11F1PQEkNJm8ar6TBGGVytBsgvicamxBpWXm+NAHDknk5iphJZJAvj+vumKfTrKJxLNQif3mhieskEa+ARrXoBA3E0WWytXg7PNwKYqEWkqoMUp/8rmvnrDyfflviYgJNsewg6YClKcgoKyzIcFxREPJh5YwfzZQCA9nvg9/5MhqbRWt1dh6u64RMP9lXVvA3g8CRlhDzgMjrCGBi+lttuBHy/BBHpsUmnlHCs1IBd1AaZWjSSRXjjwzjjQZJ5Ve9ZxSIWRUxEXtIH9sdeoGuYwQJc7IHCU5fSuWrsp7CyoBy1mXoshMlaJHyblonfeQHNZeuySO6yiTonSECFMlFGUMNcfnsCZIGM8WoZgQRVQ/nF4alYB7CEFCFSX01jfOD6Wy6ayfXwgqAXMcBkqShCX2PFyqAEuhI5Qkwoz5eZDDerIrkYqwk8lhlaNxwIPrIR16lIqEeUJCyH+liJTm7anYm6ZUQXkOa167Phqm6UMpUaY6SpgthJrcXJ8XSmVdHPqZPzytJCBdg3z0POxe7c+v9+6tFWzpOxsDmpMoajLFkXzjPNQOUmQLEgppUfIoGHJOKcTOF8niiB2OnIEoe4UQssjPtZLs4yeoqhhMnSwhMYQlH+aGPXiIqJBypq8K+AEGhO7SF/IdZ8lYyrhJfgdBR7GFjKUrzgVh7X3UI0pkyW+kgBYKfmtRc3ObdxG7S77sg5IvW/4uJUxSfZqKvIR2+wbxAiOKbKFUKjGV95NT212OQ+LnEFkNta2iCCK5xV32ulqIKeTttsSzKVZGWHGQ1/qoFgfjGT0H36/ny1KRmMq3zFmKPqFo059RUs1XN4uqmCs8lyJIhLlTtVftKo0jnNigGPnUKUFIt6jH/DdVpEdJoSPe3VzOhuXYIcK0l4tSP+Kx4xMYdd1b8l1lbrBhAUEkpLjrPv/nlsvRN1qJWaoJL5r6i/arsWzWFMumDZWZ2aCgYBNFlVBtUUX5vsj99fhDYrvufY2qyr74lMcT4t1us+NUlZ/25UMazt9NqnXzXbM5ApH1cyBHSGlXCSHnDNvhjxyhY0INh1Q377Or2Ope3fiwZgjUBQLmv9QFivaMNUXACGtIBI2whgQuprfZgh8tw+dLhVcUD0gOKusSUTpxrptJ0SMK4cyQIiclojrRssRR7CK5bZAnlCgcy+oaBI7wQpzlZXMn61mYKE041ig5hLpCVlPzFX3RHiWCoigRHty4TbGSREiGhu+K6tRui+OFHB6kyhEhplkNGgqBXE/JI4WJaC3laBUK20z55I4KBBvnnCNigjM6P1cyMO2rBzU/DmKE8qlnd0ooMeSc3MduEhbbSIjcAsmTXTJrlJK6hqLIcp8STlEdldBLkZ05w9/Rs1UJ9fRkNBUrckA7SgEZ1N+ZolypYigOe46Mm5xeX7SH+ygExfmoKK6+CFPq8yAPxbJBgFpFODKbAFRShbRwPyTcH7XCvdgXlZWjUKjUSrgt4+eoIYhEoAZmqSKK7bWSsC/yo2M9QYj8MTLGT/Tnc+UMT/6tocJSHGrBhK/1bEyUeUK+yekskKOKyMVlbJzluWLJHOnjE0oWea+qkHKeaaUm76PIEUQYe0FY6SvEpo30gfNZg6NTynRuNiveXovzaFiyzGvfUKp7CYHkeJ4FUqF4+YKZGl4LZhBZiCN50xDj5HNUk/vj+xGcf7qqGJkehyT4U/QL5Z95y4YI4a/eziihnKdLZWhC7tkwwi5smMwVZTR1rqBiknNLoSLI7tI5QW5vVnZDycveTM/9RTWnBUSOY3J2EuXyNVWVId48EyWUeTVTCDmKMKpnvhRn6rL3VfptcpYsGFBAirNRW21wiB7rxPdBiDFztJvkpOYVbaBjypb3L507UTdBdDNExsr1hHizZjRp21vPQ14q5yejvpMbHJyVOlTzsLtL6DRrAdEXfEcot/ycqA42x4g4ICyfPOjiQ+9RpZ4zdv3mT9OuctbsDufoWkK+K5EHPM+aIbAmCJj/sibo2b11hYAR1pBIGmENCVxMb7MFP1qGJ7yXEDucX4q6QDIhOkuFFOLQJxcDgpBRvRdli3MtU8M9040cElbYc3s9SzOnSaHQn2zNhcUZhXgkF2Px9xMCicNbKKSD41hQ/iC180Z/JP9eFbZMHipqFwpSluTe4SzjnOME+xBECBLEEAc+uaIqoYbk36HA4nQTAuzDclGMUGAhHhzp4wk1qnMzqcLLvyFh3DdXyDHHlXhHGtIC6aTQDQWbcOJ9OGoqPmBfIMSdcFjIRJmofUuEiBH2Cf7JCh8kJ6dhviqZPu8zHd4oWxR+gsQTsgq57iDVbwn7HvfKJZVyJSGJEFpCMWmo4RD+oNhUoIoS4kwhH3BNfjdnfTJWSAO4gyHEHyLZou+eeoYqOaQQQIgHOED8qd4LcYR0lohdVpSHeWIzjoepqvIruKPANcxv45ZJ7inhpKViA1URBcfEmKXgFUfqoB6q3f3xP+Wkrrn0LV+UTfKBZ//2iuaiBlWjxe4tuyr2SrCFyKVrLcBLCorx/uTNFmzOuCFekHPUXQ1dlnlKbjPFq0oXz9bNDDY88jttot8T8xsiS+VbHyLt38sz89r1182QdI0xJ29sQNxRwzmTlsJRzN8VYhM2O3j/svlTlNxBHMmLxhZNZM6WsukjhJifgw1EOiC7P2uhKPKWUaH53ugLYchzR36kc4SQY1RSvk3O58WujBlCzrMYE8os4yMcnfdScCqvfT/tG5tSKPeNZeOklRQM4/dsdMyR44uycnL0OCXeVyHPV66BtFJlm++EKIHVFcqK1spsvV0XCJj/si5Qt3emImCENeScMMIaEriY3mYLflQNT25qjnReYiolBFdDYdM1Cfn052LWaqTkvgop4F4lkzU5c1rvaaDksLqzFiG4LpvnEsbJWZU1bUGffNjvqruq+jlX+HHwKhlHmqb90aNDq8Aw9R5xvhWb1YyzxqOS8GmPBWQS1Y1c1aEPiBotYaiV2+rHVNW7g7GW2zT5onLbKQapNmG88k+ATy1Pdkvcm4R9+dwK3lWD53G99LuS3f3Pw/TLj72qZ6R9p59ntZ231c+EtDZJ2CP120s/14P5CJwV53CFbzgxZuav2HNFqj3L55XYJN16kjhbNml+BM+vxbfD98hcclWHcNf0u7HrDAHzX2wO1AcEjLCGtIIR1pDAxfQ2W/Bjangbdr1EQAvUCGFdMnO05n5aMwQMAUPAEEiPgPkvNjPqAwJGWENawQhrSOBiepst+DE1vA27/iAgahr5jPxDmGsrqaQ79uVLNE/VmiFgCBgChoARVpsD9RcBI6whbWOENSRwMb3NCGtMDW/DrjcI5DQqFKJ6qOaWUnWYfMzZkk/pj1+pNx21jhgChoAhUI8QMP+lHhkjxl0xwhrS+EZYQwIX09tswY+p4W3Y9QYBjgDKLZTCUJJHS5Gk0sVyxmxVOcn1ptfWEUPAEDAE1i0C5r+sW/zt7QECRlhDzgQjrCGBi+lttuDH1PA2bEPAEDAEDAFDIMIImP8SYeNlUNeNsIY0phHWkMDF9DZb8GNqeBu2IWAIGAKGgCEQYQTMf4mw8TKo60ZYQxrTCGtI4GJ6my34MTW8DdsQMAQMAUPAEIgwAua/RNh4GdR1I6whjWmENSRwMb3NFvyYGt6GbQgYAoaAIWAIRBgB818ibLwM6roR1pDGNMIaEriY3mYLfkwNb8M2BAwBQ8AQMAQijID5LxE2XgZ13QhrSGMaYQ0JXExvswU/poa3YRsChoAhYAgYAhFGwPyXCBsvg7puhDWkMY2whgQuprfZgh9Tw9uwDQFDwBAwBAyBCCNg/kuEjZdBXTfCGtKYRlhDAhfT22zBj6nhbdiGgCFgCBgChkCEETD/JcLGy6CuG2ENaUwjrCGBi+lttuDH1PA2bEPAEDAEDAFDIMIImP8SYeNlUNeNsIY0phHWkMDF9DZb8GNqeBu2IWAIGAKGgCEQYQTMf4mw8TKo60ZYQxrTCGtI4GJ6my34MTW8DdsQMAQMAUPAEIgwAua/RNh4GdR1I6whjWmENSRwMb3NFvyYGt6GbQgYAoaAIWAIRBgB818ibLwM6roR1pDGNMIaEriY3mYLfkwNb8M2BAwBQ8AQMAQijID5LxE2XgZ13QhrSGMaYQ0JXExvswU/poa3YRsChoAhYAgYAhFGwPyXCBsvg7puhDWkMY2whgQuprfZgh9Tw9uwDQFDwBAwBAyBCCNg/kuEjZdBXTfCGtKYRlhDAhfT22zBj6nhbdiGgCFgCBgChkCEETD/JcLGy6CuG2ENaUwjrCGBi+lttuDH1PA2bEPAEDAEDAFDIMIImP8SYeNlUNeNsIY0phHWkMDF9DZb8GNqeBu2IWAIGAKGgCEQYQTMf4mw8TKo60ZYQxrTCGtI4GJ6my34MTW8DdsQMAQMAUPAEIgwAua/RNh4GdR1I6whjWmENSRwMb3NFvyYGt6GbQgYAoaAIWAIRBgB818ibLwM6roR1pDGNMIaEriY3mYLfkwNb8M2BAwBQ8AQMAQijID5LxE2XgZ13QhrSGMaYQ0JXExvswU/poa3YRsChoAhYAgYAhFGwPyXCBsvg7puhDWkMY2whgQuprfZgh9Tw9uwDQFDwBAwBAyBCCNg/kuEjZdBXTfCGtKYRlhDAhfT22zBj6nhbdiGgCFgCBgChkCEETD/JcLGy6CuG2ENaUwjrCGBi+lttuDH1PA2bEPAEDAEDAFDIMIImP8SYeNlUNeNsIY0phHWkMDF9DZb8GNqeBu2IWAIGAKGgCEQYQTMf4mw8TKo60ZYQxrTCGtI4GJ6my34MTW8DdsQMAQMAUPAEIgwAua/RNh4GdR1I6whjWmENSRwMb3NFvyYGt6GbQgYAoaAIWAIRBgB818ibLwM6roR1pDGNMIaEriY3mYLfkwNb8M2BAwBQ8AQMAQijID5LxE2XgZ13QhrSGMaYQ0JXExvswU/poa3YRsChoAhYAgYAhFGwPyXCBsvg7puhDWkMY2whgQuprfZgh9Tw9uwDQFDwBAwBAyBCCNg/kuEjZdBXTfCGtKYRlhDAhfT22zBj6nhbdiGgCFgCBgChkCEETD/JcLGy6CuG2ENaUwjrCGBi+lttuDH1PA2bEPAEDAEDAFDIMIImP8SYeNlUNeNsIY0phHWkMDF9DZb8GNqeBu2IWAIGAKGgCEQYQTMf4mw8TKo60ZYQxrTCGtI4GJ6my34MTW8DdsQMAQMAUPAEIgwAua/RNh4GdR1I6whjWmENSRwMb3NFvyYGt6GbQgYAoaAIWAIRBgB818ibLwM6roR1pDGNMIaEriY3mYLfkwNb8M2BAwBQ8AQMAQijID5LxE2XgZ13QhrSGMaYQ0JXExvswU/poa3YRsChoAhYAgYAhFGwPyXCBsvg7puhDWkMY2whgQuprfZgh9Tw9uwDQFDwBAwBAyBCCNg/kuEjZdBXTfCGtKYRlhDAhfT22zBj6nhbdiGgCFgCBgChkCEETD/JcLGy6CuG2ENaUwjrCGBi+lttuDH1PA2bEPAEDAEDAFDIMIImP8SYeNlUNeNsIY0phHWkMDF9DZb8GNqeBu2IWAIGAKGgCEQYQTMf4mw8TKo60ZYQxrTCGtI4GJ6my34MTW8DdsQMAQMAUPAEIgwAua/RNh4GdR1I6whjWmENSRwMb3NFvyYGt6GbQgYAoaAIWAIRBgB818ibLwM6roR1pDGNMIaEriY3mYLfkwNb8M2BAwBQ8AQMAQijID5LxE2XgZ13QhrSGMaYQ0JXExvswU/poa3YRsChoAhYAgYAhFGwPyXCBsvg7puhDWkMY2whgQuprfZgh9Tw9uwDQFDwBAwBAyBCCNg/kuEjZdBXTfCGtKYRlhDAhfT22zBj6nhbdiGgCFgCBgChkCEETD/JcLGy6CuG2ENaUwjrCGBi+lttuDH1PA2bEPAEDAEDAFDIMIImP8SYeNlUNeNsIY0phHWkMDF9DZb8GNqeBu2IWAIGAKGgCEQYQTMf4mw8TKo60ZYQxrTCGtI4GJ6my34MTW8DdsQMAQMAUPAEIgwAua/RNh4GdR1I6whjWmENSRwMb3NFvyYGt6GbQgYAoaAIWAIRBgB818ibLwM6roR1pDGNMIaEriY3mYLfkwNb8M2BAwBQ8AQMAQijID5LxE2XgZ13QhrSGMaYQ0JXExvswU/poa3YRsChoAhYAgYAhFGwPyXCBsvg7puhDWkMY2whgQuprfZgh9Tw9uwDQFDwBAwBAyBCCNg/kuEjZdBXTfCGtKYRlhDAhfT22zBj6nhbdiGgCFgCBgChkCEETD/JcLGy6CuG2ENaUwjrCGBi+lttuDH1PA2bEPAEDAEDAFDIMIImP8SYeNlUNeNsIY0phHWkMDF9DZb8GNqeBu2IWAIGAKGgCEQYQTMf4mw8TKo60ZYQxrTCGtI4GJ6my34MTW8DdsQMAQMAUPAEIgwAua/RNh4GdR1I6whjWmENSRwMb3NFvyYGt6GbQgYAoaAIWAIRBgB818ibLwM6roR1pDGNMIaEriY3mYLfkwNb8M2BAwBQ8AQMAQijID5LxE2XgZ13QhrSGMaYQ0JXExvswU/poa3YRsChoAhYAgYAhFGwPyXCBsvg7puhDWkMY2whgQuprfZgh9Tw9uwDQFDwBAwBAyBCCNg/kuEjZdBXTfCGtKYRlhDAhfT22zBj6nhbdiGgCFgCBgChkCEETD/JcLGy6CuG2ENaUwjrCGBi+lttuDH1PA2bEPAEDAEDAFDIMIImP8SYeNlUNeNsIY0phHWkMDF9DZb8GNqeBu2IWAIGAKGgCEQYQTMf4mw8TKo60ZYQxrTCGtI4GJ6my34MTW8DdsQMAQMAUPAEIgwAua/RNh4GdR1I6whjWmENSRwMb3NFvyYGt6GbQgYAoaAIWAIRBgB818ibLwM6roR1pDGNMIaEriY3mYLfkwNb8M2BAwBQ8AQMAQijID5LxE2XgZ13QhrSGMaYQ0JXExvswU/poa3YRsChoAhYAgYAhFGwPyXCBsvg7puhDWkMY2whgQuprfFZcFv2LCh69q1a8LKo0ePditXrqwTq7ds2dLxD23q1KluwYIFdfJcHtK2bVtXWFjoysrK3NixY92KFSvW6NmNGjVyPXr0cEOHDtXn8N/du3d3w4YNW6PnJt+clZXlOnXq5CZNmqQY5+XluQ4dOugl8+fPd9OnT9fxZFpr0KCBa9GihZsxY0ZiaLm5ua5p06Zu1qxZdTJc3tG6dWudZ2uz5eTkuHbt2rnJkyeHfk3v3r21r59//nmN7c17mSsTJ05Mew/4tmrVSvs0bdo0nU9RbeDL3KCB86JFi+rdUOpi/WHt7dixo2Pu0upy7a0OMOYJ82PZsmXV4sp61aZNG/1G13R9XVMDdu7cWdfHpUuX6qNYq8ePH+9KS0vX9NGJ+5s3b67PX7x4cZ09c109KC7+y7rC195bMwSMsNYMp0pXGWENCVxMb6uvC/62226rf6x9w+l45plnHM7PIYcc4nBsab/99pv75ptvVmu9bt26ueuuu84dcMAB6hjiiNUVYT3mmGPc1VdfrU7Zrrvu6j766KPV9qemF1xwwQXuL3/5i467Z8+erqSkpKa3pr0OAvX888+7r776yr3zzjvusssuc//973/1Z3XVdt99d/fCCy+4I444wr300ktuyy23dP/617/033fccYc777zzakxg6qpPf8RzPvzwQyXqEDXv+PKz9u3buz59+tRJF5599lm31VZbueLiYrdkyZI6eWa6h9x3333uoIMOcr169XJz5syp9Xs22GAD98knn7h///vf7m9/+1uN7//HP/7h/vSnPymG6Uj5kUce6a655hqHY7/33nvrHI5qO/fcc/XbhlhttNFGiU2k+jQevtVLLrlEN7ZYf8JsvLABwRxgnWSjCsJUV2tvVVhBQtng++CDD9xxxx1XLaT8Lfjxxx/dPffc46666qp1Cj/z++CDD3ZXXnmlY35AVPke6pKw8jfz119/dYceeuhaHyu232yzzXT9Y8Pi22+/dZ999lmdbTTVV/9lrQNrL6hXCBhhDWkOI6whgYvpbfV1wR8wYIA79thj3cUXX+zef/99dVJxPiBuV1xxhbvwwgvdrbfe6v7zn/+4kSNH1sh63MsfaxQfnl2XDcccIr3LLrvUuVr58ssvK0HZZJNN6kSFgUzgNCxfvlzxffDBB+vUIRo4cKD75z//6c4++2w3fPhwhfnAAw90Tz31lDvjjDPcAw88UJfQ15tn3XDDDS4/P18dTK8ggwObK3/+859r3c/tttvOfffdd27hwoWJey+99FIlkaecckqd2iy1c4wBYnziiSfWmhgTEfDQQw+5N954wz322GMV+r86EPguBw0a5HDcq4pUYPPjqKOO0s2hX375ZXWPrJPfb7/99u6HH35w8+bNq5Pn+Yfw7fFsNuimTJlSp8+ui4dB/NjMWm+99ZRUJ8/F2j6fTTII71577VXbW6u9ns0LiNGXX35Z4bonnnjCscHz3HPPJX4O6YYwJ29yNmvWTNek22+/Xf/GrMuG0ss42CB45ZVXHBuWa4J5urGwQclG2iOPPLJWh0rUERtKKMasg2xCXXvtte7RRx91559/fp1sWtZX/2WtAmsPr3cIGGENaRIjrCGBi+lt9XnBxynljxs7tDgYOE/9+/dXBwpyUBXx4bp0IacFBQUaRohTnOzEVGX6qp6Ten12drZ7++23NSx4t912czNnzlztbFrds/k9z0URxYFBWYUM11XIGgQShQ5S8Ue0s846S9U2SDeO/7poq8N8XfQp3Tux+4477qiq/b777htK4fTPXRdj5juAQKwNMgk2r776qiqsO++8szrDq2trggH3QiYhM0QO1OR9qf2p6v2M5euvv1a1ab/99qsz1Wl1eNT092y0sP6glLNWQKzDrj+oa6y9N954o7v++utr2oXVXsdz7733XiWa//vf/6q9ns0k/p6wSUDkR31tO+ywg0YAsTb/0SHva/KtpOLJpvP333+vkTVsvDHfP/30U8ffYf4OrC5Uuyb2qc/+S036b9dkBgJGWEPa0QhrSOBielt9XvAJS0S1JNeLkKj111/f3XTTTUpW2SFOdp74Q0soFeoMCg9OFjmUv//+u/viiy/UunvssYd78cUXNUQTR8ArYvyOHE4IFQ0H9YQTTnBFRUWqCNxyyy0aylRVY1f8448/diNGjFAlkV18Qul8g3ignjRp0kTVN55Pe++999ydd96pSqdvjANHnPA5nBbeT+gj6uSZZ55ZqQt9+/Z1W2+9tf78559/VgeYBgZg8e6777px48Yl7iNfFeWT+wiNhvTjGHmCj5LCewihxjlnRxwFm9BFdsjJfbroootUfTv11FPd3LlzNayYaxkfzigOCfgmY8A42Sggp5FwwNtuu003IGhPP/20qug0NiQgt7yfsdM3QiYhDKkNJZex+GeQO0o/GQsKpHf2cI7oq8+rZe6QO0gIoCeHvC+1odDsueeempdKCJ1XcLgHO/M+7I5DxvtoQ4YMcSjiqH+ERNOXJ598sldEaYUAACAASURBVELoKmo58wCldPbs2UrAGCPh0uT7onqfdtppOudRKO6//369zqu0q3POIRlgDcFinMxdIhR8Xhz9xJbYmT4wDt7BN5OMKXMJjHxjPp5zzjl6DUoj32Lyd4Ft+T148y5C+Bm7n1t8d4x7ww03VNvwLYLt3Xff7XBuUZNofEdVkRpwYvzkfPJdYDeiLXxjnPyOucg8QqXGXswv5hDfGoSaeY2KRT9QrU8++WT97ggNJSyUOcoz6BO24NrXX39dN8v4HeHSNCI8sBlY8j1xrc8NZC7zc1IbUIshSm+++WYiHJb1hfdh/5NOOinxcyJBCAeFuODUQ8jeeuutSvOTeUTfaRMmTNCIE/pLBAXz8uabb66wcQcOfC/MTXBgrjIu1pZkYuTXH9ZdNt/4BriWbyi5oUyy5vIdJ68zrIdstLDu+lx55gzziU03vj/fqCtAn8CK0HNURezDekFr3LixO/zww1WVBWcIEHakX6x74ESaB7YBA8aP3cGAOcjvGStjZu75sbAe8z2xXoAjNqMf4IH9GQP2RAk87LDD9J9Ro0bp2kefsOs222yjmzLMuXTkCyUXfGj0wRNq3sHP+e6SQ9qxO8/daaeddM6CKWP14dPcx5rKnGYDAYyY1/vss0/iPcxPNgT/+te/6nrH9+s3JZljYMa6wu99egnvwuZHH320/s3h7wh/G3kH3wl2Zv6yLnENmyv8vWTuYRNw3WKLLXRTmfv83zM2CAYPHqzRFvyt5j2ky4DLxhtvbIS10hdtP4gqAkZYQ1rOCGtI4GJ6W30lrDhB/FEkDwlnBeeAP76nn366OmPJjT/k5KdCbnE82cWFiEHYUDw9GYIQ4AzgzOBEE3bIM/kjz/2QW4gif6QJYcLhuvzyy9XBhshVFQ7I81BYcS64F0cUB4p+/d///Z97/PHH1bHmZxQcIT8JB53QRsKycKq8U4/T9Pe//10dL1RgHAvyvyAgqAOpDYefdxJqyz84tzTIEhhsvvnm6oCAJ0SCEDk/ZhwoHBScOfoFxg8//LC+j0IfONKMC2eN8eNAeYKKw85zGQv/ME4cErCCiOOcQph8w0nl3v33319zmbAFz8Dp4n/jPKGkQxIJI2WTACeIPoATjmVqgxjTNwgP8wJnmBBkHCnmDMSGf4MJBJkNEN4P5owRm+OM4YzjbI0ZM0bxwDFj3PSPPmE3/hvHmYYzS2g5jjXkEMcMJxc7ki8HrvwO0nX88cerLbyiz0YBRI1/+D14QUboI7aH9JEziNONCsQYeD8bAswJsPbh8OmWLMZDyB/2wrnG0eTZkH8cXZxVyAM2Yp4xp5jrzHvmLc4mji0/Ax/eR2OzCJyYH9zDJgM4QHhx1pnPkA2+JYgTmz98e9gEog8pYMx8m2APiYMgMx/BB8cXJx4b0X+c4HSN92ALiCKpAZAq5gjEnDlI31Bf+RnElWsg58wnyDOEAOUQtZCNBfoAFtgL2/OdMWewCeQYUkNfmPuQTRxucmshDnyb/JtnYR8IHY44cwMCwDzjGySfGyJLziBEDgxokAeeiR3oHw0Cx7u5huezpjAPwTo1lxhCzfwHMzYH+IboB+o87+d7h+DRGBvj5RtkjYQckRoByeNafk5jDcHmzB2eyb/5bzbwsH1y4xmsHVzHXCH/mMZ3AklhHGzssLYxZ8ESEs46S2PuMMe5jk09SCu2ADfmIA1smBes1YyXOYbt+Tnv5rtjE475CollrWVuYSfGxPfFnIbUMRfAEVLFBhBEndxKvwGC7VjDWDPpE2T7rrvu0s05vh/WIHCg38wh5hV/c9g4SRep4vHh2/fEkjExTuYdffUbbkQkgAVEmnWE75G/PbyP9YQxQm6Z+3w/fCPMU8bDexg/14IjG6LgCNlmLtI/1gHmFt8gc511DcWb8fJNcC2bbswT+sWc5+8Ec/S1117TecT3w/oFgeb39HHTTTfVkGXmGvbge0/9++znDOsOaxn/kGpQF4X36qv/knbxsh9mLAJGWEOa1ghrSOBielt9XfD5A44zhRMK+cFx4A8yf7BTG04mpAanhDwpnAmcdMgDzqsv3gL55ffs+vKHF6cK5xrnG0eenXqcAxwTSJB39NhZx0mA9KRrftcegoajxP04TRBJxkDDacXZxpnAqYS0MRbGiaPEH30cTZwonFvIAQ3Fivfi8EMq0zWcHggCzoVXk3FoeB7/0AfGi6OAM4FjgvqAg42TgcPiHSJwRjHFWUdVxFHBMcK54P2QM5Q1HGlUCVRsHBmv/kGMce5woLxKxs9wJsEFJQ8nlnfjdPpcsn79+ikpgLD6Z9FnHC7GUFUhKzYC6Ce4YUuuZ3w41zijOFuQAfpDw2HGecSRhXBD+CEEEAucNTBCbYLY+g0K5gROJk6Zbzhs4IATjQNHnwl3xIEj/I2G88jPcXh/+ukntSHOMSQFgs2cQ43Hgccp9zbHCfbqLo6nb4TIMy7wwOFN1xgnBBASBQEHexx1sGZO8g14Is2GAOo7jqQvioOqxHcE8URJwXH3zjSECKxQS3DCGSvzBjWfvjMf+IbAjeuYuxB25hpkCUUJMgO+Xbp00b7gKPvvCnyxMyoO30u6BrmCjPoNCYiQz41jk4UGgSLfEoLOt8+3xj3gz89x3sEF0gKpZV4yT8CM61hnmE80vg9IEuNhbvgG8QQj1gnsji39PGKzAALDd8EmA4QJQs53CE6ejDFOVFecfMYNeeC9ECbWBL4j1hC+Rx8dkIoJNmUeM7/Aku+ff7MeMtf53lkP6SdzDJuBO6SFzR1+j03oI9ezFrIe+A0WCCxrAvOUdTBdg1zTV74ZGgSKTSfey1ymgR2bC0S5MA+wP3MLNZA5gprHXOId/LfPr2TN8RjzHDZyuJ9+0hgD1zDvvMqJbcEa9Z8x+0gcxg1J5/vwjWuZA3yT/9/eecBbVVx7eGlEQCQqorGBqBTFGguCGrsmJmqUqMTGE3uJCbZALAiIiLEEG/ZG7AEUxdiiD6I8sT57FLCgogiIBcQoAm9/Y9Z9+x7OhXPnnotnn/2f/O4vcs6evWe+NXvO+s+awnNJfEYfTTtFEPMuMhDEs5htgoCnvTBYgLjjfrS5YokBLcpLP0DfR+L9YqCGuviyFn6LaAfYHtFKf0OfzqAFUXjuT7tCaPIeEj3HzrybXM8gF4MG9FW0Ofpb2hT9E23YByRoH7RVfrN4DxjURZjS5nlHsTMzHKgjdfe+G/sioGkXvEf8jtLm+Iw+jf6cwUf6jELxzj14t+h34McgSLl2Oa9U/6VoY9CHVUtAgjXStBKskeBymq1SO3wcDX6kcRaIiiImcGzT0/8wGT/I/PjhALgjyJQtfjTZtZfRcBI/7IgrnHecIRx/fth9SiPOIg4UIocpnlzr9+cHHIfG71/YVHAciC7wPIQBziUOgG8agzhC+OEYph0byoEDh8ONYMXxwmHDGfaNNrgGR4Z715XggpOJU4XgwEHHicXpwoFAQOBY4IAgngo3J+G+CHycDqLFRBYQ9TiK8MI5YjonDh8OJqKB5yBecYQYMMBxIxGJ4xqEOc6hfwZnbEEUF+eNcqWPTOFZOPB8jyNE4jrKjSita6daWOFo4aCn2wb2RBxQH9oP4o2EAEAsEslMJ5xrBC9OK5FBF/5cg/BCfCJuPSrAoALX4fDxLHf6EG8IN5x2nEeuYdAEXkwdRHykbYAgQGQipFwQUGe4IyrSUX3y45gypa7YRizYCOcVAUWU2BPPwJnkGbAlgsM1PIdy84x0tAPuRKFgBHeiITjb1AXnlPZMpAYxzaAQkRbeJwZsiu3ay3tD+yLS41NbeRfIg/08D/fBcfep8MXaO4Mz8OJ9hiVtinw+pdUHOWhL3ia5DwM4CCreNYQqzj/vCGIM4UDClgghvmPgw21P+3cWXibaGgxh6UsJ/DsGSPicd4HBFE+8V4gN2jiJPgOx7HZmQAv7MDBBOXgmjBE8vHPFIlLUCVsgbBAEiANsR/mIqCHc6I/ow2jHRCdJDA5gS9oFbYo+g4ETjhNCUDlP7IHdF9f/IE4pHzahjJSBfpt3Hka+yREzZhD1iGPKRzl5N30wij6T2Ra+2RjlZGCG98enoaan3iKAKS99R3qWCmXlcwaUeA8oEwxgQZthENQTfQv9LuXBziQGAXgXqQORXRJCDsGKwPTp/0TXyZMepCpss3BG3MGGiCaJwS76bH8fsRNl4D0lWl6YuD/3IELPQA5RVQbd+I3CNvQ/5OM9ZSCH3yqEMnWgL6ZdM2jEICRtkIFS+mz6PNobtkbA0kfRJvmOAQAGIvg9xG68/15v+i++o5374CL9KkKUwS9/d7wevPvYmf4LpuXc8bhS/ZdFjKgPqpqABGukeSVYI8HlNFuldvg4G4gwhAiOP5EHHFlGoF1MYjKEEZE5HFQXg4gGnC+mB7qIwZlmlJ97MeKMgOHH3o8GQeTyA89oNg6bO4dERhBWOARpEZBuLkRScJKI8OAcIPzS0+dwCnHQcabTGzIhqhlJx1HFmcAxwMFD9PrzGZFGPFG/uhL197WvXMMIOA4F98eJIQJIJBNBSxkKN07B4cGxxnFCKCHycFRwznBYfcMVnoPIwdGkfDg1OKvYxJ0UBgHghOhH4JJ8jSBT3hA43De9a64fd4AjSz53aBC8CD9G5+s6oxKRiYNVeOQPU0RxxhAlHhWkLNgXGzAIkE4IVeqFmC2M7iEwcJyJAFEnHD3aA20UB5B/IyzgjGNGog3iGCJQfFdU6oOziQ28jkT0uC9RU9/Qh+fTnuCaTghz2omvWS5sDwhC8jLYkK4DoojoC22NNobw5r3iOhhR7/T1tGeEHVE+EtO5icYiimgXOKxEF6k/whnnmTaHo1/MGSUahQjkGl/fhsig/fAOuqiDKax5H+pKvNMeiSPChdhEjHoiUswAEmIxPSCCqMPxhwGDLDjXCDUiVj5zgXcP8Qt7f0cQvUT/ccTTif4ImyGYC5cK0OZo0zwrLTIRLMwWQaSTiNwiSmnzJJgg7ikXAgs2iDkGmura7AmxzIwF7MV7yvvC4B2DCtiDNkl+OHFP7+8QYrzb1Je68O7TNnifeF+93Ahd+o50VLLQNogc8tC2ebcQmLzr9KPYAFvQdyCWEYwk2gxikXJ7m6DdYQ/eTe87iPoilmj33JM26Lspw5/BDgSgz4jh3nBjYASWHsFE2MOFevP/nogA04fRlnwjJgYMfP8EjxbyW4TQ9TXf5GewB37YsK4zTWHDe8Z74+8GUXVshuBGgGNv+kz6XYR2YYIb/SZtlrbP7xf1ZhCN/oW2Bl8GBmjj8IQrA5PUn99A7AlbrqMv4I/fU34n+d3z47L4jeC95reS8vJbxgARA6s+0OnlhQWRV9oc7yWDFtg+fdwWyzboB6mvC/Y6X+6ILyrVf4moirJkmIAEa6TxJFgjweU0WyV2+PwA4ijg0OCwIFAZzcVpQFikIyeIFZwsRIH/oHrUAaHj62l8mhyiFocB5x8n3KdvEi3kx9cjT94ccFSJFNS1Tonr+MFHoPBDTgQIJwTh4iIL8YiAwhn3yAX/9h1CEd049Iyi41D5dETKh1hlZNunkxU2U4QqEWYcEDiQGInHgcDB8egPTjoOMs5YYUKw4nRTHp7tR/+kN4OiDIyUw9Sno+KwUU8cR3ciESc4QgwQ+KYe1B8HmlF4voMRjo07MKz1xSHHSaTMJBwzIhpMQcMprGtUnk1PEBw+HdHrhhPJAAJOnU9NRnhQNzjRHjx5xACHtNiZoZQVYUrbw7HD+URwE2XFESSawdRaHDtfi4gzinDh+USNsBM84IsoJiGMiLzTBplR4O0FZ5027hvqeDmpD22XQYViicEJIj68Cx7d9ugv37FGlWgdifLg+OLQIgbg7fagPSPwfBMkys2zaYMIGCJz6Q2c+J7nIVCKJWyLo+yiB8HMv7E77cnP9oQxxy3VNZOBezOAg2POu4YzTV/B++MRZwakENp8RiSVxLtGG0SEIg4pO89nkApWLjh9TSfixRMs6CvSG4jxHW0O0VC4ERHf8Y4zAJA+Oou+jEGydIQPOzOw5fZEGGIL3lmu5f51He3j5fNp+z6gxYwTomr0n0QdSfSBiBrauSfaJCKWtoxooZ/j+bxr3r8yYEKfSr+bFoSFNqY9MyjH/enD+Dfvha+nhzHvMcLNRSHCFq5EVUn0C/R19CNpm/Ad7xd9B/0GZaRvQRTxHCLkPvXZy+URTPpbfw8YBKRvob35ul6u575w4HPeVxLLHRBY9G1+ZBoDS4gvnuWJfpB+ta52z3X0N7QhBmcYPKAuvjSFZ5Bos/CnzRabScLvD0KScnm7SA/g0Y75nP7LN6fj9wrmrFdGkJMYNOVZ9JW0DwYpqB99Gu8D/T8M0mfk0haIBDMI4APFtEt+G3wgjveLQS3qWXi2KwwR2/x+pH9PCttQ7L8r0X+JrYvyZZeABGuk7SRYI8HlNFsldvhMbWRUFieU6WH80DE6jDOEI+g7L2IyfpARa/yg4qghVJgKykgzP/LuWOM84UAyNQunACcAYen3R7DizBNt8sPjcer5MSdSQpSgmGjieQhGRupx8hE8OEY4Bb4bJg4+TjbPcsGKM4UThHhivRDOIQ4bjg2OHM4RI+tEbLmWuhdLCA2cZ6JSOEc4RJSDKV6MePuGU4gKog44jYUJUQMTxJRP+yq8hogcTjtRFO5FHnjz334kB5FGnBacHp+GhjPla85w7nEMcVqpt0eSES48H+eRiATccbZ5JgMIiJNiCUcJUYKw8zWqfh0OMFMAEaY4tQgbOBOhwfHlMxL2Q2RjFxw6HGkGD3D8fcdl7oXjCx8cc9ogAtCPbUEIEhlBKBHBJSGMEElEIbAPdUJ8+Lo0rkGYcT8GF+COk087REDhcDK1zxNt2aO1xXaM5ToENYIZR9KnNDNDgLaOKPEdrCmvT8Ok/eB4w49pikThEN9cSzskITgRCpSpWOJ7RDdtrliiPkwFROCTcPCpM+2HaBoOMu88DJkW6dNWC++FmENU+5pB2gUCkP7A17YTNWQaJu3MBSvvFhEjRBfvJ+2NtoHjTZ/Ae42gow3y7tPmSLCjXfA8XzPpbYZ3HkYMAhUm7kMEmjbiCb447vRTRLV9Oj228rLTxnh/GagqZdokg2S0CTgQFSPRz1A2hIPbD9tQJvoDEuKZZ8Kc6cj0r/SXiFP6MfpP+h8GpHgnEB11rZnmfrz/9JOIXd4J3kdErg8E0EczGOVrqMkDVwZAfOCIfol/I6R8wAAhidjyKCLtk2dRD4QWA1HMHuD99IEY7u1TsqmfR6YZGKDd+c7cXOdTlxlwo4/nOfRhsKGf4x3mN4jPGFShDdM+PcGZAaLCvse/p/3wzlNuBn/oM+mDaLNEVN1mDEJhc/p5b7PpNuXvskfiC9sbdSI6ziwTX/rggwjpY8Tob3m+c2EdMRwpGwMYhclnvlAm3m0GCfgMTvRb9KUk3ksGF7m/96t+L9ooqdznF/v9K9F/WQSkPqh6AhKskSaWYI0El9NsldjhM9qMM0k01KNRmAcBwA87UQFEAA4+zirOCNM+iSTgkOKI4Bzzw4yTQGQFJwQHwqMMOA2sqSEfAg8nFqFFBAmniHvjTONA4XwVW1tEmXBAcWZxNhCMOIxECRBlOLo44zhwOGaISt9wCScFZ8J3sUQQ41gi1HgWkVYigogr7k30qdgINVO1KCMihNF+hDlOPdPAuLfnw2FnKimj6jiLCEmihEQA4UVki+f5ekscVpx3jyzhmCNmGG0n8T33hhnOMVPiuCd2QagT8YE7NsCJggEClGuIcMAFdkwZ9KgD+XB6fWoyDJiCjIDgXoVr+BCWiLHCKbCUD0ccZ4yIAvVkwAPBgEhESDD9kDIgLJiKh8PKAAYsiFIgmjz6jtMFY5wu2BJ1SItJBiIQgDhusMVOlJu262v/uC+RFRx6BiWwFw4rjiD2xvmjPPDnOmznU2Wpu6+5pJ3gnBYTNJSDdk67Q1TT9uFOOXBmcTj5N1OSEbc8D04IFdodwh0Bh6jmPcMJJcGKaaw4uLQxxD+DDx69hwcDNP49Ti2MPSpHeXHuiegiBGBLW4OvvyOIP2yFKE4fe5LulhEq2IsoFwMDiHjuy8APIof6UC4iTfAjIkRZeB7vPXbGxrRJ3nOEBn0ACXvQFmkj1Ae+2ILIcnqTK2zh7zz3pG6FifJTT2zF9bQt7IJNWEdKOREZDCLQJ/D/XIdt6L+wFfWizcCdfs2j0OlncX8GVRCV9GEknkW74T3l/6kHYpLncD2DPAhShBTtgL6U94r/5r2k30B0cE94IRrhjciuK0Lmm2UhcOk76Q984IYy8S7Qz/Ae0Qa5DwNb/GFv7OGbxtFv0t/SV1N+oqVeN/oj7Iw94MPz/MghmPJHXRgMoV0xKED9+aPd0I/6+8hn8PVlGTDnM/oimFJfnxHg0XFEpg9mUC+e51Oqi/VPCGn6C9ojUXS40IfQl9K38fvGM4ky864wsEKdKRd1pP+iL6DeDIJSDtoB7zW/W7yv2JEBAfhSN+8jEY/kIw/vAc/xjZt497yPpP0yGEF5sAt9GO8Qg4e0FcpDef1INd+Uifeb3zASs0n4zeO3mGu9b+JevGdEehH6pQzC1NcNq0T/pb510PXZJyDBGmlDCdZIcDnNVkkdPs4Cwo4fYxxmdyp9OiwRLJxPxBKOFREEfiwZgeaHG/GEU8iIOM4vzg9CgtFgfvy5Dz/EJEb72dCICBujzkTPcBxwGBHLRCR4HvdABKanQKabCiP8OLk4475mDoGAI4yThCOBk0KkAIcN0c36Ihwc8voZqdQJx5QfeerDfyMYcAD4b/6IJBeWA8cY5xDHCAGJE0H9eTZCBKcGJwvnGgcPxjghOHMIbXc6cBwRagguHGicFXj5bqG+CYlPmcVpIuKAqCfih1OG80NEF6eGz3guzheOMI63rwfDGfPppbDHQcRGOEFcQ/QL0YCTz3+zPpTrCtfx4RwzWAF7F5duG0QV5eM78lM27s09qT/tAieLKA3tzM+LRFDjxGMj3+CFwQxEG5EmHM/C3aJxFHFwiRgi/LmG+3uk1Mvkm+FgE5xIpuMiHrApAhj7UibqgnNHmbARbZpptNSBduwDM4UOILbFhrRb392XCCqCwafGI2R4Lu8KbY+6Etn0dW68E35EhU/zRgTx3iHqsCVtA5HoHLgH9kTgMYBA2+L5vokN7zR1Y9oh7wiCiPv5MRuIFd4hxAj2cqFc2CX7NGzanO++jbNO20PU4KAT/aHtwAtHHGFIGyQK6Zta4bD7ZjQehUTY8hnX0kYQjzjwtE3eJwYaeAbtgPcWYU9ZnVG6rAha6uhHJTEAxwwJ7O9TOWFIu8OelJN2SJ9Av8W7SjtCtFEm2n6xNZIMEvguw1xHQsRjW8qFDRAu9KX0I9iOdsd7iRCEHfWhb6J9ILR9NgHPZwCOfPRZfM/sh2L9IIITmzE7AbGDndMJ4Uc54cpsEwauKBd9CWWkTLQH7Eadvc9C5DBIwbuBDWi7tG8XsAw+MdjD86gvfS48ef9gRt/Fu0P9EJv0/d4GaSu0Ie7HfejneS+wE3ZhQNOnNPtaWa5L701Av0s/Qx1oL4Xr7HkfuR9M4QlHIpn0FYhd6slAFW2PmQE8h76f/oY+mPeWPoS2TLtg0I378H5xX+pAG4Ubv4Ppdfm+LATe2Bj+2IhnelSbtk474L1iUJF3h/4PjkT7uScsEKt+pBozAuiziMT77ALaHL819JewgDX1o++hDWEDBsiKnVXbULerkvyXhtZF+bNLQII10nYSrJHgcpqtGjp8fuBxfvnR5QccMcXIMlOZEJ6MOuPw+Ai8m5rr+LHFsfD1ezggfpA8jnzhBkWFzYQfff7S6374N06IT73CyeMzHAAEMlFIHNDCiCHl4dk4cP49UU2ECeWr69w6nF+mOnNfj4IgHigTjpyXjfvzOXVErBRGTPgeJ4PrcebSgqgufnAm2uHOGtcxGMD93UEplpfP4MGUO6J28CEfDhqOL3XFUeOPey3JDsVeX+4JT6IS3g4Q+Ez3xbZpmy3p9ceWiPliu/OSl7rQjrAdTh8DKIiQ9DpUygNfWLk9qR9tgrbrvCkfop/oXnoHX6Kh2BrbLK7s3JP3gfzUu/Ba2NOuGCTBMea5vhbX19wR8UyLJNoGbQxBQdSn0PnkewQt96Qu6e+pN88jwYfyUA8+Q0TybwYVGNBhKm9d0weX9K4xLZQIXvpdoyzwLnx3irVJ6uZl8vaGLf2dpJ2Wenakv0v8P7yccbqdMTgFr7Q9KTttlO/IR33qeibX+gyS9H2xP+0R27rtuR9/8KZu1Munq3ubLtb/+AZUi+t//D3jnUpvuONlKvZu8xkRefog+ijqSF9Mub0f5xreBfjTJgr7Y2dFuyGP24x6MIjCfX1NqLcJ7kd/4lxoB3CgXfpyjcK24ZwLfz+wnW9WVVf/xL2oJ32k29Lr6baAE8/APl7/wt8H6kS7oA+grvymeLso9l5wT9qy/wbAiN/DYjt5exvne+ycrkupLKgTz2NQLZ0fPtS9rgHfJfW7S/q+GvyXJdVR31c+AQnWSBtJsEaCy2k2dfg5Nbyq3WgEiFYT4U5P1Wy0h5XxxkwZJUJOxJOZAUsrMehB5IvoDxEfJREQgfISYGkHkVSi1MWml5f3aUvvbvJflh5rPaluAhKska1DgjUSXE6zqcPPqeFV7UYhQJSVabVM32MqaGNtNtIYhWdaMFMpiWg1xhEUdZWZ6bVMoWUadvoomsaoo+4pAnkjQFSW5QVMe2a5SsxslUplJv+lUi2Tr3JJsEbaW4I1ElxOs6nDz6nhVe2yEmDKHhvAIFKZusf6PN80qawPaoSbsQkU69+Yhsz6Rt9ZuhEeVeuWrAFlHTJrSlnb50eeNPZzdX8RyAMBpj+zzpVpuUxJZ+11sXNes8xC/kuWrVc9ZZdgjbSlBGskuJxmU4efU8OrjblZsQAAIABJREFU2mUnwLpl1pMRwajP+tiyF6SeN2SdGoKbMi/N6AvP9DVyS/O59cSjy0UgswTYr4C1rsV2Mc5spVIFl/9SDVbMfh0kWCNtKMEaCS6n2dTh59TwqrYIiIAIiIAIZJiA/JcMG6+Kii7BGmlMCdZIcDnNpg4/p4ZXtUVABERABEQgwwTkv2TYeFVUdAnWSGNKsEaCy2k2dfg5NbyqLQIiIAIiIAIZJiD/JcPGq6KiS7BGGlOCNRJcTrOpw8+p4VVtERABERABEcgwAfkvGTZeFRVdgjXSmBKskeBymk0dfk4Nr2qLgAiIgAiIQIYJyH/JsPGqqOgSrJHGlGCNBJfTbOrwc2p4VVsEREAEREAEMkxA/kuGjVdFRZdgjTSmBGskuJxmU4efU8Or2iIgAiIgAiKQYQLyXzJsvCoqugRrpDElWCPB5TSbOvycGl7VFgEREAEREIEME5D/kmHjVVHRJVgjjSnBGgkup9nU4efU8Kq2CIiACIiACGSYgPyXDBuvioouwRppTAnWSHA5zaYOP6eGV7VFQAREQAREIMME5L9k2HhVVHQJ1khjSrBGgstpNnX4OTW8qi0CIiACIiACGSYg/yXDxquiokuwRhpTgjUSXE6zqcPPqeFVbREQAREQARHIMAH5Lxk2XhUVXYI10pgSrJHgcppNHX5ODa9qi4AIiIAIiECGCch/ybDxqqjoEqyRxpRgjQSX02zq8HNqeFVbBERABERABDJMQP5Lho1XRUWXYI00pgRrJLicZlOHn1PDq9oiIAIiIAIikGEC8l8ybLwqKroEa6QxJVgjweU0mzr8nBpe1RYBERABERCBDBOQ/5Jh41VR0SVYI40pwRoJLqfZ1OHn1PCqtgiIgAiIgAhkmID8lwwbr4qKLsEaaUwJ1khwOc2mDj+nhle1RUAEREAERCDDBOS/ZNh4VVR0CdZIY0qwRoLLaTZ1+Dk1vKotAiIgAiIgAhkmIP8lw8aroqJLsEYaU4I1ElxOs6nDz6nhVW0REAEREAERyDAB+S8ZNl4VFV2CNdKYEqyR4HKaTR1+Tg2vaouACIiACIhAhgnIf8mw8aqo6BKskcaUYI0El9Ns6vBzanhVWwREQAREQAQyTED+S4aNV0VFl2CNNKYEayS4nGZTh59Tw6vaIiACIiACIpBhAvJfMmy8Kiq6BGukMSVYI8HlNJs6/JwaXtUWAREQAREQgQwTkP+SYeNVUdElWCONKcEaCS6n2dTh59TwqrYIiIAIiIAIZJiA/JcMG6+Kii7BGmlMCdZIcDnNpg4/p4ZXtUVABERABEQgwwTkv2TYeFVUdAnWSGNKsEaCy2k2dfg5NbyqLQIiIAIiIAIZJiD/JcPGq6KiS7BGGlOCNRJcTrOpw8+p4VVtERABERABEcgwAfkvGTZeFRVdgjXSmBKskeBymk0dfk4Nr2qLgAiIgAiIQIYJyH/JsPGqqOgSrJHGlGCNBJfTbOrwc2p4VVsEREAEREAEMkxA/kuGjVdFRZdgjTSmBGskuJxmU4efU8Or2iIgAiIgAiKQYQLyXzJsvCoqugRrpDElWCPB5TSbOvycGl7VFgEREAEREIEME5D/kmHjVVHRJVgjjSnBGgkup9nU4efU8Kq2CIiACIiACGSYgPyXDBuvioouwRppTAnWSHA5zaYOP6eGV7VFQAREQAREIMME5L9k2HhVVHQJ1khjSrBGgstpNnX4OTW8qi0CIiACIiACGSYg/yXDxquiokuwRhpTgjUSXE6zqcPPqeFVbREQAREQARHIMAH5Lxk2XhUVXYI10pgSrJHgcppNHX5ODa9qi4AIiIAIiECGCch/ybDxqqjoEqyRxpRgjQSX02zq8HNqeFVbBERABERABDJMQP5Lho1XRUWXYI00pgRrJLicZlOHn1PDq9oiIAIiIAIikGEC8l8ybLwqKroEa6QxJVgjweU0mzr8nBpe1RYBERABERCBDBOQ/5Jh41VR0SVYI40pwRoJLqfZ1OHn1PCqtgiIgAiIgAhkmID8lwwbr4qKLsGaMuaPfvQja9q0qTVp0qSWiRcuXGjz5s2zb775xhYsWBC+W7vNurbplts0uCk8O36czZo5o8H30Q0qm4A6/Mq2j0onAiIgAiIgAiKwKAH5L2oVlUAg14J1mWWWsZYtW4a/Fi1a2HLLLbdEm3z77bf21VdfWcuVVrH1O3Ve4vVLukCCdUmEquN7dfjVYUfVQgREQAREQATyRED+S56sXbl1zaVgXX755W3VVVe1lVZayZZddlkjsrrlllta586d7eGHH7ZPPvnEzjrrLNt+++3t2muvtdGjR1vXrl1tvfXWs+eee84mT55sq/9kTVuvw4Y29+uvbfacOTWR1/qaWoK1vsSyeb06/GzaTaUWAREQAREQgTwTkP+SZ+tXTt1zJViJoK6++upBqPLfCNIJEybY/Pnzw/+vsMIK1rt3b3vsscfs5ptvti5duthVV11lw4YNs379+lmPHj3sySeftOOPP946b7Kpbf7TrW3K++/bgmTK8FdfzbUvZ882pg/XJ0mw1odWdq9Vh59d26nkIiACIiACIpBXAvJf8mr5yqp3bgQrIvUnP/lJEKrNmze3UaNGWdu2bWsE6uWXX2677bZbjUAdNGiQ7b///kGojhw5skbA/vnPf7Zbb73V+p17rvU46CB77oUX7bobbwlW/S4Rvp99/nmy1vXbkq0swVoyqkxfqA4/0+ZT4UVABERABEQglwTkv+TS7BVX6aoXrKxTXXPNNW3llVe2Tp062eeJoGTKrwtUj5gefPDBdvbZZ9ujjz5qp5xyirlgZWrwfffdZ+PGjbPWrVvbb37zG5s0aZKNHTvWWrVqZXeNGGWPPzE2mS7czqZPnxHWtxJp/XL2nJKMLcFaEqbMX6QOP/MmVAVEQAREQAREIHcE5L/kzuQVWeGqFqyI1XXXXTdM9e3evXsQpE8//bSddNJJQbz+7W9/C0bZY489wjVjxowJYnS//fazQw45JHzOdODXXnvNnn/+efvyyy+tW7du4fOhQ4faF8m/+57dP0RtB5xzZrjX9TfdYpPffidZ2/pvm/XZZ0s0ugTrEhFVxQXq8KvCjKqECIiACIiACOSKgPyXXJm7YitbtYIVsdquXbsw/Zf061//2gYPHhz++/TTT7eHHnqoJop6/vnn2x133GEbb7xxEKzsBFyYVlxxRVtjjTXChktDhgyxffbZpya6enCPA2zXnXYMR99ceMllYV0rqRTRKsFase9GWQumDr+sOHUzERABERABERCBpUBA/stSgKxHLJFA1QpWIqscVXP00Ufb7bffbl8nu/kyvZfI6WdJ5HPvvfcOUdX27dvbP//5z5qdgjfbbLOwG/Daa68d4HH26kcffWTvvvtuiM4iWNlluMdvD7YpU6dZu3XbWp/Teodrb7hluD3z7PO2RrJWtmOH5L5Pjbev5s5N1rV+UachJFiX2Ear4gJ1+FVhRlVCBERABERABHJFQP5LrsxdsZWtSsHK5kocW8OOv8ccc4y98MILdtxxx4XIKcfUbL755uG78ePHh3WpiFoE7CqrrBLE7JtvvmnTpk0LRmO6L5szdejQIQhchOvdd99tT4wdZ+uu38H23H1XO7D7fjbmoUds9AMPWvsN1reTjjs6XHv1dTfaS6+8arOSdbNz535dtBFIsFbsu1HWgqnDLytO3UwEREAEREAERGApEJD/shQg6xFLJFB1gpWpuwhMEtOAz012823atKm988471qtXL/vuu++CMJ06dWoQsXw2O9kkiY2V+EOorr/++mGTptVWWy1ch4hFqHJWK5su7bnnnmFzpbtH3GsvvvRyEKnvvPuerb9eO+v9uxPC81jfesWw62qOvZk+Y0by7PmLGESC9ftBAaLWHC9ERLsakzr8arSq6iQCIiACIiAC1U1A/kt12zcrtas6wcoUX85aRfgwDZh1qewIzPrTxx9/3H7/+9/bWmutZVdccUWY+st5q7fccksQoQjcLbbYIkwPLkxzk6m9TzzxhI0YMcLeT9aontu/v+204442/ukJdtud94TLhwzqbyv9+MdBvF517Q1hkyaEL///9b//bTNmfrpYwcquw8suu2xJbQfhPWfOnCDAs5w8Gu51wGbwRbxWU1KHX03WVF1EQAREQAREIB8E5L/kw86VXsuqEqxM70Ws/uUvfzHWog4YMCCsT+Xzvn37hs2SWrZsGQQqApRpwQgmdg9G0HLEDcfavP766yGyinhCcLKetWvXrvbLX/7SNtxww7CW9cqrhtkuu+9hhx/cw97/4EMbeuXV1rbNOrZd1y52x90jbMGCBbb7rjvbvr/ay0aP+bs99vh/28xZn9m/E+GaTukIK2Ib0frjRPQuLjG1eebMmeESxDBR4SwKV6Ztw//kk0+2vfbay9566y1jA6wPPvggRLSrKanDryZrqi4iIAIiIAIikA8C8l/yYedKr2XVCFYikwg+oqYPPvhgTZT0gQceCEKV81cRriNHjgwij6nAhx12WFjjypmqXENUj91/EbuIVDZtmjVrVth06amnnrJHHnnENtlkk7B5E2e73nTrbTYnmRrMNOBJyVE2Vwy7NghVNl3q1fPQMEWY9PG0T6zfwPPtm0RoFkZZCwUrIppjd5aUmKbMTsesyeVcWaKSCOwspY4dO4Yp1r57M2XHFtSfKdyF4j5LdSssqzr8LFtPZRcBERABERCBfBKQ/5JPu1daratGsLIuFRFJatOmTVifuu+++wbheumll4aoKn9MB+7Ro0fYaIkdgy+77DIbPXp0iMAS5SPySgSV420QsERkiaputdVWYZrxDTfcEHYdvmDIhbZzcpTNtTfcnAjRb+z3Jx5v9z/4kD2YbL70uxOOtc033STc6x//PS5EV118zfj00+Q+/39sTqxg9YaE+EbgPffcczZlypRMibzOnTuHI4YYPPBEHYhkE2VlbXG1JHX41WJJ1UMEREAEREAE8kNA/kt+bF3JNa0awUpkFaHKFFOm9Lpw7dmzp1100UW23377hQ2YjjjiiLB5EmtZ+/TpE6KnTCFG2PL/RGSZcsvmTUzNZeot/yY6S0T2yCOPtJdeeskGXzDETv7DH2zH7bezIZcMtc022dh++fM9bMD5F4Yo6zZbb1kjVIn+ImBffvU1m52sO00fc9NQwUo9EcYHH3xwqPfbb79dye2tVtmw2fbbbx8GEnzd8PXXX29Dhw61iRMnZnKac13w1eFnplmqoCIgAiIgAiIgAv8hIP9FTaESCFSFYG3SpEk4doaoKkKU6Oi9994bIqdMBWYH2sceeyxMN2VK8G233WbXXHONjRs3Loglridf8+bNQ+QVYXviiSeGyCUCl0jfrrvuasOHDw87CLNhE59desXVdsKxR9nqyW7Cg4ZcZGf+8TSbmgjgYcmGS6S1kojvdt22te2Tda0I4Esuu9Je/9ebYYqwpyUJVqb6cixPOrHetlu3brU+e/nll0PE+OOPP64zMunrXKnnMsssE4Q1UeOFCxfWuhffNWvWzODKf5OP6+paJ8suvzEJJkS8GUCAL3YYM2ZM2JX5ww8/jLllxeZRh1+xplHBREAEREAEREAE6iAg/0VNoxIIVIVg9enA7Aa822671XAl8kgEj3WpiNA99tgjrFUlcnrUUUcF8UoEFVHK+k92DO7SpUvYWTgtWLkhwvaqq66yYcOGhbWyd911l732xr9s5L3323nnnmUPPfoPm5lM9z2y52HW9+z+ydE5K1uf03rXsvHI+x6whx99zKYnuwUTtSUtSbAivNkUqjCx9nPgwIG1Pj788MPtxRdfrLNdUVdYpXdBnj59es0GTqzZZdMnhCRCtTDBiDW9X3zxRfiK+2ywwQbhWJpyJ0VYFyU69f337NX/fb7cqHU/ERABERABERABEShKQIJVDaMSCFSFYGWDpJVWWinwJGK3ww47BOHJulHEHpFRIq2sP73zzjvt2GOPDRFK1rJylA2JqcGlClamHu+8y67Wt88f7aK/XG4/3WIz67rN1tYnEaoXDupvY58cbw8k61n/dMap9l4SIZ04abK9+tobNetLP0/Wnc6Z81V4bqxgJS+Cm/W1nogaE/1lZ2PWhnriOB7+EJhEYVmryxmzTHF+9dVX7dNEaMMQId+pU6cg8LfZZpsgXkmcOcsOvmxmxa7LCFfWmK6wwgq2zjrrhGfxzFIT+X2TK6Kr3bt3r8mK4B41apSmBBeBKcFaagvTdSIgAiIgAiIgAuUgIMFaDoq6R0MJVIVgZZou02SbNm0adsxNJ6KFzzzzTFivirhjQ59f/epXQXghZBGp5513np1yyiklC9a//vWvdtrpf0zy32qfJ9HGO+8ZaYMHnBOm/HbtsrWtk4g/pggXJnYPnj5jRrKz8FyblUx7bahgHTRokO2///41j/FoLKKdKdCeiAzfc889YUfhtMAl4oxghRGCk92P0/cr1riYegwrjv1B6LJmmGfxzFITR9fccccd4XLWFvNvT14HRVgXpSnBWmoL03UiIAIiIAIiIALlICDBWg6KukdDCVSFYEWEHXjggWGKLNOAORKFCCCbLbGxz4033mi/+MUvwmY+CC7WrjK1l0jjnnvuGaYNs1NtqRFWNjc68aTf2bbdtrfDD+lhJ5/6Rxtwzpk24dnnEhE3K3x2Uu/Tw7E2u+68YzjmZs01fmJsvnTOgPNtSlI2P96mIRFWopREQwvFXqFgZSOjn/3sZ7XEKnkQrAhPIqWIWXZCLiUxtZgpyTMS8c3U4foIViKoTF32JMFaCvHvr5FgLZ2VrhQBERABERABEWg4AQnWhjPUHRpOIPOCFRGIYPU1p2kkCDKmBvfr1y9s7INYQuSxjpPpwGz0g0gl1VewDv/rbTbpnSlh/ergiy61vfbcPWxi9Mg/nrAzk6nACNM2bda2Y488opaVmEL8xr/esmnJ2lFSrGBlei/nsDKV1xNreBGehYKVo2+Y7usJQc8UXyK0TJW++OKLg3j3xKZH3Athz3TgbbfdNvBNR2f9vFTy1DUlmLWtaUHNxk0I3XfffbfmWRKspb/EEqyls9KVIiACIiACIiACDScgwdpwhrpDwwlkXrAiijp27FhzDA3RQgQpibNJEVpMc0W8EhllN+BddtklCD1EKtFBdqStr2B96OGH7b4xD9u1Vw61G24Zbht16mirrrqq3TL8dhsyqH9Y2zrtk+nWZp21bN48dtn9Nlm3Ose+SMTjvGTX3akffRwtWBGrZ5xxRq1IJTdjPe7kyZMXEazeTIguM/3Wj/3hc9assmbUExHqgw46qJao5Dt2FmZ35bRo5SidV155pc5WyGZWlNMTEW82r0onCdbSX2IJ1tJZ6UoREAEREAEREIGGE5BgbThD3aHhBKpGsBaiQGCxuU+hYGXDJaKJ5RCso+7/u10/7HK7ORGpHTtssIhgfefd98J0WyKchenDEgUrApIoaDr5GbHpz55++ulwJA9Hz7Rt27bWGlaue/zxx8PaUyKmfrYsa38HDBhgBxxwQM2t2JiK82iLJaZOX3fddTVfEZ0mOlssMRWbTaFYV0x68803gxCeP3++BGvkeyvBGglO2URABERABERABKIISLBGYVOmMhPIvGAl2kiUkHWRPXv2DKLRRdJOO+0Upv0S5WPXWyKLbCzUrl0723nnncOGP3fffXdY91rfCOuIESPtxVdfTzZb6hc2W9pxh+3Cea+jH/i79TvzjzZw8J+t9aqt7MTjjq4x2WeJ8Lz6+pts0uS3Q/SVtKQpwaXYGwFKtPPtt98O56V27ty5lmClfkSVOaOVtb2kli1bJlOW29gDDzwQzpb1hFglElsswZr1wJ5cJBe7lo2pmIZNQqSyxphpyIVJEdZSLPz9NRKspbPSlSIgAiIgAiIgAg0nIMHacIa6Q8MJZF6wggCBRvSOs1ZdILFO8+STTw6bLl199dVhYyVEFOsyifZdeOGFNZstbbbZZvUWrOf0O9fWWqetnXDsUdb7jD/ZaX/4nb05cVIyJfft8BkbMXXeMBHSyQZMREQ9IWTfee89+2T6jPBRQwUr9WSa86RJk8JmU6uvvvoigpUje5gS/V7yXMQriWOAiDIzpTd9Lmt9mpTftzAPR+cwMODJz68tdm8J1tKJS7CWzkpXioAIiIAIiIAINJyABGvDGeoODSdQFYJ1gw02CMJ0o402CqLt/eTsU596yrErnEHqa1e55qijjgrH2lxwwQX21FNPBXF1/PHHl7xL8KOPPmo9j+gVpsO2TiK6Q6+82i4ZMsiuu+kWWy+J3m6+6SZ21rkDa6zTrFkzW3PNNZLdgle3F158Kaxj/XRWacfaFJsSzPmybFyE+CZCOnv27BA5/fbbb8P61cII6+IEa3o9a32b02uvvRY2r0onnj969OgwFZqEPdhoibJJsLarL+Ja10uwNgifMouACIiACIiACNSTgARrPYHp8kYh0FDBSqHwo8uZlklutrA+N1xnnXVq7YKLeO3atWs4coXzPhF17BCMSGX32+7du9sxxxwTpglz3A1TYhFupR5rw1TX5i1WtOuuudpuGn6brdiihe2/794h0nruWX3tjSSCe/ud91iPA7vb+x98aBMnTk4E6qyaKs2e81UQraQlRVj9XNJiPObNm2fs6Mt5qAsXfo+sVMHKrsFwQ/S2bt265vZMkV7cRkrpcnCszfjx42sVjV2Kd9hhh/AZgwaHHXbYYu+nCGvpLV2CtXRWulIEREAEREAERKDhBCRYG85Qd2g4gXII1oaXovYd6i1YWbdKJJUpwGwg5AIMMcc6VjYj4o9psXfeeWdY6zl48OAQCXzkkUfs7LPPDiUoVbCyodPIZGddNCLrVwf1P9teefU1e/b5F8PUYI65+S7ZGZi1rJ6mz5hpYx562J6e8KzNTKKrRElJpQpWdjJmQyVPiFX+ClOpgpV1vkSmWbPKWbSeEPjsJFwsMXWYDZ3Sx9KkrysUn+wIzM7Ai0sSrKW/PhKspbPSlSIgAiIgAiIgAg0nIMHacIa6Q8MJVIVgRUASVe3bt2/YfImNh4gcEp0kAsgxN0zjZQdc1noOHTo0nB2KAGMtK2tbEVascz311FPDZkx+ritHs5COO+64cIYrO/Zeeuml4XkXJ2J1z913tW5dtrGzk3NXjzricGuRTIUdOPjCsAFTl623su26drEO7TcI92DKMKL2o4+n1URESxWsEydOrCVY6zJ9qYKV/B06dLB999231k6/xc5K9WcxlRo+TAW+7777QuSao3pIDBjwmZ/3OnXq1HDMDjs1S7CaqcNveGelO4iACIiACIiACCxdAvJfli5vPa04gaoQrC6+NtlkE+vSpUsQUghLBCm7BHPWau/eve3QQw8NIor1rLvttlsQoZwritB94YUXgiD1nWzZeZj1rqxxZRdeEhFaruXs11NPP8N+ufc+9tsDuodpwcsk/+vV89BkPesw++DDj8J61YmTJod8ayRibtsuW9uDDz1iczhW5tP/nx78QwpWItMI3HvuuafW+arUFxYchcPaU8QoOzC7ePemxOAAU61JhZHasWPH1jrvtbD5DR8+PIhdRVhL75oUYS2dla4UAREQAREQARFoOAEJ1oYz1B0aTqBqBOtqq61m/JEQqnvvvXfYSIkprH369AniiynAiDHOYh02bFgQpERSSQMHDgzXclQLf+yoy/mpRAwRr0ybJSLJd2zSdMCBB9mJJxxvj/zjCXtq/NP2pzNOsX+9NdGuSY6tOfTgg2znn+0Qdg1+4MGHaoQrz/k0mab89dffTwcm/ZCClTW+TAumfkzfTa9lpWysQWVadeHnfHf99deHSDUJIe//XWqTJA+bQUmwlkpMx9qUTkpXioAIiIAIiIAIlIOABGs5KOoeDSVQNYIVkdqxY8dwVAtnhSI+SexSy3E3RAI33njjmqNtzjnnHLvkkkusW7duds0114T1q0RdEbpbbbVVzS633AORO2HCBBsxYkTYgZgoKwL2/kSMjntyvJ3e++TwrMF/viSsTSWaeshBB9Tc440337K/XH6VzV+wwD6e9kktm/2QgpWCsJaVc2nbt28fpgYTcV5cYsowx9T4eawrr7yyjRkzJky7rk+SYK0Pre+vVYS1/syUQwREQAREQAREIJ6ABGs8O+UsH4GqEawgWXPNNYNwYqdboqdEAdm1lkhhr169gihlijBClUgpkVeOZWFqMEfDkI8jcDinFSHG0SxEGMnPzsB77bWX7bPPPuGzoZddYU1XWNFOPvE4a9JkObvwkqHJJkjfJetV17fnknWq5D+kxwH20803s7FPPhV2Df78iy/DlOB0KhSsBx54YIg6emJKMuKwPmtYEZ/pzY7YRZg1u+lzWNNlQLS2adPGWAtMHYuJdtb+UhYYIdrZIZgzXzn/ljz1TWeccUYYCGDdMBtixda3vs/9oa5Xh/9DkddzRUAEREAEREAEYgnIf4klp3zlJFBVgpUoK1NciaSSWI/KdFbEG2tb/YgYRBLRRERqv379jA2CWKOJ8ELwEkVE5HlinScJoXbXXXeFNZ9H9DrSjjn6qLAelXNYmT7c78w+tvZaa4ZpwqPuu98WJBHVLTbbNEwNnpMcZTNt+vRFbFcoWNmsqViqj2BFLBdLdQlWv5Y1ra1atUoEeJPw0YorrhimRDN1l8TROTBDrMKIiDbreRsjlVrfxnh2Y9xTHX5jUNU9RUAEREAEREAEGpOA/JfGpKt7l0qgqgQrlUZwEmklsTaTtaprrLGGzZ07N0RSX3755bDGFSHLulWmBD/77LMh+sq0X6bE8pdet8kxLkRdp02bFiKsRGuZejzuqfE28t77w7PYnGjLLTa3447uZcsuu2xyFutbdt2Nt9hX/4moTp/5abimMKUFKxFO1pUWS5S/lITgrUtEMl0ZEb2k1KxZM+PP74NQpezUJZ2fenJdY6RS69sYz26Me6rDbwxT0IJUAAAHKElEQVSquqcIiIAIiIAIiEBjEpD/0ph0de9SCVSkYG3fqXNywml8YlfeFi1aWL9zzrLtunUNU3gHDR6S7Fr7RrJR0nG2dbJGdcB5g2zKlPfD97/tcVASLewQdq3lPFUikZ8k0dAF8xdY02ZNwy6/HTq0t40SIYvY/Z+nJ9j9Y/5un385O4jU/zrsYLv1tjvtxZderiVa7xoxyh5/YqzNTqKrXyQR2GIpLVjja6yclU6gHB3+13NrTyev9DqXq3xT359ik996o1y3031EQAREQAREoN4E1m67riX+ab3zZT1D8xVaNLgK2oOjwQhzf4OKFKxJoRokWIn8rdZ61XAm6pH/dZjdd/+DNu2TT6xbcibqkT0PC1HC8y64KJnO+2k4L5XpvGslUdnNNt3Y2m+wfhCorVZZOUyNJdL32edfJGenfmxv/Oste+W112uu5zM2WDr6iJ5hiuyQi4fah8n0YkTsRht1CutWv0kikzOS6GpdSYI1H+9gOQRrPkgtWsvJb74hwZpX46veIiACIlAhBBCr7TfMn2AtB34J1nJQzPc9qlKwYtLllvtRIlpb248S8Upab7121ve03mG6Lrv7ctxMjwO72047bG833Dw8REf5bnFTZpki+91339kB3fezn+++qw279gb735dfsd+dcKxtvukmYT3roCEX1UwDnpdci1hd3D0lWPPxAkqwxttZgjWenXKKgAiIgAiUh4AEazxHCdZ4dsr5PYGqFayFohVxuvsuO9sHH04NopINhYacd26Iop573gVh917+TQSVs1Q7JlOAOyXThF948aUkwvq59fmP2O038HzbYbtuYRowR9T0H3SBrZJscjTgnD+Fe117w81B/JYiVimjBGs+XkUJ1ng7S7DGs1NOERABERCB8hCQYI3nKMEaz045cyBYqSIR1latVrGmydTf7bpua1M/+timJLv9uoB9L1nHev6FF9s2W29pxx55hL2crGG98urr7IjDD7Htk/WtNw+/3f5nwjN22cVDwjE3fc/un6xJnWNDL7ogCNSbht9mT094NuSfmURT331vin2dbG706azPSmpjEqwlYcr8RRKs8SaUYI1np5wiIAIiIALlISDBGs9RgjWenXLmRLC6oVf6cUtrmURVSaxbvfTC843zR2+/+282dtyTNQKVI2lGjLpvEcF6Vp/Trd26bWsE6tG9etq222xtLni5Lwtv2VyJI2xKTRKspZLK9nUSrPH2k2CNZ6ecIiACIiAC5SEgwRrPUYI1np1y5kywulBdeaUf2/JJZJTzRXfZ6Wf2yGOPG8e9XHBef2u9aqsaQXrK70+yzht2qlnv6hHXZ557Pqx5bdumja2/fjub8MxzIf+/k02XPv/ii2SN6/x6tS0J1nrhyuzFEqzxppNgjWennCIgAiIgAuUhIMEaz1GCNZ6dcuZQsLrRV0jOO23RYoUwTZjEZko/32M3W7dtm7CjMLv/ntb7ZNswWcPqGzSxwzAClvNVmQLsCaE656u5QbTGJAnWGGrZyyPBGm8zCdZ4dsopAiIgAiJQHgISrPEcJVjj2Snn9wQ4VqrS0jINPdam1Aotv3wTa96sefLXLOwqXGr6dt68IFDnfv11vSOqhc+QYC2Veravk2CNt58Eazw75RQBERABESgPAQnWeI4SrPHslLNyCSw1wZpGwOZMTZKIa5NEuC67LH/L1Hy9YMFCmz9/fjjShnNVFy5s0DGxtchLsFZuQyxnySRY42lKsMazU04REAEREIHyEJBgjecowRrPTjkrl8APIlh/KBwSrD8U+aX7XAnWeN4SrPHslFMEREAERKA8BCRY4zlKsMazU87KJSDBWrm2UckiCUiwRoJLskmwxrNTThEQAREQgfIQkGCN5yjBGs9OOSuXgARr5dpGJYskIMEaCU6CNR6ccoqACIiACJSNgARrPEoJ1nh2ylm5BCRYK9c2KlkkAQnWSHASrPHglFMEREAERKBsBCRY41FKsMazU87KJSDBWrm2UckiCUiwRoKTYI0Hp5wiIAIiIAJlIyDBGo9SgjWenXJWLgEJ1sq1jUoWSUCCNRKcBGs8OOUUAREQAREoGwEJ1niUEqzx7JSzcglIsFaubVSySAISrJHgJFjjwSmnCIiACIhA2QhIsMajlGCNZ6eclUtAgrVybaOSRRJYu+261rx5i8jc+c4269MZNmvmjHxDUO1FQAREQAR+UAKtWq9mrVZd7QctQ1Yfrt/xrFpO5V4cgWWSLxcKkQiIgAiIgAiIgAiIgAiIgAiIgAhUGgEJ1kqziMojAiIgAiIgAiIgAiIgAiIgAiIQCEiwqiGIgAiIgAiIgAiIgAiIgAiIgAhUJAEJ1oo0iwolAiIgAiIgAiIgAiIgAiIgAiIgwao2IAIiIAIiIAIiIAIiIAIiIAIiUJEEJFgr0iwqlAiIgAiIgAiIgAiIgAiIgAiIwP8Bp6TPKuQtPlUAAAAASUVORK5CYII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4" name="Picture 6" descr="Image result for Formativno pracenj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836712"/>
            <a:ext cx="6264696" cy="28289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866370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06EBA6-A8F6-4FF1-8CD9-BFB6D65F02BF}" type="slidenum">
              <a:rPr lang="en-US"/>
              <a:pPr>
                <a:defRPr/>
              </a:pPr>
              <a:t>3</a:t>
            </a:fld>
            <a:endParaRPr lang="en-US"/>
          </a:p>
        </p:txBody>
      </p:sp>
      <p:sp>
        <p:nvSpPr>
          <p:cNvPr id="65538" name="Text Box 2"/>
          <p:cNvSpPr txBox="1">
            <a:spLocks noChangeArrowheads="1"/>
          </p:cNvSpPr>
          <p:nvPr/>
        </p:nvSpPr>
        <p:spPr bwMode="auto">
          <a:xfrm>
            <a:off x="457200" y="1295400"/>
            <a:ext cx="2590800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03042B"/>
                </a:solidFill>
                <a:latin typeface="Verdana" pitchFamily="34" charset="0"/>
              </a:defRPr>
            </a:lvl1pPr>
            <a:lvl2pPr marL="742950" indent="-285750" eaLnBrk="0" hangingPunct="0">
              <a:defRPr sz="2400">
                <a:solidFill>
                  <a:srgbClr val="03042B"/>
                </a:solidFill>
                <a:latin typeface="Verdana" pitchFamily="34" charset="0"/>
              </a:defRPr>
            </a:lvl2pPr>
            <a:lvl3pPr marL="1143000" indent="-228600" eaLnBrk="0" hangingPunct="0">
              <a:defRPr sz="2400">
                <a:solidFill>
                  <a:srgbClr val="03042B"/>
                </a:solidFill>
                <a:latin typeface="Verdana" pitchFamily="34" charset="0"/>
              </a:defRPr>
            </a:lvl3pPr>
            <a:lvl4pPr marL="1600200" indent="-228600" eaLnBrk="0" hangingPunct="0">
              <a:defRPr sz="2400">
                <a:solidFill>
                  <a:srgbClr val="03042B"/>
                </a:solidFill>
                <a:latin typeface="Verdana" pitchFamily="34" charset="0"/>
              </a:defRPr>
            </a:lvl4pPr>
            <a:lvl5pPr marL="2057400" indent="-228600" eaLnBrk="0" hangingPunct="0">
              <a:defRPr sz="2400">
                <a:solidFill>
                  <a:srgbClr val="03042B"/>
                </a:solidFill>
                <a:latin typeface="Verdana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3042B"/>
                </a:solidFill>
                <a:latin typeface="Verdana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3042B"/>
                </a:solidFill>
                <a:latin typeface="Verdana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3042B"/>
                </a:solidFill>
                <a:latin typeface="Verdana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3042B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sr-Cyrl-RS" sz="2800" dirty="0" smtClean="0"/>
              <a:t>Шта желимо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sr-Cyrl-RS" sz="2800" dirty="0" smtClean="0"/>
              <a:t>постићи?</a:t>
            </a:r>
            <a:endParaRPr lang="hr-HR" sz="2800" dirty="0"/>
          </a:p>
          <a:p>
            <a:pPr algn="ctr"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sr-Cyrl-RS" sz="2800" dirty="0" smtClean="0"/>
              <a:t>ИСХОДИ</a:t>
            </a:r>
            <a:endParaRPr lang="en-US" sz="2800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124200" y="1828800"/>
            <a:ext cx="3048000" cy="2914650"/>
            <a:chOff x="1824" y="633"/>
            <a:chExt cx="2834" cy="2849"/>
          </a:xfrm>
        </p:grpSpPr>
        <p:sp>
          <p:nvSpPr>
            <p:cNvPr id="7180" name="Puzzle3"/>
            <p:cNvSpPr>
              <a:spLocks noEditPoints="1" noChangeArrowheads="1"/>
            </p:cNvSpPr>
            <p:nvPr/>
          </p:nvSpPr>
          <p:spPr bwMode="auto">
            <a:xfrm>
              <a:off x="3204" y="633"/>
              <a:ext cx="1114" cy="1514"/>
            </a:xfrm>
            <a:custGeom>
              <a:avLst/>
              <a:gdLst>
                <a:gd name="T0" fmla="*/ 536 w 21600"/>
                <a:gd name="T1" fmla="*/ 1108 h 21600"/>
                <a:gd name="T2" fmla="*/ 1060 w 21600"/>
                <a:gd name="T3" fmla="*/ 1478 h 21600"/>
                <a:gd name="T4" fmla="*/ 680 w 21600"/>
                <a:gd name="T5" fmla="*/ 967 h 21600"/>
                <a:gd name="T6" fmla="*/ 1060 w 21600"/>
                <a:gd name="T7" fmla="*/ 492 h 21600"/>
                <a:gd name="T8" fmla="*/ 542 w 21600"/>
                <a:gd name="T9" fmla="*/ 4 h 21600"/>
                <a:gd name="T10" fmla="*/ 36 w 21600"/>
                <a:gd name="T11" fmla="*/ 477 h 21600"/>
                <a:gd name="T12" fmla="*/ 416 w 21600"/>
                <a:gd name="T13" fmla="*/ 948 h 21600"/>
                <a:gd name="T14" fmla="*/ 36 w 21600"/>
                <a:gd name="T15" fmla="*/ 1478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2269 w 21600"/>
                <a:gd name="T25" fmla="*/ 7718 h 21600"/>
                <a:gd name="T26" fmla="*/ 19157 w 21600"/>
                <a:gd name="T27" fmla="*/ 20230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6625" y="20892"/>
                  </a:moveTo>
                  <a:lnTo>
                    <a:pt x="7105" y="21023"/>
                  </a:lnTo>
                  <a:lnTo>
                    <a:pt x="7513" y="21088"/>
                  </a:lnTo>
                  <a:lnTo>
                    <a:pt x="7922" y="21115"/>
                  </a:lnTo>
                  <a:lnTo>
                    <a:pt x="8242" y="21115"/>
                  </a:lnTo>
                  <a:lnTo>
                    <a:pt x="8544" y="21062"/>
                  </a:lnTo>
                  <a:lnTo>
                    <a:pt x="8810" y="20997"/>
                  </a:lnTo>
                  <a:lnTo>
                    <a:pt x="9023" y="20892"/>
                  </a:lnTo>
                  <a:lnTo>
                    <a:pt x="9148" y="20761"/>
                  </a:lnTo>
                  <a:lnTo>
                    <a:pt x="9290" y="20616"/>
                  </a:lnTo>
                  <a:lnTo>
                    <a:pt x="9361" y="20459"/>
                  </a:lnTo>
                  <a:lnTo>
                    <a:pt x="9396" y="20289"/>
                  </a:lnTo>
                  <a:lnTo>
                    <a:pt x="9396" y="20092"/>
                  </a:lnTo>
                  <a:lnTo>
                    <a:pt x="9325" y="19909"/>
                  </a:lnTo>
                  <a:lnTo>
                    <a:pt x="9219" y="19738"/>
                  </a:lnTo>
                  <a:lnTo>
                    <a:pt x="9094" y="19555"/>
                  </a:lnTo>
                  <a:lnTo>
                    <a:pt x="8917" y="19384"/>
                  </a:lnTo>
                  <a:lnTo>
                    <a:pt x="8650" y="19162"/>
                  </a:lnTo>
                  <a:lnTo>
                    <a:pt x="8437" y="18900"/>
                  </a:lnTo>
                  <a:lnTo>
                    <a:pt x="8277" y="18624"/>
                  </a:lnTo>
                  <a:lnTo>
                    <a:pt x="8135" y="18349"/>
                  </a:lnTo>
                  <a:lnTo>
                    <a:pt x="8028" y="18048"/>
                  </a:lnTo>
                  <a:lnTo>
                    <a:pt x="7993" y="17746"/>
                  </a:lnTo>
                  <a:lnTo>
                    <a:pt x="7993" y="17471"/>
                  </a:lnTo>
                  <a:lnTo>
                    <a:pt x="8028" y="17169"/>
                  </a:lnTo>
                  <a:lnTo>
                    <a:pt x="8135" y="16920"/>
                  </a:lnTo>
                  <a:lnTo>
                    <a:pt x="8277" y="16671"/>
                  </a:lnTo>
                  <a:lnTo>
                    <a:pt x="8366" y="16540"/>
                  </a:lnTo>
                  <a:lnTo>
                    <a:pt x="8473" y="16409"/>
                  </a:lnTo>
                  <a:lnTo>
                    <a:pt x="8615" y="16317"/>
                  </a:lnTo>
                  <a:lnTo>
                    <a:pt x="8739" y="16213"/>
                  </a:lnTo>
                  <a:lnTo>
                    <a:pt x="8881" y="16134"/>
                  </a:lnTo>
                  <a:lnTo>
                    <a:pt x="9059" y="16055"/>
                  </a:lnTo>
                  <a:lnTo>
                    <a:pt x="9254" y="15990"/>
                  </a:lnTo>
                  <a:lnTo>
                    <a:pt x="9432" y="15911"/>
                  </a:lnTo>
                  <a:lnTo>
                    <a:pt x="9663" y="15885"/>
                  </a:lnTo>
                  <a:lnTo>
                    <a:pt x="9876" y="15833"/>
                  </a:lnTo>
                  <a:lnTo>
                    <a:pt x="10142" y="15806"/>
                  </a:lnTo>
                  <a:lnTo>
                    <a:pt x="10391" y="15806"/>
                  </a:lnTo>
                  <a:lnTo>
                    <a:pt x="10728" y="15806"/>
                  </a:lnTo>
                  <a:lnTo>
                    <a:pt x="10995" y="15806"/>
                  </a:lnTo>
                  <a:lnTo>
                    <a:pt x="11279" y="15833"/>
                  </a:lnTo>
                  <a:lnTo>
                    <a:pt x="11546" y="15885"/>
                  </a:lnTo>
                  <a:lnTo>
                    <a:pt x="11776" y="15937"/>
                  </a:lnTo>
                  <a:lnTo>
                    <a:pt x="12025" y="15990"/>
                  </a:lnTo>
                  <a:lnTo>
                    <a:pt x="12221" y="16055"/>
                  </a:lnTo>
                  <a:lnTo>
                    <a:pt x="12434" y="16134"/>
                  </a:lnTo>
                  <a:lnTo>
                    <a:pt x="12611" y="16213"/>
                  </a:lnTo>
                  <a:lnTo>
                    <a:pt x="12771" y="16317"/>
                  </a:lnTo>
                  <a:lnTo>
                    <a:pt x="12913" y="16409"/>
                  </a:lnTo>
                  <a:lnTo>
                    <a:pt x="13038" y="16514"/>
                  </a:lnTo>
                  <a:lnTo>
                    <a:pt x="13251" y="16737"/>
                  </a:lnTo>
                  <a:lnTo>
                    <a:pt x="13428" y="16986"/>
                  </a:lnTo>
                  <a:lnTo>
                    <a:pt x="13517" y="17248"/>
                  </a:lnTo>
                  <a:lnTo>
                    <a:pt x="13588" y="17523"/>
                  </a:lnTo>
                  <a:lnTo>
                    <a:pt x="13588" y="17799"/>
                  </a:lnTo>
                  <a:lnTo>
                    <a:pt x="13517" y="18074"/>
                  </a:lnTo>
                  <a:lnTo>
                    <a:pt x="13428" y="18323"/>
                  </a:lnTo>
                  <a:lnTo>
                    <a:pt x="13286" y="18572"/>
                  </a:lnTo>
                  <a:lnTo>
                    <a:pt x="13109" y="18808"/>
                  </a:lnTo>
                  <a:lnTo>
                    <a:pt x="12878" y="19031"/>
                  </a:lnTo>
                  <a:lnTo>
                    <a:pt x="12434" y="19411"/>
                  </a:lnTo>
                  <a:lnTo>
                    <a:pt x="12132" y="19738"/>
                  </a:lnTo>
                  <a:lnTo>
                    <a:pt x="12025" y="19856"/>
                  </a:lnTo>
                  <a:lnTo>
                    <a:pt x="11919" y="20014"/>
                  </a:lnTo>
                  <a:lnTo>
                    <a:pt x="11883" y="20132"/>
                  </a:lnTo>
                  <a:lnTo>
                    <a:pt x="11883" y="20263"/>
                  </a:lnTo>
                  <a:lnTo>
                    <a:pt x="11883" y="20394"/>
                  </a:lnTo>
                  <a:lnTo>
                    <a:pt x="11954" y="20485"/>
                  </a:lnTo>
                  <a:lnTo>
                    <a:pt x="12061" y="20590"/>
                  </a:lnTo>
                  <a:lnTo>
                    <a:pt x="12185" y="20695"/>
                  </a:lnTo>
                  <a:lnTo>
                    <a:pt x="12327" y="20787"/>
                  </a:lnTo>
                  <a:lnTo>
                    <a:pt x="12540" y="20892"/>
                  </a:lnTo>
                  <a:lnTo>
                    <a:pt x="12771" y="20997"/>
                  </a:lnTo>
                  <a:lnTo>
                    <a:pt x="13073" y="21088"/>
                  </a:lnTo>
                  <a:lnTo>
                    <a:pt x="13428" y="21193"/>
                  </a:lnTo>
                  <a:lnTo>
                    <a:pt x="13873" y="21298"/>
                  </a:lnTo>
                  <a:lnTo>
                    <a:pt x="14317" y="21390"/>
                  </a:lnTo>
                  <a:lnTo>
                    <a:pt x="14778" y="21468"/>
                  </a:lnTo>
                  <a:lnTo>
                    <a:pt x="15294" y="21547"/>
                  </a:lnTo>
                  <a:lnTo>
                    <a:pt x="15809" y="21600"/>
                  </a:lnTo>
                  <a:lnTo>
                    <a:pt x="16359" y="21652"/>
                  </a:lnTo>
                  <a:lnTo>
                    <a:pt x="16875" y="21678"/>
                  </a:lnTo>
                  <a:lnTo>
                    <a:pt x="17407" y="21678"/>
                  </a:lnTo>
                  <a:lnTo>
                    <a:pt x="17958" y="21678"/>
                  </a:lnTo>
                  <a:lnTo>
                    <a:pt x="18473" y="21652"/>
                  </a:lnTo>
                  <a:lnTo>
                    <a:pt x="18953" y="21573"/>
                  </a:lnTo>
                  <a:lnTo>
                    <a:pt x="19397" y="21495"/>
                  </a:lnTo>
                  <a:lnTo>
                    <a:pt x="19841" y="21390"/>
                  </a:lnTo>
                  <a:lnTo>
                    <a:pt x="20214" y="21272"/>
                  </a:lnTo>
                  <a:lnTo>
                    <a:pt x="20551" y="21088"/>
                  </a:lnTo>
                  <a:lnTo>
                    <a:pt x="20480" y="20787"/>
                  </a:lnTo>
                  <a:lnTo>
                    <a:pt x="20409" y="20485"/>
                  </a:lnTo>
                  <a:lnTo>
                    <a:pt x="20356" y="20158"/>
                  </a:lnTo>
                  <a:lnTo>
                    <a:pt x="20356" y="19804"/>
                  </a:lnTo>
                  <a:lnTo>
                    <a:pt x="20321" y="19083"/>
                  </a:lnTo>
                  <a:lnTo>
                    <a:pt x="20356" y="18349"/>
                  </a:lnTo>
                  <a:lnTo>
                    <a:pt x="20409" y="17641"/>
                  </a:lnTo>
                  <a:lnTo>
                    <a:pt x="20480" y="17012"/>
                  </a:lnTo>
                  <a:lnTo>
                    <a:pt x="20551" y="16488"/>
                  </a:lnTo>
                  <a:lnTo>
                    <a:pt x="20551" y="16055"/>
                  </a:lnTo>
                  <a:lnTo>
                    <a:pt x="20551" y="15911"/>
                  </a:lnTo>
                  <a:lnTo>
                    <a:pt x="20445" y="15754"/>
                  </a:lnTo>
                  <a:lnTo>
                    <a:pt x="20356" y="15610"/>
                  </a:lnTo>
                  <a:lnTo>
                    <a:pt x="20178" y="15452"/>
                  </a:lnTo>
                  <a:lnTo>
                    <a:pt x="20001" y="15334"/>
                  </a:lnTo>
                  <a:lnTo>
                    <a:pt x="19770" y="15230"/>
                  </a:lnTo>
                  <a:lnTo>
                    <a:pt x="19521" y="15125"/>
                  </a:lnTo>
                  <a:lnTo>
                    <a:pt x="19290" y="15059"/>
                  </a:lnTo>
                  <a:lnTo>
                    <a:pt x="19024" y="15007"/>
                  </a:lnTo>
                  <a:lnTo>
                    <a:pt x="18740" y="14954"/>
                  </a:lnTo>
                  <a:lnTo>
                    <a:pt x="18509" y="14954"/>
                  </a:lnTo>
                  <a:lnTo>
                    <a:pt x="18225" y="14954"/>
                  </a:lnTo>
                  <a:lnTo>
                    <a:pt x="17994" y="15007"/>
                  </a:lnTo>
                  <a:lnTo>
                    <a:pt x="17763" y="15085"/>
                  </a:lnTo>
                  <a:lnTo>
                    <a:pt x="17550" y="15177"/>
                  </a:lnTo>
                  <a:lnTo>
                    <a:pt x="17372" y="15308"/>
                  </a:lnTo>
                  <a:lnTo>
                    <a:pt x="17176" y="15426"/>
                  </a:lnTo>
                  <a:lnTo>
                    <a:pt x="16928" y="15557"/>
                  </a:lnTo>
                  <a:lnTo>
                    <a:pt x="16661" y="15636"/>
                  </a:lnTo>
                  <a:lnTo>
                    <a:pt x="16359" y="15688"/>
                  </a:lnTo>
                  <a:lnTo>
                    <a:pt x="16022" y="15715"/>
                  </a:lnTo>
                  <a:lnTo>
                    <a:pt x="15667" y="15688"/>
                  </a:lnTo>
                  <a:lnTo>
                    <a:pt x="15294" y="15662"/>
                  </a:lnTo>
                  <a:lnTo>
                    <a:pt x="14956" y="15583"/>
                  </a:lnTo>
                  <a:lnTo>
                    <a:pt x="14619" y="15479"/>
                  </a:lnTo>
                  <a:lnTo>
                    <a:pt x="14281" y="15334"/>
                  </a:lnTo>
                  <a:lnTo>
                    <a:pt x="13961" y="15177"/>
                  </a:lnTo>
                  <a:lnTo>
                    <a:pt x="13695" y="14981"/>
                  </a:lnTo>
                  <a:lnTo>
                    <a:pt x="13588" y="14850"/>
                  </a:lnTo>
                  <a:lnTo>
                    <a:pt x="13482" y="14732"/>
                  </a:lnTo>
                  <a:lnTo>
                    <a:pt x="13393" y="14600"/>
                  </a:lnTo>
                  <a:lnTo>
                    <a:pt x="13322" y="14456"/>
                  </a:lnTo>
                  <a:lnTo>
                    <a:pt x="13251" y="14299"/>
                  </a:lnTo>
                  <a:lnTo>
                    <a:pt x="13215" y="14155"/>
                  </a:lnTo>
                  <a:lnTo>
                    <a:pt x="13180" y="13971"/>
                  </a:lnTo>
                  <a:lnTo>
                    <a:pt x="13180" y="13801"/>
                  </a:lnTo>
                  <a:lnTo>
                    <a:pt x="13180" y="13591"/>
                  </a:lnTo>
                  <a:lnTo>
                    <a:pt x="13215" y="13395"/>
                  </a:lnTo>
                  <a:lnTo>
                    <a:pt x="13251" y="13198"/>
                  </a:lnTo>
                  <a:lnTo>
                    <a:pt x="13322" y="13015"/>
                  </a:lnTo>
                  <a:lnTo>
                    <a:pt x="13393" y="12870"/>
                  </a:lnTo>
                  <a:lnTo>
                    <a:pt x="13482" y="12713"/>
                  </a:lnTo>
                  <a:lnTo>
                    <a:pt x="13588" y="12569"/>
                  </a:lnTo>
                  <a:lnTo>
                    <a:pt x="13730" y="12438"/>
                  </a:lnTo>
                  <a:lnTo>
                    <a:pt x="13997" y="12215"/>
                  </a:lnTo>
                  <a:lnTo>
                    <a:pt x="14334" y="12005"/>
                  </a:lnTo>
                  <a:lnTo>
                    <a:pt x="14690" y="11861"/>
                  </a:lnTo>
                  <a:lnTo>
                    <a:pt x="15063" y="11756"/>
                  </a:lnTo>
                  <a:lnTo>
                    <a:pt x="15436" y="11678"/>
                  </a:lnTo>
                  <a:lnTo>
                    <a:pt x="15809" y="11638"/>
                  </a:lnTo>
                  <a:lnTo>
                    <a:pt x="16182" y="11638"/>
                  </a:lnTo>
                  <a:lnTo>
                    <a:pt x="16555" y="11678"/>
                  </a:lnTo>
                  <a:lnTo>
                    <a:pt x="16910" y="11730"/>
                  </a:lnTo>
                  <a:lnTo>
                    <a:pt x="17248" y="11835"/>
                  </a:lnTo>
                  <a:lnTo>
                    <a:pt x="17514" y="11966"/>
                  </a:lnTo>
                  <a:lnTo>
                    <a:pt x="17763" y="12110"/>
                  </a:lnTo>
                  <a:lnTo>
                    <a:pt x="17887" y="12215"/>
                  </a:lnTo>
                  <a:lnTo>
                    <a:pt x="18065" y="12307"/>
                  </a:lnTo>
                  <a:lnTo>
                    <a:pt x="18260" y="12412"/>
                  </a:lnTo>
                  <a:lnTo>
                    <a:pt x="18438" y="12464"/>
                  </a:lnTo>
                  <a:lnTo>
                    <a:pt x="18669" y="12543"/>
                  </a:lnTo>
                  <a:lnTo>
                    <a:pt x="18882" y="12569"/>
                  </a:lnTo>
                  <a:lnTo>
                    <a:pt x="19113" y="12595"/>
                  </a:lnTo>
                  <a:lnTo>
                    <a:pt x="19361" y="12608"/>
                  </a:lnTo>
                  <a:lnTo>
                    <a:pt x="19592" y="12608"/>
                  </a:lnTo>
                  <a:lnTo>
                    <a:pt x="19841" y="12595"/>
                  </a:lnTo>
                  <a:lnTo>
                    <a:pt x="20072" y="12543"/>
                  </a:lnTo>
                  <a:lnTo>
                    <a:pt x="20321" y="12490"/>
                  </a:lnTo>
                  <a:lnTo>
                    <a:pt x="20551" y="12438"/>
                  </a:lnTo>
                  <a:lnTo>
                    <a:pt x="20800" y="12333"/>
                  </a:lnTo>
                  <a:lnTo>
                    <a:pt x="20996" y="12241"/>
                  </a:lnTo>
                  <a:lnTo>
                    <a:pt x="21244" y="12110"/>
                  </a:lnTo>
                  <a:lnTo>
                    <a:pt x="21298" y="12032"/>
                  </a:lnTo>
                  <a:lnTo>
                    <a:pt x="21404" y="11966"/>
                  </a:lnTo>
                  <a:lnTo>
                    <a:pt x="21475" y="11861"/>
                  </a:lnTo>
                  <a:lnTo>
                    <a:pt x="21511" y="11730"/>
                  </a:lnTo>
                  <a:lnTo>
                    <a:pt x="21617" y="11481"/>
                  </a:lnTo>
                  <a:lnTo>
                    <a:pt x="21653" y="11180"/>
                  </a:lnTo>
                  <a:lnTo>
                    <a:pt x="21653" y="10826"/>
                  </a:lnTo>
                  <a:lnTo>
                    <a:pt x="21653" y="10472"/>
                  </a:lnTo>
                  <a:lnTo>
                    <a:pt x="21582" y="10092"/>
                  </a:lnTo>
                  <a:lnTo>
                    <a:pt x="21511" y="9725"/>
                  </a:lnTo>
                  <a:lnTo>
                    <a:pt x="21298" y="8912"/>
                  </a:lnTo>
                  <a:lnTo>
                    <a:pt x="21067" y="8191"/>
                  </a:lnTo>
                  <a:lnTo>
                    <a:pt x="20800" y="7536"/>
                  </a:lnTo>
                  <a:lnTo>
                    <a:pt x="20551" y="7025"/>
                  </a:lnTo>
                  <a:lnTo>
                    <a:pt x="20001" y="7103"/>
                  </a:lnTo>
                  <a:lnTo>
                    <a:pt x="19432" y="7156"/>
                  </a:lnTo>
                  <a:lnTo>
                    <a:pt x="18846" y="7208"/>
                  </a:lnTo>
                  <a:lnTo>
                    <a:pt x="18225" y="7208"/>
                  </a:lnTo>
                  <a:lnTo>
                    <a:pt x="17656" y="7208"/>
                  </a:lnTo>
                  <a:lnTo>
                    <a:pt x="17070" y="7182"/>
                  </a:lnTo>
                  <a:lnTo>
                    <a:pt x="16484" y="7156"/>
                  </a:lnTo>
                  <a:lnTo>
                    <a:pt x="15986" y="7103"/>
                  </a:lnTo>
                  <a:lnTo>
                    <a:pt x="14992" y="6999"/>
                  </a:lnTo>
                  <a:lnTo>
                    <a:pt x="14210" y="6907"/>
                  </a:lnTo>
                  <a:lnTo>
                    <a:pt x="13695" y="6828"/>
                  </a:lnTo>
                  <a:lnTo>
                    <a:pt x="13517" y="6802"/>
                  </a:lnTo>
                  <a:lnTo>
                    <a:pt x="13073" y="6645"/>
                  </a:lnTo>
                  <a:lnTo>
                    <a:pt x="12700" y="6474"/>
                  </a:lnTo>
                  <a:lnTo>
                    <a:pt x="12363" y="6304"/>
                  </a:lnTo>
                  <a:lnTo>
                    <a:pt x="12132" y="6094"/>
                  </a:lnTo>
                  <a:lnTo>
                    <a:pt x="11919" y="5871"/>
                  </a:lnTo>
                  <a:lnTo>
                    <a:pt x="11776" y="5649"/>
                  </a:lnTo>
                  <a:lnTo>
                    <a:pt x="11688" y="5413"/>
                  </a:lnTo>
                  <a:lnTo>
                    <a:pt x="11617" y="5190"/>
                  </a:lnTo>
                  <a:lnTo>
                    <a:pt x="11617" y="4941"/>
                  </a:lnTo>
                  <a:lnTo>
                    <a:pt x="11652" y="4718"/>
                  </a:lnTo>
                  <a:lnTo>
                    <a:pt x="11723" y="4482"/>
                  </a:lnTo>
                  <a:lnTo>
                    <a:pt x="11812" y="4285"/>
                  </a:lnTo>
                  <a:lnTo>
                    <a:pt x="11919" y="4089"/>
                  </a:lnTo>
                  <a:lnTo>
                    <a:pt x="12096" y="3905"/>
                  </a:lnTo>
                  <a:lnTo>
                    <a:pt x="12292" y="3735"/>
                  </a:lnTo>
                  <a:lnTo>
                    <a:pt x="12505" y="3604"/>
                  </a:lnTo>
                  <a:lnTo>
                    <a:pt x="12700" y="3460"/>
                  </a:lnTo>
                  <a:lnTo>
                    <a:pt x="12878" y="3250"/>
                  </a:lnTo>
                  <a:lnTo>
                    <a:pt x="13038" y="3027"/>
                  </a:lnTo>
                  <a:lnTo>
                    <a:pt x="13180" y="2752"/>
                  </a:lnTo>
                  <a:lnTo>
                    <a:pt x="13286" y="2477"/>
                  </a:lnTo>
                  <a:lnTo>
                    <a:pt x="13322" y="2175"/>
                  </a:lnTo>
                  <a:lnTo>
                    <a:pt x="13357" y="1874"/>
                  </a:lnTo>
                  <a:lnTo>
                    <a:pt x="13286" y="1572"/>
                  </a:lnTo>
                  <a:lnTo>
                    <a:pt x="13180" y="1271"/>
                  </a:lnTo>
                  <a:lnTo>
                    <a:pt x="13038" y="983"/>
                  </a:lnTo>
                  <a:lnTo>
                    <a:pt x="12949" y="865"/>
                  </a:lnTo>
                  <a:lnTo>
                    <a:pt x="12807" y="733"/>
                  </a:lnTo>
                  <a:lnTo>
                    <a:pt x="12665" y="616"/>
                  </a:lnTo>
                  <a:lnTo>
                    <a:pt x="12505" y="511"/>
                  </a:lnTo>
                  <a:lnTo>
                    <a:pt x="12327" y="406"/>
                  </a:lnTo>
                  <a:lnTo>
                    <a:pt x="12132" y="314"/>
                  </a:lnTo>
                  <a:lnTo>
                    <a:pt x="11883" y="235"/>
                  </a:lnTo>
                  <a:lnTo>
                    <a:pt x="11652" y="183"/>
                  </a:lnTo>
                  <a:lnTo>
                    <a:pt x="11368" y="104"/>
                  </a:lnTo>
                  <a:lnTo>
                    <a:pt x="11101" y="78"/>
                  </a:lnTo>
                  <a:lnTo>
                    <a:pt x="10800" y="52"/>
                  </a:lnTo>
                  <a:lnTo>
                    <a:pt x="10444" y="52"/>
                  </a:lnTo>
                  <a:lnTo>
                    <a:pt x="10142" y="52"/>
                  </a:lnTo>
                  <a:lnTo>
                    <a:pt x="9840" y="78"/>
                  </a:lnTo>
                  <a:lnTo>
                    <a:pt x="9574" y="104"/>
                  </a:lnTo>
                  <a:lnTo>
                    <a:pt x="9325" y="157"/>
                  </a:lnTo>
                  <a:lnTo>
                    <a:pt x="9094" y="209"/>
                  </a:lnTo>
                  <a:lnTo>
                    <a:pt x="8846" y="262"/>
                  </a:lnTo>
                  <a:lnTo>
                    <a:pt x="8650" y="340"/>
                  </a:lnTo>
                  <a:lnTo>
                    <a:pt x="8437" y="432"/>
                  </a:lnTo>
                  <a:lnTo>
                    <a:pt x="8277" y="511"/>
                  </a:lnTo>
                  <a:lnTo>
                    <a:pt x="8100" y="616"/>
                  </a:lnTo>
                  <a:lnTo>
                    <a:pt x="7957" y="707"/>
                  </a:lnTo>
                  <a:lnTo>
                    <a:pt x="7833" y="838"/>
                  </a:lnTo>
                  <a:lnTo>
                    <a:pt x="7620" y="1061"/>
                  </a:lnTo>
                  <a:lnTo>
                    <a:pt x="7442" y="1336"/>
                  </a:lnTo>
                  <a:lnTo>
                    <a:pt x="7353" y="1599"/>
                  </a:lnTo>
                  <a:lnTo>
                    <a:pt x="7318" y="1900"/>
                  </a:lnTo>
                  <a:lnTo>
                    <a:pt x="7318" y="2175"/>
                  </a:lnTo>
                  <a:lnTo>
                    <a:pt x="7353" y="2450"/>
                  </a:lnTo>
                  <a:lnTo>
                    <a:pt x="7442" y="2726"/>
                  </a:lnTo>
                  <a:lnTo>
                    <a:pt x="7620" y="2975"/>
                  </a:lnTo>
                  <a:lnTo>
                    <a:pt x="7833" y="3198"/>
                  </a:lnTo>
                  <a:lnTo>
                    <a:pt x="8064" y="3433"/>
                  </a:lnTo>
                  <a:lnTo>
                    <a:pt x="8295" y="3630"/>
                  </a:lnTo>
                  <a:lnTo>
                    <a:pt x="8508" y="3853"/>
                  </a:lnTo>
                  <a:lnTo>
                    <a:pt x="8686" y="4089"/>
                  </a:lnTo>
                  <a:lnTo>
                    <a:pt x="8775" y="4312"/>
                  </a:lnTo>
                  <a:lnTo>
                    <a:pt x="8846" y="4561"/>
                  </a:lnTo>
                  <a:lnTo>
                    <a:pt x="8846" y="4810"/>
                  </a:lnTo>
                  <a:lnTo>
                    <a:pt x="8810" y="5059"/>
                  </a:lnTo>
                  <a:lnTo>
                    <a:pt x="8721" y="5295"/>
                  </a:lnTo>
                  <a:lnTo>
                    <a:pt x="8579" y="5544"/>
                  </a:lnTo>
                  <a:lnTo>
                    <a:pt x="8366" y="5766"/>
                  </a:lnTo>
                  <a:lnTo>
                    <a:pt x="8135" y="5976"/>
                  </a:lnTo>
                  <a:lnTo>
                    <a:pt x="7833" y="6199"/>
                  </a:lnTo>
                  <a:lnTo>
                    <a:pt x="7478" y="6369"/>
                  </a:lnTo>
                  <a:lnTo>
                    <a:pt x="7069" y="6527"/>
                  </a:lnTo>
                  <a:lnTo>
                    <a:pt x="6590" y="6671"/>
                  </a:lnTo>
                  <a:lnTo>
                    <a:pt x="6092" y="6802"/>
                  </a:lnTo>
                  <a:lnTo>
                    <a:pt x="5684" y="6802"/>
                  </a:lnTo>
                  <a:lnTo>
                    <a:pt x="5133" y="6802"/>
                  </a:lnTo>
                  <a:lnTo>
                    <a:pt x="4547" y="6802"/>
                  </a:lnTo>
                  <a:lnTo>
                    <a:pt x="3872" y="6802"/>
                  </a:lnTo>
                  <a:lnTo>
                    <a:pt x="3144" y="6802"/>
                  </a:lnTo>
                  <a:lnTo>
                    <a:pt x="2362" y="6802"/>
                  </a:lnTo>
                  <a:lnTo>
                    <a:pt x="1545" y="6802"/>
                  </a:lnTo>
                  <a:lnTo>
                    <a:pt x="692" y="6802"/>
                  </a:lnTo>
                  <a:lnTo>
                    <a:pt x="586" y="7234"/>
                  </a:lnTo>
                  <a:lnTo>
                    <a:pt x="461" y="7837"/>
                  </a:lnTo>
                  <a:lnTo>
                    <a:pt x="355" y="8493"/>
                  </a:lnTo>
                  <a:lnTo>
                    <a:pt x="248" y="9187"/>
                  </a:lnTo>
                  <a:lnTo>
                    <a:pt x="142" y="9869"/>
                  </a:lnTo>
                  <a:lnTo>
                    <a:pt x="106" y="10498"/>
                  </a:lnTo>
                  <a:lnTo>
                    <a:pt x="106" y="10983"/>
                  </a:lnTo>
                  <a:lnTo>
                    <a:pt x="106" y="11311"/>
                  </a:lnTo>
                  <a:lnTo>
                    <a:pt x="213" y="11481"/>
                  </a:lnTo>
                  <a:lnTo>
                    <a:pt x="319" y="11651"/>
                  </a:lnTo>
                  <a:lnTo>
                    <a:pt x="497" y="11783"/>
                  </a:lnTo>
                  <a:lnTo>
                    <a:pt x="692" y="11914"/>
                  </a:lnTo>
                  <a:lnTo>
                    <a:pt x="941" y="12032"/>
                  </a:lnTo>
                  <a:lnTo>
                    <a:pt x="1207" y="12110"/>
                  </a:lnTo>
                  <a:lnTo>
                    <a:pt x="1509" y="12189"/>
                  </a:lnTo>
                  <a:lnTo>
                    <a:pt x="1794" y="12241"/>
                  </a:lnTo>
                  <a:lnTo>
                    <a:pt x="2131" y="12267"/>
                  </a:lnTo>
                  <a:lnTo>
                    <a:pt x="2433" y="12281"/>
                  </a:lnTo>
                  <a:lnTo>
                    <a:pt x="2735" y="12267"/>
                  </a:lnTo>
                  <a:lnTo>
                    <a:pt x="3055" y="12241"/>
                  </a:lnTo>
                  <a:lnTo>
                    <a:pt x="3357" y="12189"/>
                  </a:lnTo>
                  <a:lnTo>
                    <a:pt x="3623" y="12084"/>
                  </a:lnTo>
                  <a:lnTo>
                    <a:pt x="3872" y="11979"/>
                  </a:lnTo>
                  <a:lnTo>
                    <a:pt x="4103" y="11861"/>
                  </a:lnTo>
                  <a:lnTo>
                    <a:pt x="4316" y="11704"/>
                  </a:lnTo>
                  <a:lnTo>
                    <a:pt x="4582" y="11612"/>
                  </a:lnTo>
                  <a:lnTo>
                    <a:pt x="4849" y="11533"/>
                  </a:lnTo>
                  <a:lnTo>
                    <a:pt x="5169" y="11507"/>
                  </a:lnTo>
                  <a:lnTo>
                    <a:pt x="5506" y="11481"/>
                  </a:lnTo>
                  <a:lnTo>
                    <a:pt x="5808" y="11507"/>
                  </a:lnTo>
                  <a:lnTo>
                    <a:pt x="6146" y="11560"/>
                  </a:lnTo>
                  <a:lnTo>
                    <a:pt x="6501" y="11651"/>
                  </a:lnTo>
                  <a:lnTo>
                    <a:pt x="6803" y="11783"/>
                  </a:lnTo>
                  <a:lnTo>
                    <a:pt x="7105" y="11940"/>
                  </a:lnTo>
                  <a:lnTo>
                    <a:pt x="7353" y="12110"/>
                  </a:lnTo>
                  <a:lnTo>
                    <a:pt x="7584" y="12333"/>
                  </a:lnTo>
                  <a:lnTo>
                    <a:pt x="7798" y="12595"/>
                  </a:lnTo>
                  <a:lnTo>
                    <a:pt x="7922" y="12870"/>
                  </a:lnTo>
                  <a:lnTo>
                    <a:pt x="8028" y="13198"/>
                  </a:lnTo>
                  <a:lnTo>
                    <a:pt x="8064" y="13526"/>
                  </a:lnTo>
                  <a:lnTo>
                    <a:pt x="8028" y="13775"/>
                  </a:lnTo>
                  <a:lnTo>
                    <a:pt x="7922" y="13998"/>
                  </a:lnTo>
                  <a:lnTo>
                    <a:pt x="7798" y="14220"/>
                  </a:lnTo>
                  <a:lnTo>
                    <a:pt x="7584" y="14404"/>
                  </a:lnTo>
                  <a:lnTo>
                    <a:pt x="7353" y="14574"/>
                  </a:lnTo>
                  <a:lnTo>
                    <a:pt x="7105" y="14732"/>
                  </a:lnTo>
                  <a:lnTo>
                    <a:pt x="6803" y="14850"/>
                  </a:lnTo>
                  <a:lnTo>
                    <a:pt x="6501" y="14954"/>
                  </a:lnTo>
                  <a:lnTo>
                    <a:pt x="6146" y="15033"/>
                  </a:lnTo>
                  <a:lnTo>
                    <a:pt x="5808" y="15085"/>
                  </a:lnTo>
                  <a:lnTo>
                    <a:pt x="5506" y="15085"/>
                  </a:lnTo>
                  <a:lnTo>
                    <a:pt x="5169" y="15059"/>
                  </a:lnTo>
                  <a:lnTo>
                    <a:pt x="4849" y="15007"/>
                  </a:lnTo>
                  <a:lnTo>
                    <a:pt x="4582" y="14902"/>
                  </a:lnTo>
                  <a:lnTo>
                    <a:pt x="4316" y="14784"/>
                  </a:lnTo>
                  <a:lnTo>
                    <a:pt x="4103" y="14600"/>
                  </a:lnTo>
                  <a:lnTo>
                    <a:pt x="3907" y="14430"/>
                  </a:lnTo>
                  <a:lnTo>
                    <a:pt x="3659" y="14299"/>
                  </a:lnTo>
                  <a:lnTo>
                    <a:pt x="3428" y="14194"/>
                  </a:lnTo>
                  <a:lnTo>
                    <a:pt x="3179" y="14129"/>
                  </a:lnTo>
                  <a:lnTo>
                    <a:pt x="2913" y="14102"/>
                  </a:lnTo>
                  <a:lnTo>
                    <a:pt x="2646" y="14102"/>
                  </a:lnTo>
                  <a:lnTo>
                    <a:pt x="2362" y="14129"/>
                  </a:lnTo>
                  <a:lnTo>
                    <a:pt x="2096" y="14168"/>
                  </a:lnTo>
                  <a:lnTo>
                    <a:pt x="1811" y="14273"/>
                  </a:lnTo>
                  <a:lnTo>
                    <a:pt x="1545" y="14378"/>
                  </a:lnTo>
                  <a:lnTo>
                    <a:pt x="1314" y="14496"/>
                  </a:lnTo>
                  <a:lnTo>
                    <a:pt x="1065" y="14653"/>
                  </a:lnTo>
                  <a:lnTo>
                    <a:pt x="870" y="14797"/>
                  </a:lnTo>
                  <a:lnTo>
                    <a:pt x="657" y="14981"/>
                  </a:lnTo>
                  <a:lnTo>
                    <a:pt x="497" y="15177"/>
                  </a:lnTo>
                  <a:lnTo>
                    <a:pt x="390" y="15413"/>
                  </a:lnTo>
                  <a:lnTo>
                    <a:pt x="284" y="15636"/>
                  </a:lnTo>
                  <a:lnTo>
                    <a:pt x="248" y="15911"/>
                  </a:lnTo>
                  <a:lnTo>
                    <a:pt x="284" y="16239"/>
                  </a:lnTo>
                  <a:lnTo>
                    <a:pt x="319" y="16566"/>
                  </a:lnTo>
                  <a:lnTo>
                    <a:pt x="497" y="17340"/>
                  </a:lnTo>
                  <a:lnTo>
                    <a:pt x="692" y="18152"/>
                  </a:lnTo>
                  <a:lnTo>
                    <a:pt x="799" y="18559"/>
                  </a:lnTo>
                  <a:lnTo>
                    <a:pt x="905" y="18978"/>
                  </a:lnTo>
                  <a:lnTo>
                    <a:pt x="959" y="19384"/>
                  </a:lnTo>
                  <a:lnTo>
                    <a:pt x="994" y="19791"/>
                  </a:lnTo>
                  <a:lnTo>
                    <a:pt x="994" y="20132"/>
                  </a:lnTo>
                  <a:lnTo>
                    <a:pt x="959" y="20485"/>
                  </a:lnTo>
                  <a:lnTo>
                    <a:pt x="941" y="20669"/>
                  </a:lnTo>
                  <a:lnTo>
                    <a:pt x="870" y="20813"/>
                  </a:lnTo>
                  <a:lnTo>
                    <a:pt x="799" y="20970"/>
                  </a:lnTo>
                  <a:lnTo>
                    <a:pt x="692" y="21088"/>
                  </a:lnTo>
                  <a:lnTo>
                    <a:pt x="1474" y="20997"/>
                  </a:lnTo>
                  <a:lnTo>
                    <a:pt x="2291" y="20866"/>
                  </a:lnTo>
                  <a:lnTo>
                    <a:pt x="3108" y="20787"/>
                  </a:lnTo>
                  <a:lnTo>
                    <a:pt x="3907" y="20721"/>
                  </a:lnTo>
                  <a:lnTo>
                    <a:pt x="4653" y="20695"/>
                  </a:lnTo>
                  <a:lnTo>
                    <a:pt x="5364" y="20695"/>
                  </a:lnTo>
                  <a:lnTo>
                    <a:pt x="5701" y="20721"/>
                  </a:lnTo>
                  <a:lnTo>
                    <a:pt x="6057" y="20761"/>
                  </a:lnTo>
                  <a:lnTo>
                    <a:pt x="6323" y="20813"/>
                  </a:lnTo>
                  <a:lnTo>
                    <a:pt x="6625" y="20892"/>
                  </a:lnTo>
                  <a:close/>
                </a:path>
              </a:pathLst>
            </a:custGeom>
            <a:solidFill>
              <a:srgbClr val="FFBE7D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hr-HR"/>
            </a:p>
          </p:txBody>
        </p:sp>
        <p:sp>
          <p:nvSpPr>
            <p:cNvPr id="7181" name="Puzzle2"/>
            <p:cNvSpPr>
              <a:spLocks noEditPoints="1" noChangeArrowheads="1"/>
            </p:cNvSpPr>
            <p:nvPr/>
          </p:nvSpPr>
          <p:spPr bwMode="auto">
            <a:xfrm>
              <a:off x="2880" y="1736"/>
              <a:ext cx="1778" cy="1379"/>
            </a:xfrm>
            <a:custGeom>
              <a:avLst/>
              <a:gdLst>
                <a:gd name="T0" fmla="*/ 1 w 21600"/>
                <a:gd name="T1" fmla="*/ 855 h 21600"/>
                <a:gd name="T2" fmla="*/ 346 w 21600"/>
                <a:gd name="T3" fmla="*/ 1351 h 21600"/>
                <a:gd name="T4" fmla="*/ 856 w 21600"/>
                <a:gd name="T5" fmla="*/ 888 h 21600"/>
                <a:gd name="T6" fmla="*/ 1385 w 21600"/>
                <a:gd name="T7" fmla="*/ 1353 h 21600"/>
                <a:gd name="T8" fmla="*/ 1778 w 21600"/>
                <a:gd name="T9" fmla="*/ 963 h 21600"/>
                <a:gd name="T10" fmla="*/ 1390 w 21600"/>
                <a:gd name="T11" fmla="*/ 366 h 21600"/>
                <a:gd name="T12" fmla="*/ 889 w 21600"/>
                <a:gd name="T13" fmla="*/ 2 h 21600"/>
                <a:gd name="T14" fmla="*/ 346 w 21600"/>
                <a:gd name="T15" fmla="*/ 376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5394 w 21600"/>
                <a:gd name="T25" fmla="*/ 6735 h 21600"/>
                <a:gd name="T26" fmla="*/ 16182 w 21600"/>
                <a:gd name="T27" fmla="*/ 20441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4247" y="12354"/>
                  </a:moveTo>
                  <a:lnTo>
                    <a:pt x="4134" y="12468"/>
                  </a:lnTo>
                  <a:lnTo>
                    <a:pt x="4010" y="12581"/>
                  </a:lnTo>
                  <a:lnTo>
                    <a:pt x="3897" y="12637"/>
                  </a:lnTo>
                  <a:lnTo>
                    <a:pt x="3773" y="12694"/>
                  </a:lnTo>
                  <a:lnTo>
                    <a:pt x="3637" y="12694"/>
                  </a:lnTo>
                  <a:lnTo>
                    <a:pt x="3524" y="12694"/>
                  </a:lnTo>
                  <a:lnTo>
                    <a:pt x="3400" y="12665"/>
                  </a:lnTo>
                  <a:lnTo>
                    <a:pt x="3287" y="12609"/>
                  </a:lnTo>
                  <a:lnTo>
                    <a:pt x="3027" y="12496"/>
                  </a:lnTo>
                  <a:lnTo>
                    <a:pt x="2790" y="12340"/>
                  </a:lnTo>
                  <a:lnTo>
                    <a:pt x="2530" y="12142"/>
                  </a:lnTo>
                  <a:lnTo>
                    <a:pt x="2293" y="11987"/>
                  </a:lnTo>
                  <a:lnTo>
                    <a:pt x="2033" y="11817"/>
                  </a:lnTo>
                  <a:lnTo>
                    <a:pt x="1773" y="11676"/>
                  </a:lnTo>
                  <a:lnTo>
                    <a:pt x="1638" y="11662"/>
                  </a:lnTo>
                  <a:lnTo>
                    <a:pt x="1513" y="11634"/>
                  </a:lnTo>
                  <a:lnTo>
                    <a:pt x="1378" y="11634"/>
                  </a:lnTo>
                  <a:lnTo>
                    <a:pt x="1253" y="11634"/>
                  </a:lnTo>
                  <a:lnTo>
                    <a:pt x="1118" y="11662"/>
                  </a:lnTo>
                  <a:lnTo>
                    <a:pt x="971" y="11732"/>
                  </a:lnTo>
                  <a:lnTo>
                    <a:pt x="835" y="11817"/>
                  </a:lnTo>
                  <a:lnTo>
                    <a:pt x="711" y="11959"/>
                  </a:lnTo>
                  <a:lnTo>
                    <a:pt x="553" y="12086"/>
                  </a:lnTo>
                  <a:lnTo>
                    <a:pt x="429" y="12284"/>
                  </a:lnTo>
                  <a:lnTo>
                    <a:pt x="271" y="12524"/>
                  </a:lnTo>
                  <a:lnTo>
                    <a:pt x="146" y="12793"/>
                  </a:lnTo>
                  <a:lnTo>
                    <a:pt x="79" y="12962"/>
                  </a:lnTo>
                  <a:lnTo>
                    <a:pt x="33" y="13146"/>
                  </a:lnTo>
                  <a:lnTo>
                    <a:pt x="11" y="13386"/>
                  </a:lnTo>
                  <a:lnTo>
                    <a:pt x="11" y="13641"/>
                  </a:lnTo>
                  <a:lnTo>
                    <a:pt x="33" y="13881"/>
                  </a:lnTo>
                  <a:lnTo>
                    <a:pt x="101" y="14150"/>
                  </a:lnTo>
                  <a:lnTo>
                    <a:pt x="192" y="14404"/>
                  </a:lnTo>
                  <a:lnTo>
                    <a:pt x="293" y="14645"/>
                  </a:lnTo>
                  <a:lnTo>
                    <a:pt x="451" y="14857"/>
                  </a:lnTo>
                  <a:lnTo>
                    <a:pt x="621" y="15054"/>
                  </a:lnTo>
                  <a:lnTo>
                    <a:pt x="734" y="15125"/>
                  </a:lnTo>
                  <a:lnTo>
                    <a:pt x="835" y="15210"/>
                  </a:lnTo>
                  <a:lnTo>
                    <a:pt x="948" y="15267"/>
                  </a:lnTo>
                  <a:lnTo>
                    <a:pt x="1084" y="15323"/>
                  </a:lnTo>
                  <a:lnTo>
                    <a:pt x="1208" y="15351"/>
                  </a:lnTo>
                  <a:lnTo>
                    <a:pt x="1355" y="15380"/>
                  </a:lnTo>
                  <a:lnTo>
                    <a:pt x="1513" y="15380"/>
                  </a:lnTo>
                  <a:lnTo>
                    <a:pt x="1683" y="15380"/>
                  </a:lnTo>
                  <a:lnTo>
                    <a:pt x="1864" y="15351"/>
                  </a:lnTo>
                  <a:lnTo>
                    <a:pt x="2033" y="15323"/>
                  </a:lnTo>
                  <a:lnTo>
                    <a:pt x="2225" y="15238"/>
                  </a:lnTo>
                  <a:lnTo>
                    <a:pt x="2428" y="15153"/>
                  </a:lnTo>
                  <a:lnTo>
                    <a:pt x="2745" y="15026"/>
                  </a:lnTo>
                  <a:lnTo>
                    <a:pt x="3005" y="14913"/>
                  </a:lnTo>
                  <a:lnTo>
                    <a:pt x="3264" y="14828"/>
                  </a:lnTo>
                  <a:lnTo>
                    <a:pt x="3513" y="14800"/>
                  </a:lnTo>
                  <a:lnTo>
                    <a:pt x="3615" y="14828"/>
                  </a:lnTo>
                  <a:lnTo>
                    <a:pt x="3728" y="14857"/>
                  </a:lnTo>
                  <a:lnTo>
                    <a:pt x="3807" y="14913"/>
                  </a:lnTo>
                  <a:lnTo>
                    <a:pt x="3920" y="14998"/>
                  </a:lnTo>
                  <a:lnTo>
                    <a:pt x="4010" y="15097"/>
                  </a:lnTo>
                  <a:lnTo>
                    <a:pt x="4089" y="15238"/>
                  </a:lnTo>
                  <a:lnTo>
                    <a:pt x="4179" y="15408"/>
                  </a:lnTo>
                  <a:lnTo>
                    <a:pt x="4247" y="15620"/>
                  </a:lnTo>
                  <a:lnTo>
                    <a:pt x="4326" y="15860"/>
                  </a:lnTo>
                  <a:lnTo>
                    <a:pt x="4394" y="16129"/>
                  </a:lnTo>
                  <a:lnTo>
                    <a:pt x="4439" y="16440"/>
                  </a:lnTo>
                  <a:lnTo>
                    <a:pt x="4507" y="16737"/>
                  </a:lnTo>
                  <a:lnTo>
                    <a:pt x="4552" y="17090"/>
                  </a:lnTo>
                  <a:lnTo>
                    <a:pt x="4575" y="17443"/>
                  </a:lnTo>
                  <a:lnTo>
                    <a:pt x="4586" y="17825"/>
                  </a:lnTo>
                  <a:lnTo>
                    <a:pt x="4586" y="18193"/>
                  </a:lnTo>
                  <a:lnTo>
                    <a:pt x="4586" y="18574"/>
                  </a:lnTo>
                  <a:lnTo>
                    <a:pt x="4586" y="18984"/>
                  </a:lnTo>
                  <a:lnTo>
                    <a:pt x="4552" y="19366"/>
                  </a:lnTo>
                  <a:lnTo>
                    <a:pt x="4507" y="19748"/>
                  </a:lnTo>
                  <a:lnTo>
                    <a:pt x="4462" y="20129"/>
                  </a:lnTo>
                  <a:lnTo>
                    <a:pt x="4371" y="20483"/>
                  </a:lnTo>
                  <a:lnTo>
                    <a:pt x="4292" y="20836"/>
                  </a:lnTo>
                  <a:lnTo>
                    <a:pt x="4202" y="21161"/>
                  </a:lnTo>
                  <a:lnTo>
                    <a:pt x="4744" y="21161"/>
                  </a:lnTo>
                  <a:lnTo>
                    <a:pt x="5264" y="21161"/>
                  </a:lnTo>
                  <a:lnTo>
                    <a:pt x="5784" y="21161"/>
                  </a:lnTo>
                  <a:lnTo>
                    <a:pt x="6235" y="21161"/>
                  </a:lnTo>
                  <a:lnTo>
                    <a:pt x="6676" y="21161"/>
                  </a:lnTo>
                  <a:lnTo>
                    <a:pt x="7060" y="21161"/>
                  </a:lnTo>
                  <a:lnTo>
                    <a:pt x="7410" y="21161"/>
                  </a:lnTo>
                  <a:lnTo>
                    <a:pt x="7670" y="21161"/>
                  </a:lnTo>
                  <a:lnTo>
                    <a:pt x="8020" y="21020"/>
                  </a:lnTo>
                  <a:lnTo>
                    <a:pt x="8303" y="20893"/>
                  </a:lnTo>
                  <a:lnTo>
                    <a:pt x="8563" y="20695"/>
                  </a:lnTo>
                  <a:lnTo>
                    <a:pt x="8800" y="20511"/>
                  </a:lnTo>
                  <a:lnTo>
                    <a:pt x="8969" y="20285"/>
                  </a:lnTo>
                  <a:lnTo>
                    <a:pt x="9150" y="20045"/>
                  </a:lnTo>
                  <a:lnTo>
                    <a:pt x="9252" y="19804"/>
                  </a:lnTo>
                  <a:lnTo>
                    <a:pt x="9342" y="19550"/>
                  </a:lnTo>
                  <a:lnTo>
                    <a:pt x="9410" y="19281"/>
                  </a:lnTo>
                  <a:lnTo>
                    <a:pt x="9433" y="19013"/>
                  </a:lnTo>
                  <a:lnTo>
                    <a:pt x="9433" y="18744"/>
                  </a:lnTo>
                  <a:lnTo>
                    <a:pt x="9387" y="18504"/>
                  </a:lnTo>
                  <a:lnTo>
                    <a:pt x="9320" y="18221"/>
                  </a:lnTo>
                  <a:lnTo>
                    <a:pt x="9207" y="17981"/>
                  </a:lnTo>
                  <a:lnTo>
                    <a:pt x="9105" y="17740"/>
                  </a:lnTo>
                  <a:lnTo>
                    <a:pt x="8924" y="17514"/>
                  </a:lnTo>
                  <a:lnTo>
                    <a:pt x="8777" y="17274"/>
                  </a:lnTo>
                  <a:lnTo>
                    <a:pt x="8642" y="17034"/>
                  </a:lnTo>
                  <a:lnTo>
                    <a:pt x="8563" y="16765"/>
                  </a:lnTo>
                  <a:lnTo>
                    <a:pt x="8472" y="16468"/>
                  </a:lnTo>
                  <a:lnTo>
                    <a:pt x="8450" y="16157"/>
                  </a:lnTo>
                  <a:lnTo>
                    <a:pt x="8450" y="15860"/>
                  </a:lnTo>
                  <a:lnTo>
                    <a:pt x="8472" y="15563"/>
                  </a:lnTo>
                  <a:lnTo>
                    <a:pt x="8540" y="15267"/>
                  </a:lnTo>
                  <a:lnTo>
                    <a:pt x="8642" y="14998"/>
                  </a:lnTo>
                  <a:lnTo>
                    <a:pt x="8777" y="14729"/>
                  </a:lnTo>
                  <a:lnTo>
                    <a:pt x="8868" y="14616"/>
                  </a:lnTo>
                  <a:lnTo>
                    <a:pt x="8969" y="14475"/>
                  </a:lnTo>
                  <a:lnTo>
                    <a:pt x="9060" y="14376"/>
                  </a:lnTo>
                  <a:lnTo>
                    <a:pt x="9184" y="14291"/>
                  </a:lnTo>
                  <a:lnTo>
                    <a:pt x="9297" y="14206"/>
                  </a:lnTo>
                  <a:lnTo>
                    <a:pt x="9433" y="14121"/>
                  </a:lnTo>
                  <a:lnTo>
                    <a:pt x="9579" y="14051"/>
                  </a:lnTo>
                  <a:lnTo>
                    <a:pt x="9726" y="13994"/>
                  </a:lnTo>
                  <a:lnTo>
                    <a:pt x="9884" y="13938"/>
                  </a:lnTo>
                  <a:lnTo>
                    <a:pt x="10054" y="13909"/>
                  </a:lnTo>
                  <a:lnTo>
                    <a:pt x="10257" y="13881"/>
                  </a:lnTo>
                  <a:lnTo>
                    <a:pt x="10449" y="13881"/>
                  </a:lnTo>
                  <a:lnTo>
                    <a:pt x="10664" y="13881"/>
                  </a:lnTo>
                  <a:lnTo>
                    <a:pt x="10856" y="13909"/>
                  </a:lnTo>
                  <a:lnTo>
                    <a:pt x="11037" y="13966"/>
                  </a:lnTo>
                  <a:lnTo>
                    <a:pt x="11206" y="14023"/>
                  </a:lnTo>
                  <a:lnTo>
                    <a:pt x="11353" y="14093"/>
                  </a:lnTo>
                  <a:lnTo>
                    <a:pt x="11511" y="14178"/>
                  </a:lnTo>
                  <a:lnTo>
                    <a:pt x="11635" y="14263"/>
                  </a:lnTo>
                  <a:lnTo>
                    <a:pt x="11748" y="14376"/>
                  </a:lnTo>
                  <a:lnTo>
                    <a:pt x="11861" y="14475"/>
                  </a:lnTo>
                  <a:lnTo>
                    <a:pt x="11941" y="14616"/>
                  </a:lnTo>
                  <a:lnTo>
                    <a:pt x="12031" y="14758"/>
                  </a:lnTo>
                  <a:lnTo>
                    <a:pt x="12099" y="14885"/>
                  </a:lnTo>
                  <a:lnTo>
                    <a:pt x="12200" y="15210"/>
                  </a:lnTo>
                  <a:lnTo>
                    <a:pt x="12268" y="15507"/>
                  </a:lnTo>
                  <a:lnTo>
                    <a:pt x="12291" y="15832"/>
                  </a:lnTo>
                  <a:lnTo>
                    <a:pt x="12291" y="16157"/>
                  </a:lnTo>
                  <a:lnTo>
                    <a:pt x="12246" y="16482"/>
                  </a:lnTo>
                  <a:lnTo>
                    <a:pt x="12178" y="16807"/>
                  </a:lnTo>
                  <a:lnTo>
                    <a:pt x="12099" y="17090"/>
                  </a:lnTo>
                  <a:lnTo>
                    <a:pt x="12008" y="17330"/>
                  </a:lnTo>
                  <a:lnTo>
                    <a:pt x="11884" y="17542"/>
                  </a:lnTo>
                  <a:lnTo>
                    <a:pt x="11748" y="17712"/>
                  </a:lnTo>
                  <a:lnTo>
                    <a:pt x="11613" y="17839"/>
                  </a:lnTo>
                  <a:lnTo>
                    <a:pt x="11489" y="18037"/>
                  </a:lnTo>
                  <a:lnTo>
                    <a:pt x="11398" y="18221"/>
                  </a:lnTo>
                  <a:lnTo>
                    <a:pt x="11319" y="18447"/>
                  </a:lnTo>
                  <a:lnTo>
                    <a:pt x="11251" y="18659"/>
                  </a:lnTo>
                  <a:lnTo>
                    <a:pt x="11206" y="18900"/>
                  </a:lnTo>
                  <a:lnTo>
                    <a:pt x="11184" y="19154"/>
                  </a:lnTo>
                  <a:lnTo>
                    <a:pt x="11184" y="19423"/>
                  </a:lnTo>
                  <a:lnTo>
                    <a:pt x="11229" y="19663"/>
                  </a:lnTo>
                  <a:lnTo>
                    <a:pt x="11297" y="19903"/>
                  </a:lnTo>
                  <a:lnTo>
                    <a:pt x="11376" y="20158"/>
                  </a:lnTo>
                  <a:lnTo>
                    <a:pt x="11511" y="20398"/>
                  </a:lnTo>
                  <a:lnTo>
                    <a:pt x="11681" y="20610"/>
                  </a:lnTo>
                  <a:lnTo>
                    <a:pt x="11884" y="20808"/>
                  </a:lnTo>
                  <a:lnTo>
                    <a:pt x="12121" y="20992"/>
                  </a:lnTo>
                  <a:lnTo>
                    <a:pt x="12404" y="21161"/>
                  </a:lnTo>
                  <a:lnTo>
                    <a:pt x="12528" y="21190"/>
                  </a:lnTo>
                  <a:lnTo>
                    <a:pt x="12856" y="21274"/>
                  </a:lnTo>
                  <a:lnTo>
                    <a:pt x="13330" y="21373"/>
                  </a:lnTo>
                  <a:lnTo>
                    <a:pt x="13963" y="21486"/>
                  </a:lnTo>
                  <a:lnTo>
                    <a:pt x="14313" y="21543"/>
                  </a:lnTo>
                  <a:lnTo>
                    <a:pt x="14652" y="21571"/>
                  </a:lnTo>
                  <a:lnTo>
                    <a:pt x="15025" y="21600"/>
                  </a:lnTo>
                  <a:lnTo>
                    <a:pt x="15409" y="21600"/>
                  </a:lnTo>
                  <a:lnTo>
                    <a:pt x="15782" y="21600"/>
                  </a:lnTo>
                  <a:lnTo>
                    <a:pt x="16177" y="21571"/>
                  </a:lnTo>
                  <a:lnTo>
                    <a:pt x="16516" y="21486"/>
                  </a:lnTo>
                  <a:lnTo>
                    <a:pt x="16889" y="21402"/>
                  </a:lnTo>
                  <a:lnTo>
                    <a:pt x="16821" y="21190"/>
                  </a:lnTo>
                  <a:lnTo>
                    <a:pt x="16776" y="20935"/>
                  </a:lnTo>
                  <a:lnTo>
                    <a:pt x="16742" y="20667"/>
                  </a:lnTo>
                  <a:lnTo>
                    <a:pt x="16719" y="20370"/>
                  </a:lnTo>
                  <a:lnTo>
                    <a:pt x="16697" y="19719"/>
                  </a:lnTo>
                  <a:lnTo>
                    <a:pt x="16697" y="19013"/>
                  </a:lnTo>
                  <a:lnTo>
                    <a:pt x="16719" y="18306"/>
                  </a:lnTo>
                  <a:lnTo>
                    <a:pt x="16753" y="17599"/>
                  </a:lnTo>
                  <a:lnTo>
                    <a:pt x="16821" y="16949"/>
                  </a:lnTo>
                  <a:lnTo>
                    <a:pt x="16889" y="16383"/>
                  </a:lnTo>
                  <a:lnTo>
                    <a:pt x="16934" y="16129"/>
                  </a:lnTo>
                  <a:lnTo>
                    <a:pt x="17002" y="15945"/>
                  </a:lnTo>
                  <a:lnTo>
                    <a:pt x="17081" y="15790"/>
                  </a:lnTo>
                  <a:lnTo>
                    <a:pt x="17194" y="15648"/>
                  </a:lnTo>
                  <a:lnTo>
                    <a:pt x="17318" y="15563"/>
                  </a:lnTo>
                  <a:lnTo>
                    <a:pt x="17453" y="15507"/>
                  </a:lnTo>
                  <a:lnTo>
                    <a:pt x="17600" y="15450"/>
                  </a:lnTo>
                  <a:lnTo>
                    <a:pt x="17758" y="15450"/>
                  </a:lnTo>
                  <a:lnTo>
                    <a:pt x="17905" y="15479"/>
                  </a:lnTo>
                  <a:lnTo>
                    <a:pt x="18064" y="15535"/>
                  </a:lnTo>
                  <a:lnTo>
                    <a:pt x="18233" y="15620"/>
                  </a:lnTo>
                  <a:lnTo>
                    <a:pt x="18380" y="15733"/>
                  </a:lnTo>
                  <a:lnTo>
                    <a:pt x="18561" y="15832"/>
                  </a:lnTo>
                  <a:lnTo>
                    <a:pt x="18707" y="15973"/>
                  </a:lnTo>
                  <a:lnTo>
                    <a:pt x="18866" y="16129"/>
                  </a:lnTo>
                  <a:lnTo>
                    <a:pt x="18990" y="16327"/>
                  </a:lnTo>
                  <a:lnTo>
                    <a:pt x="19125" y="16482"/>
                  </a:lnTo>
                  <a:lnTo>
                    <a:pt x="19295" y="16624"/>
                  </a:lnTo>
                  <a:lnTo>
                    <a:pt x="19464" y="16737"/>
                  </a:lnTo>
                  <a:lnTo>
                    <a:pt x="19668" y="16807"/>
                  </a:lnTo>
                  <a:lnTo>
                    <a:pt x="19860" y="16836"/>
                  </a:lnTo>
                  <a:lnTo>
                    <a:pt x="20052" y="16864"/>
                  </a:lnTo>
                  <a:lnTo>
                    <a:pt x="20266" y="16836"/>
                  </a:lnTo>
                  <a:lnTo>
                    <a:pt x="20470" y="16793"/>
                  </a:lnTo>
                  <a:lnTo>
                    <a:pt x="20662" y="16708"/>
                  </a:lnTo>
                  <a:lnTo>
                    <a:pt x="20854" y="16567"/>
                  </a:lnTo>
                  <a:lnTo>
                    <a:pt x="21035" y="16412"/>
                  </a:lnTo>
                  <a:lnTo>
                    <a:pt x="21182" y="16214"/>
                  </a:lnTo>
                  <a:lnTo>
                    <a:pt x="21340" y="16002"/>
                  </a:lnTo>
                  <a:lnTo>
                    <a:pt x="21441" y="15733"/>
                  </a:lnTo>
                  <a:lnTo>
                    <a:pt x="21532" y="15436"/>
                  </a:lnTo>
                  <a:lnTo>
                    <a:pt x="21600" y="15083"/>
                  </a:lnTo>
                  <a:lnTo>
                    <a:pt x="21600" y="14885"/>
                  </a:lnTo>
                  <a:lnTo>
                    <a:pt x="21600" y="14729"/>
                  </a:lnTo>
                  <a:lnTo>
                    <a:pt x="21600" y="14531"/>
                  </a:lnTo>
                  <a:lnTo>
                    <a:pt x="21577" y="14376"/>
                  </a:lnTo>
                  <a:lnTo>
                    <a:pt x="21532" y="14206"/>
                  </a:lnTo>
                  <a:lnTo>
                    <a:pt x="21487" y="14051"/>
                  </a:lnTo>
                  <a:lnTo>
                    <a:pt x="21419" y="13909"/>
                  </a:lnTo>
                  <a:lnTo>
                    <a:pt x="21351" y="13768"/>
                  </a:lnTo>
                  <a:lnTo>
                    <a:pt x="21204" y="13500"/>
                  </a:lnTo>
                  <a:lnTo>
                    <a:pt x="21035" y="13287"/>
                  </a:lnTo>
                  <a:lnTo>
                    <a:pt x="20809" y="13090"/>
                  </a:lnTo>
                  <a:lnTo>
                    <a:pt x="20594" y="12962"/>
                  </a:lnTo>
                  <a:lnTo>
                    <a:pt x="20357" y="12821"/>
                  </a:lnTo>
                  <a:lnTo>
                    <a:pt x="20120" y="12764"/>
                  </a:lnTo>
                  <a:lnTo>
                    <a:pt x="19882" y="12708"/>
                  </a:lnTo>
                  <a:lnTo>
                    <a:pt x="19645" y="12736"/>
                  </a:lnTo>
                  <a:lnTo>
                    <a:pt x="19430" y="12793"/>
                  </a:lnTo>
                  <a:lnTo>
                    <a:pt x="19227" y="12906"/>
                  </a:lnTo>
                  <a:lnTo>
                    <a:pt x="19148" y="12962"/>
                  </a:lnTo>
                  <a:lnTo>
                    <a:pt x="19058" y="13047"/>
                  </a:lnTo>
                  <a:lnTo>
                    <a:pt x="18990" y="13146"/>
                  </a:lnTo>
                  <a:lnTo>
                    <a:pt x="18911" y="13259"/>
                  </a:lnTo>
                  <a:lnTo>
                    <a:pt x="18775" y="13471"/>
                  </a:lnTo>
                  <a:lnTo>
                    <a:pt x="18628" y="13641"/>
                  </a:lnTo>
                  <a:lnTo>
                    <a:pt x="18470" y="13740"/>
                  </a:lnTo>
                  <a:lnTo>
                    <a:pt x="18301" y="13825"/>
                  </a:lnTo>
                  <a:lnTo>
                    <a:pt x="18143" y="13853"/>
                  </a:lnTo>
                  <a:lnTo>
                    <a:pt x="17973" y="13881"/>
                  </a:lnTo>
                  <a:lnTo>
                    <a:pt x="17804" y="13853"/>
                  </a:lnTo>
                  <a:lnTo>
                    <a:pt x="17646" y="13796"/>
                  </a:lnTo>
                  <a:lnTo>
                    <a:pt x="17499" y="13726"/>
                  </a:lnTo>
                  <a:lnTo>
                    <a:pt x="17341" y="13641"/>
                  </a:lnTo>
                  <a:lnTo>
                    <a:pt x="17216" y="13528"/>
                  </a:lnTo>
                  <a:lnTo>
                    <a:pt x="17103" y="13386"/>
                  </a:lnTo>
                  <a:lnTo>
                    <a:pt x="17024" y="13259"/>
                  </a:lnTo>
                  <a:lnTo>
                    <a:pt x="16934" y="13118"/>
                  </a:lnTo>
                  <a:lnTo>
                    <a:pt x="16889" y="12991"/>
                  </a:lnTo>
                  <a:lnTo>
                    <a:pt x="16889" y="12849"/>
                  </a:lnTo>
                  <a:lnTo>
                    <a:pt x="16889" y="12383"/>
                  </a:lnTo>
                  <a:lnTo>
                    <a:pt x="16889" y="11662"/>
                  </a:lnTo>
                  <a:lnTo>
                    <a:pt x="16889" y="10701"/>
                  </a:lnTo>
                  <a:lnTo>
                    <a:pt x="16889" y="9640"/>
                  </a:lnTo>
                  <a:lnTo>
                    <a:pt x="16889" y="8566"/>
                  </a:lnTo>
                  <a:lnTo>
                    <a:pt x="16889" y="7478"/>
                  </a:lnTo>
                  <a:lnTo>
                    <a:pt x="16889" y="6502"/>
                  </a:lnTo>
                  <a:lnTo>
                    <a:pt x="16889" y="5739"/>
                  </a:lnTo>
                  <a:lnTo>
                    <a:pt x="16674" y="5894"/>
                  </a:lnTo>
                  <a:lnTo>
                    <a:pt x="16414" y="6036"/>
                  </a:lnTo>
                  <a:lnTo>
                    <a:pt x="16154" y="6177"/>
                  </a:lnTo>
                  <a:lnTo>
                    <a:pt x="15849" y="6248"/>
                  </a:lnTo>
                  <a:lnTo>
                    <a:pt x="15544" y="6304"/>
                  </a:lnTo>
                  <a:lnTo>
                    <a:pt x="15217" y="6332"/>
                  </a:lnTo>
                  <a:lnTo>
                    <a:pt x="14866" y="6361"/>
                  </a:lnTo>
                  <a:lnTo>
                    <a:pt x="14550" y="6361"/>
                  </a:lnTo>
                  <a:lnTo>
                    <a:pt x="14200" y="6332"/>
                  </a:lnTo>
                  <a:lnTo>
                    <a:pt x="13850" y="6276"/>
                  </a:lnTo>
                  <a:lnTo>
                    <a:pt x="13522" y="6219"/>
                  </a:lnTo>
                  <a:lnTo>
                    <a:pt x="13206" y="6149"/>
                  </a:lnTo>
                  <a:lnTo>
                    <a:pt x="12901" y="6064"/>
                  </a:lnTo>
                  <a:lnTo>
                    <a:pt x="12618" y="5951"/>
                  </a:lnTo>
                  <a:lnTo>
                    <a:pt x="12358" y="5838"/>
                  </a:lnTo>
                  <a:lnTo>
                    <a:pt x="12121" y="5739"/>
                  </a:lnTo>
                  <a:lnTo>
                    <a:pt x="11941" y="5626"/>
                  </a:lnTo>
                  <a:lnTo>
                    <a:pt x="11794" y="5513"/>
                  </a:lnTo>
                  <a:lnTo>
                    <a:pt x="11658" y="5414"/>
                  </a:lnTo>
                  <a:lnTo>
                    <a:pt x="11556" y="5301"/>
                  </a:lnTo>
                  <a:lnTo>
                    <a:pt x="11466" y="5187"/>
                  </a:lnTo>
                  <a:lnTo>
                    <a:pt x="11398" y="5089"/>
                  </a:lnTo>
                  <a:lnTo>
                    <a:pt x="11376" y="4947"/>
                  </a:lnTo>
                  <a:lnTo>
                    <a:pt x="11353" y="4834"/>
                  </a:lnTo>
                  <a:lnTo>
                    <a:pt x="11353" y="4707"/>
                  </a:lnTo>
                  <a:lnTo>
                    <a:pt x="11376" y="4565"/>
                  </a:lnTo>
                  <a:lnTo>
                    <a:pt x="11443" y="4410"/>
                  </a:lnTo>
                  <a:lnTo>
                    <a:pt x="11511" y="4240"/>
                  </a:lnTo>
                  <a:lnTo>
                    <a:pt x="11703" y="3887"/>
                  </a:lnTo>
                  <a:lnTo>
                    <a:pt x="11986" y="3505"/>
                  </a:lnTo>
                  <a:lnTo>
                    <a:pt x="12144" y="3265"/>
                  </a:lnTo>
                  <a:lnTo>
                    <a:pt x="12246" y="3025"/>
                  </a:lnTo>
                  <a:lnTo>
                    <a:pt x="12336" y="2756"/>
                  </a:lnTo>
                  <a:lnTo>
                    <a:pt x="12404" y="2445"/>
                  </a:lnTo>
                  <a:lnTo>
                    <a:pt x="12438" y="2176"/>
                  </a:lnTo>
                  <a:lnTo>
                    <a:pt x="12438" y="1880"/>
                  </a:lnTo>
                  <a:lnTo>
                    <a:pt x="12404" y="1583"/>
                  </a:lnTo>
                  <a:lnTo>
                    <a:pt x="12336" y="1314"/>
                  </a:lnTo>
                  <a:lnTo>
                    <a:pt x="12246" y="1046"/>
                  </a:lnTo>
                  <a:lnTo>
                    <a:pt x="12099" y="791"/>
                  </a:lnTo>
                  <a:lnTo>
                    <a:pt x="12008" y="692"/>
                  </a:lnTo>
                  <a:lnTo>
                    <a:pt x="11918" y="579"/>
                  </a:lnTo>
                  <a:lnTo>
                    <a:pt x="11816" y="466"/>
                  </a:lnTo>
                  <a:lnTo>
                    <a:pt x="11703" y="381"/>
                  </a:lnTo>
                  <a:lnTo>
                    <a:pt x="11579" y="310"/>
                  </a:lnTo>
                  <a:lnTo>
                    <a:pt x="11443" y="226"/>
                  </a:lnTo>
                  <a:lnTo>
                    <a:pt x="11297" y="169"/>
                  </a:lnTo>
                  <a:lnTo>
                    <a:pt x="11138" y="113"/>
                  </a:lnTo>
                  <a:lnTo>
                    <a:pt x="10969" y="56"/>
                  </a:lnTo>
                  <a:lnTo>
                    <a:pt x="10800" y="28"/>
                  </a:lnTo>
                  <a:lnTo>
                    <a:pt x="10619" y="28"/>
                  </a:lnTo>
                  <a:lnTo>
                    <a:pt x="10404" y="28"/>
                  </a:lnTo>
                  <a:lnTo>
                    <a:pt x="10257" y="28"/>
                  </a:lnTo>
                  <a:lnTo>
                    <a:pt x="10076" y="56"/>
                  </a:lnTo>
                  <a:lnTo>
                    <a:pt x="9952" y="84"/>
                  </a:lnTo>
                  <a:lnTo>
                    <a:pt x="9794" y="141"/>
                  </a:lnTo>
                  <a:lnTo>
                    <a:pt x="9692" y="226"/>
                  </a:lnTo>
                  <a:lnTo>
                    <a:pt x="9557" y="282"/>
                  </a:lnTo>
                  <a:lnTo>
                    <a:pt x="9455" y="381"/>
                  </a:lnTo>
                  <a:lnTo>
                    <a:pt x="9365" y="466"/>
                  </a:lnTo>
                  <a:lnTo>
                    <a:pt x="9274" y="579"/>
                  </a:lnTo>
                  <a:lnTo>
                    <a:pt x="9184" y="692"/>
                  </a:lnTo>
                  <a:lnTo>
                    <a:pt x="9128" y="791"/>
                  </a:lnTo>
                  <a:lnTo>
                    <a:pt x="9060" y="932"/>
                  </a:lnTo>
                  <a:lnTo>
                    <a:pt x="8969" y="1201"/>
                  </a:lnTo>
                  <a:lnTo>
                    <a:pt x="8913" y="1498"/>
                  </a:lnTo>
                  <a:lnTo>
                    <a:pt x="8890" y="1795"/>
                  </a:lnTo>
                  <a:lnTo>
                    <a:pt x="8890" y="2120"/>
                  </a:lnTo>
                  <a:lnTo>
                    <a:pt x="8913" y="2445"/>
                  </a:lnTo>
                  <a:lnTo>
                    <a:pt x="8969" y="2756"/>
                  </a:lnTo>
                  <a:lnTo>
                    <a:pt x="9060" y="3081"/>
                  </a:lnTo>
                  <a:lnTo>
                    <a:pt x="9173" y="3378"/>
                  </a:lnTo>
                  <a:lnTo>
                    <a:pt x="9297" y="3647"/>
                  </a:lnTo>
                  <a:lnTo>
                    <a:pt x="9466" y="3887"/>
                  </a:lnTo>
                  <a:lnTo>
                    <a:pt x="9579" y="4085"/>
                  </a:lnTo>
                  <a:lnTo>
                    <a:pt x="9670" y="4269"/>
                  </a:lnTo>
                  <a:lnTo>
                    <a:pt x="9726" y="4467"/>
                  </a:lnTo>
                  <a:lnTo>
                    <a:pt x="9771" y="4650"/>
                  </a:lnTo>
                  <a:lnTo>
                    <a:pt x="9771" y="4834"/>
                  </a:lnTo>
                  <a:lnTo>
                    <a:pt x="9749" y="5032"/>
                  </a:lnTo>
                  <a:lnTo>
                    <a:pt x="9715" y="5216"/>
                  </a:lnTo>
                  <a:lnTo>
                    <a:pt x="9625" y="5385"/>
                  </a:lnTo>
                  <a:lnTo>
                    <a:pt x="9534" y="5513"/>
                  </a:lnTo>
                  <a:lnTo>
                    <a:pt x="9410" y="5626"/>
                  </a:lnTo>
                  <a:lnTo>
                    <a:pt x="9229" y="5710"/>
                  </a:lnTo>
                  <a:lnTo>
                    <a:pt x="9060" y="5767"/>
                  </a:lnTo>
                  <a:lnTo>
                    <a:pt x="8845" y="5767"/>
                  </a:lnTo>
                  <a:lnTo>
                    <a:pt x="8585" y="5739"/>
                  </a:lnTo>
                  <a:lnTo>
                    <a:pt x="8325" y="5654"/>
                  </a:lnTo>
                  <a:lnTo>
                    <a:pt x="8020" y="5513"/>
                  </a:lnTo>
                  <a:lnTo>
                    <a:pt x="7840" y="5442"/>
                  </a:lnTo>
                  <a:lnTo>
                    <a:pt x="7648" y="5385"/>
                  </a:lnTo>
                  <a:lnTo>
                    <a:pt x="7433" y="5329"/>
                  </a:lnTo>
                  <a:lnTo>
                    <a:pt x="7241" y="5301"/>
                  </a:lnTo>
                  <a:lnTo>
                    <a:pt x="6755" y="5301"/>
                  </a:lnTo>
                  <a:lnTo>
                    <a:pt x="6281" y="5329"/>
                  </a:lnTo>
                  <a:lnTo>
                    <a:pt x="5784" y="5385"/>
                  </a:lnTo>
                  <a:lnTo>
                    <a:pt x="5264" y="5498"/>
                  </a:lnTo>
                  <a:lnTo>
                    <a:pt x="4744" y="5597"/>
                  </a:lnTo>
                  <a:lnTo>
                    <a:pt x="4247" y="5739"/>
                  </a:lnTo>
                  <a:lnTo>
                    <a:pt x="4202" y="5894"/>
                  </a:lnTo>
                  <a:lnTo>
                    <a:pt x="4202" y="6191"/>
                  </a:lnTo>
                  <a:lnTo>
                    <a:pt x="4202" y="6545"/>
                  </a:lnTo>
                  <a:lnTo>
                    <a:pt x="4225" y="6954"/>
                  </a:lnTo>
                  <a:lnTo>
                    <a:pt x="4315" y="7930"/>
                  </a:lnTo>
                  <a:lnTo>
                    <a:pt x="4394" y="9018"/>
                  </a:lnTo>
                  <a:lnTo>
                    <a:pt x="4439" y="9570"/>
                  </a:lnTo>
                  <a:lnTo>
                    <a:pt x="4462" y="10107"/>
                  </a:lnTo>
                  <a:lnTo>
                    <a:pt x="4484" y="10630"/>
                  </a:lnTo>
                  <a:lnTo>
                    <a:pt x="4507" y="11082"/>
                  </a:lnTo>
                  <a:lnTo>
                    <a:pt x="4484" y="11520"/>
                  </a:lnTo>
                  <a:lnTo>
                    <a:pt x="4439" y="11874"/>
                  </a:lnTo>
                  <a:lnTo>
                    <a:pt x="4394" y="12029"/>
                  </a:lnTo>
                  <a:lnTo>
                    <a:pt x="4349" y="12171"/>
                  </a:lnTo>
                  <a:lnTo>
                    <a:pt x="4315" y="12284"/>
                  </a:lnTo>
                  <a:lnTo>
                    <a:pt x="4247" y="12354"/>
                  </a:lnTo>
                  <a:close/>
                </a:path>
              </a:pathLst>
            </a:custGeom>
            <a:solidFill>
              <a:srgbClr val="FFFFCC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hr-HR"/>
            </a:p>
          </p:txBody>
        </p:sp>
        <p:sp>
          <p:nvSpPr>
            <p:cNvPr id="7182" name="Puzzle4"/>
            <p:cNvSpPr>
              <a:spLocks noEditPoints="1" noChangeArrowheads="1"/>
            </p:cNvSpPr>
            <p:nvPr/>
          </p:nvSpPr>
          <p:spPr bwMode="auto">
            <a:xfrm>
              <a:off x="2192" y="1719"/>
              <a:ext cx="1072" cy="1763"/>
            </a:xfrm>
            <a:custGeom>
              <a:avLst/>
              <a:gdLst>
                <a:gd name="T0" fmla="*/ 412 w 21600"/>
                <a:gd name="T1" fmla="*/ 946 h 21600"/>
                <a:gd name="T2" fmla="*/ 22 w 21600"/>
                <a:gd name="T3" fmla="*/ 1382 h 21600"/>
                <a:gd name="T4" fmla="*/ 571 w 21600"/>
                <a:gd name="T5" fmla="*/ 1763 h 21600"/>
                <a:gd name="T6" fmla="*/ 1038 w 21600"/>
                <a:gd name="T7" fmla="*/ 1367 h 21600"/>
                <a:gd name="T8" fmla="*/ 693 w 21600"/>
                <a:gd name="T9" fmla="*/ 889 h 21600"/>
                <a:gd name="T10" fmla="*/ 1044 w 21600"/>
                <a:gd name="T11" fmla="*/ 385 h 21600"/>
                <a:gd name="T12" fmla="*/ 551 w 21600"/>
                <a:gd name="T13" fmla="*/ 1 h 21600"/>
                <a:gd name="T14" fmla="*/ 22 w 21600"/>
                <a:gd name="T15" fmla="*/ 385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2075 w 21600"/>
                <a:gd name="T25" fmla="*/ 5660 h 21600"/>
                <a:gd name="T26" fmla="*/ 20210 w 21600"/>
                <a:gd name="T27" fmla="*/ 15976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solidFill>
              <a:srgbClr val="D8EBB3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hr-HR"/>
            </a:p>
          </p:txBody>
        </p:sp>
        <p:sp>
          <p:nvSpPr>
            <p:cNvPr id="7183" name="Puzzle1"/>
            <p:cNvSpPr>
              <a:spLocks noEditPoints="1" noChangeArrowheads="1"/>
            </p:cNvSpPr>
            <p:nvPr/>
          </p:nvSpPr>
          <p:spPr bwMode="auto">
            <a:xfrm>
              <a:off x="1824" y="1091"/>
              <a:ext cx="1800" cy="1051"/>
            </a:xfrm>
            <a:custGeom>
              <a:avLst/>
              <a:gdLst>
                <a:gd name="T0" fmla="*/ 1395 w 21600"/>
                <a:gd name="T1" fmla="*/ 1026 h 21600"/>
                <a:gd name="T2" fmla="*/ 1415 w 21600"/>
                <a:gd name="T3" fmla="*/ 25 h 21600"/>
                <a:gd name="T4" fmla="*/ 394 w 21600"/>
                <a:gd name="T5" fmla="*/ 42 h 21600"/>
                <a:gd name="T6" fmla="*/ 420 w 21600"/>
                <a:gd name="T7" fmla="*/ 1022 h 21600"/>
                <a:gd name="T8" fmla="*/ 901 w 21600"/>
                <a:gd name="T9" fmla="*/ 627 h 21600"/>
                <a:gd name="T10" fmla="*/ 904 w 21600"/>
                <a:gd name="T11" fmla="*/ 424 h 21600"/>
                <a:gd name="T12" fmla="*/ 1800 w 21600"/>
                <a:gd name="T13" fmla="*/ 487 h 21600"/>
                <a:gd name="T14" fmla="*/ 5 w 21600"/>
                <a:gd name="T15" fmla="*/ 48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6084 w 21600"/>
                <a:gd name="T25" fmla="*/ 2569 h 21600"/>
                <a:gd name="T26" fmla="*/ 16128 w 21600"/>
                <a:gd name="T27" fmla="*/ 19545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9360" y="20836"/>
                  </a:moveTo>
                  <a:lnTo>
                    <a:pt x="9528" y="20836"/>
                  </a:lnTo>
                  <a:lnTo>
                    <a:pt x="9686" y="20762"/>
                  </a:lnTo>
                  <a:lnTo>
                    <a:pt x="9810" y="20687"/>
                  </a:lnTo>
                  <a:lnTo>
                    <a:pt x="9922" y="20575"/>
                  </a:lnTo>
                  <a:lnTo>
                    <a:pt x="10012" y="20426"/>
                  </a:lnTo>
                  <a:lnTo>
                    <a:pt x="10068" y="20296"/>
                  </a:lnTo>
                  <a:lnTo>
                    <a:pt x="10113" y="20110"/>
                  </a:lnTo>
                  <a:lnTo>
                    <a:pt x="10136" y="19905"/>
                  </a:lnTo>
                  <a:lnTo>
                    <a:pt x="10136" y="19682"/>
                  </a:lnTo>
                  <a:lnTo>
                    <a:pt x="10113" y="19440"/>
                  </a:lnTo>
                  <a:lnTo>
                    <a:pt x="10068" y="19142"/>
                  </a:lnTo>
                  <a:lnTo>
                    <a:pt x="10012" y="18900"/>
                  </a:lnTo>
                  <a:lnTo>
                    <a:pt x="9900" y="18620"/>
                  </a:lnTo>
                  <a:lnTo>
                    <a:pt x="9787" y="18285"/>
                  </a:lnTo>
                  <a:lnTo>
                    <a:pt x="9641" y="17968"/>
                  </a:lnTo>
                  <a:lnTo>
                    <a:pt x="9472" y="17652"/>
                  </a:lnTo>
                  <a:lnTo>
                    <a:pt x="9382" y="17466"/>
                  </a:lnTo>
                  <a:lnTo>
                    <a:pt x="9315" y="17298"/>
                  </a:lnTo>
                  <a:lnTo>
                    <a:pt x="9258" y="17112"/>
                  </a:lnTo>
                  <a:lnTo>
                    <a:pt x="9191" y="16926"/>
                  </a:lnTo>
                  <a:lnTo>
                    <a:pt x="9123" y="16535"/>
                  </a:lnTo>
                  <a:lnTo>
                    <a:pt x="9101" y="16144"/>
                  </a:lnTo>
                  <a:lnTo>
                    <a:pt x="9101" y="15753"/>
                  </a:lnTo>
                  <a:lnTo>
                    <a:pt x="9168" y="15362"/>
                  </a:lnTo>
                  <a:lnTo>
                    <a:pt x="9236" y="14971"/>
                  </a:lnTo>
                  <a:lnTo>
                    <a:pt x="9360" y="14580"/>
                  </a:lnTo>
                  <a:lnTo>
                    <a:pt x="9495" y="14244"/>
                  </a:lnTo>
                  <a:lnTo>
                    <a:pt x="9663" y="13891"/>
                  </a:lnTo>
                  <a:lnTo>
                    <a:pt x="9855" y="13611"/>
                  </a:lnTo>
                  <a:lnTo>
                    <a:pt x="10068" y="13351"/>
                  </a:lnTo>
                  <a:lnTo>
                    <a:pt x="10293" y="13146"/>
                  </a:lnTo>
                  <a:lnTo>
                    <a:pt x="10552" y="12997"/>
                  </a:lnTo>
                  <a:lnTo>
                    <a:pt x="10811" y="12885"/>
                  </a:lnTo>
                  <a:lnTo>
                    <a:pt x="11069" y="12866"/>
                  </a:lnTo>
                  <a:lnTo>
                    <a:pt x="11351" y="12885"/>
                  </a:lnTo>
                  <a:lnTo>
                    <a:pt x="11610" y="12997"/>
                  </a:lnTo>
                  <a:lnTo>
                    <a:pt x="11846" y="13183"/>
                  </a:lnTo>
                  <a:lnTo>
                    <a:pt x="12060" y="13388"/>
                  </a:lnTo>
                  <a:lnTo>
                    <a:pt x="12251" y="13648"/>
                  </a:lnTo>
                  <a:lnTo>
                    <a:pt x="12419" y="13928"/>
                  </a:lnTo>
                  <a:lnTo>
                    <a:pt x="12555" y="14244"/>
                  </a:lnTo>
                  <a:lnTo>
                    <a:pt x="12690" y="14617"/>
                  </a:lnTo>
                  <a:lnTo>
                    <a:pt x="12768" y="15008"/>
                  </a:lnTo>
                  <a:lnTo>
                    <a:pt x="12836" y="15399"/>
                  </a:lnTo>
                  <a:lnTo>
                    <a:pt x="12858" y="15753"/>
                  </a:lnTo>
                  <a:lnTo>
                    <a:pt x="12858" y="16144"/>
                  </a:lnTo>
                  <a:lnTo>
                    <a:pt x="12813" y="16535"/>
                  </a:lnTo>
                  <a:lnTo>
                    <a:pt x="12746" y="16888"/>
                  </a:lnTo>
                  <a:lnTo>
                    <a:pt x="12667" y="17224"/>
                  </a:lnTo>
                  <a:lnTo>
                    <a:pt x="12510" y="17503"/>
                  </a:lnTo>
                  <a:lnTo>
                    <a:pt x="12228" y="18043"/>
                  </a:lnTo>
                  <a:lnTo>
                    <a:pt x="11970" y="18546"/>
                  </a:lnTo>
                  <a:lnTo>
                    <a:pt x="11868" y="18751"/>
                  </a:lnTo>
                  <a:lnTo>
                    <a:pt x="11778" y="18974"/>
                  </a:lnTo>
                  <a:lnTo>
                    <a:pt x="11711" y="19179"/>
                  </a:lnTo>
                  <a:lnTo>
                    <a:pt x="11666" y="19365"/>
                  </a:lnTo>
                  <a:lnTo>
                    <a:pt x="11632" y="19570"/>
                  </a:lnTo>
                  <a:lnTo>
                    <a:pt x="11632" y="19756"/>
                  </a:lnTo>
                  <a:lnTo>
                    <a:pt x="11632" y="19942"/>
                  </a:lnTo>
                  <a:lnTo>
                    <a:pt x="11643" y="20110"/>
                  </a:lnTo>
                  <a:lnTo>
                    <a:pt x="11711" y="20296"/>
                  </a:lnTo>
                  <a:lnTo>
                    <a:pt x="11801" y="20464"/>
                  </a:lnTo>
                  <a:lnTo>
                    <a:pt x="11891" y="20650"/>
                  </a:lnTo>
                  <a:lnTo>
                    <a:pt x="12037" y="20836"/>
                  </a:lnTo>
                  <a:lnTo>
                    <a:pt x="12206" y="21004"/>
                  </a:lnTo>
                  <a:lnTo>
                    <a:pt x="12419" y="21190"/>
                  </a:lnTo>
                  <a:lnTo>
                    <a:pt x="12667" y="21320"/>
                  </a:lnTo>
                  <a:lnTo>
                    <a:pt x="12960" y="21432"/>
                  </a:lnTo>
                  <a:lnTo>
                    <a:pt x="13286" y="21544"/>
                  </a:lnTo>
                  <a:lnTo>
                    <a:pt x="13612" y="21655"/>
                  </a:lnTo>
                  <a:lnTo>
                    <a:pt x="13983" y="21693"/>
                  </a:lnTo>
                  <a:lnTo>
                    <a:pt x="14343" y="21730"/>
                  </a:lnTo>
                  <a:lnTo>
                    <a:pt x="14715" y="21730"/>
                  </a:lnTo>
                  <a:lnTo>
                    <a:pt x="15075" y="21730"/>
                  </a:lnTo>
                  <a:lnTo>
                    <a:pt x="15446" y="21655"/>
                  </a:lnTo>
                  <a:lnTo>
                    <a:pt x="15794" y="21581"/>
                  </a:lnTo>
                  <a:lnTo>
                    <a:pt x="16132" y="21432"/>
                  </a:lnTo>
                  <a:lnTo>
                    <a:pt x="16458" y="21302"/>
                  </a:lnTo>
                  <a:lnTo>
                    <a:pt x="16740" y="21078"/>
                  </a:lnTo>
                  <a:lnTo>
                    <a:pt x="16976" y="20836"/>
                  </a:lnTo>
                  <a:lnTo>
                    <a:pt x="17043" y="20650"/>
                  </a:lnTo>
                  <a:lnTo>
                    <a:pt x="17088" y="20426"/>
                  </a:lnTo>
                  <a:lnTo>
                    <a:pt x="17133" y="20222"/>
                  </a:lnTo>
                  <a:lnTo>
                    <a:pt x="17156" y="19980"/>
                  </a:lnTo>
                  <a:lnTo>
                    <a:pt x="17167" y="19477"/>
                  </a:lnTo>
                  <a:lnTo>
                    <a:pt x="17167" y="18974"/>
                  </a:lnTo>
                  <a:lnTo>
                    <a:pt x="17156" y="18397"/>
                  </a:lnTo>
                  <a:lnTo>
                    <a:pt x="17111" y="17820"/>
                  </a:lnTo>
                  <a:lnTo>
                    <a:pt x="17066" y="17261"/>
                  </a:lnTo>
                  <a:lnTo>
                    <a:pt x="16998" y="16646"/>
                  </a:lnTo>
                  <a:lnTo>
                    <a:pt x="16852" y="15511"/>
                  </a:lnTo>
                  <a:lnTo>
                    <a:pt x="16740" y="14393"/>
                  </a:lnTo>
                  <a:lnTo>
                    <a:pt x="16717" y="13928"/>
                  </a:lnTo>
                  <a:lnTo>
                    <a:pt x="16695" y="13462"/>
                  </a:lnTo>
                  <a:lnTo>
                    <a:pt x="16717" y="13071"/>
                  </a:lnTo>
                  <a:lnTo>
                    <a:pt x="16785" y="12755"/>
                  </a:lnTo>
                  <a:lnTo>
                    <a:pt x="16852" y="12419"/>
                  </a:lnTo>
                  <a:lnTo>
                    <a:pt x="16953" y="12140"/>
                  </a:lnTo>
                  <a:lnTo>
                    <a:pt x="17088" y="11898"/>
                  </a:lnTo>
                  <a:lnTo>
                    <a:pt x="17212" y="11675"/>
                  </a:lnTo>
                  <a:lnTo>
                    <a:pt x="17370" y="11470"/>
                  </a:lnTo>
                  <a:lnTo>
                    <a:pt x="17516" y="11284"/>
                  </a:lnTo>
                  <a:lnTo>
                    <a:pt x="17696" y="11135"/>
                  </a:lnTo>
                  <a:lnTo>
                    <a:pt x="17865" y="11042"/>
                  </a:lnTo>
                  <a:lnTo>
                    <a:pt x="18033" y="10930"/>
                  </a:lnTo>
                  <a:lnTo>
                    <a:pt x="18213" y="10893"/>
                  </a:lnTo>
                  <a:lnTo>
                    <a:pt x="18382" y="10893"/>
                  </a:lnTo>
                  <a:lnTo>
                    <a:pt x="18551" y="10967"/>
                  </a:lnTo>
                  <a:lnTo>
                    <a:pt x="18708" y="11042"/>
                  </a:lnTo>
                  <a:lnTo>
                    <a:pt x="18855" y="11172"/>
                  </a:lnTo>
                  <a:lnTo>
                    <a:pt x="19012" y="11358"/>
                  </a:lnTo>
                  <a:lnTo>
                    <a:pt x="19136" y="11600"/>
                  </a:lnTo>
                  <a:lnTo>
                    <a:pt x="19271" y="11861"/>
                  </a:lnTo>
                  <a:lnTo>
                    <a:pt x="19440" y="12028"/>
                  </a:lnTo>
                  <a:lnTo>
                    <a:pt x="19608" y="12177"/>
                  </a:lnTo>
                  <a:lnTo>
                    <a:pt x="19822" y="12289"/>
                  </a:lnTo>
                  <a:lnTo>
                    <a:pt x="20025" y="12289"/>
                  </a:lnTo>
                  <a:lnTo>
                    <a:pt x="20238" y="12289"/>
                  </a:lnTo>
                  <a:lnTo>
                    <a:pt x="20452" y="12215"/>
                  </a:lnTo>
                  <a:lnTo>
                    <a:pt x="20643" y="12103"/>
                  </a:lnTo>
                  <a:lnTo>
                    <a:pt x="20846" y="11973"/>
                  </a:lnTo>
                  <a:lnTo>
                    <a:pt x="21037" y="11786"/>
                  </a:lnTo>
                  <a:lnTo>
                    <a:pt x="21206" y="11563"/>
                  </a:lnTo>
                  <a:lnTo>
                    <a:pt x="21363" y="11321"/>
                  </a:lnTo>
                  <a:lnTo>
                    <a:pt x="21465" y="11079"/>
                  </a:lnTo>
                  <a:lnTo>
                    <a:pt x="21577" y="10744"/>
                  </a:lnTo>
                  <a:lnTo>
                    <a:pt x="21622" y="10427"/>
                  </a:lnTo>
                  <a:lnTo>
                    <a:pt x="21645" y="10111"/>
                  </a:lnTo>
                  <a:lnTo>
                    <a:pt x="21622" y="9608"/>
                  </a:lnTo>
                  <a:lnTo>
                    <a:pt x="21577" y="9142"/>
                  </a:lnTo>
                  <a:lnTo>
                    <a:pt x="21465" y="8751"/>
                  </a:lnTo>
                  <a:lnTo>
                    <a:pt x="21363" y="8397"/>
                  </a:lnTo>
                  <a:lnTo>
                    <a:pt x="21206" y="8062"/>
                  </a:lnTo>
                  <a:lnTo>
                    <a:pt x="21037" y="7820"/>
                  </a:lnTo>
                  <a:lnTo>
                    <a:pt x="20846" y="7597"/>
                  </a:lnTo>
                  <a:lnTo>
                    <a:pt x="20643" y="7429"/>
                  </a:lnTo>
                  <a:lnTo>
                    <a:pt x="20452" y="7317"/>
                  </a:lnTo>
                  <a:lnTo>
                    <a:pt x="20238" y="7206"/>
                  </a:lnTo>
                  <a:lnTo>
                    <a:pt x="20025" y="7168"/>
                  </a:lnTo>
                  <a:lnTo>
                    <a:pt x="19822" y="7206"/>
                  </a:lnTo>
                  <a:lnTo>
                    <a:pt x="19608" y="7243"/>
                  </a:lnTo>
                  <a:lnTo>
                    <a:pt x="19440" y="7355"/>
                  </a:lnTo>
                  <a:lnTo>
                    <a:pt x="19271" y="7504"/>
                  </a:lnTo>
                  <a:lnTo>
                    <a:pt x="19136" y="7708"/>
                  </a:lnTo>
                  <a:lnTo>
                    <a:pt x="19012" y="7895"/>
                  </a:lnTo>
                  <a:lnTo>
                    <a:pt x="18832" y="8025"/>
                  </a:lnTo>
                  <a:lnTo>
                    <a:pt x="18663" y="8174"/>
                  </a:lnTo>
                  <a:lnTo>
                    <a:pt x="18472" y="8248"/>
                  </a:lnTo>
                  <a:lnTo>
                    <a:pt x="18270" y="8286"/>
                  </a:lnTo>
                  <a:lnTo>
                    <a:pt x="18078" y="8323"/>
                  </a:lnTo>
                  <a:lnTo>
                    <a:pt x="17887" y="8323"/>
                  </a:lnTo>
                  <a:lnTo>
                    <a:pt x="17696" y="8248"/>
                  </a:lnTo>
                  <a:lnTo>
                    <a:pt x="17493" y="8174"/>
                  </a:lnTo>
                  <a:lnTo>
                    <a:pt x="17302" y="8062"/>
                  </a:lnTo>
                  <a:lnTo>
                    <a:pt x="17133" y="7969"/>
                  </a:lnTo>
                  <a:lnTo>
                    <a:pt x="16976" y="7783"/>
                  </a:lnTo>
                  <a:lnTo>
                    <a:pt x="16852" y="7597"/>
                  </a:lnTo>
                  <a:lnTo>
                    <a:pt x="16740" y="7429"/>
                  </a:lnTo>
                  <a:lnTo>
                    <a:pt x="16672" y="7168"/>
                  </a:lnTo>
                  <a:lnTo>
                    <a:pt x="16638" y="6926"/>
                  </a:lnTo>
                  <a:lnTo>
                    <a:pt x="16616" y="6498"/>
                  </a:lnTo>
                  <a:lnTo>
                    <a:pt x="16616" y="5772"/>
                  </a:lnTo>
                  <a:lnTo>
                    <a:pt x="16650" y="4915"/>
                  </a:lnTo>
                  <a:lnTo>
                    <a:pt x="16695" y="3928"/>
                  </a:lnTo>
                  <a:lnTo>
                    <a:pt x="16762" y="2960"/>
                  </a:lnTo>
                  <a:lnTo>
                    <a:pt x="16830" y="1992"/>
                  </a:lnTo>
                  <a:lnTo>
                    <a:pt x="16908" y="1173"/>
                  </a:lnTo>
                  <a:lnTo>
                    <a:pt x="16976" y="521"/>
                  </a:lnTo>
                  <a:lnTo>
                    <a:pt x="16953" y="521"/>
                  </a:lnTo>
                  <a:lnTo>
                    <a:pt x="16931" y="521"/>
                  </a:lnTo>
                  <a:lnTo>
                    <a:pt x="16267" y="484"/>
                  </a:lnTo>
                  <a:lnTo>
                    <a:pt x="15637" y="428"/>
                  </a:lnTo>
                  <a:lnTo>
                    <a:pt x="15063" y="353"/>
                  </a:lnTo>
                  <a:lnTo>
                    <a:pt x="14523" y="279"/>
                  </a:lnTo>
                  <a:lnTo>
                    <a:pt x="14040" y="167"/>
                  </a:lnTo>
                  <a:lnTo>
                    <a:pt x="13635" y="93"/>
                  </a:lnTo>
                  <a:lnTo>
                    <a:pt x="13331" y="18"/>
                  </a:lnTo>
                  <a:lnTo>
                    <a:pt x="13117" y="18"/>
                  </a:lnTo>
                  <a:lnTo>
                    <a:pt x="12982" y="18"/>
                  </a:lnTo>
                  <a:lnTo>
                    <a:pt x="12858" y="130"/>
                  </a:lnTo>
                  <a:lnTo>
                    <a:pt x="12723" y="279"/>
                  </a:lnTo>
                  <a:lnTo>
                    <a:pt x="12622" y="446"/>
                  </a:lnTo>
                  <a:lnTo>
                    <a:pt x="12510" y="670"/>
                  </a:lnTo>
                  <a:lnTo>
                    <a:pt x="12419" y="912"/>
                  </a:lnTo>
                  <a:lnTo>
                    <a:pt x="12363" y="1210"/>
                  </a:lnTo>
                  <a:lnTo>
                    <a:pt x="12318" y="1526"/>
                  </a:lnTo>
                  <a:lnTo>
                    <a:pt x="12273" y="1843"/>
                  </a:lnTo>
                  <a:lnTo>
                    <a:pt x="12251" y="2215"/>
                  </a:lnTo>
                  <a:lnTo>
                    <a:pt x="12273" y="2532"/>
                  </a:lnTo>
                  <a:lnTo>
                    <a:pt x="12318" y="2886"/>
                  </a:lnTo>
                  <a:lnTo>
                    <a:pt x="12386" y="3240"/>
                  </a:lnTo>
                  <a:lnTo>
                    <a:pt x="12464" y="3556"/>
                  </a:lnTo>
                  <a:lnTo>
                    <a:pt x="12577" y="3891"/>
                  </a:lnTo>
                  <a:lnTo>
                    <a:pt x="12746" y="4171"/>
                  </a:lnTo>
                  <a:lnTo>
                    <a:pt x="12926" y="4487"/>
                  </a:lnTo>
                  <a:lnTo>
                    <a:pt x="13050" y="4860"/>
                  </a:lnTo>
                  <a:lnTo>
                    <a:pt x="13162" y="5251"/>
                  </a:lnTo>
                  <a:lnTo>
                    <a:pt x="13218" y="5604"/>
                  </a:lnTo>
                  <a:lnTo>
                    <a:pt x="13263" y="5995"/>
                  </a:lnTo>
                  <a:lnTo>
                    <a:pt x="13241" y="6386"/>
                  </a:lnTo>
                  <a:lnTo>
                    <a:pt x="13218" y="6740"/>
                  </a:lnTo>
                  <a:lnTo>
                    <a:pt x="13139" y="7094"/>
                  </a:lnTo>
                  <a:lnTo>
                    <a:pt x="13050" y="7429"/>
                  </a:lnTo>
                  <a:lnTo>
                    <a:pt x="12903" y="7746"/>
                  </a:lnTo>
                  <a:lnTo>
                    <a:pt x="12723" y="8025"/>
                  </a:lnTo>
                  <a:lnTo>
                    <a:pt x="12532" y="8286"/>
                  </a:lnTo>
                  <a:lnTo>
                    <a:pt x="12318" y="8491"/>
                  </a:lnTo>
                  <a:lnTo>
                    <a:pt x="12060" y="8677"/>
                  </a:lnTo>
                  <a:lnTo>
                    <a:pt x="11756" y="8788"/>
                  </a:lnTo>
                  <a:lnTo>
                    <a:pt x="11452" y="8826"/>
                  </a:lnTo>
                  <a:lnTo>
                    <a:pt x="11283" y="8826"/>
                  </a:lnTo>
                  <a:lnTo>
                    <a:pt x="11126" y="8826"/>
                  </a:lnTo>
                  <a:lnTo>
                    <a:pt x="11002" y="8788"/>
                  </a:lnTo>
                  <a:lnTo>
                    <a:pt x="10845" y="8714"/>
                  </a:lnTo>
                  <a:lnTo>
                    <a:pt x="10721" y="8640"/>
                  </a:lnTo>
                  <a:lnTo>
                    <a:pt x="10608" y="8565"/>
                  </a:lnTo>
                  <a:lnTo>
                    <a:pt x="10485" y="8453"/>
                  </a:lnTo>
                  <a:lnTo>
                    <a:pt x="10372" y="8323"/>
                  </a:lnTo>
                  <a:lnTo>
                    <a:pt x="10181" y="8062"/>
                  </a:lnTo>
                  <a:lnTo>
                    <a:pt x="10035" y="7746"/>
                  </a:lnTo>
                  <a:lnTo>
                    <a:pt x="9900" y="7392"/>
                  </a:lnTo>
                  <a:lnTo>
                    <a:pt x="9787" y="7001"/>
                  </a:lnTo>
                  <a:lnTo>
                    <a:pt x="9731" y="6610"/>
                  </a:lnTo>
                  <a:lnTo>
                    <a:pt x="9686" y="6219"/>
                  </a:lnTo>
                  <a:lnTo>
                    <a:pt x="9663" y="5772"/>
                  </a:lnTo>
                  <a:lnTo>
                    <a:pt x="9686" y="5381"/>
                  </a:lnTo>
                  <a:lnTo>
                    <a:pt x="9753" y="4990"/>
                  </a:lnTo>
                  <a:lnTo>
                    <a:pt x="9832" y="4636"/>
                  </a:lnTo>
                  <a:lnTo>
                    <a:pt x="9945" y="4320"/>
                  </a:lnTo>
                  <a:lnTo>
                    <a:pt x="10068" y="4022"/>
                  </a:lnTo>
                  <a:lnTo>
                    <a:pt x="10203" y="3817"/>
                  </a:lnTo>
                  <a:lnTo>
                    <a:pt x="10316" y="3593"/>
                  </a:lnTo>
                  <a:lnTo>
                    <a:pt x="10395" y="3351"/>
                  </a:lnTo>
                  <a:lnTo>
                    <a:pt x="10462" y="3109"/>
                  </a:lnTo>
                  <a:lnTo>
                    <a:pt x="10507" y="2848"/>
                  </a:lnTo>
                  <a:lnTo>
                    <a:pt x="10530" y="2606"/>
                  </a:lnTo>
                  <a:lnTo>
                    <a:pt x="10507" y="2346"/>
                  </a:lnTo>
                  <a:lnTo>
                    <a:pt x="10462" y="2141"/>
                  </a:lnTo>
                  <a:lnTo>
                    <a:pt x="10395" y="1880"/>
                  </a:lnTo>
                  <a:lnTo>
                    <a:pt x="10293" y="1638"/>
                  </a:lnTo>
                  <a:lnTo>
                    <a:pt x="10158" y="1415"/>
                  </a:lnTo>
                  <a:lnTo>
                    <a:pt x="9967" y="1210"/>
                  </a:lnTo>
                  <a:lnTo>
                    <a:pt x="9753" y="986"/>
                  </a:lnTo>
                  <a:lnTo>
                    <a:pt x="9495" y="819"/>
                  </a:lnTo>
                  <a:lnTo>
                    <a:pt x="9191" y="670"/>
                  </a:lnTo>
                  <a:lnTo>
                    <a:pt x="8842" y="521"/>
                  </a:lnTo>
                  <a:lnTo>
                    <a:pt x="8471" y="446"/>
                  </a:lnTo>
                  <a:lnTo>
                    <a:pt x="7998" y="428"/>
                  </a:lnTo>
                  <a:lnTo>
                    <a:pt x="7413" y="428"/>
                  </a:lnTo>
                  <a:lnTo>
                    <a:pt x="6817" y="446"/>
                  </a:lnTo>
                  <a:lnTo>
                    <a:pt x="6187" y="521"/>
                  </a:lnTo>
                  <a:lnTo>
                    <a:pt x="5602" y="633"/>
                  </a:lnTo>
                  <a:lnTo>
                    <a:pt x="5107" y="744"/>
                  </a:lnTo>
                  <a:lnTo>
                    <a:pt x="4725" y="856"/>
                  </a:lnTo>
                  <a:lnTo>
                    <a:pt x="4848" y="1564"/>
                  </a:lnTo>
                  <a:lnTo>
                    <a:pt x="5028" y="2495"/>
                  </a:lnTo>
                  <a:lnTo>
                    <a:pt x="5175" y="3556"/>
                  </a:lnTo>
                  <a:lnTo>
                    <a:pt x="5298" y="4673"/>
                  </a:lnTo>
                  <a:lnTo>
                    <a:pt x="5343" y="5213"/>
                  </a:lnTo>
                  <a:lnTo>
                    <a:pt x="5388" y="5753"/>
                  </a:lnTo>
                  <a:lnTo>
                    <a:pt x="5411" y="6275"/>
                  </a:lnTo>
                  <a:lnTo>
                    <a:pt x="5411" y="6740"/>
                  </a:lnTo>
                  <a:lnTo>
                    <a:pt x="5366" y="7168"/>
                  </a:lnTo>
                  <a:lnTo>
                    <a:pt x="5321" y="7541"/>
                  </a:lnTo>
                  <a:lnTo>
                    <a:pt x="5287" y="7708"/>
                  </a:lnTo>
                  <a:lnTo>
                    <a:pt x="5242" y="7857"/>
                  </a:lnTo>
                  <a:lnTo>
                    <a:pt x="5197" y="7969"/>
                  </a:lnTo>
                  <a:lnTo>
                    <a:pt x="5130" y="8062"/>
                  </a:lnTo>
                  <a:lnTo>
                    <a:pt x="5006" y="8248"/>
                  </a:lnTo>
                  <a:lnTo>
                    <a:pt x="4848" y="8397"/>
                  </a:lnTo>
                  <a:lnTo>
                    <a:pt x="4725" y="8528"/>
                  </a:lnTo>
                  <a:lnTo>
                    <a:pt x="4567" y="8640"/>
                  </a:lnTo>
                  <a:lnTo>
                    <a:pt x="4421" y="8714"/>
                  </a:lnTo>
                  <a:lnTo>
                    <a:pt x="4263" y="8751"/>
                  </a:lnTo>
                  <a:lnTo>
                    <a:pt x="4095" y="8788"/>
                  </a:lnTo>
                  <a:lnTo>
                    <a:pt x="3948" y="8788"/>
                  </a:lnTo>
                  <a:lnTo>
                    <a:pt x="3791" y="8751"/>
                  </a:lnTo>
                  <a:lnTo>
                    <a:pt x="3667" y="8714"/>
                  </a:lnTo>
                  <a:lnTo>
                    <a:pt x="3510" y="8677"/>
                  </a:lnTo>
                  <a:lnTo>
                    <a:pt x="3386" y="8602"/>
                  </a:lnTo>
                  <a:lnTo>
                    <a:pt x="3251" y="8491"/>
                  </a:lnTo>
                  <a:lnTo>
                    <a:pt x="3127" y="8360"/>
                  </a:lnTo>
                  <a:lnTo>
                    <a:pt x="3015" y="8248"/>
                  </a:lnTo>
                  <a:lnTo>
                    <a:pt x="2925" y="8062"/>
                  </a:lnTo>
                  <a:lnTo>
                    <a:pt x="2778" y="7857"/>
                  </a:lnTo>
                  <a:lnTo>
                    <a:pt x="2610" y="7671"/>
                  </a:lnTo>
                  <a:lnTo>
                    <a:pt x="2407" y="7541"/>
                  </a:lnTo>
                  <a:lnTo>
                    <a:pt x="2171" y="7466"/>
                  </a:lnTo>
                  <a:lnTo>
                    <a:pt x="1957" y="7429"/>
                  </a:lnTo>
                  <a:lnTo>
                    <a:pt x="1698" y="7429"/>
                  </a:lnTo>
                  <a:lnTo>
                    <a:pt x="1462" y="7466"/>
                  </a:lnTo>
                  <a:lnTo>
                    <a:pt x="1226" y="7559"/>
                  </a:lnTo>
                  <a:lnTo>
                    <a:pt x="989" y="7708"/>
                  </a:lnTo>
                  <a:lnTo>
                    <a:pt x="776" y="7932"/>
                  </a:lnTo>
                  <a:lnTo>
                    <a:pt x="551" y="8211"/>
                  </a:lnTo>
                  <a:lnTo>
                    <a:pt x="382" y="8528"/>
                  </a:lnTo>
                  <a:lnTo>
                    <a:pt x="315" y="8714"/>
                  </a:lnTo>
                  <a:lnTo>
                    <a:pt x="236" y="8919"/>
                  </a:lnTo>
                  <a:lnTo>
                    <a:pt x="191" y="9142"/>
                  </a:lnTo>
                  <a:lnTo>
                    <a:pt x="123" y="9347"/>
                  </a:lnTo>
                  <a:lnTo>
                    <a:pt x="78" y="9608"/>
                  </a:lnTo>
                  <a:lnTo>
                    <a:pt x="56" y="9887"/>
                  </a:lnTo>
                  <a:lnTo>
                    <a:pt x="33" y="10185"/>
                  </a:lnTo>
                  <a:lnTo>
                    <a:pt x="33" y="10464"/>
                  </a:lnTo>
                  <a:lnTo>
                    <a:pt x="33" y="10706"/>
                  </a:lnTo>
                  <a:lnTo>
                    <a:pt x="56" y="10967"/>
                  </a:lnTo>
                  <a:lnTo>
                    <a:pt x="78" y="11172"/>
                  </a:lnTo>
                  <a:lnTo>
                    <a:pt x="123" y="11395"/>
                  </a:lnTo>
                  <a:lnTo>
                    <a:pt x="168" y="11600"/>
                  </a:lnTo>
                  <a:lnTo>
                    <a:pt x="236" y="11786"/>
                  </a:lnTo>
                  <a:lnTo>
                    <a:pt x="292" y="11973"/>
                  </a:lnTo>
                  <a:lnTo>
                    <a:pt x="382" y="12140"/>
                  </a:lnTo>
                  <a:lnTo>
                    <a:pt x="540" y="12419"/>
                  </a:lnTo>
                  <a:lnTo>
                    <a:pt x="731" y="12680"/>
                  </a:lnTo>
                  <a:lnTo>
                    <a:pt x="944" y="12866"/>
                  </a:lnTo>
                  <a:lnTo>
                    <a:pt x="1158" y="12997"/>
                  </a:lnTo>
                  <a:lnTo>
                    <a:pt x="1395" y="13108"/>
                  </a:lnTo>
                  <a:lnTo>
                    <a:pt x="1608" y="13183"/>
                  </a:lnTo>
                  <a:lnTo>
                    <a:pt x="1856" y="13183"/>
                  </a:lnTo>
                  <a:lnTo>
                    <a:pt x="2070" y="13146"/>
                  </a:lnTo>
                  <a:lnTo>
                    <a:pt x="2261" y="13071"/>
                  </a:lnTo>
                  <a:lnTo>
                    <a:pt x="2430" y="12960"/>
                  </a:lnTo>
                  <a:lnTo>
                    <a:pt x="2587" y="12792"/>
                  </a:lnTo>
                  <a:lnTo>
                    <a:pt x="2688" y="12606"/>
                  </a:lnTo>
                  <a:lnTo>
                    <a:pt x="2801" y="12419"/>
                  </a:lnTo>
                  <a:lnTo>
                    <a:pt x="2925" y="12289"/>
                  </a:lnTo>
                  <a:lnTo>
                    <a:pt x="3082" y="12177"/>
                  </a:lnTo>
                  <a:lnTo>
                    <a:pt x="3228" y="12103"/>
                  </a:lnTo>
                  <a:lnTo>
                    <a:pt x="3408" y="12103"/>
                  </a:lnTo>
                  <a:lnTo>
                    <a:pt x="3577" y="12103"/>
                  </a:lnTo>
                  <a:lnTo>
                    <a:pt x="3723" y="12177"/>
                  </a:lnTo>
                  <a:lnTo>
                    <a:pt x="3903" y="12252"/>
                  </a:lnTo>
                  <a:lnTo>
                    <a:pt x="4072" y="12364"/>
                  </a:lnTo>
                  <a:lnTo>
                    <a:pt x="4230" y="12494"/>
                  </a:lnTo>
                  <a:lnTo>
                    <a:pt x="4353" y="12643"/>
                  </a:lnTo>
                  <a:lnTo>
                    <a:pt x="4488" y="12829"/>
                  </a:lnTo>
                  <a:lnTo>
                    <a:pt x="4567" y="13034"/>
                  </a:lnTo>
                  <a:lnTo>
                    <a:pt x="4657" y="13257"/>
                  </a:lnTo>
                  <a:lnTo>
                    <a:pt x="4702" y="13462"/>
                  </a:lnTo>
                  <a:lnTo>
                    <a:pt x="4725" y="13686"/>
                  </a:lnTo>
                  <a:lnTo>
                    <a:pt x="4702" y="14282"/>
                  </a:lnTo>
                  <a:lnTo>
                    <a:pt x="4657" y="15045"/>
                  </a:lnTo>
                  <a:lnTo>
                    <a:pt x="4612" y="15976"/>
                  </a:lnTo>
                  <a:lnTo>
                    <a:pt x="4590" y="16926"/>
                  </a:lnTo>
                  <a:lnTo>
                    <a:pt x="4567" y="17968"/>
                  </a:lnTo>
                  <a:lnTo>
                    <a:pt x="4567" y="19011"/>
                  </a:lnTo>
                  <a:lnTo>
                    <a:pt x="4590" y="19514"/>
                  </a:lnTo>
                  <a:lnTo>
                    <a:pt x="4612" y="19980"/>
                  </a:lnTo>
                  <a:lnTo>
                    <a:pt x="4657" y="20426"/>
                  </a:lnTo>
                  <a:lnTo>
                    <a:pt x="4725" y="20836"/>
                  </a:lnTo>
                  <a:lnTo>
                    <a:pt x="4848" y="20929"/>
                  </a:lnTo>
                  <a:lnTo>
                    <a:pt x="5040" y="21004"/>
                  </a:lnTo>
                  <a:lnTo>
                    <a:pt x="5265" y="21078"/>
                  </a:lnTo>
                  <a:lnTo>
                    <a:pt x="5478" y="21115"/>
                  </a:lnTo>
                  <a:lnTo>
                    <a:pt x="6041" y="21115"/>
                  </a:lnTo>
                  <a:lnTo>
                    <a:pt x="6637" y="21078"/>
                  </a:lnTo>
                  <a:lnTo>
                    <a:pt x="7312" y="21004"/>
                  </a:lnTo>
                  <a:lnTo>
                    <a:pt x="7998" y="20929"/>
                  </a:lnTo>
                  <a:lnTo>
                    <a:pt x="8696" y="20855"/>
                  </a:lnTo>
                  <a:lnTo>
                    <a:pt x="9360" y="20836"/>
                  </a:lnTo>
                  <a:close/>
                </a:path>
              </a:pathLst>
            </a:custGeom>
            <a:solidFill>
              <a:srgbClr val="CCCC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hr-HR"/>
            </a:p>
          </p:txBody>
        </p:sp>
      </p:grpSp>
      <p:sp>
        <p:nvSpPr>
          <p:cNvPr id="65552" name="Text Box 16"/>
          <p:cNvSpPr txBox="1">
            <a:spLocks noChangeArrowheads="1"/>
          </p:cNvSpPr>
          <p:nvPr/>
        </p:nvSpPr>
        <p:spPr bwMode="auto">
          <a:xfrm>
            <a:off x="533400" y="4419600"/>
            <a:ext cx="2743200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03042B"/>
                </a:solidFill>
                <a:latin typeface="Verdana" pitchFamily="34" charset="0"/>
              </a:defRPr>
            </a:lvl1pPr>
            <a:lvl2pPr marL="742950" indent="-285750" eaLnBrk="0" hangingPunct="0">
              <a:defRPr sz="2400">
                <a:solidFill>
                  <a:srgbClr val="03042B"/>
                </a:solidFill>
                <a:latin typeface="Verdana" pitchFamily="34" charset="0"/>
              </a:defRPr>
            </a:lvl2pPr>
            <a:lvl3pPr marL="1143000" indent="-228600" eaLnBrk="0" hangingPunct="0">
              <a:defRPr sz="2400">
                <a:solidFill>
                  <a:srgbClr val="03042B"/>
                </a:solidFill>
                <a:latin typeface="Verdana" pitchFamily="34" charset="0"/>
              </a:defRPr>
            </a:lvl3pPr>
            <a:lvl4pPr marL="1600200" indent="-228600" eaLnBrk="0" hangingPunct="0">
              <a:defRPr sz="2400">
                <a:solidFill>
                  <a:srgbClr val="03042B"/>
                </a:solidFill>
                <a:latin typeface="Verdana" pitchFamily="34" charset="0"/>
              </a:defRPr>
            </a:lvl4pPr>
            <a:lvl5pPr marL="2057400" indent="-228600" eaLnBrk="0" hangingPunct="0">
              <a:defRPr sz="2400">
                <a:solidFill>
                  <a:srgbClr val="03042B"/>
                </a:solidFill>
                <a:latin typeface="Verdana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3042B"/>
                </a:solidFill>
                <a:latin typeface="Verdana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3042B"/>
                </a:solidFill>
                <a:latin typeface="Verdana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3042B"/>
                </a:solidFill>
                <a:latin typeface="Verdana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3042B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sr-Cyrl-RS" sz="2800" dirty="0" smtClean="0"/>
              <a:t>Кораци ка развоју компетенција</a:t>
            </a:r>
            <a:endParaRPr lang="hr-HR" sz="2800" dirty="0"/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sr-Cyrl-RS" sz="2800" dirty="0" smtClean="0"/>
              <a:t>КОЈИМ ПУТЕМ?</a:t>
            </a:r>
            <a:endParaRPr lang="en-US" sz="2800" dirty="0"/>
          </a:p>
        </p:txBody>
      </p:sp>
      <p:sp>
        <p:nvSpPr>
          <p:cNvPr id="65553" name="Text Box 17"/>
          <p:cNvSpPr txBox="1">
            <a:spLocks noChangeArrowheads="1"/>
          </p:cNvSpPr>
          <p:nvPr/>
        </p:nvSpPr>
        <p:spPr bwMode="auto">
          <a:xfrm>
            <a:off x="5486400" y="4038600"/>
            <a:ext cx="3429000" cy="1858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03042B"/>
                </a:solidFill>
                <a:latin typeface="Verdana" pitchFamily="34" charset="0"/>
              </a:defRPr>
            </a:lvl1pPr>
            <a:lvl2pPr marL="742950" indent="-285750" eaLnBrk="0" hangingPunct="0">
              <a:defRPr sz="2400">
                <a:solidFill>
                  <a:srgbClr val="03042B"/>
                </a:solidFill>
                <a:latin typeface="Verdana" pitchFamily="34" charset="0"/>
              </a:defRPr>
            </a:lvl2pPr>
            <a:lvl3pPr marL="1143000" indent="-228600" eaLnBrk="0" hangingPunct="0">
              <a:defRPr sz="2400">
                <a:solidFill>
                  <a:srgbClr val="03042B"/>
                </a:solidFill>
                <a:latin typeface="Verdana" pitchFamily="34" charset="0"/>
              </a:defRPr>
            </a:lvl3pPr>
            <a:lvl4pPr marL="1600200" indent="-228600" eaLnBrk="0" hangingPunct="0">
              <a:defRPr sz="2400">
                <a:solidFill>
                  <a:srgbClr val="03042B"/>
                </a:solidFill>
                <a:latin typeface="Verdana" pitchFamily="34" charset="0"/>
              </a:defRPr>
            </a:lvl4pPr>
            <a:lvl5pPr marL="2057400" indent="-228600" eaLnBrk="0" hangingPunct="0">
              <a:defRPr sz="2400">
                <a:solidFill>
                  <a:srgbClr val="03042B"/>
                </a:solidFill>
                <a:latin typeface="Verdana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3042B"/>
                </a:solidFill>
                <a:latin typeface="Verdana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3042B"/>
                </a:solidFill>
                <a:latin typeface="Verdana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3042B"/>
                </a:solidFill>
                <a:latin typeface="Verdana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3042B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sr-Cyrl-RS" sz="2800" dirty="0" smtClean="0"/>
              <a:t>Које методе и стратегије користимо? </a:t>
            </a:r>
            <a:endParaRPr lang="hr-HR" sz="2800" dirty="0"/>
          </a:p>
          <a:p>
            <a:pPr algn="ctr" eaLnBrk="1" hangingPunct="1">
              <a:lnSpc>
                <a:spcPct val="60000"/>
              </a:lnSpc>
              <a:spcBef>
                <a:spcPct val="50000"/>
              </a:spcBef>
              <a:buFontTx/>
              <a:buNone/>
            </a:pPr>
            <a:endParaRPr lang="hr-HR" sz="2800" dirty="0"/>
          </a:p>
        </p:txBody>
      </p:sp>
      <p:sp>
        <p:nvSpPr>
          <p:cNvPr id="65555" name="Text Box 19"/>
          <p:cNvSpPr txBox="1">
            <a:spLocks noChangeArrowheads="1"/>
          </p:cNvSpPr>
          <p:nvPr/>
        </p:nvSpPr>
        <p:spPr bwMode="auto">
          <a:xfrm>
            <a:off x="5791200" y="914400"/>
            <a:ext cx="3200400" cy="1883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03042B"/>
                </a:solidFill>
                <a:latin typeface="Verdana" pitchFamily="34" charset="0"/>
              </a:defRPr>
            </a:lvl1pPr>
            <a:lvl2pPr marL="742950" indent="-285750" eaLnBrk="0" hangingPunct="0">
              <a:defRPr sz="2400">
                <a:solidFill>
                  <a:srgbClr val="03042B"/>
                </a:solidFill>
                <a:latin typeface="Verdana" pitchFamily="34" charset="0"/>
              </a:defRPr>
            </a:lvl2pPr>
            <a:lvl3pPr marL="1143000" indent="-228600" eaLnBrk="0" hangingPunct="0">
              <a:defRPr sz="2400">
                <a:solidFill>
                  <a:srgbClr val="03042B"/>
                </a:solidFill>
                <a:latin typeface="Verdana" pitchFamily="34" charset="0"/>
              </a:defRPr>
            </a:lvl3pPr>
            <a:lvl4pPr marL="1600200" indent="-228600" eaLnBrk="0" hangingPunct="0">
              <a:defRPr sz="2400">
                <a:solidFill>
                  <a:srgbClr val="03042B"/>
                </a:solidFill>
                <a:latin typeface="Verdana" pitchFamily="34" charset="0"/>
              </a:defRPr>
            </a:lvl4pPr>
            <a:lvl5pPr marL="2057400" indent="-228600" eaLnBrk="0" hangingPunct="0">
              <a:defRPr sz="2400">
                <a:solidFill>
                  <a:srgbClr val="03042B"/>
                </a:solidFill>
                <a:latin typeface="Verdana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3042B"/>
                </a:solidFill>
                <a:latin typeface="Verdana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3042B"/>
                </a:solidFill>
                <a:latin typeface="Verdana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3042B"/>
                </a:solidFill>
                <a:latin typeface="Verdana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3042B"/>
                </a:solidFill>
                <a:latin typeface="Verdana" pitchFamily="34" charset="0"/>
              </a:defRPr>
            </a:lvl9pPr>
          </a:lstStyle>
          <a:p>
            <a:pPr algn="ctr" eaLnBrk="1" hangingPunct="1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sr-Cyrl-RS" sz="2800" dirty="0" smtClean="0"/>
              <a:t>Како знамо да смо то постигли?</a:t>
            </a:r>
            <a:endParaRPr lang="hr-HR" sz="2800" dirty="0"/>
          </a:p>
          <a:p>
            <a:pPr algn="ctr" eaLnBrk="1" hangingPunct="1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sr-Cyrl-RS" dirty="0" smtClean="0"/>
              <a:t>ПРАЋЕЊЕ</a:t>
            </a:r>
            <a:endParaRPr lang="hr-HR" dirty="0"/>
          </a:p>
          <a:p>
            <a:pPr algn="ctr" eaLnBrk="1" hangingPunct="1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sr-Cyrl-RS" dirty="0" smtClean="0"/>
              <a:t>ДОКУМЕНТОВАЊЕ</a:t>
            </a:r>
            <a:endParaRPr lang="en-US" dirty="0"/>
          </a:p>
        </p:txBody>
      </p:sp>
      <p:sp>
        <p:nvSpPr>
          <p:cNvPr id="65556" name="Line 20"/>
          <p:cNvSpPr>
            <a:spLocks noChangeShapeType="1"/>
          </p:cNvSpPr>
          <p:nvPr/>
        </p:nvSpPr>
        <p:spPr bwMode="auto">
          <a:xfrm>
            <a:off x="1828800" y="3200400"/>
            <a:ext cx="0" cy="106680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5557" name="Line 21"/>
          <p:cNvSpPr>
            <a:spLocks noChangeShapeType="1"/>
          </p:cNvSpPr>
          <p:nvPr/>
        </p:nvSpPr>
        <p:spPr bwMode="auto">
          <a:xfrm>
            <a:off x="3429000" y="5410200"/>
            <a:ext cx="23622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5558" name="Line 22"/>
          <p:cNvSpPr>
            <a:spLocks noChangeShapeType="1"/>
          </p:cNvSpPr>
          <p:nvPr/>
        </p:nvSpPr>
        <p:spPr bwMode="auto">
          <a:xfrm flipV="1">
            <a:off x="7162800" y="3276600"/>
            <a:ext cx="0" cy="68580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5559" name="Line 23"/>
          <p:cNvSpPr>
            <a:spLocks noChangeShapeType="1"/>
          </p:cNvSpPr>
          <p:nvPr/>
        </p:nvSpPr>
        <p:spPr bwMode="auto">
          <a:xfrm flipH="1">
            <a:off x="3352800" y="1295400"/>
            <a:ext cx="19812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2916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5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5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55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55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5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5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5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5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5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5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5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5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5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5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 autoUpdateAnimBg="0"/>
      <p:bldP spid="65552" grpId="0" autoUpdateAnimBg="0"/>
      <p:bldP spid="65553" grpId="0" autoUpdateAnimBg="0"/>
      <p:bldP spid="65555" grpId="0" autoUpdateAnimBg="0"/>
      <p:bldP spid="65556" grpId="0" animBg="1"/>
      <p:bldP spid="65557" grpId="0" animBg="1"/>
      <p:bldP spid="65558" grpId="0" animBg="1"/>
      <p:bldP spid="6555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7B35C5D-A81D-4022-812A-D955CE5082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634" y="202995"/>
            <a:ext cx="8282640" cy="859876"/>
          </a:xfrm>
        </p:spPr>
        <p:txBody>
          <a:bodyPr>
            <a:normAutofit/>
          </a:bodyPr>
          <a:lstStyle/>
          <a:p>
            <a:r>
              <a:rPr lang="sr-Cyrl-RS" sz="3000" dirty="0" smtClean="0">
                <a:latin typeface="Times New Roman" pitchFamily="18" charset="0"/>
                <a:cs typeface="Times New Roman" pitchFamily="18" charset="0"/>
              </a:rPr>
              <a:t>Технике процјене дјечијег успјеха:</a:t>
            </a:r>
            <a:endParaRPr lang="bs-Latn-BA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FB1B036-E76A-4D2C-9A66-5D210499D8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147" y="1196752"/>
            <a:ext cx="8276127" cy="5110386"/>
          </a:xfrm>
        </p:spPr>
        <p:txBody>
          <a:bodyPr/>
          <a:lstStyle/>
          <a:p>
            <a:pPr marL="577850" marR="0" indent="-285750">
              <a:lnSpc>
                <a:spcPct val="115000"/>
              </a:lnSpc>
              <a:spcBef>
                <a:spcPts val="60"/>
              </a:spcBef>
              <a:spcAft>
                <a:spcPts val="0"/>
              </a:spcAft>
              <a:tabLst>
                <a:tab pos="520700" algn="l"/>
              </a:tabLst>
            </a:pPr>
            <a:endParaRPr lang="bs-Latn-BA" sz="2400" b="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577850" marR="0" indent="-285750">
              <a:lnSpc>
                <a:spcPct val="115000"/>
              </a:lnSpc>
              <a:spcBef>
                <a:spcPts val="60"/>
              </a:spcBef>
              <a:spcAft>
                <a:spcPts val="0"/>
              </a:spcAft>
              <a:tabLst>
                <a:tab pos="520700" algn="l"/>
              </a:tabLst>
            </a:pPr>
            <a:r>
              <a:rPr lang="sr-Cyrl-RS" sz="2400" spc="-5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  Самопроцјена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:</a:t>
            </a:r>
            <a:r>
              <a:rPr lang="en-US" sz="2400" spc="185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sr-Cyrl-RS" sz="2400" b="0" spc="-5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Дјеца процјењују свој властити процес</a:t>
            </a:r>
            <a:endParaRPr lang="bs-Latn-BA" sz="2400" spc="-5" dirty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577850" marR="0" indent="-285750">
              <a:lnSpc>
                <a:spcPct val="115000"/>
              </a:lnSpc>
              <a:spcBef>
                <a:spcPts val="60"/>
              </a:spcBef>
              <a:spcAft>
                <a:spcPts val="0"/>
              </a:spcAft>
              <a:tabLst>
                <a:tab pos="520700" algn="l"/>
              </a:tabLst>
            </a:pPr>
            <a:r>
              <a:rPr lang="sr-Cyrl-RS" sz="2400" spc="-5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  Циљано испитивање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:</a:t>
            </a:r>
            <a:r>
              <a:rPr lang="sr-Cyrl-RS" sz="24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sr-Cyrl-RS" sz="2400" b="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Васпитачи користе усмено испитивање</a:t>
            </a:r>
          </a:p>
          <a:p>
            <a:pPr marL="577850" marR="0" indent="-285750">
              <a:lnSpc>
                <a:spcPct val="115000"/>
              </a:lnSpc>
              <a:spcBef>
                <a:spcPts val="60"/>
              </a:spcBef>
              <a:spcAft>
                <a:spcPts val="0"/>
              </a:spcAft>
              <a:buFontTx/>
              <a:buChar char="-"/>
              <a:tabLst>
                <a:tab pos="520700" algn="l"/>
              </a:tabLst>
            </a:pPr>
            <a:r>
              <a:rPr lang="sr-Cyrl-RS" sz="2400" spc="195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Вршњачка процјена: </a:t>
            </a:r>
            <a:r>
              <a:rPr lang="sr-Cyrl-RS" sz="2400" b="0" spc="5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Дјеца  дају коментаре једни другима, брза повратна информација, унапређење критичког размишљања и комуникацијских вјештина</a:t>
            </a:r>
            <a:r>
              <a:rPr lang="sr-Cyrl-RS" sz="2400" b="0" spc="-5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</a:p>
          <a:p>
            <a:pPr marL="577850" marR="0" indent="-285750">
              <a:lnSpc>
                <a:spcPct val="115000"/>
              </a:lnSpc>
              <a:spcBef>
                <a:spcPts val="60"/>
              </a:spcBef>
              <a:spcAft>
                <a:spcPts val="0"/>
              </a:spcAft>
              <a:buFontTx/>
              <a:buChar char="-"/>
              <a:tabLst>
                <a:tab pos="520700" algn="l"/>
              </a:tabLst>
            </a:pPr>
            <a:r>
              <a:rPr lang="sr-Cyrl-RS" sz="2400" spc="-5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Дијагностичка процјена</a:t>
            </a:r>
            <a:r>
              <a:rPr lang="sr-Cyrl-RS" sz="2400" b="0" spc="-5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: Употреба стратегија, техника и алата</a:t>
            </a:r>
          </a:p>
          <a:p>
            <a:pPr marL="577850" marR="0" indent="-285750">
              <a:lnSpc>
                <a:spcPct val="115000"/>
              </a:lnSpc>
              <a:spcBef>
                <a:spcPts val="60"/>
              </a:spcBef>
              <a:spcAft>
                <a:spcPts val="0"/>
              </a:spcAft>
              <a:tabLst>
                <a:tab pos="520700" algn="l"/>
              </a:tabLst>
            </a:pPr>
            <a:r>
              <a:rPr lang="sr-Cyrl-RS" sz="2800" spc="-5" dirty="0" smtClean="0">
                <a:solidFill>
                  <a:srgbClr val="00B05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sr-Cyrl-RS" sz="2800" i="1" spc="-5" dirty="0" smtClean="0">
                <a:solidFill>
                  <a:srgbClr val="00B05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Све ове технике служе за коректније вођење Књига за праћење</a:t>
            </a:r>
            <a:r>
              <a:rPr lang="en-US" sz="2800" i="1" spc="-5" dirty="0" smtClean="0">
                <a:solidFill>
                  <a:srgbClr val="00B05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sr-Cyrl-RS" sz="2800" i="1" spc="-5" dirty="0" smtClean="0">
                <a:solidFill>
                  <a:srgbClr val="00B05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развоја и учења дјеце</a:t>
            </a:r>
            <a:endParaRPr lang="bs-Latn-BA" sz="2800" i="1" dirty="0">
              <a:solidFill>
                <a:srgbClr val="00B05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endParaRPr lang="bs-Latn-BA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387DCEB-57C6-422B-9A7D-89DF581D2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E51E-0052-334C-A4B2-C567FE9F326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64415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A2155E0-4349-4121-9916-0E89237A27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634" y="202994"/>
            <a:ext cx="8282640" cy="921750"/>
          </a:xfrm>
        </p:spPr>
        <p:txBody>
          <a:bodyPr>
            <a:normAutofit/>
          </a:bodyPr>
          <a:lstStyle/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У приступу заснованом на исходима учења васпитачи требају знати:</a:t>
            </a:r>
            <a:r>
              <a:rPr lang="bs-Latn-BA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bs-Latn-B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AD95696-55E3-40EE-8040-D1FD0122A0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- Које исходе треба постићи и које компетенције желимо развити?</a:t>
            </a:r>
            <a:endParaRPr lang="bs-Latn-BA" sz="24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- Како дјете напредује у постизању тих исхода и жељених компетенција?</a:t>
            </a:r>
            <a:endParaRPr lang="bs-Latn-BA" sz="24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- Који ће бити даљи кораци у подучавању и учењу?</a:t>
            </a:r>
            <a:endParaRPr lang="bs-Latn-BA" sz="24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- Ќоји докази показују да је одређени исход учења и развоја постигнут?</a:t>
            </a:r>
          </a:p>
          <a:p>
            <a:r>
              <a:rPr lang="sr-Cyrl-RS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- Да ли ће нам формативна процјена помоћи за боље планирање?</a:t>
            </a:r>
          </a:p>
          <a:p>
            <a:endParaRPr lang="en-US" sz="24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bs-Latn-BA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E182A22-9AA9-4454-95C3-38D914905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E51E-0052-334C-A4B2-C567FE9F326F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919290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EDD3E73-4EC3-4BE6-82B0-14AFA3DB4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634" y="202994"/>
            <a:ext cx="8282640" cy="705725"/>
          </a:xfrm>
        </p:spPr>
        <p:txBody>
          <a:bodyPr>
            <a:normAutofit fontScale="90000"/>
          </a:bodyPr>
          <a:lstStyle/>
          <a:p>
            <a:r>
              <a:rPr lang="sr-Cyrl-RS" sz="3000" dirty="0" smtClean="0">
                <a:latin typeface="Times New Roman" pitchFamily="18" charset="0"/>
                <a:cs typeface="Times New Roman" pitchFamily="18" charset="0"/>
              </a:rPr>
              <a:t>Праћење и вредновање базирано на исходима учења:</a:t>
            </a:r>
            <a:endParaRPr lang="bs-Latn-BA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211FFF2-3168-418A-8F2B-A383BD685B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147" y="1268760"/>
            <a:ext cx="8276127" cy="4966370"/>
          </a:xfrm>
        </p:spPr>
        <p:txBody>
          <a:bodyPr/>
          <a:lstStyle/>
          <a:p>
            <a:r>
              <a:rPr lang="sr-Cyrl-RS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Приликом праћења дјецу охрабривати на самопроцјену и вршњачку процјену. Могу се користити и неке од познатих техника:</a:t>
            </a:r>
            <a:endParaRPr lang="bs-Latn-BA" sz="24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bs-Latn-BA" sz="24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sr-Cyrl-RS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Семафор</a:t>
            </a:r>
            <a:endParaRPr lang="bs-Latn-BA" sz="24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bs-Latn-BA" sz="24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bs-Latn-BA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KWL/</a:t>
            </a:r>
            <a:r>
              <a:rPr lang="sr-Cyrl-RS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ЗЖН</a:t>
            </a:r>
            <a:r>
              <a:rPr lang="bs-Latn-BA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таблица</a:t>
            </a:r>
            <a:endParaRPr lang="bs-Latn-BA" sz="24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bs-Latn-BA" sz="24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sr-Cyrl-RS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Двије звијезде и жеља</a:t>
            </a:r>
            <a:endParaRPr lang="bs-Latn-BA" sz="24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bs-Latn-BA" sz="24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bs-Latn-BA" sz="24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bs-Latn-BA" sz="2400" b="0" dirty="0">
              <a:solidFill>
                <a:schemeClr val="tx1"/>
              </a:solidFill>
            </a:endParaRPr>
          </a:p>
          <a:p>
            <a:endParaRPr lang="bs-Latn-BA" sz="2400" b="0" dirty="0">
              <a:solidFill>
                <a:schemeClr val="tx1"/>
              </a:solidFill>
            </a:endParaRPr>
          </a:p>
          <a:p>
            <a:endParaRPr lang="bs-Latn-BA" dirty="0"/>
          </a:p>
          <a:p>
            <a:endParaRPr lang="bs-Latn-BA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A407361-EDBA-4E6C-AB01-6197D8E54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DE51E-0052-334C-A4B2-C567FE9F326F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9" name="Picture 2">
            <a:extLst>
              <a:ext uri="{FF2B5EF4-FFF2-40B4-BE49-F238E27FC236}">
                <a16:creationId xmlns="" xmlns:a16="http://schemas.microsoft.com/office/drawing/2014/main" id="{50E22698-A957-40E1-A6AB-F3EF873AC8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841628"/>
            <a:ext cx="5071378" cy="349140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333116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5148" y="866775"/>
            <a:ext cx="8075613" cy="546001"/>
          </a:xfrm>
        </p:spPr>
        <p:txBody>
          <a:bodyPr>
            <a:normAutofit fontScale="90000"/>
          </a:bodyPr>
          <a:lstStyle/>
          <a:p>
            <a:r>
              <a:rPr lang="sr-Cyrl-RS" sz="3100" b="1" dirty="0" smtClean="0">
                <a:latin typeface="Times New Roman" pitchFamily="18" charset="0"/>
                <a:cs typeface="Times New Roman" pitchFamily="18" charset="0"/>
              </a:rPr>
              <a:t>Неке од кључних чињеница формативног праћења:</a:t>
            </a:r>
            <a:r>
              <a:rPr lang="sr-Latn-RS" sz="3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dirty="0" smtClean="0"/>
              <a:t/>
            </a:r>
            <a:br>
              <a:rPr lang="sr-Latn-RS" dirty="0" smtClean="0"/>
            </a:br>
            <a:r>
              <a:rPr lang="sr-Cyrl-RS" dirty="0" smtClean="0"/>
              <a:t/>
            </a:r>
            <a:br>
              <a:rPr lang="sr-Cyrl-RS" dirty="0" smtClean="0"/>
            </a:br>
            <a:r>
              <a:rPr lang="sr-Cyrl-RS" dirty="0" smtClean="0"/>
              <a:t>-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 Васпитач добро реализује активност само онда када добро познаје пут којим жели да иде.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RS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Васпитач треба да зна одговор на питање: “Због чега ја то радим?”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RS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Употреба чаробног питања: “Шта ЈОШ можеш урадити да твој задатак успјешно ријешиш?”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RS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Направити баланс између дјечије спонтане игре и вођене активности.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RS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Кнфронтација – забавне ситуације, расправе о нелогичностима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RS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 Сами креирамо властите технике формаивног праћења</a:t>
            </a:r>
            <a:br>
              <a:rPr lang="sr-Cyrl-RS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- Не постоје прописани обрасци формативног праћења.</a:t>
            </a:r>
            <a:endParaRPr lang="sr-Latn-BA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5149" y="866775"/>
            <a:ext cx="7835284" cy="834033"/>
          </a:xfrm>
        </p:spPr>
        <p:txBody>
          <a:bodyPr>
            <a:normAutofit fontScale="90000"/>
          </a:bodyPr>
          <a:lstStyle/>
          <a:p>
            <a:r>
              <a:rPr lang="sr-Cyrl-RS" sz="3100" b="1" dirty="0" smtClean="0">
                <a:latin typeface="Times New Roman" pitchFamily="18" charset="0"/>
                <a:cs typeface="Times New Roman" pitchFamily="18" charset="0"/>
              </a:rPr>
              <a:t>Неки од алата примјенљивих у пракси:</a:t>
            </a:r>
            <a:r>
              <a:rPr lang="sr-Latn-BA" dirty="0" smtClean="0"/>
              <a:t/>
            </a:r>
            <a:br>
              <a:rPr lang="sr-Latn-BA" dirty="0" smtClean="0"/>
            </a:br>
            <a:r>
              <a:rPr lang="sr-Cyrl-RS" dirty="0" smtClean="0"/>
              <a:t/>
            </a:r>
            <a:br>
              <a:rPr lang="sr-Cyrl-RS" dirty="0" smtClean="0"/>
            </a:br>
            <a:r>
              <a:rPr lang="sr-Cyrl-RS" dirty="0" smtClean="0"/>
              <a:t/>
            </a:r>
            <a:br>
              <a:rPr lang="sr-Cyrl-RS" dirty="0" smtClean="0"/>
            </a:br>
            <a:r>
              <a:rPr lang="sr-Latn-BA" dirty="0" smtClean="0"/>
              <a:t/>
            </a:r>
            <a:br>
              <a:rPr lang="sr-Latn-BA" dirty="0" smtClean="0"/>
            </a:br>
            <a:r>
              <a:rPr lang="sr-Latn-BA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Скала самопроцјене - Објашњење примјера из праксе</a:t>
            </a:r>
            <a:r>
              <a:rPr lang="sr-Latn-BA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BA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Latn-BA" dirty="0" smtClean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од простих питања до логичког промишљања</a:t>
            </a:r>
            <a:r>
              <a:rPr lang="sr-Latn-BA" dirty="0" smtClean="0">
                <a:latin typeface="Times New Roman" pitchFamily="18" charset="0"/>
                <a:cs typeface="Times New Roman" pitchFamily="18" charset="0"/>
              </a:rPr>
              <a:t>)</a:t>
            </a:r>
            <a:br>
              <a:rPr lang="sr-Latn-BA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Latn-BA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 Дјечија статистика, биљежење и документовање дјечијих одговора</a:t>
            </a:r>
            <a:r>
              <a:rPr lang="sr-Latn-B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r-Latn-BA" dirty="0" smtClean="0"/>
              <a:t/>
            </a:r>
            <a:br>
              <a:rPr lang="sr-Latn-BA" dirty="0" smtClean="0"/>
            </a:br>
            <a:r>
              <a:rPr lang="sr-Latn-BA" dirty="0" smtClean="0"/>
              <a:t/>
            </a:r>
            <a:br>
              <a:rPr lang="sr-Latn-BA" dirty="0" smtClean="0"/>
            </a:br>
            <a:r>
              <a:rPr lang="sr-Latn-BA" dirty="0" smtClean="0"/>
              <a:t/>
            </a:r>
            <a:br>
              <a:rPr lang="sr-Latn-BA" dirty="0" smtClean="0"/>
            </a:br>
            <a:r>
              <a:rPr lang="sr-Latn-BA" dirty="0" smtClean="0"/>
              <a:t/>
            </a:r>
            <a:br>
              <a:rPr lang="sr-Latn-BA" dirty="0" smtClean="0"/>
            </a:br>
            <a:r>
              <a:rPr lang="sr-Latn-BA" dirty="0" smtClean="0"/>
              <a:t/>
            </a:r>
            <a:br>
              <a:rPr lang="sr-Latn-BA" dirty="0" smtClean="0"/>
            </a:br>
            <a:r>
              <a:rPr lang="sr-Latn-BA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ХВАЛА НА ПАЖЊИ!</a:t>
            </a:r>
            <a:r>
              <a:rPr lang="sr-Cyrl-RS" dirty="0" smtClean="0"/>
              <a:t/>
            </a:r>
            <a:br>
              <a:rPr lang="sr-Cyrl-RS" dirty="0" smtClean="0"/>
            </a:br>
            <a:r>
              <a:rPr lang="sr-Cyrl-RS" dirty="0" smtClean="0"/>
              <a:t/>
            </a:r>
            <a:br>
              <a:rPr lang="sr-Cyrl-RS" dirty="0" smtClean="0"/>
            </a:br>
            <a:r>
              <a:rPr lang="sr-Cyrl-RS" dirty="0" smtClean="0"/>
              <a:t>					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Рада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Бутулија, ЈУ ДВ “Наша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радост”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mtClean="0">
                <a:latin typeface="Times New Roman" pitchFamily="18" charset="0"/>
                <a:cs typeface="Times New Roman" pitchFamily="18" charset="0"/>
              </a:rPr>
            </a:br>
            <a:r>
              <a:rPr lang="en-US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				</a:t>
            </a:r>
            <a:r>
              <a:rPr lang="sr-Cyrl-RS" smtClean="0">
                <a:latin typeface="Times New Roman" pitchFamily="18" charset="0"/>
                <a:cs typeface="Times New Roman" pitchFamily="18" charset="0"/>
              </a:rPr>
              <a:t>Требиње</a:t>
            </a:r>
            <a:r>
              <a:rPr lang="sr-Latn-BA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BA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Latn-BA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sr-Latn-BA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TC_Template_APR16">
  <a:themeElements>
    <a:clrScheme name="Save the Children 1">
      <a:dk1>
        <a:srgbClr val="222221"/>
      </a:dk1>
      <a:lt1>
        <a:srgbClr val="FFFFFF"/>
      </a:lt1>
      <a:dk2>
        <a:srgbClr val="F20F0E"/>
      </a:dk2>
      <a:lt2>
        <a:srgbClr val="D1CCBD"/>
      </a:lt2>
      <a:accent1>
        <a:srgbClr val="9A3324"/>
      </a:accent1>
      <a:accent2>
        <a:srgbClr val="FF4C02"/>
      </a:accent2>
      <a:accent3>
        <a:srgbClr val="F2A900"/>
      </a:accent3>
      <a:accent4>
        <a:srgbClr val="009CA6"/>
      </a:accent4>
      <a:accent5>
        <a:srgbClr val="F31512"/>
      </a:accent5>
      <a:accent6>
        <a:srgbClr val="D1CCBD"/>
      </a:accent6>
      <a:hlink>
        <a:srgbClr val="9A3324"/>
      </a:hlink>
      <a:folHlink>
        <a:srgbClr val="FF4C02"/>
      </a:folHlink>
    </a:clrScheme>
    <a:fontScheme name="Save the Children font theme">
      <a:majorFont>
        <a:latin typeface="Gill Sans Infant Std"/>
        <a:ea typeface=""/>
        <a:cs typeface=""/>
      </a:majorFont>
      <a:minorFont>
        <a:latin typeface="Gill Sans Infant St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 dirty="0" smtClean="0">
            <a:latin typeface="Gill Sans Infant Std"/>
            <a:cs typeface="Gill Sans Infant Std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>
          <a:defRPr sz="1500" dirty="0" smtClean="0">
            <a:latin typeface="Gill Sans Infant Std"/>
            <a:cs typeface="Gill Sans Infant Std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STC_PPT_WIP.potx" id="{B83FDCB9-E72F-47FC-B6A2-08D42997396A}" vid="{0C776151-24BC-4E44-A6AF-CCD2BF293B5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1718</TotalTime>
  <Words>174</Words>
  <Application>Microsoft Office PowerPoint</Application>
  <PresentationFormat>On-screen Show (4:3)</PresentationFormat>
  <Paragraphs>41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STC_Template_APR16</vt:lpstr>
      <vt:lpstr>         Формативно праћење?  / Сумативна процјена?                                                            - потребна ми је додатна                                                           помоћ                                                                                                                   - не разумијем појмове                                                            - у потпуности разумијем                                                              појмове                                                            </vt:lpstr>
      <vt:lpstr>Формативно праћење: процјењивање дјечијег успјеха</vt:lpstr>
      <vt:lpstr>Slide 3</vt:lpstr>
      <vt:lpstr>Технике процјене дјечијег успјеха:</vt:lpstr>
      <vt:lpstr>У приступу заснованом на исходима учења васпитачи требају знати: </vt:lpstr>
      <vt:lpstr>Праћење и вредновање базирано на исходима учења:</vt:lpstr>
      <vt:lpstr>Неке од кључних чињеница формативног праћења:   - Васпитач добро реализује активност само онда када добро познаје пут којим жели да иде. - Васпитач треба да зна одговор на питање: “Због чега ја то радим?” -Употреба чаробног питања: “Шта ЈОШ можеш урадити да твој задатак успјешно ријешиш?” - Направити баланс између дјечије спонтане игре и вођене активности. - Кнфронтација – забавне ситуације, расправе о нелогичностима - Сами креирамо властите технике формаивног праћења - Не постоје прописани обрасци формативног праћења.</vt:lpstr>
      <vt:lpstr>Неки од алата примјенљивих у пракси:    - Скала самопроцјене - Објашњење примјера из праксе ( од простих питања до логичког промишљања) - Дјечија статистика, биљежење и документовање дјечијих одговора .                ХВАЛА НА ПАЖЊИ!       Рада Бутулија, ЈУ ДВ “Наша радост”      Требиње  </vt:lpstr>
    </vt:vector>
  </TitlesOfParts>
  <Company>DesignBridge Ltd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Dario Lipovac</dc:creator>
  <cp:lastModifiedBy>Staka Nikolic</cp:lastModifiedBy>
  <cp:revision>298</cp:revision>
  <cp:lastPrinted>2018-01-14T19:54:37Z</cp:lastPrinted>
  <dcterms:created xsi:type="dcterms:W3CDTF">2016-08-16T12:01:53Z</dcterms:created>
  <dcterms:modified xsi:type="dcterms:W3CDTF">2018-09-13T07:01:49Z</dcterms:modified>
</cp:coreProperties>
</file>