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38"/>
  </p:notesMasterIdLst>
  <p:sldIdLst>
    <p:sldId id="256" r:id="rId2"/>
    <p:sldId id="274" r:id="rId3"/>
    <p:sldId id="279" r:id="rId4"/>
    <p:sldId id="306" r:id="rId5"/>
    <p:sldId id="307" r:id="rId6"/>
    <p:sldId id="282" r:id="rId7"/>
    <p:sldId id="309" r:id="rId8"/>
    <p:sldId id="283" r:id="rId9"/>
    <p:sldId id="310" r:id="rId10"/>
    <p:sldId id="311" r:id="rId11"/>
    <p:sldId id="305" r:id="rId12"/>
    <p:sldId id="269" r:id="rId13"/>
    <p:sldId id="278" r:id="rId14"/>
    <p:sldId id="258" r:id="rId15"/>
    <p:sldId id="260" r:id="rId16"/>
    <p:sldId id="261" r:id="rId17"/>
    <p:sldId id="264" r:id="rId18"/>
    <p:sldId id="262" r:id="rId19"/>
    <p:sldId id="270" r:id="rId20"/>
    <p:sldId id="285" r:id="rId21"/>
    <p:sldId id="286" r:id="rId22"/>
    <p:sldId id="301" r:id="rId23"/>
    <p:sldId id="287" r:id="rId24"/>
    <p:sldId id="288" r:id="rId25"/>
    <p:sldId id="313" r:id="rId26"/>
    <p:sldId id="294" r:id="rId27"/>
    <p:sldId id="296" r:id="rId28"/>
    <p:sldId id="303" r:id="rId29"/>
    <p:sldId id="297" r:id="rId30"/>
    <p:sldId id="298" r:id="rId31"/>
    <p:sldId id="299" r:id="rId32"/>
    <p:sldId id="314" r:id="rId33"/>
    <p:sldId id="300" r:id="rId34"/>
    <p:sldId id="266" r:id="rId35"/>
    <p:sldId id="276" r:id="rId36"/>
    <p:sldId id="271" r:id="rId37"/>
  </p:sldIdLst>
  <p:sldSz cx="12192000" cy="6858000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14C577-04C1-4BBE-A817-638016C5860D}" type="doc">
      <dgm:prSet loTypeId="urn:microsoft.com/office/officeart/2005/8/layout/radial4" loCatId="relationship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sr-Cyrl-RS"/>
        </a:p>
      </dgm:t>
    </dgm:pt>
    <dgm:pt modelId="{20A3A2FB-71A4-47D7-A512-C08CEC5B0DF4}">
      <dgm:prSet phldrT="[Text]" custT="1"/>
      <dgm:spPr/>
      <dgm:t>
        <a:bodyPr/>
        <a:lstStyle/>
        <a:p>
          <a:r>
            <a:rPr lang="bs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Осигурање квалитета представља систем и процедуре које се примјењују да би се: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45025E-AA57-4764-81D2-F3FBFFAE971D}" type="parTrans" cxnId="{B88F0938-1D89-471C-A550-ACF40FC292D2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4E0083-FD71-4F26-A47D-AFF263627EF1}" type="sibTrans" cxnId="{B88F0938-1D89-471C-A550-ACF40FC292D2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F8D2BD-7F8D-46A8-A941-93B5A5E41C96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постигао квалитет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F2700C-A632-40F5-AD4B-15C2FDE5EE9D}" type="parTrans" cxnId="{6258EC5D-2EE4-4943-80F8-940CD09B93FA}">
      <dgm:prSet custT="1"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B164F9-4274-4DD1-90EC-093C825407F0}" type="sibTrans" cxnId="{6258EC5D-2EE4-4943-80F8-940CD09B93FA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C13398-5413-4A06-A388-CB1B0D83ED37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одржао квалитет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571E14-86C5-455A-A0F9-EEA9DC0F36BD}" type="parTrans" cxnId="{66B9BBB9-21EB-4D3F-A8CA-B40FDB356490}">
      <dgm:prSet custT="1"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B80313-1B9A-4FC6-AB3C-438B4263D845}" type="sibTrans" cxnId="{66B9BBB9-21EB-4D3F-A8CA-B40FDB356490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1DF17F-5275-490E-8935-9A21C98BB26F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побољшао квалитет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11A6EF-66FB-427A-B90E-88C5AE4BE05C}" type="parTrans" cxnId="{7D42F2D2-8038-4CAE-AA1A-F8ACDCEA3126}">
      <dgm:prSet custT="1"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DFA950-CF32-40B4-89B3-50CCC9936BDF}" type="sibTrans" cxnId="{7D42F2D2-8038-4CAE-AA1A-F8ACDCEA3126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0773BB-68DA-4E4D-AC7D-79CD50843D9C}" type="pres">
      <dgm:prSet presAssocID="{D114C577-04C1-4BBE-A817-638016C5860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2E1EFC4C-CDBA-4D32-8608-6C88D6B67651}" type="pres">
      <dgm:prSet presAssocID="{20A3A2FB-71A4-47D7-A512-C08CEC5B0DF4}" presName="centerShape" presStyleLbl="node0" presStyleIdx="0" presStyleCnt="1" custScaleX="121146" custScaleY="117462" custLinFactNeighborX="1575" custLinFactNeighborY="-29756"/>
      <dgm:spPr/>
      <dgm:t>
        <a:bodyPr/>
        <a:lstStyle/>
        <a:p>
          <a:endParaRPr lang="sr-Cyrl-RS"/>
        </a:p>
      </dgm:t>
    </dgm:pt>
    <dgm:pt modelId="{1F0CBD2B-5064-44E8-B165-9FBFB223A14D}" type="pres">
      <dgm:prSet presAssocID="{FDF2700C-A632-40F5-AD4B-15C2FDE5EE9D}" presName="parTrans" presStyleLbl="bgSibTrans2D1" presStyleIdx="0" presStyleCnt="3"/>
      <dgm:spPr/>
      <dgm:t>
        <a:bodyPr/>
        <a:lstStyle/>
        <a:p>
          <a:endParaRPr lang="sr-Cyrl-RS"/>
        </a:p>
      </dgm:t>
    </dgm:pt>
    <dgm:pt modelId="{5709DE8E-BC03-4981-88D3-11AE0781AFBF}" type="pres">
      <dgm:prSet presAssocID="{DFF8D2BD-7F8D-46A8-A941-93B5A5E41C96}" presName="node" presStyleLbl="node1" presStyleIdx="0" presStyleCnt="3" custScaleY="49095" custRadScaleRad="102480" custRadScaleInc="234860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73DE1CE-48C7-4626-9B41-FACC65AF4F32}" type="pres">
      <dgm:prSet presAssocID="{06571E14-86C5-455A-A0F9-EEA9DC0F36BD}" presName="parTrans" presStyleLbl="bgSibTrans2D1" presStyleIdx="1" presStyleCnt="3"/>
      <dgm:spPr/>
      <dgm:t>
        <a:bodyPr/>
        <a:lstStyle/>
        <a:p>
          <a:endParaRPr lang="sr-Cyrl-RS"/>
        </a:p>
      </dgm:t>
    </dgm:pt>
    <dgm:pt modelId="{071E5EC4-C7FE-4023-9463-61E970134852}" type="pres">
      <dgm:prSet presAssocID="{3FC13398-5413-4A06-A388-CB1B0D83ED37}" presName="node" presStyleLbl="node1" presStyleIdx="1" presStyleCnt="3" custScaleY="43717" custRadScaleRad="37926" custRadScaleInc="-300000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6FCE4AE-D2B0-4712-A540-B6776FC9C646}" type="pres">
      <dgm:prSet presAssocID="{EF11A6EF-66FB-427A-B90E-88C5AE4BE05C}" presName="parTrans" presStyleLbl="bgSibTrans2D1" presStyleIdx="2" presStyleCnt="3"/>
      <dgm:spPr/>
      <dgm:t>
        <a:bodyPr/>
        <a:lstStyle/>
        <a:p>
          <a:endParaRPr lang="sr-Cyrl-RS"/>
        </a:p>
      </dgm:t>
    </dgm:pt>
    <dgm:pt modelId="{1DE1BED8-F2F7-4539-B14E-648F809EA2CC}" type="pres">
      <dgm:prSet presAssocID="{B21DF17F-5275-490E-8935-9A21C98BB26F}" presName="node" presStyleLbl="node1" presStyleIdx="2" presStyleCnt="3" custScaleY="53936" custRadScaleRad="103441" custRadScaleInc="-23297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27B64DA9-DFFB-46F6-8BF2-E1ACABF42803}" type="presOf" srcId="{3FC13398-5413-4A06-A388-CB1B0D83ED37}" destId="{071E5EC4-C7FE-4023-9463-61E970134852}" srcOrd="0" destOrd="0" presId="urn:microsoft.com/office/officeart/2005/8/layout/radial4"/>
    <dgm:cxn modelId="{860C837E-D58A-4151-A325-4B46181A8187}" type="presOf" srcId="{06571E14-86C5-455A-A0F9-EEA9DC0F36BD}" destId="{973DE1CE-48C7-4626-9B41-FACC65AF4F32}" srcOrd="0" destOrd="0" presId="urn:microsoft.com/office/officeart/2005/8/layout/radial4"/>
    <dgm:cxn modelId="{42D50C88-683C-444F-8C53-8BE790EC7D11}" type="presOf" srcId="{FDF2700C-A632-40F5-AD4B-15C2FDE5EE9D}" destId="{1F0CBD2B-5064-44E8-B165-9FBFB223A14D}" srcOrd="0" destOrd="0" presId="urn:microsoft.com/office/officeart/2005/8/layout/radial4"/>
    <dgm:cxn modelId="{6258EC5D-2EE4-4943-80F8-940CD09B93FA}" srcId="{20A3A2FB-71A4-47D7-A512-C08CEC5B0DF4}" destId="{DFF8D2BD-7F8D-46A8-A941-93B5A5E41C96}" srcOrd="0" destOrd="0" parTransId="{FDF2700C-A632-40F5-AD4B-15C2FDE5EE9D}" sibTransId="{28B164F9-4274-4DD1-90EC-093C825407F0}"/>
    <dgm:cxn modelId="{1194E18D-2E4F-4884-B3DC-747EA9FD8B25}" type="presOf" srcId="{EF11A6EF-66FB-427A-B90E-88C5AE4BE05C}" destId="{E6FCE4AE-D2B0-4712-A540-B6776FC9C646}" srcOrd="0" destOrd="0" presId="urn:microsoft.com/office/officeart/2005/8/layout/radial4"/>
    <dgm:cxn modelId="{7D42F2D2-8038-4CAE-AA1A-F8ACDCEA3126}" srcId="{20A3A2FB-71A4-47D7-A512-C08CEC5B0DF4}" destId="{B21DF17F-5275-490E-8935-9A21C98BB26F}" srcOrd="2" destOrd="0" parTransId="{EF11A6EF-66FB-427A-B90E-88C5AE4BE05C}" sibTransId="{BDDFA950-CF32-40B4-89B3-50CCC9936BDF}"/>
    <dgm:cxn modelId="{04BC92F4-D964-4193-9B4D-81B26874EA5A}" type="presOf" srcId="{B21DF17F-5275-490E-8935-9A21C98BB26F}" destId="{1DE1BED8-F2F7-4539-B14E-648F809EA2CC}" srcOrd="0" destOrd="0" presId="urn:microsoft.com/office/officeart/2005/8/layout/radial4"/>
    <dgm:cxn modelId="{9BBCB440-FD08-4ACD-A233-306C141C1D22}" type="presOf" srcId="{D114C577-04C1-4BBE-A817-638016C5860D}" destId="{790773BB-68DA-4E4D-AC7D-79CD50843D9C}" srcOrd="0" destOrd="0" presId="urn:microsoft.com/office/officeart/2005/8/layout/radial4"/>
    <dgm:cxn modelId="{F55B8963-F650-42EC-A5F9-6B0A2AFC342B}" type="presOf" srcId="{DFF8D2BD-7F8D-46A8-A941-93B5A5E41C96}" destId="{5709DE8E-BC03-4981-88D3-11AE0781AFBF}" srcOrd="0" destOrd="0" presId="urn:microsoft.com/office/officeart/2005/8/layout/radial4"/>
    <dgm:cxn modelId="{66B9BBB9-21EB-4D3F-A8CA-B40FDB356490}" srcId="{20A3A2FB-71A4-47D7-A512-C08CEC5B0DF4}" destId="{3FC13398-5413-4A06-A388-CB1B0D83ED37}" srcOrd="1" destOrd="0" parTransId="{06571E14-86C5-455A-A0F9-EEA9DC0F36BD}" sibTransId="{DCB80313-1B9A-4FC6-AB3C-438B4263D845}"/>
    <dgm:cxn modelId="{D6BA66DE-8E02-49F1-8450-37C970CAF8C0}" type="presOf" srcId="{20A3A2FB-71A4-47D7-A512-C08CEC5B0DF4}" destId="{2E1EFC4C-CDBA-4D32-8608-6C88D6B67651}" srcOrd="0" destOrd="0" presId="urn:microsoft.com/office/officeart/2005/8/layout/radial4"/>
    <dgm:cxn modelId="{B88F0938-1D89-471C-A550-ACF40FC292D2}" srcId="{D114C577-04C1-4BBE-A817-638016C5860D}" destId="{20A3A2FB-71A4-47D7-A512-C08CEC5B0DF4}" srcOrd="0" destOrd="0" parTransId="{6845025E-AA57-4764-81D2-F3FBFFAE971D}" sibTransId="{704E0083-FD71-4F26-A47D-AFF263627EF1}"/>
    <dgm:cxn modelId="{3A8D060F-28B6-4551-A28F-7CDC82FCC604}" type="presParOf" srcId="{790773BB-68DA-4E4D-AC7D-79CD50843D9C}" destId="{2E1EFC4C-CDBA-4D32-8608-6C88D6B67651}" srcOrd="0" destOrd="0" presId="urn:microsoft.com/office/officeart/2005/8/layout/radial4"/>
    <dgm:cxn modelId="{6A2D20CE-F15A-482C-AC72-767A7C55681B}" type="presParOf" srcId="{790773BB-68DA-4E4D-AC7D-79CD50843D9C}" destId="{1F0CBD2B-5064-44E8-B165-9FBFB223A14D}" srcOrd="1" destOrd="0" presId="urn:microsoft.com/office/officeart/2005/8/layout/radial4"/>
    <dgm:cxn modelId="{54E4ADA1-4128-461C-A5EA-A8EFC0A35723}" type="presParOf" srcId="{790773BB-68DA-4E4D-AC7D-79CD50843D9C}" destId="{5709DE8E-BC03-4981-88D3-11AE0781AFBF}" srcOrd="2" destOrd="0" presId="urn:microsoft.com/office/officeart/2005/8/layout/radial4"/>
    <dgm:cxn modelId="{281D784D-B0BF-49BD-AFF4-0442244BD4A0}" type="presParOf" srcId="{790773BB-68DA-4E4D-AC7D-79CD50843D9C}" destId="{973DE1CE-48C7-4626-9B41-FACC65AF4F32}" srcOrd="3" destOrd="0" presId="urn:microsoft.com/office/officeart/2005/8/layout/radial4"/>
    <dgm:cxn modelId="{65F9A16F-320C-4B06-BDBC-E91AF19BFA09}" type="presParOf" srcId="{790773BB-68DA-4E4D-AC7D-79CD50843D9C}" destId="{071E5EC4-C7FE-4023-9463-61E970134852}" srcOrd="4" destOrd="0" presId="urn:microsoft.com/office/officeart/2005/8/layout/radial4"/>
    <dgm:cxn modelId="{48617451-4CA4-4B2C-92F6-332133E65F49}" type="presParOf" srcId="{790773BB-68DA-4E4D-AC7D-79CD50843D9C}" destId="{E6FCE4AE-D2B0-4712-A540-B6776FC9C646}" srcOrd="5" destOrd="0" presId="urn:microsoft.com/office/officeart/2005/8/layout/radial4"/>
    <dgm:cxn modelId="{74B80A53-98B5-4F14-B9E0-D6C09944CFDC}" type="presParOf" srcId="{790773BB-68DA-4E4D-AC7D-79CD50843D9C}" destId="{1DE1BED8-F2F7-4539-B14E-648F809EA2C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56D8B8-FF18-43A6-9E36-165C30948DBA}" type="doc">
      <dgm:prSet loTypeId="urn:microsoft.com/office/officeart/2005/8/layout/radial4" loCatId="relationship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sr-Cyrl-RS"/>
        </a:p>
      </dgm:t>
    </dgm:pt>
    <dgm:pt modelId="{EA4C4F75-1B85-45A2-B912-AA2B99B60A5A}">
      <dgm:prSet phldrT="[Text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Вредновање квалитета у образовању је процес:</a:t>
          </a:r>
          <a:endParaRPr lang="sr-Cyrl-RS" sz="2400" dirty="0"/>
        </a:p>
      </dgm:t>
    </dgm:pt>
    <dgm:pt modelId="{6D952EC8-782E-44CE-A65B-720A36DBFC45}" type="parTrans" cxnId="{8CD41A61-4559-4E13-B517-BAF05D4FC736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9735C6AD-A1AA-4CA8-B2ED-EB1A00C0AB72}" type="sibTrans" cxnId="{8CD41A61-4559-4E13-B517-BAF05D4FC736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33C332C0-DBC7-42BD-87AD-1A7046E80FD8}">
      <dgm:prSet phldrT="[Text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прикупљања релевантних података и материјала </a:t>
          </a:r>
          <a:endParaRPr lang="sr-Cyrl-RS" sz="2400" dirty="0"/>
        </a:p>
      </dgm:t>
    </dgm:pt>
    <dgm:pt modelId="{EECC1154-4DFE-4005-AE50-648C497FCE42}" type="parTrans" cxnId="{68E38B44-A412-41FA-98E9-96F43897AF6A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A117F466-9343-43C7-A905-0F523894E309}" type="sibTrans" cxnId="{68E38B44-A412-41FA-98E9-96F43897AF6A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28D37C40-D13E-41C5-9483-A795C0D250C5}">
      <dgm:prSet phldrT="[Text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дефинисања препорука за побољшање </a:t>
          </a:r>
          <a:endParaRPr lang="sr-Cyrl-RS" sz="2400" dirty="0"/>
        </a:p>
      </dgm:t>
    </dgm:pt>
    <dgm:pt modelId="{454FC7F8-D1EB-4C75-A0AF-9068F909C8D4}" type="parTrans" cxnId="{E997727F-99E9-4EE6-A949-2013C26AA83F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90E0EF86-F7E5-4A76-AC1E-9DBA4504D590}" type="sibTrans" cxnId="{E997727F-99E9-4EE6-A949-2013C26AA83F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B4FDA2FA-123E-4DF2-9DD6-2E9926D5997A}">
      <dgm:prSet phldrT="[Text]" custT="1"/>
      <dgm:spPr/>
      <dgm:t>
        <a:bodyPr/>
        <a:lstStyle/>
        <a:p>
          <a:r>
            <a:rPr lang="ru-RU" sz="24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систематске и 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критичке анализе дефинисаног сегмента вредновања</a:t>
          </a:r>
          <a:endParaRPr lang="sr-Cyrl-RS" sz="2400" dirty="0"/>
        </a:p>
      </dgm:t>
    </dgm:pt>
    <dgm:pt modelId="{F2B2F91F-834C-4C3D-A20A-CF56E3BC4635}" type="parTrans" cxnId="{C9576DF9-D8D6-4556-B711-E5F7E9731453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3E88FA98-0729-4B15-851D-EE94394FF028}" type="sibTrans" cxnId="{C9576DF9-D8D6-4556-B711-E5F7E9731453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683050B4-07A0-46A1-99A3-FEF24FC42C89}" type="pres">
      <dgm:prSet presAssocID="{F156D8B8-FF18-43A6-9E36-165C30948DB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870D883C-77DD-4841-B0F4-3208AD8405B0}" type="pres">
      <dgm:prSet presAssocID="{EA4C4F75-1B85-45A2-B912-AA2B99B60A5A}" presName="centerShape" presStyleLbl="node0" presStyleIdx="0" presStyleCnt="1" custScaleX="127181" custScaleY="116118" custLinFactNeighborX="-3548" custLinFactNeighborY="-42911"/>
      <dgm:spPr/>
      <dgm:t>
        <a:bodyPr/>
        <a:lstStyle/>
        <a:p>
          <a:endParaRPr lang="sr-Cyrl-RS"/>
        </a:p>
      </dgm:t>
    </dgm:pt>
    <dgm:pt modelId="{50C044E0-0F2F-4B00-8E8B-1215E08CE1B3}" type="pres">
      <dgm:prSet presAssocID="{EECC1154-4DFE-4005-AE50-648C497FCE42}" presName="parTrans" presStyleLbl="bgSibTrans2D1" presStyleIdx="0" presStyleCnt="3" custLinFactNeighborX="-12233" custLinFactNeighborY="-17122"/>
      <dgm:spPr/>
      <dgm:t>
        <a:bodyPr/>
        <a:lstStyle/>
        <a:p>
          <a:endParaRPr lang="sr-Cyrl-RS"/>
        </a:p>
      </dgm:t>
    </dgm:pt>
    <dgm:pt modelId="{75DFA2C5-6A01-4A12-BCE5-23CAAEEB051D}" type="pres">
      <dgm:prSet presAssocID="{33C332C0-DBC7-42BD-87AD-1A7046E80FD8}" presName="node" presStyleLbl="node1" presStyleIdx="0" presStyleCnt="3" custRadScaleRad="91509" custRadScaleInc="21986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AF7A402-D8C4-471F-83F2-14FC439C5E22}" type="pres">
      <dgm:prSet presAssocID="{F2B2F91F-834C-4C3D-A20A-CF56E3BC4635}" presName="parTrans" presStyleLbl="bgSibTrans2D1" presStyleIdx="1" presStyleCnt="3" custLinFactNeighborX="-4284" custLinFactNeighborY="-34244"/>
      <dgm:spPr/>
      <dgm:t>
        <a:bodyPr/>
        <a:lstStyle/>
        <a:p>
          <a:endParaRPr lang="sr-Cyrl-RS"/>
        </a:p>
      </dgm:t>
    </dgm:pt>
    <dgm:pt modelId="{E647868F-6456-4CEA-ACD0-5AD267F6C32D}" type="pres">
      <dgm:prSet presAssocID="{B4FDA2FA-123E-4DF2-9DD6-2E9926D5997A}" presName="node" presStyleLbl="node1" presStyleIdx="1" presStyleCnt="3" custRadScaleRad="8806" custRadScaleInc="-27402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46A1EBB-26DC-430E-808D-F1BD64023696}" type="pres">
      <dgm:prSet presAssocID="{454FC7F8-D1EB-4C75-A0AF-9068F909C8D4}" presName="parTrans" presStyleLbl="bgSibTrans2D1" presStyleIdx="2" presStyleCnt="3" custLinFactNeighborX="10682" custLinFactNeighborY="-32531"/>
      <dgm:spPr/>
      <dgm:t>
        <a:bodyPr/>
        <a:lstStyle/>
        <a:p>
          <a:endParaRPr lang="sr-Cyrl-RS"/>
        </a:p>
      </dgm:t>
    </dgm:pt>
    <dgm:pt modelId="{50A23C66-D63C-4DAA-B4C5-9C19267793CC}" type="pres">
      <dgm:prSet presAssocID="{28D37C40-D13E-41C5-9483-A795C0D250C5}" presName="node" presStyleLbl="node1" presStyleIdx="2" presStyleCnt="3" custRadScaleRad="94392" custRadScaleInc="-21921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EAD0FAFE-7762-4EE0-8844-C81314847466}" type="presOf" srcId="{454FC7F8-D1EB-4C75-A0AF-9068F909C8D4}" destId="{A46A1EBB-26DC-430E-808D-F1BD64023696}" srcOrd="0" destOrd="0" presId="urn:microsoft.com/office/officeart/2005/8/layout/radial4"/>
    <dgm:cxn modelId="{323A3FDA-201B-499F-AD0F-24157831358C}" type="presOf" srcId="{33C332C0-DBC7-42BD-87AD-1A7046E80FD8}" destId="{75DFA2C5-6A01-4A12-BCE5-23CAAEEB051D}" srcOrd="0" destOrd="0" presId="urn:microsoft.com/office/officeart/2005/8/layout/radial4"/>
    <dgm:cxn modelId="{37497BC2-1F83-4DB2-BE09-4BBFE36E82CA}" type="presOf" srcId="{EECC1154-4DFE-4005-AE50-648C497FCE42}" destId="{50C044E0-0F2F-4B00-8E8B-1215E08CE1B3}" srcOrd="0" destOrd="0" presId="urn:microsoft.com/office/officeart/2005/8/layout/radial4"/>
    <dgm:cxn modelId="{E997727F-99E9-4EE6-A949-2013C26AA83F}" srcId="{EA4C4F75-1B85-45A2-B912-AA2B99B60A5A}" destId="{28D37C40-D13E-41C5-9483-A795C0D250C5}" srcOrd="2" destOrd="0" parTransId="{454FC7F8-D1EB-4C75-A0AF-9068F909C8D4}" sibTransId="{90E0EF86-F7E5-4A76-AC1E-9DBA4504D590}"/>
    <dgm:cxn modelId="{67B4B080-898F-49C0-89FE-073C9A8AC1F3}" type="presOf" srcId="{F2B2F91F-834C-4C3D-A20A-CF56E3BC4635}" destId="{8AF7A402-D8C4-471F-83F2-14FC439C5E22}" srcOrd="0" destOrd="0" presId="urn:microsoft.com/office/officeart/2005/8/layout/radial4"/>
    <dgm:cxn modelId="{1EC1720D-157E-43AE-AFBF-DE04A3520282}" type="presOf" srcId="{EA4C4F75-1B85-45A2-B912-AA2B99B60A5A}" destId="{870D883C-77DD-4841-B0F4-3208AD8405B0}" srcOrd="0" destOrd="0" presId="urn:microsoft.com/office/officeart/2005/8/layout/radial4"/>
    <dgm:cxn modelId="{C9576DF9-D8D6-4556-B711-E5F7E9731453}" srcId="{EA4C4F75-1B85-45A2-B912-AA2B99B60A5A}" destId="{B4FDA2FA-123E-4DF2-9DD6-2E9926D5997A}" srcOrd="1" destOrd="0" parTransId="{F2B2F91F-834C-4C3D-A20A-CF56E3BC4635}" sibTransId="{3E88FA98-0729-4B15-851D-EE94394FF028}"/>
    <dgm:cxn modelId="{C5BBD9D0-E402-4990-AE4B-3139A8EE1B58}" type="presOf" srcId="{B4FDA2FA-123E-4DF2-9DD6-2E9926D5997A}" destId="{E647868F-6456-4CEA-ACD0-5AD267F6C32D}" srcOrd="0" destOrd="0" presId="urn:microsoft.com/office/officeart/2005/8/layout/radial4"/>
    <dgm:cxn modelId="{8CD41A61-4559-4E13-B517-BAF05D4FC736}" srcId="{F156D8B8-FF18-43A6-9E36-165C30948DBA}" destId="{EA4C4F75-1B85-45A2-B912-AA2B99B60A5A}" srcOrd="0" destOrd="0" parTransId="{6D952EC8-782E-44CE-A65B-720A36DBFC45}" sibTransId="{9735C6AD-A1AA-4CA8-B2ED-EB1A00C0AB72}"/>
    <dgm:cxn modelId="{7B656CB7-EB5E-498E-8A54-BBDE91D18478}" type="presOf" srcId="{28D37C40-D13E-41C5-9483-A795C0D250C5}" destId="{50A23C66-D63C-4DAA-B4C5-9C19267793CC}" srcOrd="0" destOrd="0" presId="urn:microsoft.com/office/officeart/2005/8/layout/radial4"/>
    <dgm:cxn modelId="{68E38B44-A412-41FA-98E9-96F43897AF6A}" srcId="{EA4C4F75-1B85-45A2-B912-AA2B99B60A5A}" destId="{33C332C0-DBC7-42BD-87AD-1A7046E80FD8}" srcOrd="0" destOrd="0" parTransId="{EECC1154-4DFE-4005-AE50-648C497FCE42}" sibTransId="{A117F466-9343-43C7-A905-0F523894E309}"/>
    <dgm:cxn modelId="{99E9C7D8-001D-462B-81E0-042191FB899E}" type="presOf" srcId="{F156D8B8-FF18-43A6-9E36-165C30948DBA}" destId="{683050B4-07A0-46A1-99A3-FEF24FC42C89}" srcOrd="0" destOrd="0" presId="urn:microsoft.com/office/officeart/2005/8/layout/radial4"/>
    <dgm:cxn modelId="{81516400-F969-49C1-A873-DDF1E31ECB26}" type="presParOf" srcId="{683050B4-07A0-46A1-99A3-FEF24FC42C89}" destId="{870D883C-77DD-4841-B0F4-3208AD8405B0}" srcOrd="0" destOrd="0" presId="urn:microsoft.com/office/officeart/2005/8/layout/radial4"/>
    <dgm:cxn modelId="{81C3192B-F2BC-44FF-B526-CBB1A74D54AF}" type="presParOf" srcId="{683050B4-07A0-46A1-99A3-FEF24FC42C89}" destId="{50C044E0-0F2F-4B00-8E8B-1215E08CE1B3}" srcOrd="1" destOrd="0" presId="urn:microsoft.com/office/officeart/2005/8/layout/radial4"/>
    <dgm:cxn modelId="{4914A3C9-EB64-460D-9BC0-48BBB7332B81}" type="presParOf" srcId="{683050B4-07A0-46A1-99A3-FEF24FC42C89}" destId="{75DFA2C5-6A01-4A12-BCE5-23CAAEEB051D}" srcOrd="2" destOrd="0" presId="urn:microsoft.com/office/officeart/2005/8/layout/radial4"/>
    <dgm:cxn modelId="{E2B348CC-A86B-40BB-8A82-C5EE7CCC9D2B}" type="presParOf" srcId="{683050B4-07A0-46A1-99A3-FEF24FC42C89}" destId="{8AF7A402-D8C4-471F-83F2-14FC439C5E22}" srcOrd="3" destOrd="0" presId="urn:microsoft.com/office/officeart/2005/8/layout/radial4"/>
    <dgm:cxn modelId="{5821FF18-1778-4212-8F98-FA784CC4D0B1}" type="presParOf" srcId="{683050B4-07A0-46A1-99A3-FEF24FC42C89}" destId="{E647868F-6456-4CEA-ACD0-5AD267F6C32D}" srcOrd="4" destOrd="0" presId="urn:microsoft.com/office/officeart/2005/8/layout/radial4"/>
    <dgm:cxn modelId="{1D153689-D850-4AD6-A362-D8F5FCF4B35A}" type="presParOf" srcId="{683050B4-07A0-46A1-99A3-FEF24FC42C89}" destId="{A46A1EBB-26DC-430E-808D-F1BD64023696}" srcOrd="5" destOrd="0" presId="urn:microsoft.com/office/officeart/2005/8/layout/radial4"/>
    <dgm:cxn modelId="{AFFFF4E9-49B7-4C17-9199-284802507965}" type="presParOf" srcId="{683050B4-07A0-46A1-99A3-FEF24FC42C89}" destId="{50A23C66-D63C-4DAA-B4C5-9C19267793C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711076-FA3B-4678-8870-254CBDDE4711}" type="doc">
      <dgm:prSet loTypeId="urn:microsoft.com/office/officeart/2005/8/layout/radial4" loCatId="relationship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sr-Cyrl-RS"/>
        </a:p>
      </dgm:t>
    </dgm:pt>
    <dgm:pt modelId="{E1E67D24-91A9-4389-BFD8-9279C9B0628D}">
      <dgm:prSet phldrT="[Text]" custT="1"/>
      <dgm:spPr/>
      <dgm:t>
        <a:bodyPr/>
        <a:lstStyle/>
        <a:p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Извјештај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самовредновању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садржи: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67F904-E4AE-470F-9900-3F88CBF05685}" type="parTrans" cxnId="{82D3A666-D708-4E89-BE9B-B9B3A5E6B6B8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556DE3-3F16-4081-B1BE-3749A2CE61F7}" type="sibTrans" cxnId="{82D3A666-D708-4E89-BE9B-B9B3A5E6B6B8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990388-F001-4B01-8D71-3B3FB67CED53}">
      <dgm:prSet phldrT="[Text]" custT="1"/>
      <dgm:spPr/>
      <dgm:t>
        <a:bodyPr/>
        <a:lstStyle/>
        <a:p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смјерове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струке и занимања која школа образује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731D90-AEDC-4DF0-9481-C43C900FC650}" type="parTrans" cxnId="{0C4467D9-8DAC-474E-B2CF-10F68181FA5A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BD9C0A-2EF5-41D8-A7FA-331E22910B38}" type="sibTrans" cxnId="{0C4467D9-8DAC-474E-B2CF-10F68181FA5A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E49C80-2848-487B-B166-D01EC0D81045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самовредновања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опис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8499B9-38AF-43EC-B370-26F264681D8F}" type="parTrans" cxnId="{911F9735-C6F7-41A5-8E0A-0A5D9C590FBD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EF8E1E-C4C5-4512-94B1-69AF197E7400}" type="sibTrans" cxnId="{911F9735-C6F7-41A5-8E0A-0A5D9C590FBD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0B729D-FA95-4789-8EE7-D4958BF642A5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усклађеност са стандардима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379BF7-2482-4072-801A-001B5CC82285}" type="parTrans" cxnId="{BF13C424-8940-4C4E-8537-3AD00B9D6712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D8BDE1-61F7-40EA-B491-589310DCBE10}" type="sibTrans" cxnId="{BF13C424-8940-4C4E-8537-3AD00B9D6712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C22D5A-4B27-4730-8E79-5555A49F7978}">
      <dgm:prSet phldrT="[Text]" custT="1"/>
      <dgm:spPr/>
      <dgm:t>
        <a:bodyPr/>
        <a:lstStyle/>
        <a:p>
          <a:r>
            <a:rPr lang="sr-Latn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SWOT 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анализу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988EC7-BCFF-4FBE-A107-C68A6DF68DAA}" type="parTrans" cxnId="{3BC7E689-A46D-4C3E-85FF-9C678A66201F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7ACB5D-4906-4B17-ABAB-518FAC85D858}" type="sibTrans" cxnId="{3BC7E689-A46D-4C3E-85FF-9C678A66201F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2BDA1A-73ED-4298-B4E4-E5ADFBAAFD57}">
      <dgm:prSet phldrT="[Text]" custT="1"/>
      <dgm:spPr/>
      <dgm:t>
        <a:bodyPr/>
        <a:lstStyle/>
        <a:p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процјену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нивоа квалитета сваког стандарда и укупну </a:t>
          </a:r>
          <a:r>
            <a:rPr lang="sr-Cyrl-RS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процјену</a:t>
          </a: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нивоа квалитета 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C3463C-C4A3-4964-9F91-64FD80AFFA20}" type="parTrans" cxnId="{5FBF7C94-768F-4966-80E9-E23447ADFECF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59A3B0-7C6A-4A25-A84E-C91CA5B70DA7}" type="sibTrans" cxnId="{5FBF7C94-768F-4966-80E9-E23447ADFECF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1893F1-B534-4EE7-9DF5-97FD0E5CB97D}">
      <dgm:prSet phldrT="[Text]" custT="1"/>
      <dgm:spPr/>
      <dgm:t>
        <a:bodyPr/>
        <a:lstStyle/>
        <a:p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 активности за унапређење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545CAE-45F6-4C60-AC59-61AF0B5C29A2}" type="parTrans" cxnId="{8E05CDE5-CFD4-455A-B011-C843EA853CBB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FED8BA-79A7-46B1-BD0C-6F1DF7CD7CA3}" type="sibTrans" cxnId="{8E05CDE5-CFD4-455A-B011-C843EA853CBB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B8AA37-2D9E-4684-8457-AEE9F58C2C98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увод, мисију и визију школе</a:t>
          </a:r>
          <a:endParaRPr lang="sr-Cyrl-R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A6F9EA-AE7F-4346-A6B2-77A3C0AB8F8C}" type="sibTrans" cxnId="{A72D0E65-16AA-4817-BA30-0B58C68F54BD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65752C-89F2-4514-B02B-67F5F7C4A44C}" type="parTrans" cxnId="{A72D0E65-16AA-4817-BA30-0B58C68F54BD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3621CB-6CAD-410B-BDD4-056B802D73F3}" type="pres">
      <dgm:prSet presAssocID="{B8711076-FA3B-4678-8870-254CBDDE471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4CE4E7BE-DDFD-4DE9-918A-322203B250D8}" type="pres">
      <dgm:prSet presAssocID="{E1E67D24-91A9-4389-BFD8-9279C9B0628D}" presName="centerShape" presStyleLbl="node0" presStyleIdx="0" presStyleCnt="1" custScaleX="132427" custScaleY="138920" custLinFactNeighborX="-2776" custLinFactNeighborY="-33603"/>
      <dgm:spPr/>
      <dgm:t>
        <a:bodyPr/>
        <a:lstStyle/>
        <a:p>
          <a:endParaRPr lang="sr-Cyrl-RS"/>
        </a:p>
      </dgm:t>
    </dgm:pt>
    <dgm:pt modelId="{7DD2385A-02F8-4712-8AEB-CFBD22148204}" type="pres">
      <dgm:prSet presAssocID="{04731D90-AEDC-4DF0-9481-C43C900FC650}" presName="parTrans" presStyleLbl="bgSibTrans2D1" presStyleIdx="0" presStyleCnt="7" custLinFactNeighborX="14770" custLinFactNeighborY="-15622"/>
      <dgm:spPr/>
      <dgm:t>
        <a:bodyPr/>
        <a:lstStyle/>
        <a:p>
          <a:endParaRPr lang="sr-Cyrl-RS"/>
        </a:p>
      </dgm:t>
    </dgm:pt>
    <dgm:pt modelId="{D2C8F292-DA49-465B-A8EE-FB7CD09294C4}" type="pres">
      <dgm:prSet presAssocID="{D4990388-F001-4B01-8D71-3B3FB67CED53}" presName="node" presStyleLbl="node1" presStyleIdx="0" presStyleCnt="7" custRadScaleRad="126544" custRadScaleInc="168590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13EA180-9E16-4D7C-8F98-35BCF362C4BD}" type="pres">
      <dgm:prSet presAssocID="{8065752C-89F2-4514-B02B-67F5F7C4A44C}" presName="parTrans" presStyleLbl="bgSibTrans2D1" presStyleIdx="1" presStyleCnt="7" custLinFactNeighborX="14407" custLinFactNeighborY="1736"/>
      <dgm:spPr/>
      <dgm:t>
        <a:bodyPr/>
        <a:lstStyle/>
        <a:p>
          <a:endParaRPr lang="sr-Cyrl-RS"/>
        </a:p>
      </dgm:t>
    </dgm:pt>
    <dgm:pt modelId="{675F4B92-62AF-421B-AA8D-ED40E1C4BD6C}" type="pres">
      <dgm:prSet presAssocID="{8AB8AA37-2D9E-4684-8457-AEE9F58C2C98}" presName="node" presStyleLbl="node1" presStyleIdx="1" presStyleCnt="7" custScaleX="109700" custRadScaleRad="103021" custRadScaleInc="-2341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4D7E054-300A-4C60-8F05-11F77BDF5BDC}" type="pres">
      <dgm:prSet presAssocID="{488499B9-38AF-43EC-B370-26F264681D8F}" presName="parTrans" presStyleLbl="bgSibTrans2D1" presStyleIdx="2" presStyleCnt="7" custLinFactNeighborX="5717" custLinFactNeighborY="-27772"/>
      <dgm:spPr/>
      <dgm:t>
        <a:bodyPr/>
        <a:lstStyle/>
        <a:p>
          <a:endParaRPr lang="sr-Cyrl-RS"/>
        </a:p>
      </dgm:t>
    </dgm:pt>
    <dgm:pt modelId="{E5871741-7D1D-4802-8FF3-4382B4C6CA35}" type="pres">
      <dgm:prSet presAssocID="{F2E49C80-2848-487B-B166-D01EC0D81045}" presName="node" presStyleLbl="node1" presStyleIdx="2" presStyleCnt="7" custScaleX="129277" custRadScaleRad="70845" custRadScaleInc="-24178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364C63C-D09D-46D5-B1E6-A96470CC8324}" type="pres">
      <dgm:prSet presAssocID="{7F379BF7-2482-4072-801A-001B5CC82285}" presName="parTrans" presStyleLbl="bgSibTrans2D1" presStyleIdx="3" presStyleCnt="7" custLinFactNeighborX="0" custLinFactNeighborY="-29508"/>
      <dgm:spPr/>
      <dgm:t>
        <a:bodyPr/>
        <a:lstStyle/>
        <a:p>
          <a:endParaRPr lang="sr-Cyrl-RS"/>
        </a:p>
      </dgm:t>
    </dgm:pt>
    <dgm:pt modelId="{74A7E775-4F28-4B52-9C89-FABC900C2680}" type="pres">
      <dgm:prSet presAssocID="{CF0B729D-FA95-4789-8EE7-D4958BF642A5}" presName="node" presStyleLbl="node1" presStyleIdx="3" presStyleCnt="7" custScaleX="129660" custRadScaleRad="14561" custRadScaleInc="-56704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AE4F04C-6859-48DB-933A-51E49C53037F}" type="pres">
      <dgm:prSet presAssocID="{4A988EC7-BCFF-4FBE-A107-C68A6DF68DAA}" presName="parTrans" presStyleLbl="bgSibTrans2D1" presStyleIdx="4" presStyleCnt="7" custLinFactNeighborX="-6589" custLinFactNeighborY="-24301"/>
      <dgm:spPr/>
      <dgm:t>
        <a:bodyPr/>
        <a:lstStyle/>
        <a:p>
          <a:endParaRPr lang="sr-Cyrl-RS"/>
        </a:p>
      </dgm:t>
    </dgm:pt>
    <dgm:pt modelId="{E51031D4-61F8-40B7-A094-ED118CEDD9AD}" type="pres">
      <dgm:prSet presAssocID="{CBC22D5A-4B27-4730-8E79-5555A49F7978}" presName="node" presStyleLbl="node1" presStyleIdx="4" presStyleCnt="7" custRadScaleRad="50140" custRadScaleInc="26994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A1D8C35-5B40-4FCA-AEF7-C521AA866D29}" type="pres">
      <dgm:prSet presAssocID="{9AC3463C-C4A3-4964-9F91-64FD80AFFA20}" presName="parTrans" presStyleLbl="bgSibTrans2D1" presStyleIdx="5" presStyleCnt="7" custLinFactNeighborX="-9835" custLinFactNeighborY="-6943"/>
      <dgm:spPr/>
      <dgm:t>
        <a:bodyPr/>
        <a:lstStyle/>
        <a:p>
          <a:endParaRPr lang="sr-Cyrl-RS"/>
        </a:p>
      </dgm:t>
    </dgm:pt>
    <dgm:pt modelId="{D020D58C-D6E3-4411-8E6A-797D2B7C2A59}" type="pres">
      <dgm:prSet presAssocID="{192BDA1A-73ED-4298-B4E4-E5ADFBAAFD57}" presName="node" presStyleLbl="node1" presStyleIdx="5" presStyleCnt="7" custScaleX="129140" custScaleY="151419" custRadScaleRad="94206" custRadScaleInc="2790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2389419-7315-4FEC-8F95-F53401397265}" type="pres">
      <dgm:prSet presAssocID="{A6545CAE-45F6-4C60-AC59-61AF0B5C29A2}" presName="parTrans" presStyleLbl="bgSibTrans2D1" presStyleIdx="6" presStyleCnt="7" custLinFactNeighborX="-14105" custLinFactNeighborY="-5207"/>
      <dgm:spPr/>
      <dgm:t>
        <a:bodyPr/>
        <a:lstStyle/>
        <a:p>
          <a:endParaRPr lang="sr-Cyrl-RS"/>
        </a:p>
      </dgm:t>
    </dgm:pt>
    <dgm:pt modelId="{818636C3-CAEC-4EED-BC16-C040267F3B74}" type="pres">
      <dgm:prSet presAssocID="{191893F1-B534-4EE7-9DF5-97FD0E5CB97D}" presName="node" presStyleLbl="node1" presStyleIdx="6" presStyleCnt="7" custRadScaleRad="119004" custRadScaleInc="-17610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3BC7E689-A46D-4C3E-85FF-9C678A66201F}" srcId="{E1E67D24-91A9-4389-BFD8-9279C9B0628D}" destId="{CBC22D5A-4B27-4730-8E79-5555A49F7978}" srcOrd="4" destOrd="0" parTransId="{4A988EC7-BCFF-4FBE-A107-C68A6DF68DAA}" sibTransId="{687ACB5D-4906-4B17-ABAB-518FAC85D858}"/>
    <dgm:cxn modelId="{7150F021-B333-4ACF-AA9B-3229FBE2504D}" type="presOf" srcId="{191893F1-B534-4EE7-9DF5-97FD0E5CB97D}" destId="{818636C3-CAEC-4EED-BC16-C040267F3B74}" srcOrd="0" destOrd="0" presId="urn:microsoft.com/office/officeart/2005/8/layout/radial4"/>
    <dgm:cxn modelId="{C2BA9EB6-6D89-436E-8225-8B022A0A8EC8}" type="presOf" srcId="{8065752C-89F2-4514-B02B-67F5F7C4A44C}" destId="{F13EA180-9E16-4D7C-8F98-35BCF362C4BD}" srcOrd="0" destOrd="0" presId="urn:microsoft.com/office/officeart/2005/8/layout/radial4"/>
    <dgm:cxn modelId="{82D3A666-D708-4E89-BE9B-B9B3A5E6B6B8}" srcId="{B8711076-FA3B-4678-8870-254CBDDE4711}" destId="{E1E67D24-91A9-4389-BFD8-9279C9B0628D}" srcOrd="0" destOrd="0" parTransId="{6E67F904-E4AE-470F-9900-3F88CBF05685}" sibTransId="{DE556DE3-3F16-4081-B1BE-3749A2CE61F7}"/>
    <dgm:cxn modelId="{911F9735-C6F7-41A5-8E0A-0A5D9C590FBD}" srcId="{E1E67D24-91A9-4389-BFD8-9279C9B0628D}" destId="{F2E49C80-2848-487B-B166-D01EC0D81045}" srcOrd="2" destOrd="0" parTransId="{488499B9-38AF-43EC-B370-26F264681D8F}" sibTransId="{A9EF8E1E-C4C5-4512-94B1-69AF197E7400}"/>
    <dgm:cxn modelId="{E1825EBD-4BB3-4403-B950-B78212A4B420}" type="presOf" srcId="{192BDA1A-73ED-4298-B4E4-E5ADFBAAFD57}" destId="{D020D58C-D6E3-4411-8E6A-797D2B7C2A59}" srcOrd="0" destOrd="0" presId="urn:microsoft.com/office/officeart/2005/8/layout/radial4"/>
    <dgm:cxn modelId="{0612B60A-2622-4DB2-80C8-3E23E3C0FC8C}" type="presOf" srcId="{9AC3463C-C4A3-4964-9F91-64FD80AFFA20}" destId="{5A1D8C35-5B40-4FCA-AEF7-C521AA866D29}" srcOrd="0" destOrd="0" presId="urn:microsoft.com/office/officeart/2005/8/layout/radial4"/>
    <dgm:cxn modelId="{0C4467D9-8DAC-474E-B2CF-10F68181FA5A}" srcId="{E1E67D24-91A9-4389-BFD8-9279C9B0628D}" destId="{D4990388-F001-4B01-8D71-3B3FB67CED53}" srcOrd="0" destOrd="0" parTransId="{04731D90-AEDC-4DF0-9481-C43C900FC650}" sibTransId="{14BD9C0A-2EF5-41D8-A7FA-331E22910B38}"/>
    <dgm:cxn modelId="{04CD300C-BD9B-448C-838C-FE3CBA2BA42E}" type="presOf" srcId="{488499B9-38AF-43EC-B370-26F264681D8F}" destId="{D4D7E054-300A-4C60-8F05-11F77BDF5BDC}" srcOrd="0" destOrd="0" presId="urn:microsoft.com/office/officeart/2005/8/layout/radial4"/>
    <dgm:cxn modelId="{18481FF1-69A4-4E06-A182-40528AD5CE5F}" type="presOf" srcId="{D4990388-F001-4B01-8D71-3B3FB67CED53}" destId="{D2C8F292-DA49-465B-A8EE-FB7CD09294C4}" srcOrd="0" destOrd="0" presId="urn:microsoft.com/office/officeart/2005/8/layout/radial4"/>
    <dgm:cxn modelId="{F8FDE6CB-9E53-491C-80FD-A6598BBCBBDE}" type="presOf" srcId="{4A988EC7-BCFF-4FBE-A107-C68A6DF68DAA}" destId="{5AE4F04C-6859-48DB-933A-51E49C53037F}" srcOrd="0" destOrd="0" presId="urn:microsoft.com/office/officeart/2005/8/layout/radial4"/>
    <dgm:cxn modelId="{75114B33-D1AC-455C-A0E6-6DE90233EE9E}" type="presOf" srcId="{7F379BF7-2482-4072-801A-001B5CC82285}" destId="{3364C63C-D09D-46D5-B1E6-A96470CC8324}" srcOrd="0" destOrd="0" presId="urn:microsoft.com/office/officeart/2005/8/layout/radial4"/>
    <dgm:cxn modelId="{35AA5C28-CD1E-4D7F-85F9-59720EA1F787}" type="presOf" srcId="{B8711076-FA3B-4678-8870-254CBDDE4711}" destId="{463621CB-6CAD-410B-BDD4-056B802D73F3}" srcOrd="0" destOrd="0" presId="urn:microsoft.com/office/officeart/2005/8/layout/radial4"/>
    <dgm:cxn modelId="{C7056CE3-E541-4E82-98B5-1A86B6CDBEF8}" type="presOf" srcId="{CF0B729D-FA95-4789-8EE7-D4958BF642A5}" destId="{74A7E775-4F28-4B52-9C89-FABC900C2680}" srcOrd="0" destOrd="0" presId="urn:microsoft.com/office/officeart/2005/8/layout/radial4"/>
    <dgm:cxn modelId="{D4BC9012-37C5-45A4-8A05-5EBC5D14A90E}" type="presOf" srcId="{8AB8AA37-2D9E-4684-8457-AEE9F58C2C98}" destId="{675F4B92-62AF-421B-AA8D-ED40E1C4BD6C}" srcOrd="0" destOrd="0" presId="urn:microsoft.com/office/officeart/2005/8/layout/radial4"/>
    <dgm:cxn modelId="{5FBF7C94-768F-4966-80E9-E23447ADFECF}" srcId="{E1E67D24-91A9-4389-BFD8-9279C9B0628D}" destId="{192BDA1A-73ED-4298-B4E4-E5ADFBAAFD57}" srcOrd="5" destOrd="0" parTransId="{9AC3463C-C4A3-4964-9F91-64FD80AFFA20}" sibTransId="{DB59A3B0-7C6A-4A25-A84E-C91CA5B70DA7}"/>
    <dgm:cxn modelId="{79378841-868C-496E-A206-F50F2E42D425}" type="presOf" srcId="{CBC22D5A-4B27-4730-8E79-5555A49F7978}" destId="{E51031D4-61F8-40B7-A094-ED118CEDD9AD}" srcOrd="0" destOrd="0" presId="urn:microsoft.com/office/officeart/2005/8/layout/radial4"/>
    <dgm:cxn modelId="{A72D0E65-16AA-4817-BA30-0B58C68F54BD}" srcId="{E1E67D24-91A9-4389-BFD8-9279C9B0628D}" destId="{8AB8AA37-2D9E-4684-8457-AEE9F58C2C98}" srcOrd="1" destOrd="0" parTransId="{8065752C-89F2-4514-B02B-67F5F7C4A44C}" sibTransId="{E3A6F9EA-AE7F-4346-A6B2-77A3C0AB8F8C}"/>
    <dgm:cxn modelId="{8E05CDE5-CFD4-455A-B011-C843EA853CBB}" srcId="{E1E67D24-91A9-4389-BFD8-9279C9B0628D}" destId="{191893F1-B534-4EE7-9DF5-97FD0E5CB97D}" srcOrd="6" destOrd="0" parTransId="{A6545CAE-45F6-4C60-AC59-61AF0B5C29A2}" sibTransId="{73FED8BA-79A7-46B1-BD0C-6F1DF7CD7CA3}"/>
    <dgm:cxn modelId="{D217DF31-4AAE-49FB-B60A-30FFE04F55AD}" type="presOf" srcId="{A6545CAE-45F6-4C60-AC59-61AF0B5C29A2}" destId="{52389419-7315-4FEC-8F95-F53401397265}" srcOrd="0" destOrd="0" presId="urn:microsoft.com/office/officeart/2005/8/layout/radial4"/>
    <dgm:cxn modelId="{AA12437F-899D-4459-8AB0-A9510EC77DA1}" type="presOf" srcId="{F2E49C80-2848-487B-B166-D01EC0D81045}" destId="{E5871741-7D1D-4802-8FF3-4382B4C6CA35}" srcOrd="0" destOrd="0" presId="urn:microsoft.com/office/officeart/2005/8/layout/radial4"/>
    <dgm:cxn modelId="{46BE1C44-8AEF-4417-B0EC-128586BC285D}" type="presOf" srcId="{04731D90-AEDC-4DF0-9481-C43C900FC650}" destId="{7DD2385A-02F8-4712-8AEB-CFBD22148204}" srcOrd="0" destOrd="0" presId="urn:microsoft.com/office/officeart/2005/8/layout/radial4"/>
    <dgm:cxn modelId="{32E62395-5D0D-4212-B46F-F0BE507E9D58}" type="presOf" srcId="{E1E67D24-91A9-4389-BFD8-9279C9B0628D}" destId="{4CE4E7BE-DDFD-4DE9-918A-322203B250D8}" srcOrd="0" destOrd="0" presId="urn:microsoft.com/office/officeart/2005/8/layout/radial4"/>
    <dgm:cxn modelId="{BF13C424-8940-4C4E-8537-3AD00B9D6712}" srcId="{E1E67D24-91A9-4389-BFD8-9279C9B0628D}" destId="{CF0B729D-FA95-4789-8EE7-D4958BF642A5}" srcOrd="3" destOrd="0" parTransId="{7F379BF7-2482-4072-801A-001B5CC82285}" sibTransId="{B4D8BDE1-61F7-40EA-B491-589310DCBE10}"/>
    <dgm:cxn modelId="{507883F5-2622-4E6A-9038-A2CBAD61E4C4}" type="presParOf" srcId="{463621CB-6CAD-410B-BDD4-056B802D73F3}" destId="{4CE4E7BE-DDFD-4DE9-918A-322203B250D8}" srcOrd="0" destOrd="0" presId="urn:microsoft.com/office/officeart/2005/8/layout/radial4"/>
    <dgm:cxn modelId="{0A8BA02E-7749-4043-AAB4-E24D278A2EF8}" type="presParOf" srcId="{463621CB-6CAD-410B-BDD4-056B802D73F3}" destId="{7DD2385A-02F8-4712-8AEB-CFBD22148204}" srcOrd="1" destOrd="0" presId="urn:microsoft.com/office/officeart/2005/8/layout/radial4"/>
    <dgm:cxn modelId="{45957EB2-3B28-4020-B5CA-63813A87D78F}" type="presParOf" srcId="{463621CB-6CAD-410B-BDD4-056B802D73F3}" destId="{D2C8F292-DA49-465B-A8EE-FB7CD09294C4}" srcOrd="2" destOrd="0" presId="urn:microsoft.com/office/officeart/2005/8/layout/radial4"/>
    <dgm:cxn modelId="{53002B26-8F7A-4D7A-84AC-B0711A6BC99B}" type="presParOf" srcId="{463621CB-6CAD-410B-BDD4-056B802D73F3}" destId="{F13EA180-9E16-4D7C-8F98-35BCF362C4BD}" srcOrd="3" destOrd="0" presId="urn:microsoft.com/office/officeart/2005/8/layout/radial4"/>
    <dgm:cxn modelId="{2E1403AC-D3EB-4644-87B9-22908F866FDD}" type="presParOf" srcId="{463621CB-6CAD-410B-BDD4-056B802D73F3}" destId="{675F4B92-62AF-421B-AA8D-ED40E1C4BD6C}" srcOrd="4" destOrd="0" presId="urn:microsoft.com/office/officeart/2005/8/layout/radial4"/>
    <dgm:cxn modelId="{D6CE46E5-9E1E-4646-A6D7-B7A96BBA8848}" type="presParOf" srcId="{463621CB-6CAD-410B-BDD4-056B802D73F3}" destId="{D4D7E054-300A-4C60-8F05-11F77BDF5BDC}" srcOrd="5" destOrd="0" presId="urn:microsoft.com/office/officeart/2005/8/layout/radial4"/>
    <dgm:cxn modelId="{97B147D8-5C5F-4D8F-B672-53BCED5533C7}" type="presParOf" srcId="{463621CB-6CAD-410B-BDD4-056B802D73F3}" destId="{E5871741-7D1D-4802-8FF3-4382B4C6CA35}" srcOrd="6" destOrd="0" presId="urn:microsoft.com/office/officeart/2005/8/layout/radial4"/>
    <dgm:cxn modelId="{185DE038-E985-4AE8-8990-54F5169934AD}" type="presParOf" srcId="{463621CB-6CAD-410B-BDD4-056B802D73F3}" destId="{3364C63C-D09D-46D5-B1E6-A96470CC8324}" srcOrd="7" destOrd="0" presId="urn:microsoft.com/office/officeart/2005/8/layout/radial4"/>
    <dgm:cxn modelId="{58CA4A8A-BE60-4C89-9C0B-ACECF2132447}" type="presParOf" srcId="{463621CB-6CAD-410B-BDD4-056B802D73F3}" destId="{74A7E775-4F28-4B52-9C89-FABC900C2680}" srcOrd="8" destOrd="0" presId="urn:microsoft.com/office/officeart/2005/8/layout/radial4"/>
    <dgm:cxn modelId="{2D37D807-C12F-4CEF-8884-EC359A11B423}" type="presParOf" srcId="{463621CB-6CAD-410B-BDD4-056B802D73F3}" destId="{5AE4F04C-6859-48DB-933A-51E49C53037F}" srcOrd="9" destOrd="0" presId="urn:microsoft.com/office/officeart/2005/8/layout/radial4"/>
    <dgm:cxn modelId="{BCF2BC3E-FDA1-4627-9785-2A3298FB72ED}" type="presParOf" srcId="{463621CB-6CAD-410B-BDD4-056B802D73F3}" destId="{E51031D4-61F8-40B7-A094-ED118CEDD9AD}" srcOrd="10" destOrd="0" presId="urn:microsoft.com/office/officeart/2005/8/layout/radial4"/>
    <dgm:cxn modelId="{CA7F99FA-FD51-4473-B40C-8D2D332FCCB8}" type="presParOf" srcId="{463621CB-6CAD-410B-BDD4-056B802D73F3}" destId="{5A1D8C35-5B40-4FCA-AEF7-C521AA866D29}" srcOrd="11" destOrd="0" presId="urn:microsoft.com/office/officeart/2005/8/layout/radial4"/>
    <dgm:cxn modelId="{3AAD5C80-BF41-4D8D-81F3-4E4014D98765}" type="presParOf" srcId="{463621CB-6CAD-410B-BDD4-056B802D73F3}" destId="{D020D58C-D6E3-4411-8E6A-797D2B7C2A59}" srcOrd="12" destOrd="0" presId="urn:microsoft.com/office/officeart/2005/8/layout/radial4"/>
    <dgm:cxn modelId="{E3C03660-8293-415E-BB78-BA65F05FD38E}" type="presParOf" srcId="{463621CB-6CAD-410B-BDD4-056B802D73F3}" destId="{52389419-7315-4FEC-8F95-F53401397265}" srcOrd="13" destOrd="0" presId="urn:microsoft.com/office/officeart/2005/8/layout/radial4"/>
    <dgm:cxn modelId="{F6CFF266-DBA5-4101-8272-5F60F41945C9}" type="presParOf" srcId="{463621CB-6CAD-410B-BDD4-056B802D73F3}" destId="{818636C3-CAEC-4EED-BC16-C040267F3B74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4BEA71-0ABC-479E-8554-B592736D2FA8}" type="doc">
      <dgm:prSet loTypeId="urn:microsoft.com/office/officeart/2005/8/layout/matrix2" loCatId="matrix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sr-Cyrl-RS"/>
        </a:p>
      </dgm:t>
    </dgm:pt>
    <dgm:pt modelId="{002E7489-329B-4D70-87AC-351C0449C67E}">
      <dgm:prSet phldrT="[Text]" custT="1"/>
      <dgm:spPr/>
      <dgm:t>
        <a:bodyPr anchor="t"/>
        <a:lstStyle/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Предности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Заинтересованост свих субјеката у школи за напредак школе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Добра сарадња школе са институцијама у локалној заједници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Адекватно организована практична настава 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dirty="0"/>
        </a:p>
      </dgm:t>
    </dgm:pt>
    <dgm:pt modelId="{8E05331B-920B-454A-9288-EAB264B0E735}" type="parTrans" cxnId="{4749CC22-0FBE-4B83-B930-264A51805388}">
      <dgm:prSet/>
      <dgm:spPr/>
      <dgm:t>
        <a:bodyPr/>
        <a:lstStyle/>
        <a:p>
          <a:endParaRPr lang="sr-Cyrl-RS"/>
        </a:p>
      </dgm:t>
    </dgm:pt>
    <dgm:pt modelId="{C6BFD027-EB61-49AB-B92D-C690C9966160}" type="sibTrans" cxnId="{4749CC22-0FBE-4B83-B930-264A51805388}">
      <dgm:prSet/>
      <dgm:spPr/>
      <dgm:t>
        <a:bodyPr/>
        <a:lstStyle/>
        <a:p>
          <a:endParaRPr lang="sr-Cyrl-RS"/>
        </a:p>
      </dgm:t>
    </dgm:pt>
    <dgm:pt modelId="{059D85BC-65BB-4DD1-A864-AC48C71835CC}">
      <dgm:prSet phldrT="[Text]" custT="1"/>
      <dgm:spPr/>
      <dgm:t>
        <a:bodyPr anchor="t"/>
        <a:lstStyle/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Слабости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Један број наставника је недовољно оспособљен за прелазак са традиционалних на савремене методе рада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Неадекватна опремљеност кабинета 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Дотрајала столарија (загријавања простора)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Није формиран тим за осигурање квалитета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dirty="0"/>
        </a:p>
      </dgm:t>
    </dgm:pt>
    <dgm:pt modelId="{FE2DC12F-92E6-443A-914B-E2F29357EE95}" type="parTrans" cxnId="{723075C8-04E1-4D9A-9DB1-AEB05B58AEE5}">
      <dgm:prSet/>
      <dgm:spPr/>
      <dgm:t>
        <a:bodyPr/>
        <a:lstStyle/>
        <a:p>
          <a:endParaRPr lang="sr-Cyrl-RS"/>
        </a:p>
      </dgm:t>
    </dgm:pt>
    <dgm:pt modelId="{F6E56F47-0448-4E6E-B28B-0A7A754EE1F1}" type="sibTrans" cxnId="{723075C8-04E1-4D9A-9DB1-AEB05B58AEE5}">
      <dgm:prSet/>
      <dgm:spPr/>
      <dgm:t>
        <a:bodyPr/>
        <a:lstStyle/>
        <a:p>
          <a:endParaRPr lang="sr-Cyrl-RS"/>
        </a:p>
      </dgm:t>
    </dgm:pt>
    <dgm:pt modelId="{D1985AF1-F9FC-4473-8A15-BD49A78FA2C5}">
      <dgm:prSet phldrT="[Text]" custT="1"/>
      <dgm:spPr/>
      <dgm:t>
        <a:bodyPr anchor="t"/>
        <a:lstStyle/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Могућности 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Укључивање школе у разне пројекте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Коришћење ресурса локалне заједнице у образовно-васпитном процесу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0B5AE7-0923-40FF-BA35-850B96BEA399}" type="parTrans" cxnId="{E15F18F3-2103-4609-A31A-8E149F968380}">
      <dgm:prSet/>
      <dgm:spPr/>
      <dgm:t>
        <a:bodyPr/>
        <a:lstStyle/>
        <a:p>
          <a:endParaRPr lang="sr-Cyrl-RS"/>
        </a:p>
      </dgm:t>
    </dgm:pt>
    <dgm:pt modelId="{53DC2D99-6200-4C6F-B996-0B37DC511AC8}" type="sibTrans" cxnId="{E15F18F3-2103-4609-A31A-8E149F968380}">
      <dgm:prSet/>
      <dgm:spPr/>
      <dgm:t>
        <a:bodyPr/>
        <a:lstStyle/>
        <a:p>
          <a:endParaRPr lang="sr-Cyrl-RS"/>
        </a:p>
      </dgm:t>
    </dgm:pt>
    <dgm:pt modelId="{F8500BEA-C5DB-4CB4-B9DB-6CC3D444B9FE}">
      <dgm:prSet phldrT="[Text]" custT="1"/>
      <dgm:spPr/>
      <dgm:t>
        <a:bodyPr anchor="t"/>
        <a:lstStyle/>
        <a:p>
          <a:pPr algn="l"/>
          <a:r>
            <a:rPr lang="sr-Cyrl-RS" sz="18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Пријетње</a:t>
          </a:r>
          <a:endParaRPr lang="sr-Cyrl-RS" sz="18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Недовољна заинтересованост привредних субјеката за рад школе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Неповољан демографски тренд</a:t>
          </a:r>
        </a:p>
        <a:p>
          <a:pPr algn="l"/>
          <a:r>
            <a:rPr lang="sr-Cyrl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 </a:t>
          </a:r>
          <a:endParaRPr lang="sr-Cyrl-R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134612-38B9-4317-AB36-08D8B935B6F0}" type="parTrans" cxnId="{6B0FC7AC-1770-48BE-9010-212C1B1E98EC}">
      <dgm:prSet/>
      <dgm:spPr/>
      <dgm:t>
        <a:bodyPr/>
        <a:lstStyle/>
        <a:p>
          <a:endParaRPr lang="sr-Cyrl-RS"/>
        </a:p>
      </dgm:t>
    </dgm:pt>
    <dgm:pt modelId="{57AE8CB2-3F13-4532-916C-21992803609F}" type="sibTrans" cxnId="{6B0FC7AC-1770-48BE-9010-212C1B1E98EC}">
      <dgm:prSet/>
      <dgm:spPr/>
      <dgm:t>
        <a:bodyPr/>
        <a:lstStyle/>
        <a:p>
          <a:endParaRPr lang="sr-Cyrl-RS"/>
        </a:p>
      </dgm:t>
    </dgm:pt>
    <dgm:pt modelId="{597056D7-40A6-4158-92E7-58EB3219AB84}" type="pres">
      <dgm:prSet presAssocID="{A84BEA71-0ABC-479E-8554-B592736D2FA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E078F290-3EBD-45BB-BEF9-06EB46EEF90C}" type="pres">
      <dgm:prSet presAssocID="{A84BEA71-0ABC-479E-8554-B592736D2FA8}" presName="axisShape" presStyleLbl="bgShp" presStyleIdx="0" presStyleCnt="1" custScaleX="171429"/>
      <dgm:spPr/>
    </dgm:pt>
    <dgm:pt modelId="{97D488F1-2342-4BBF-8B43-D2395CA020F1}" type="pres">
      <dgm:prSet presAssocID="{A84BEA71-0ABC-479E-8554-B592736D2FA8}" presName="rect1" presStyleLbl="node1" presStyleIdx="0" presStyleCnt="4" custScaleX="207977" custScaleY="120055" custLinFactNeighborX="-51547" custLinFactNeighborY="-40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BFC38CA-9634-4864-BD49-C8E5C0CD896F}" type="pres">
      <dgm:prSet presAssocID="{A84BEA71-0ABC-479E-8554-B592736D2FA8}" presName="rect2" presStyleLbl="node1" presStyleIdx="1" presStyleCnt="4" custScaleX="213253" custScaleY="125037" custLinFactNeighborX="49442" custLinFactNeighborY="-95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BAEF32F-CB2E-4C59-A8A9-ADDCAB74981A}" type="pres">
      <dgm:prSet presAssocID="{A84BEA71-0ABC-479E-8554-B592736D2FA8}" presName="rect3" presStyleLbl="node1" presStyleIdx="2" presStyleCnt="4" custScaleX="207408" custScaleY="113769" custLinFactNeighborX="-52898" custLinFactNeighborY="42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8BE2823-63B4-45EA-B7E6-3BD2815BB9B2}" type="pres">
      <dgm:prSet presAssocID="{A84BEA71-0ABC-479E-8554-B592736D2FA8}" presName="rect4" presStyleLbl="node1" presStyleIdx="3" presStyleCnt="4" custScaleX="196037" custScaleY="121839" custLinFactNeighborX="47442" custLinFactNeighborY="63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D3C8ED72-AA56-4C19-BA9B-04E77E30CF37}" type="presOf" srcId="{D1985AF1-F9FC-4473-8A15-BD49A78FA2C5}" destId="{1BAEF32F-CB2E-4C59-A8A9-ADDCAB74981A}" srcOrd="0" destOrd="0" presId="urn:microsoft.com/office/officeart/2005/8/layout/matrix2"/>
    <dgm:cxn modelId="{C5314A8A-2B68-4473-9BDD-93D3C9C0E0E4}" type="presOf" srcId="{002E7489-329B-4D70-87AC-351C0449C67E}" destId="{97D488F1-2342-4BBF-8B43-D2395CA020F1}" srcOrd="0" destOrd="0" presId="urn:microsoft.com/office/officeart/2005/8/layout/matrix2"/>
    <dgm:cxn modelId="{E15F18F3-2103-4609-A31A-8E149F968380}" srcId="{A84BEA71-0ABC-479E-8554-B592736D2FA8}" destId="{D1985AF1-F9FC-4473-8A15-BD49A78FA2C5}" srcOrd="2" destOrd="0" parTransId="{DE0B5AE7-0923-40FF-BA35-850B96BEA399}" sibTransId="{53DC2D99-6200-4C6F-B996-0B37DC511AC8}"/>
    <dgm:cxn modelId="{6B0FC7AC-1770-48BE-9010-212C1B1E98EC}" srcId="{A84BEA71-0ABC-479E-8554-B592736D2FA8}" destId="{F8500BEA-C5DB-4CB4-B9DB-6CC3D444B9FE}" srcOrd="3" destOrd="0" parTransId="{44134612-38B9-4317-AB36-08D8B935B6F0}" sibTransId="{57AE8CB2-3F13-4532-916C-21992803609F}"/>
    <dgm:cxn modelId="{326FFF28-0E00-45E9-915E-22D8D5FA63AD}" type="presOf" srcId="{A84BEA71-0ABC-479E-8554-B592736D2FA8}" destId="{597056D7-40A6-4158-92E7-58EB3219AB84}" srcOrd="0" destOrd="0" presId="urn:microsoft.com/office/officeart/2005/8/layout/matrix2"/>
    <dgm:cxn modelId="{723075C8-04E1-4D9A-9DB1-AEB05B58AEE5}" srcId="{A84BEA71-0ABC-479E-8554-B592736D2FA8}" destId="{059D85BC-65BB-4DD1-A864-AC48C71835CC}" srcOrd="1" destOrd="0" parTransId="{FE2DC12F-92E6-443A-914B-E2F29357EE95}" sibTransId="{F6E56F47-0448-4E6E-B28B-0A7A754EE1F1}"/>
    <dgm:cxn modelId="{CE0F389E-AFE5-40D7-B239-63893B62454A}" type="presOf" srcId="{F8500BEA-C5DB-4CB4-B9DB-6CC3D444B9FE}" destId="{18BE2823-63B4-45EA-B7E6-3BD2815BB9B2}" srcOrd="0" destOrd="0" presId="urn:microsoft.com/office/officeart/2005/8/layout/matrix2"/>
    <dgm:cxn modelId="{A3803D84-CF8D-46AE-A2C5-6FC016DB99A3}" type="presOf" srcId="{059D85BC-65BB-4DD1-A864-AC48C71835CC}" destId="{3BFC38CA-9634-4864-BD49-C8E5C0CD896F}" srcOrd="0" destOrd="0" presId="urn:microsoft.com/office/officeart/2005/8/layout/matrix2"/>
    <dgm:cxn modelId="{4749CC22-0FBE-4B83-B930-264A51805388}" srcId="{A84BEA71-0ABC-479E-8554-B592736D2FA8}" destId="{002E7489-329B-4D70-87AC-351C0449C67E}" srcOrd="0" destOrd="0" parTransId="{8E05331B-920B-454A-9288-EAB264B0E735}" sibTransId="{C6BFD027-EB61-49AB-B92D-C690C9966160}"/>
    <dgm:cxn modelId="{F2814B3C-0003-4456-9471-C70B33567861}" type="presParOf" srcId="{597056D7-40A6-4158-92E7-58EB3219AB84}" destId="{E078F290-3EBD-45BB-BEF9-06EB46EEF90C}" srcOrd="0" destOrd="0" presId="urn:microsoft.com/office/officeart/2005/8/layout/matrix2"/>
    <dgm:cxn modelId="{BBFA4EEE-6E9C-45C1-99C3-35A9D4C22E15}" type="presParOf" srcId="{597056D7-40A6-4158-92E7-58EB3219AB84}" destId="{97D488F1-2342-4BBF-8B43-D2395CA020F1}" srcOrd="1" destOrd="0" presId="urn:microsoft.com/office/officeart/2005/8/layout/matrix2"/>
    <dgm:cxn modelId="{C0D70BAC-55F6-4DD8-8FB3-698D677CCE29}" type="presParOf" srcId="{597056D7-40A6-4158-92E7-58EB3219AB84}" destId="{3BFC38CA-9634-4864-BD49-C8E5C0CD896F}" srcOrd="2" destOrd="0" presId="urn:microsoft.com/office/officeart/2005/8/layout/matrix2"/>
    <dgm:cxn modelId="{10A9A684-78BB-4E6E-A748-E5CD0F85AA2B}" type="presParOf" srcId="{597056D7-40A6-4158-92E7-58EB3219AB84}" destId="{1BAEF32F-CB2E-4C59-A8A9-ADDCAB74981A}" srcOrd="3" destOrd="0" presId="urn:microsoft.com/office/officeart/2005/8/layout/matrix2"/>
    <dgm:cxn modelId="{8A8B1C5D-6C04-4CF7-8DF3-2B6112DD955F}" type="presParOf" srcId="{597056D7-40A6-4158-92E7-58EB3219AB84}" destId="{18BE2823-63B4-45EA-B7E6-3BD2815BB9B2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B55831E-731B-4AC7-9846-5DE641D1D91E}" type="doc">
      <dgm:prSet loTypeId="urn:microsoft.com/office/officeart/2005/8/layout/venn2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sr-Cyrl-RS"/>
        </a:p>
      </dgm:t>
    </dgm:pt>
    <dgm:pt modelId="{DB96A14D-60C8-4D75-8FB7-CF825A0935BF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Достижна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F4574B-5CC3-44F7-BABD-4A234AC81178}" type="parTrans" cxnId="{B9F73EF9-E0AA-47C3-BC83-1FCFBF78D5D7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679215-9072-41DC-A2D9-1E9085E6E0F7}" type="sibTrans" cxnId="{B9F73EF9-E0AA-47C3-BC83-1FCFBF78D5D7}">
      <dgm:prSet/>
      <dgm:spPr/>
      <dgm:t>
        <a:bodyPr/>
        <a:lstStyle/>
        <a:p>
          <a:endParaRPr lang="sr-Cyrl-RS" sz="2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9A1037-FD69-4671-88C9-0B964CBAD7A5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АКТИВНОСТ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932E78-08E2-4EC0-B17C-E71E5A5C88F1}" type="parTrans" cxnId="{24AFD5DE-F273-467A-A22E-DD669CB0709C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C38D92B9-CBB0-4D57-9D1F-1F0A4BA25C9D}" type="sibTrans" cxnId="{24AFD5DE-F273-467A-A22E-DD669CB0709C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D53C14D5-E40A-4318-BF3B-D476237315CA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Јасна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110D24-DC1A-46E5-A181-35CF5E30E9CB}" type="parTrans" cxnId="{1676DE7B-EC0A-4FA7-AA9F-8C2A51227592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291646D5-16D9-4F1B-BAC6-26EC72766B58}" type="sibTrans" cxnId="{1676DE7B-EC0A-4FA7-AA9F-8C2A51227592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E426BF93-2266-4662-8A05-AF05DBD69791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sr-Cyrl-RS" sz="24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Мјерљива</a:t>
          </a:r>
          <a:r>
            <a: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5EC7CE-A82E-4302-9B5E-0A3D6F1D8B6D}" type="parTrans" cxnId="{5CA17DC2-11AF-40C5-AA5B-DDA42BFF457F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76BB6F6E-6072-4FD1-BACA-C3B2722FA772}" type="sibTrans" cxnId="{5CA17DC2-11AF-40C5-AA5B-DDA42BFF457F}">
      <dgm:prSet/>
      <dgm:spPr/>
      <dgm:t>
        <a:bodyPr/>
        <a:lstStyle/>
        <a:p>
          <a:endParaRPr lang="sr-Cyrl-RS" sz="2400">
            <a:solidFill>
              <a:schemeClr val="tx1"/>
            </a:solidFill>
          </a:endParaRPr>
        </a:p>
      </dgm:t>
    </dgm:pt>
    <dgm:pt modelId="{1FFA41F6-B5A2-4A83-BD60-AE741DA3B3C2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Временски  одређена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C43312-CD50-48BE-AEC8-89F4A8DCB16D}" type="parTrans" cxnId="{05DB001A-DA68-4157-BCB0-22B304CBB915}">
      <dgm:prSet/>
      <dgm:spPr/>
      <dgm:t>
        <a:bodyPr/>
        <a:lstStyle/>
        <a:p>
          <a:endParaRPr lang="sr-Cyrl-RS">
            <a:solidFill>
              <a:schemeClr val="tx1"/>
            </a:solidFill>
          </a:endParaRPr>
        </a:p>
      </dgm:t>
    </dgm:pt>
    <dgm:pt modelId="{78EF6695-00EB-4887-B565-2F2011427EAD}" type="sibTrans" cxnId="{05DB001A-DA68-4157-BCB0-22B304CBB915}">
      <dgm:prSet/>
      <dgm:spPr/>
      <dgm:t>
        <a:bodyPr/>
        <a:lstStyle/>
        <a:p>
          <a:endParaRPr lang="sr-Cyrl-RS">
            <a:solidFill>
              <a:schemeClr val="tx1"/>
            </a:solidFill>
          </a:endParaRPr>
        </a:p>
      </dgm:t>
    </dgm:pt>
    <dgm:pt modelId="{B3BB7754-802D-4F39-A337-BA21689C7AB5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 представља изазов</a:t>
          </a:r>
          <a:endParaRPr lang="sr-Cyrl-RS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F69EDF-770A-413B-830A-E8EFAB013BCB}" type="parTrans" cxnId="{A6DB087D-2CAA-48AA-B89B-A9BC85FF2EB1}">
      <dgm:prSet/>
      <dgm:spPr/>
      <dgm:t>
        <a:bodyPr/>
        <a:lstStyle/>
        <a:p>
          <a:endParaRPr lang="sr-Cyrl-RS">
            <a:solidFill>
              <a:schemeClr val="tx1"/>
            </a:solidFill>
          </a:endParaRPr>
        </a:p>
      </dgm:t>
    </dgm:pt>
    <dgm:pt modelId="{C94E525E-A042-4F3A-B922-6F899AD4913F}" type="sibTrans" cxnId="{A6DB087D-2CAA-48AA-B89B-A9BC85FF2EB1}">
      <dgm:prSet/>
      <dgm:spPr/>
      <dgm:t>
        <a:bodyPr/>
        <a:lstStyle/>
        <a:p>
          <a:endParaRPr lang="sr-Cyrl-RS">
            <a:solidFill>
              <a:schemeClr val="tx1"/>
            </a:solidFill>
          </a:endParaRPr>
        </a:p>
      </dgm:t>
    </dgm:pt>
    <dgm:pt modelId="{80750D4D-0341-4D61-BC0F-0B0A32BAC73F}" type="pres">
      <dgm:prSet presAssocID="{AB55831E-731B-4AC7-9846-5DE641D1D91E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E5604D81-3AFA-4FCC-9C78-BB9B6563E721}" type="pres">
      <dgm:prSet presAssocID="{AB55831E-731B-4AC7-9846-5DE641D1D91E}" presName="comp1" presStyleCnt="0"/>
      <dgm:spPr/>
      <dgm:t>
        <a:bodyPr/>
        <a:lstStyle/>
        <a:p>
          <a:endParaRPr lang="sr-Cyrl-RS"/>
        </a:p>
      </dgm:t>
    </dgm:pt>
    <dgm:pt modelId="{1CDC7268-BABE-4C46-A94F-1C93FF83068A}" type="pres">
      <dgm:prSet presAssocID="{AB55831E-731B-4AC7-9846-5DE641D1D91E}" presName="circle1" presStyleLbl="node1" presStyleIdx="0" presStyleCnt="6" custScaleX="102893"/>
      <dgm:spPr/>
      <dgm:t>
        <a:bodyPr/>
        <a:lstStyle/>
        <a:p>
          <a:endParaRPr lang="sr-Cyrl-RS"/>
        </a:p>
      </dgm:t>
    </dgm:pt>
    <dgm:pt modelId="{C273DC68-FA9C-498D-B2D9-578C71B70937}" type="pres">
      <dgm:prSet presAssocID="{AB55831E-731B-4AC7-9846-5DE641D1D91E}" presName="c1text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15ADA53-27E4-45A1-B3C5-251806EB89D0}" type="pres">
      <dgm:prSet presAssocID="{AB55831E-731B-4AC7-9846-5DE641D1D91E}" presName="comp2" presStyleCnt="0"/>
      <dgm:spPr/>
      <dgm:t>
        <a:bodyPr/>
        <a:lstStyle/>
        <a:p>
          <a:endParaRPr lang="sr-Cyrl-RS"/>
        </a:p>
      </dgm:t>
    </dgm:pt>
    <dgm:pt modelId="{86C19DC7-CF27-4851-8272-3776FB7C7D51}" type="pres">
      <dgm:prSet presAssocID="{AB55831E-731B-4AC7-9846-5DE641D1D91E}" presName="circle2" presStyleLbl="node1" presStyleIdx="1" presStyleCnt="6" custScaleY="94944"/>
      <dgm:spPr/>
      <dgm:t>
        <a:bodyPr/>
        <a:lstStyle/>
        <a:p>
          <a:endParaRPr lang="sr-Cyrl-RS"/>
        </a:p>
      </dgm:t>
    </dgm:pt>
    <dgm:pt modelId="{1DC5B34D-5538-4503-9D43-E26D987056E3}" type="pres">
      <dgm:prSet presAssocID="{AB55831E-731B-4AC7-9846-5DE641D1D91E}" presName="c2text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0A0AC74-D1B9-4628-862A-44F69C907569}" type="pres">
      <dgm:prSet presAssocID="{AB55831E-731B-4AC7-9846-5DE641D1D91E}" presName="comp3" presStyleCnt="0"/>
      <dgm:spPr/>
      <dgm:t>
        <a:bodyPr/>
        <a:lstStyle/>
        <a:p>
          <a:endParaRPr lang="sr-Cyrl-RS"/>
        </a:p>
      </dgm:t>
    </dgm:pt>
    <dgm:pt modelId="{084BE023-C222-4F5A-8547-5C50E76949E4}" type="pres">
      <dgm:prSet presAssocID="{AB55831E-731B-4AC7-9846-5DE641D1D91E}" presName="circle3" presStyleLbl="node1" presStyleIdx="2" presStyleCnt="6" custScaleY="94215"/>
      <dgm:spPr/>
      <dgm:t>
        <a:bodyPr/>
        <a:lstStyle/>
        <a:p>
          <a:endParaRPr lang="sr-Cyrl-RS"/>
        </a:p>
      </dgm:t>
    </dgm:pt>
    <dgm:pt modelId="{5134E6B0-0A98-4AF2-8C77-78DDE3B6A609}" type="pres">
      <dgm:prSet presAssocID="{AB55831E-731B-4AC7-9846-5DE641D1D91E}" presName="c3text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79174A5-A1E2-4B9A-B832-84ADDF28E59B}" type="pres">
      <dgm:prSet presAssocID="{AB55831E-731B-4AC7-9846-5DE641D1D91E}" presName="comp4" presStyleCnt="0"/>
      <dgm:spPr/>
      <dgm:t>
        <a:bodyPr/>
        <a:lstStyle/>
        <a:p>
          <a:endParaRPr lang="sr-Cyrl-RS"/>
        </a:p>
      </dgm:t>
    </dgm:pt>
    <dgm:pt modelId="{F6B2046E-6A9A-4977-9CE7-23431A2B4F8A}" type="pres">
      <dgm:prSet presAssocID="{AB55831E-731B-4AC7-9846-5DE641D1D91E}" presName="circle4" presStyleLbl="node1" presStyleIdx="3" presStyleCnt="6" custScaleY="93088"/>
      <dgm:spPr/>
      <dgm:t>
        <a:bodyPr/>
        <a:lstStyle/>
        <a:p>
          <a:endParaRPr lang="sr-Cyrl-RS"/>
        </a:p>
      </dgm:t>
    </dgm:pt>
    <dgm:pt modelId="{0AAA85EE-80CF-425B-8C23-A658495357D1}" type="pres">
      <dgm:prSet presAssocID="{AB55831E-731B-4AC7-9846-5DE641D1D91E}" presName="c4text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3A3D241-2C5D-41C9-9030-9819EF3B1714}" type="pres">
      <dgm:prSet presAssocID="{AB55831E-731B-4AC7-9846-5DE641D1D91E}" presName="comp5" presStyleCnt="0"/>
      <dgm:spPr/>
      <dgm:t>
        <a:bodyPr/>
        <a:lstStyle/>
        <a:p>
          <a:endParaRPr lang="sr-Cyrl-RS"/>
        </a:p>
      </dgm:t>
    </dgm:pt>
    <dgm:pt modelId="{9C172C22-2E6C-498A-8B34-C04449CDB2D8}" type="pres">
      <dgm:prSet presAssocID="{AB55831E-731B-4AC7-9846-5DE641D1D91E}" presName="circle5" presStyleLbl="node1" presStyleIdx="4" presStyleCnt="6"/>
      <dgm:spPr/>
      <dgm:t>
        <a:bodyPr/>
        <a:lstStyle/>
        <a:p>
          <a:endParaRPr lang="sr-Cyrl-RS"/>
        </a:p>
      </dgm:t>
    </dgm:pt>
    <dgm:pt modelId="{A6F88372-7E97-4F3F-9FF1-42524EDD2254}" type="pres">
      <dgm:prSet presAssocID="{AB55831E-731B-4AC7-9846-5DE641D1D91E}" presName="c5text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992279F-1239-452B-83F3-1C7A7905450E}" type="pres">
      <dgm:prSet presAssocID="{AB55831E-731B-4AC7-9846-5DE641D1D91E}" presName="comp6" presStyleCnt="0"/>
      <dgm:spPr/>
      <dgm:t>
        <a:bodyPr/>
        <a:lstStyle/>
        <a:p>
          <a:endParaRPr lang="sr-Cyrl-RS"/>
        </a:p>
      </dgm:t>
    </dgm:pt>
    <dgm:pt modelId="{D075A789-7D46-48D8-800B-C142A8549EDA}" type="pres">
      <dgm:prSet presAssocID="{AB55831E-731B-4AC7-9846-5DE641D1D91E}" presName="circle6" presStyleLbl="node1" presStyleIdx="5" presStyleCnt="6" custScaleX="252892" custScaleY="83471" custLinFactNeighborX="5785" custLinFactNeighborY="15289"/>
      <dgm:spPr/>
      <dgm:t>
        <a:bodyPr/>
        <a:lstStyle/>
        <a:p>
          <a:endParaRPr lang="sr-Cyrl-RS"/>
        </a:p>
      </dgm:t>
    </dgm:pt>
    <dgm:pt modelId="{DD8C2398-D430-4AB5-9573-2747651EFEC1}" type="pres">
      <dgm:prSet presAssocID="{AB55831E-731B-4AC7-9846-5DE641D1D91E}" presName="c6text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A6DB087D-2CAA-48AA-B89B-A9BC85FF2EB1}" srcId="{AB55831E-731B-4AC7-9846-5DE641D1D91E}" destId="{B3BB7754-802D-4F39-A337-BA21689C7AB5}" srcOrd="1" destOrd="0" parTransId="{11F69EDF-770A-413B-830A-E8EFAB013BCB}" sibTransId="{C94E525E-A042-4F3A-B922-6F899AD4913F}"/>
    <dgm:cxn modelId="{04088D9A-3ADE-4742-8749-9117AC254C5B}" type="presOf" srcId="{D53C14D5-E40A-4318-BF3B-D476237315CA}" destId="{A6F88372-7E97-4F3F-9FF1-42524EDD2254}" srcOrd="1" destOrd="0" presId="urn:microsoft.com/office/officeart/2005/8/layout/venn2"/>
    <dgm:cxn modelId="{05DB001A-DA68-4157-BCB0-22B304CBB915}" srcId="{AB55831E-731B-4AC7-9846-5DE641D1D91E}" destId="{1FFA41F6-B5A2-4A83-BD60-AE741DA3B3C2}" srcOrd="0" destOrd="0" parTransId="{D3C43312-CD50-48BE-AEC8-89F4A8DCB16D}" sibTransId="{78EF6695-00EB-4887-B565-2F2011427EAD}"/>
    <dgm:cxn modelId="{F2C335BE-903D-41C9-9474-A68F20CF5BA5}" type="presOf" srcId="{B3BB7754-802D-4F39-A337-BA21689C7AB5}" destId="{86C19DC7-CF27-4851-8272-3776FB7C7D51}" srcOrd="0" destOrd="0" presId="urn:microsoft.com/office/officeart/2005/8/layout/venn2"/>
    <dgm:cxn modelId="{19932FB7-59CB-4E13-854D-642585C921F2}" type="presOf" srcId="{DB96A14D-60C8-4D75-8FB7-CF825A0935BF}" destId="{5134E6B0-0A98-4AF2-8C77-78DDE3B6A609}" srcOrd="1" destOrd="0" presId="urn:microsoft.com/office/officeart/2005/8/layout/venn2"/>
    <dgm:cxn modelId="{9BB07179-219B-4DF5-A8CB-CD9DA9D88294}" type="presOf" srcId="{D53C14D5-E40A-4318-BF3B-D476237315CA}" destId="{9C172C22-2E6C-498A-8B34-C04449CDB2D8}" srcOrd="0" destOrd="0" presId="urn:microsoft.com/office/officeart/2005/8/layout/venn2"/>
    <dgm:cxn modelId="{50C355D0-4ABF-4835-84E7-F05973914B72}" type="presOf" srcId="{1FFA41F6-B5A2-4A83-BD60-AE741DA3B3C2}" destId="{C273DC68-FA9C-498D-B2D9-578C71B70937}" srcOrd="1" destOrd="0" presId="urn:microsoft.com/office/officeart/2005/8/layout/venn2"/>
    <dgm:cxn modelId="{C3B66895-451C-41FE-A264-4C6404278D9D}" type="presOf" srcId="{549A1037-FD69-4671-88C9-0B964CBAD7A5}" destId="{D075A789-7D46-48D8-800B-C142A8549EDA}" srcOrd="0" destOrd="0" presId="urn:microsoft.com/office/officeart/2005/8/layout/venn2"/>
    <dgm:cxn modelId="{CE96630B-D836-405C-A122-25DBD5862588}" type="presOf" srcId="{B3BB7754-802D-4F39-A337-BA21689C7AB5}" destId="{1DC5B34D-5538-4503-9D43-E26D987056E3}" srcOrd="1" destOrd="0" presId="urn:microsoft.com/office/officeart/2005/8/layout/venn2"/>
    <dgm:cxn modelId="{BF9A0D5B-722B-444C-BA1F-77DD15E5508C}" type="presOf" srcId="{549A1037-FD69-4671-88C9-0B964CBAD7A5}" destId="{DD8C2398-D430-4AB5-9573-2747651EFEC1}" srcOrd="1" destOrd="0" presId="urn:microsoft.com/office/officeart/2005/8/layout/venn2"/>
    <dgm:cxn modelId="{1676DE7B-EC0A-4FA7-AA9F-8C2A51227592}" srcId="{AB55831E-731B-4AC7-9846-5DE641D1D91E}" destId="{D53C14D5-E40A-4318-BF3B-D476237315CA}" srcOrd="4" destOrd="0" parTransId="{74110D24-DC1A-46E5-A181-35CF5E30E9CB}" sibTransId="{291646D5-16D9-4F1B-BAC6-26EC72766B58}"/>
    <dgm:cxn modelId="{2BBE9824-BB46-4B16-9FA1-DB6C0146CE99}" type="presOf" srcId="{DB96A14D-60C8-4D75-8FB7-CF825A0935BF}" destId="{084BE023-C222-4F5A-8547-5C50E76949E4}" srcOrd="0" destOrd="0" presId="urn:microsoft.com/office/officeart/2005/8/layout/venn2"/>
    <dgm:cxn modelId="{B9F73EF9-E0AA-47C3-BC83-1FCFBF78D5D7}" srcId="{AB55831E-731B-4AC7-9846-5DE641D1D91E}" destId="{DB96A14D-60C8-4D75-8FB7-CF825A0935BF}" srcOrd="2" destOrd="0" parTransId="{90F4574B-5CC3-44F7-BABD-4A234AC81178}" sibTransId="{84679215-9072-41DC-A2D9-1E9085E6E0F7}"/>
    <dgm:cxn modelId="{E5B3563E-7583-4AAF-A1A3-3FAED762BBCA}" type="presOf" srcId="{1FFA41F6-B5A2-4A83-BD60-AE741DA3B3C2}" destId="{1CDC7268-BABE-4C46-A94F-1C93FF83068A}" srcOrd="0" destOrd="0" presId="urn:microsoft.com/office/officeart/2005/8/layout/venn2"/>
    <dgm:cxn modelId="{5CA17DC2-11AF-40C5-AA5B-DDA42BFF457F}" srcId="{AB55831E-731B-4AC7-9846-5DE641D1D91E}" destId="{E426BF93-2266-4662-8A05-AF05DBD69791}" srcOrd="3" destOrd="0" parTransId="{075EC7CE-A82E-4302-9B5E-0A3D6F1D8B6D}" sibTransId="{76BB6F6E-6072-4FD1-BACA-C3B2722FA772}"/>
    <dgm:cxn modelId="{E3FDC89A-F7E7-4B64-971B-BBD66C71DC1A}" type="presOf" srcId="{E426BF93-2266-4662-8A05-AF05DBD69791}" destId="{0AAA85EE-80CF-425B-8C23-A658495357D1}" srcOrd="1" destOrd="0" presId="urn:microsoft.com/office/officeart/2005/8/layout/venn2"/>
    <dgm:cxn modelId="{56E48D81-E91E-4205-9377-13A3161FF11A}" type="presOf" srcId="{E426BF93-2266-4662-8A05-AF05DBD69791}" destId="{F6B2046E-6A9A-4977-9CE7-23431A2B4F8A}" srcOrd="0" destOrd="0" presId="urn:microsoft.com/office/officeart/2005/8/layout/venn2"/>
    <dgm:cxn modelId="{24AFD5DE-F273-467A-A22E-DD669CB0709C}" srcId="{AB55831E-731B-4AC7-9846-5DE641D1D91E}" destId="{549A1037-FD69-4671-88C9-0B964CBAD7A5}" srcOrd="5" destOrd="0" parTransId="{86932E78-08E2-4EC0-B17C-E71E5A5C88F1}" sibTransId="{C38D92B9-CBB0-4D57-9D1F-1F0A4BA25C9D}"/>
    <dgm:cxn modelId="{F48D6F38-5904-49FF-8657-755F4EEADFA5}" type="presOf" srcId="{AB55831E-731B-4AC7-9846-5DE641D1D91E}" destId="{80750D4D-0341-4D61-BC0F-0B0A32BAC73F}" srcOrd="0" destOrd="0" presId="urn:microsoft.com/office/officeart/2005/8/layout/venn2"/>
    <dgm:cxn modelId="{287F1013-721C-478E-AF6F-7E369D2C90D4}" type="presParOf" srcId="{80750D4D-0341-4D61-BC0F-0B0A32BAC73F}" destId="{E5604D81-3AFA-4FCC-9C78-BB9B6563E721}" srcOrd="0" destOrd="0" presId="urn:microsoft.com/office/officeart/2005/8/layout/venn2"/>
    <dgm:cxn modelId="{C405DD25-3860-41B4-BC85-18A1227AEDFD}" type="presParOf" srcId="{E5604D81-3AFA-4FCC-9C78-BB9B6563E721}" destId="{1CDC7268-BABE-4C46-A94F-1C93FF83068A}" srcOrd="0" destOrd="0" presId="urn:microsoft.com/office/officeart/2005/8/layout/venn2"/>
    <dgm:cxn modelId="{D17B2FEC-FBA4-42CF-8F00-8D0F4D0C8C9E}" type="presParOf" srcId="{E5604D81-3AFA-4FCC-9C78-BB9B6563E721}" destId="{C273DC68-FA9C-498D-B2D9-578C71B70937}" srcOrd="1" destOrd="0" presId="urn:microsoft.com/office/officeart/2005/8/layout/venn2"/>
    <dgm:cxn modelId="{637E5F53-F284-48B8-9645-F551E98F1541}" type="presParOf" srcId="{80750D4D-0341-4D61-BC0F-0B0A32BAC73F}" destId="{115ADA53-27E4-45A1-B3C5-251806EB89D0}" srcOrd="1" destOrd="0" presId="urn:microsoft.com/office/officeart/2005/8/layout/venn2"/>
    <dgm:cxn modelId="{8D3CF722-7B56-491C-859B-47D3ECF13EC8}" type="presParOf" srcId="{115ADA53-27E4-45A1-B3C5-251806EB89D0}" destId="{86C19DC7-CF27-4851-8272-3776FB7C7D51}" srcOrd="0" destOrd="0" presId="urn:microsoft.com/office/officeart/2005/8/layout/venn2"/>
    <dgm:cxn modelId="{2A77B99A-8FFD-43D0-8D3D-50AFEF4DCD76}" type="presParOf" srcId="{115ADA53-27E4-45A1-B3C5-251806EB89D0}" destId="{1DC5B34D-5538-4503-9D43-E26D987056E3}" srcOrd="1" destOrd="0" presId="urn:microsoft.com/office/officeart/2005/8/layout/venn2"/>
    <dgm:cxn modelId="{F4E8E3C9-0228-45A2-A1F0-A18A67E9C3AF}" type="presParOf" srcId="{80750D4D-0341-4D61-BC0F-0B0A32BAC73F}" destId="{50A0AC74-D1B9-4628-862A-44F69C907569}" srcOrd="2" destOrd="0" presId="urn:microsoft.com/office/officeart/2005/8/layout/venn2"/>
    <dgm:cxn modelId="{05D3A432-4400-4D2F-BC17-62C8FC9EE59A}" type="presParOf" srcId="{50A0AC74-D1B9-4628-862A-44F69C907569}" destId="{084BE023-C222-4F5A-8547-5C50E76949E4}" srcOrd="0" destOrd="0" presId="urn:microsoft.com/office/officeart/2005/8/layout/venn2"/>
    <dgm:cxn modelId="{D11227EA-229E-42B7-BEE3-9427B64A7991}" type="presParOf" srcId="{50A0AC74-D1B9-4628-862A-44F69C907569}" destId="{5134E6B0-0A98-4AF2-8C77-78DDE3B6A609}" srcOrd="1" destOrd="0" presId="urn:microsoft.com/office/officeart/2005/8/layout/venn2"/>
    <dgm:cxn modelId="{F9BC0F56-BF27-47C0-B20A-FD314B728EE7}" type="presParOf" srcId="{80750D4D-0341-4D61-BC0F-0B0A32BAC73F}" destId="{379174A5-A1E2-4B9A-B832-84ADDF28E59B}" srcOrd="3" destOrd="0" presId="urn:microsoft.com/office/officeart/2005/8/layout/venn2"/>
    <dgm:cxn modelId="{FDE17E15-EA03-4C32-B746-009921230757}" type="presParOf" srcId="{379174A5-A1E2-4B9A-B832-84ADDF28E59B}" destId="{F6B2046E-6A9A-4977-9CE7-23431A2B4F8A}" srcOrd="0" destOrd="0" presId="urn:microsoft.com/office/officeart/2005/8/layout/venn2"/>
    <dgm:cxn modelId="{D327E6E3-3809-4C8E-8FD0-9B2466245C7C}" type="presParOf" srcId="{379174A5-A1E2-4B9A-B832-84ADDF28E59B}" destId="{0AAA85EE-80CF-425B-8C23-A658495357D1}" srcOrd="1" destOrd="0" presId="urn:microsoft.com/office/officeart/2005/8/layout/venn2"/>
    <dgm:cxn modelId="{A7DD4E6F-C1D4-4697-A66B-ABFE42ECC29F}" type="presParOf" srcId="{80750D4D-0341-4D61-BC0F-0B0A32BAC73F}" destId="{D3A3D241-2C5D-41C9-9030-9819EF3B1714}" srcOrd="4" destOrd="0" presId="urn:microsoft.com/office/officeart/2005/8/layout/venn2"/>
    <dgm:cxn modelId="{210B436A-FF10-4F91-A79E-9B2B7F823B23}" type="presParOf" srcId="{D3A3D241-2C5D-41C9-9030-9819EF3B1714}" destId="{9C172C22-2E6C-498A-8B34-C04449CDB2D8}" srcOrd="0" destOrd="0" presId="urn:microsoft.com/office/officeart/2005/8/layout/venn2"/>
    <dgm:cxn modelId="{C0C976B6-0169-49F8-ABD7-EA99C50CB520}" type="presParOf" srcId="{D3A3D241-2C5D-41C9-9030-9819EF3B1714}" destId="{A6F88372-7E97-4F3F-9FF1-42524EDD2254}" srcOrd="1" destOrd="0" presId="urn:microsoft.com/office/officeart/2005/8/layout/venn2"/>
    <dgm:cxn modelId="{BFF054A1-E2EC-42EC-8E41-7FEA50517A70}" type="presParOf" srcId="{80750D4D-0341-4D61-BC0F-0B0A32BAC73F}" destId="{7992279F-1239-452B-83F3-1C7A7905450E}" srcOrd="5" destOrd="0" presId="urn:microsoft.com/office/officeart/2005/8/layout/venn2"/>
    <dgm:cxn modelId="{805924A4-8C71-4CBB-9617-36BDE794B383}" type="presParOf" srcId="{7992279F-1239-452B-83F3-1C7A7905450E}" destId="{D075A789-7D46-48D8-800B-C142A8549EDA}" srcOrd="0" destOrd="0" presId="urn:microsoft.com/office/officeart/2005/8/layout/venn2"/>
    <dgm:cxn modelId="{EB79D66F-95B9-47D9-8F92-51B2D0D8BE7A}" type="presParOf" srcId="{7992279F-1239-452B-83F3-1C7A7905450E}" destId="{DD8C2398-D430-4AB5-9573-2747651EFEC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1EFC4C-CDBA-4D32-8608-6C88D6B67651}">
      <dsp:nvSpPr>
        <dsp:cNvPr id="0" name=""/>
        <dsp:cNvSpPr/>
      </dsp:nvSpPr>
      <dsp:spPr>
        <a:xfrm>
          <a:off x="3821342" y="519362"/>
          <a:ext cx="3595658" cy="34863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Осигурање квалитета представља систем и процедуре које се примјењују да би се: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7914" y="1029921"/>
        <a:ext cx="2542514" cy="2465197"/>
      </dsp:txXfrm>
    </dsp:sp>
    <dsp:sp modelId="{1F0CBD2B-5064-44E8-B165-9FBFB223A14D}">
      <dsp:nvSpPr>
        <dsp:cNvPr id="0" name=""/>
        <dsp:cNvSpPr/>
      </dsp:nvSpPr>
      <dsp:spPr>
        <a:xfrm rot="1667455">
          <a:off x="7183647" y="3306703"/>
          <a:ext cx="2438499" cy="8458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709DE8E-BC03-4981-88D3-11AE0781AFBF}">
      <dsp:nvSpPr>
        <dsp:cNvPr id="0" name=""/>
        <dsp:cNvSpPr/>
      </dsp:nvSpPr>
      <dsp:spPr>
        <a:xfrm>
          <a:off x="8071695" y="3744399"/>
          <a:ext cx="2819635" cy="11074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постигао квалитет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04131" y="3776835"/>
        <a:ext cx="2754763" cy="1042567"/>
      </dsp:txXfrm>
    </dsp:sp>
    <dsp:sp modelId="{973DE1CE-48C7-4626-9B41-FACC65AF4F32}">
      <dsp:nvSpPr>
        <dsp:cNvPr id="0" name=""/>
        <dsp:cNvSpPr/>
      </dsp:nvSpPr>
      <dsp:spPr>
        <a:xfrm rot="5512205">
          <a:off x="4573056" y="4646849"/>
          <a:ext cx="1908911" cy="8458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1E5EC4-C7FE-4023-9463-61E970134852}">
      <dsp:nvSpPr>
        <dsp:cNvPr id="0" name=""/>
        <dsp:cNvSpPr/>
      </dsp:nvSpPr>
      <dsp:spPr>
        <a:xfrm>
          <a:off x="4086547" y="5530678"/>
          <a:ext cx="2819635" cy="9861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одржао квалитет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5430" y="5559561"/>
        <a:ext cx="2761869" cy="928361"/>
      </dsp:txXfrm>
    </dsp:sp>
    <dsp:sp modelId="{E6FCE4AE-D2B0-4712-A540-B6776FC9C646}">
      <dsp:nvSpPr>
        <dsp:cNvPr id="0" name=""/>
        <dsp:cNvSpPr/>
      </dsp:nvSpPr>
      <dsp:spPr>
        <a:xfrm rot="9283851">
          <a:off x="1354175" y="3230688"/>
          <a:ext cx="2635930" cy="8458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DE1BED8-F2F7-4539-B14E-648F809EA2CC}">
      <dsp:nvSpPr>
        <dsp:cNvPr id="0" name=""/>
        <dsp:cNvSpPr/>
      </dsp:nvSpPr>
      <dsp:spPr>
        <a:xfrm>
          <a:off x="70470" y="3607915"/>
          <a:ext cx="2819635" cy="12166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побољшао квалитет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6104" y="3643549"/>
        <a:ext cx="2748367" cy="11453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D883C-77DD-4841-B0F4-3208AD8405B0}">
      <dsp:nvSpPr>
        <dsp:cNvPr id="0" name=""/>
        <dsp:cNvSpPr/>
      </dsp:nvSpPr>
      <dsp:spPr>
        <a:xfrm>
          <a:off x="3165765" y="0"/>
          <a:ext cx="3610938" cy="32968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Вредновање квалитета у образовању је процес:</a:t>
          </a:r>
          <a:endParaRPr lang="sr-Cyrl-RS" sz="2400" kern="1200" dirty="0"/>
        </a:p>
      </dsp:txBody>
      <dsp:txXfrm>
        <a:off x="3694575" y="482810"/>
        <a:ext cx="2553318" cy="2331216"/>
      </dsp:txXfrm>
    </dsp:sp>
    <dsp:sp modelId="{50C044E0-0F2F-4B00-8E8B-1215E08CE1B3}">
      <dsp:nvSpPr>
        <dsp:cNvPr id="0" name=""/>
        <dsp:cNvSpPr/>
      </dsp:nvSpPr>
      <dsp:spPr>
        <a:xfrm rot="1976611">
          <a:off x="6025283" y="2884470"/>
          <a:ext cx="2718142" cy="809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5DFA2C5-6A01-4A12-BCE5-23CAAEEB051D}">
      <dsp:nvSpPr>
        <dsp:cNvPr id="0" name=""/>
        <dsp:cNvSpPr/>
      </dsp:nvSpPr>
      <dsp:spPr>
        <a:xfrm>
          <a:off x="7508780" y="3087783"/>
          <a:ext cx="2697251" cy="21578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прикупљања релевантних података и материјала </a:t>
          </a:r>
          <a:endParaRPr lang="sr-Cyrl-RS" sz="2400" kern="1200" dirty="0"/>
        </a:p>
      </dsp:txBody>
      <dsp:txXfrm>
        <a:off x="7571980" y="3150983"/>
        <a:ext cx="2570851" cy="2031401"/>
      </dsp:txXfrm>
    </dsp:sp>
    <dsp:sp modelId="{8AF7A402-D8C4-471F-83F2-14FC439C5E22}">
      <dsp:nvSpPr>
        <dsp:cNvPr id="0" name=""/>
        <dsp:cNvSpPr/>
      </dsp:nvSpPr>
      <dsp:spPr>
        <a:xfrm rot="5222539">
          <a:off x="4058858" y="3695027"/>
          <a:ext cx="1940423" cy="809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47868F-6456-4CEA-ACD0-5AD267F6C32D}">
      <dsp:nvSpPr>
        <dsp:cNvPr id="0" name=""/>
        <dsp:cNvSpPr/>
      </dsp:nvSpPr>
      <dsp:spPr>
        <a:xfrm>
          <a:off x="3813633" y="4266727"/>
          <a:ext cx="2697251" cy="21578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систематске и 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критичке анализе дефинисаног сегмента вредновања</a:t>
          </a:r>
          <a:endParaRPr lang="sr-Cyrl-RS" sz="2400" kern="1200" dirty="0"/>
        </a:p>
      </dsp:txBody>
      <dsp:txXfrm>
        <a:off x="3876833" y="4329927"/>
        <a:ext cx="2570851" cy="2031401"/>
      </dsp:txXfrm>
    </dsp:sp>
    <dsp:sp modelId="{A46A1EBB-26DC-430E-808D-F1BD64023696}">
      <dsp:nvSpPr>
        <dsp:cNvPr id="0" name=""/>
        <dsp:cNvSpPr/>
      </dsp:nvSpPr>
      <dsp:spPr>
        <a:xfrm rot="8652095">
          <a:off x="1579564" y="2764627"/>
          <a:ext cx="2334574" cy="8091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0A23C66-D63C-4DAA-B4C5-9C19267793CC}">
      <dsp:nvSpPr>
        <dsp:cNvPr id="0" name=""/>
        <dsp:cNvSpPr/>
      </dsp:nvSpPr>
      <dsp:spPr>
        <a:xfrm>
          <a:off x="202083" y="3036334"/>
          <a:ext cx="2697251" cy="21578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дефинисања препорука за побољшање </a:t>
          </a:r>
          <a:endParaRPr lang="sr-Cyrl-RS" sz="2400" kern="1200" dirty="0"/>
        </a:p>
      </dsp:txBody>
      <dsp:txXfrm>
        <a:off x="265283" y="3099534"/>
        <a:ext cx="2570851" cy="20314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E4E7BE-DDFD-4DE9-918A-322203B250D8}">
      <dsp:nvSpPr>
        <dsp:cNvPr id="0" name=""/>
        <dsp:cNvSpPr/>
      </dsp:nvSpPr>
      <dsp:spPr>
        <a:xfrm>
          <a:off x="3761091" y="99498"/>
          <a:ext cx="3708782" cy="38906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Извјештај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самовредновању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садржи: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04230" y="669267"/>
        <a:ext cx="2622504" cy="2751088"/>
      </dsp:txXfrm>
    </dsp:sp>
    <dsp:sp modelId="{7DD2385A-02F8-4712-8AEB-CFBD22148204}">
      <dsp:nvSpPr>
        <dsp:cNvPr id="0" name=""/>
        <dsp:cNvSpPr/>
      </dsp:nvSpPr>
      <dsp:spPr>
        <a:xfrm rot="11568716">
          <a:off x="1868866" y="841845"/>
          <a:ext cx="2157387" cy="79817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C8F292-DA49-465B-A8EE-FB7CD09294C4}">
      <dsp:nvSpPr>
        <dsp:cNvPr id="0" name=""/>
        <dsp:cNvSpPr/>
      </dsp:nvSpPr>
      <dsp:spPr>
        <a:xfrm>
          <a:off x="596857" y="342249"/>
          <a:ext cx="1960436" cy="15683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смјерове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струке и занимања која школа образује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2792" y="388184"/>
        <a:ext cx="1868566" cy="1476479"/>
      </dsp:txXfrm>
    </dsp:sp>
    <dsp:sp modelId="{F13EA180-9E16-4D7C-8F98-35BCF362C4BD}">
      <dsp:nvSpPr>
        <dsp:cNvPr id="0" name=""/>
        <dsp:cNvSpPr/>
      </dsp:nvSpPr>
      <dsp:spPr>
        <a:xfrm rot="9842154">
          <a:off x="1766367" y="2525693"/>
          <a:ext cx="2307913" cy="79817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75F4B92-62AF-421B-AA8D-ED40E1C4BD6C}">
      <dsp:nvSpPr>
        <dsp:cNvPr id="0" name=""/>
        <dsp:cNvSpPr/>
      </dsp:nvSpPr>
      <dsp:spPr>
        <a:xfrm>
          <a:off x="403069" y="2444129"/>
          <a:ext cx="2150599" cy="15683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увод, мисију и визију школе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004" y="2490064"/>
        <a:ext cx="2058729" cy="1476479"/>
      </dsp:txXfrm>
    </dsp:sp>
    <dsp:sp modelId="{D4D7E054-300A-4C60-8F05-11F77BDF5BDC}">
      <dsp:nvSpPr>
        <dsp:cNvPr id="0" name=""/>
        <dsp:cNvSpPr/>
      </dsp:nvSpPr>
      <dsp:spPr>
        <a:xfrm rot="7981724">
          <a:off x="2321991" y="3802763"/>
          <a:ext cx="2423226" cy="79817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5871741-7D1D-4802-8FF3-4382B4C6CA35}">
      <dsp:nvSpPr>
        <dsp:cNvPr id="0" name=""/>
        <dsp:cNvSpPr/>
      </dsp:nvSpPr>
      <dsp:spPr>
        <a:xfrm>
          <a:off x="1301109" y="4525050"/>
          <a:ext cx="2534393" cy="15683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самовредновања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- опис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47044" y="4570985"/>
        <a:ext cx="2442523" cy="1476479"/>
      </dsp:txXfrm>
    </dsp:sp>
    <dsp:sp modelId="{3364C63C-D09D-46D5-B1E6-A96470CC8324}">
      <dsp:nvSpPr>
        <dsp:cNvPr id="0" name=""/>
        <dsp:cNvSpPr/>
      </dsp:nvSpPr>
      <dsp:spPr>
        <a:xfrm rot="5514052">
          <a:off x="4689400" y="4281320"/>
          <a:ext cx="1661586" cy="79817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A7E775-4F28-4B52-9C89-FABC900C2680}">
      <dsp:nvSpPr>
        <dsp:cNvPr id="0" name=""/>
        <dsp:cNvSpPr/>
      </dsp:nvSpPr>
      <dsp:spPr>
        <a:xfrm>
          <a:off x="4221684" y="4962097"/>
          <a:ext cx="2541902" cy="15683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усклађеност са стандардима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67619" y="5008032"/>
        <a:ext cx="2450032" cy="1476479"/>
      </dsp:txXfrm>
    </dsp:sp>
    <dsp:sp modelId="{5AE4F04C-6859-48DB-933A-51E49C53037F}">
      <dsp:nvSpPr>
        <dsp:cNvPr id="0" name=""/>
        <dsp:cNvSpPr/>
      </dsp:nvSpPr>
      <dsp:spPr>
        <a:xfrm rot="3233164">
          <a:off x="6194638" y="4039519"/>
          <a:ext cx="2312881" cy="79817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51031D4-61F8-40B7-A094-ED118CEDD9AD}">
      <dsp:nvSpPr>
        <dsp:cNvPr id="0" name=""/>
        <dsp:cNvSpPr/>
      </dsp:nvSpPr>
      <dsp:spPr>
        <a:xfrm>
          <a:off x="7204854" y="4782625"/>
          <a:ext cx="1960436" cy="15683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SWOT 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анализу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50789" y="4828560"/>
        <a:ext cx="1868566" cy="1476479"/>
      </dsp:txXfrm>
    </dsp:sp>
    <dsp:sp modelId="{5A1D8C35-5B40-4FCA-AEF7-C521AA866D29}">
      <dsp:nvSpPr>
        <dsp:cNvPr id="0" name=""/>
        <dsp:cNvSpPr/>
      </dsp:nvSpPr>
      <dsp:spPr>
        <a:xfrm rot="1101669">
          <a:off x="7209624" y="2622988"/>
          <a:ext cx="2535736" cy="79817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020D58C-D6E3-4411-8E6A-797D2B7C2A59}">
      <dsp:nvSpPr>
        <dsp:cNvPr id="0" name=""/>
        <dsp:cNvSpPr/>
      </dsp:nvSpPr>
      <dsp:spPr>
        <a:xfrm>
          <a:off x="8664349" y="2289490"/>
          <a:ext cx="2531708" cy="23747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процјену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нивоа квалитета сваког стандарда и укупну </a:t>
          </a:r>
          <a:r>
            <a:rPr lang="sr-Cyrl-RS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процјену</a:t>
          </a: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нивоа квалитета 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33904" y="2359045"/>
        <a:ext cx="2392598" cy="2235669"/>
      </dsp:txXfrm>
    </dsp:sp>
    <dsp:sp modelId="{52389419-7315-4FEC-8F95-F53401397265}">
      <dsp:nvSpPr>
        <dsp:cNvPr id="0" name=""/>
        <dsp:cNvSpPr/>
      </dsp:nvSpPr>
      <dsp:spPr>
        <a:xfrm rot="20939831">
          <a:off x="7228476" y="1008970"/>
          <a:ext cx="2259096" cy="79817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18636C3-CAEC-4EED-BC16-C040267F3B74}">
      <dsp:nvSpPr>
        <dsp:cNvPr id="0" name=""/>
        <dsp:cNvSpPr/>
      </dsp:nvSpPr>
      <dsp:spPr>
        <a:xfrm>
          <a:off x="8805236" y="449863"/>
          <a:ext cx="1960436" cy="15683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 активности за унапређење</a:t>
          </a:r>
          <a:endParaRPr lang="sr-Cyrl-R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51171" y="495798"/>
        <a:ext cx="1868566" cy="14764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8F290-3EBD-45BB-BEF9-06EB46EEF90C}">
      <dsp:nvSpPr>
        <dsp:cNvPr id="0" name=""/>
        <dsp:cNvSpPr/>
      </dsp:nvSpPr>
      <dsp:spPr>
        <a:xfrm>
          <a:off x="-13" y="0"/>
          <a:ext cx="10972827" cy="64008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D488F1-2342-4BBF-8B43-D2395CA020F1}">
      <dsp:nvSpPr>
        <dsp:cNvPr id="0" name=""/>
        <dsp:cNvSpPr/>
      </dsp:nvSpPr>
      <dsp:spPr>
        <a:xfrm>
          <a:off x="5" y="54598"/>
          <a:ext cx="5324876" cy="30737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Предности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Заинтересованост свих субјеката у школи за напредак школе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Добра сарадња школе са институцијама у локалној заједници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Адекватно организована практична настава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kern="1200" dirty="0"/>
        </a:p>
      </dsp:txBody>
      <dsp:txXfrm>
        <a:off x="150055" y="204648"/>
        <a:ext cx="5024776" cy="2773692"/>
      </dsp:txXfrm>
    </dsp:sp>
    <dsp:sp modelId="{3BFC38CA-9634-4864-BD49-C8E5C0CD896F}">
      <dsp:nvSpPr>
        <dsp:cNvPr id="0" name=""/>
        <dsp:cNvSpPr/>
      </dsp:nvSpPr>
      <dsp:spPr>
        <a:xfrm>
          <a:off x="5512840" y="0"/>
          <a:ext cx="5459959" cy="320134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Слабости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Један број наставника је недовољно оспособљен за прелазак са традиционалних на савремене методе рада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Неадекватна опремљеност кабинета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Дотрајала столарија (загријавања простора)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Није формиран тим за осигурање квалитета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kern="1200" dirty="0"/>
        </a:p>
      </dsp:txBody>
      <dsp:txXfrm>
        <a:off x="5669117" y="156277"/>
        <a:ext cx="5147405" cy="2888793"/>
      </dsp:txXfrm>
    </dsp:sp>
    <dsp:sp modelId="{1BAEF32F-CB2E-4C59-A8A9-ADDCAB74981A}">
      <dsp:nvSpPr>
        <dsp:cNvPr id="0" name=""/>
        <dsp:cNvSpPr/>
      </dsp:nvSpPr>
      <dsp:spPr>
        <a:xfrm>
          <a:off x="0" y="3357360"/>
          <a:ext cx="5310308" cy="29128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Могућности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Укључивање школе у разне пројекте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Коришћење ресурса локалне заједнице у образовно-васпитном процесу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</a:t>
          </a:r>
          <a:endParaRPr lang="sr-Cyrl-R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2194" y="3499554"/>
        <a:ext cx="5025920" cy="2628462"/>
      </dsp:txXfrm>
    </dsp:sp>
    <dsp:sp modelId="{18BE2823-63B4-45EA-B7E6-3BD2815BB9B2}">
      <dsp:nvSpPr>
        <dsp:cNvPr id="0" name=""/>
        <dsp:cNvSpPr/>
      </dsp:nvSpPr>
      <dsp:spPr>
        <a:xfrm>
          <a:off x="5695667" y="3281331"/>
          <a:ext cx="5019174" cy="31194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Пријетње</a:t>
          </a:r>
          <a:endParaRPr lang="sr-Cyrl-RS" sz="18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Недовољна заинтересованост привредних субјеката за рад школе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Неповољан демографски тренд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... </a:t>
          </a:r>
          <a:endParaRPr lang="sr-Cyrl-R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47947" y="3433611"/>
        <a:ext cx="4714614" cy="28149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DC7268-BABE-4C46-A94F-1C93FF83068A}">
      <dsp:nvSpPr>
        <dsp:cNvPr id="0" name=""/>
        <dsp:cNvSpPr/>
      </dsp:nvSpPr>
      <dsp:spPr>
        <a:xfrm>
          <a:off x="859793" y="0"/>
          <a:ext cx="6796614" cy="660551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Временски  одређена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330275"/>
        <a:ext cx="2548730" cy="660551"/>
      </dsp:txXfrm>
    </dsp:sp>
    <dsp:sp modelId="{86C19DC7-CF27-4851-8272-3776FB7C7D51}">
      <dsp:nvSpPr>
        <dsp:cNvPr id="0" name=""/>
        <dsp:cNvSpPr/>
      </dsp:nvSpPr>
      <dsp:spPr>
        <a:xfrm>
          <a:off x="1450756" y="1132766"/>
          <a:ext cx="5614689" cy="5330810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 представља изазов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47433" y="1439288"/>
        <a:ext cx="2421334" cy="613043"/>
      </dsp:txXfrm>
    </dsp:sp>
    <dsp:sp modelId="{084BE023-C222-4F5A-8547-5C50E76949E4}">
      <dsp:nvSpPr>
        <dsp:cNvPr id="0" name=""/>
        <dsp:cNvSpPr/>
      </dsp:nvSpPr>
      <dsp:spPr>
        <a:xfrm>
          <a:off x="1946170" y="2115400"/>
          <a:ext cx="4623861" cy="4356371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Достижна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61676" y="2415989"/>
        <a:ext cx="2392848" cy="601179"/>
      </dsp:txXfrm>
    </dsp:sp>
    <dsp:sp modelId="{F6B2046E-6A9A-4977-9CE7-23431A2B4F8A}">
      <dsp:nvSpPr>
        <dsp:cNvPr id="0" name=""/>
        <dsp:cNvSpPr/>
      </dsp:nvSpPr>
      <dsp:spPr>
        <a:xfrm>
          <a:off x="2441583" y="3098040"/>
          <a:ext cx="3633034" cy="3381919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Мјерљива</a:t>
          </a:r>
          <a:r>
            <a:rPr lang="sr-Cyrl-RS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7181" y="3402413"/>
        <a:ext cx="1961838" cy="608745"/>
      </dsp:txXfrm>
    </dsp:sp>
    <dsp:sp modelId="{9C172C22-2E6C-498A-8B34-C04449CDB2D8}">
      <dsp:nvSpPr>
        <dsp:cNvPr id="0" name=""/>
        <dsp:cNvSpPr/>
      </dsp:nvSpPr>
      <dsp:spPr>
        <a:xfrm>
          <a:off x="2936997" y="3963310"/>
          <a:ext cx="2642206" cy="2642206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Јасна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99383" y="4293586"/>
        <a:ext cx="1717434" cy="660551"/>
      </dsp:txXfrm>
    </dsp:sp>
    <dsp:sp modelId="{D075A789-7D46-48D8-800B-C142A8549EDA}">
      <dsp:nvSpPr>
        <dsp:cNvPr id="0" name=""/>
        <dsp:cNvSpPr/>
      </dsp:nvSpPr>
      <dsp:spPr>
        <a:xfrm>
          <a:off x="2265530" y="5227094"/>
          <a:ext cx="4176206" cy="1378422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АКТИВНОСТ</a:t>
          </a:r>
          <a:endParaRPr lang="sr-Cyrl-RS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77121" y="5571699"/>
        <a:ext cx="2953023" cy="689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1332" y="1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r">
              <a:defRPr sz="1200"/>
            </a:lvl1pPr>
          </a:lstStyle>
          <a:p>
            <a:fld id="{4E363A58-DE28-406B-B287-11AD6532C7A5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5075"/>
            <a:ext cx="5929312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28" tIns="45464" rIns="90928" bIns="4546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5002" y="4755458"/>
            <a:ext cx="5395284" cy="3891260"/>
          </a:xfrm>
          <a:prstGeom prst="rect">
            <a:avLst/>
          </a:prstGeom>
        </p:spPr>
        <p:txBody>
          <a:bodyPr vert="horz" lIns="90928" tIns="45464" rIns="90928" bIns="454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6104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1332" y="9386104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r">
              <a:defRPr sz="1200"/>
            </a:lvl1pPr>
          </a:lstStyle>
          <a:p>
            <a:fld id="{60696B18-373F-4680-9DEA-9EC0524369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1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98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>
                <a:solidFill>
                  <a:prstClr val="black"/>
                </a:solidFill>
              </a:rPr>
              <a:pPr/>
              <a:t>25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414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222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022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A3AAD0-7B93-432E-8AE1-0AA256D1767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package" Target="../embeddings/Microsoft_Word_Document.docx"/><Relationship Id="rId7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5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932" y="324355"/>
            <a:ext cx="2942126" cy="2200482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68734" y="2784043"/>
            <a:ext cx="11076349" cy="1178356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САМОВРЕДНОВАЊЕ КВАЛИТЕТА РАДА ШКОЛЕ</a:t>
            </a:r>
          </a:p>
          <a:p>
            <a:pPr algn="l"/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СРЕДЊЕ ШКОЛЕ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351538" y="4641272"/>
            <a:ext cx="5638799" cy="4987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Бањалука, март 2024.године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47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7" y="955344"/>
            <a:ext cx="10249468" cy="5691116"/>
          </a:xfrm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унутрашњег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„инструмент“ који омогућава развој и јачање школе као и унапређење квалитета рада и развоја школе.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Циљ </a:t>
            </a:r>
            <a:r>
              <a:rPr lang="sr-Cyrl-R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 објективно утврђивање и стално унапређивање квалитета рада школе.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је знак да је школа спремна да прихвати одговорност за сопствени рад и развој.</a:t>
            </a:r>
          </a:p>
          <a:p>
            <a:pPr marL="0" indent="0" algn="just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 важан сегмент вредновања квалитета,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ствара</a:t>
            </a:r>
            <a:r>
              <a:rPr lang="vi-V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основу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препознавање јаких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слабих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страна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поређење резултата и постигнућа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препознавање могућности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побољшање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постављање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циљева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сврху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рада школе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459" y="241112"/>
            <a:ext cx="9299180" cy="605050"/>
          </a:xfrm>
        </p:spPr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endParaRPr lang="en-GB" sz="2800" b="1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354843"/>
            <a:ext cx="10972800" cy="56524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 ефекти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су:</a:t>
            </a:r>
          </a:p>
          <a:p>
            <a:pPr marL="0" indent="0" algn="just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подизање нивоа аутономије и одговорности свих запослених за властити развој,</a:t>
            </a:r>
          </a:p>
          <a:p>
            <a:pPr marL="342900" indent="-342900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побољшање климе у школи,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осјећај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заједништва и већи ниво мотивисаности за постизање квалитета, </a:t>
            </a:r>
          </a:p>
          <a:p>
            <a:pPr marL="342900" indent="-342900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подизање нивоа компетенција и стручности запослених.</a:t>
            </a:r>
          </a:p>
          <a:p>
            <a:pPr marL="0" indent="0" algn="just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сопственом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контролом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одговорношћу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 д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ефини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систематски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којем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прикупљају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анализирају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како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процијениле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односу на дефинисане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њима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припадајуће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sr-Cyrl-RS" sz="2400" dirty="0"/>
          </a:p>
        </p:txBody>
      </p:sp>
    </p:spTree>
    <p:extLst>
      <p:ext uri="{BB962C8B-B14F-4D97-AF65-F5344CB8AC3E}">
        <p14:creationId xmlns:p14="http://schemas.microsoft.com/office/powerpoint/2010/main" val="52726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8531" y="736980"/>
            <a:ext cx="10972800" cy="5199796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квалитета васпитно-образовног рада школе врши се процјеном квалитета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кључним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подручјима рада школе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дефинисаним као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стандарди квалитета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 algn="just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Управљање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руковођење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установом		</a:t>
            </a:r>
          </a:p>
          <a:p>
            <a:pPr marL="109728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Подучавање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учење 					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Ученичка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постигнућа 					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Подршка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ученицима 					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Организација и садржај наставних планова и програма			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Људски,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материјални и ресурси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унутар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 				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Системи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		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02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2012" y="436726"/>
            <a:ext cx="11791665" cy="567747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Сваки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 дефинисаних стандарда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појединачно процјењује и даје се укупна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 нивоа квалитета рада школе.</a:t>
            </a:r>
          </a:p>
          <a:p>
            <a:pPr marL="109728" indent="0" algn="just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Дефинисани нивои квалитета су: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Одличан </a:t>
            </a: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Добар</a:t>
            </a: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Задовољава</a:t>
            </a: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Недовољан</a:t>
            </a:r>
            <a:endParaRPr lang="en-GB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Нпр.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дескриптори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ниво одличан:</a:t>
            </a:r>
          </a:p>
          <a:p>
            <a:pPr marL="109728" indent="0" algn="just"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Одличан</a:t>
            </a: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значи да су сви индикатори задовољени и има врло мало слабости. Примјери активности, пракси и политика тражених индикаторима постоје као устаљена пракса у школи, редовно се планирају, о њима се извјештава и на бази анализа и извјештаја проводи се ново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планирање.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59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24" y="1466197"/>
            <a:ext cx="10769755" cy="36790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амовредновањ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унутрашњем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унапре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ђењу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како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школе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 algn="just"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тврдиле области у којима су постигле 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резултате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 algn="just">
              <a:buSzPct val="100000"/>
              <a:buFont typeface="Wingdings" panose="05000000000000000000" pitchFamily="2" charset="2"/>
              <a:buChar char="v"/>
            </a:pP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дефинисал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сегменте које треба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унаприједити,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 algn="just">
              <a:buSzPct val="100000"/>
              <a:buFont typeface="Wingdings" panose="05000000000000000000" pitchFamily="2" charset="2"/>
              <a:buChar char="v"/>
            </a:pP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дефинисал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приоритете 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унапређ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ње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 algn="just">
              <a:buSzPct val="100000"/>
              <a:buFont typeface="Wingdings" panose="05000000000000000000" pitchFamily="2" charset="2"/>
              <a:buChar char="v"/>
            </a:pP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размијенил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праксе,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 algn="just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рипремил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 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8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504968"/>
            <a:ext cx="11245755" cy="51179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ораци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реализацију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су:</a:t>
            </a:r>
          </a:p>
          <a:p>
            <a:pPr marL="0" indent="0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формирање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тима за </a:t>
            </a:r>
            <a:r>
              <a:rPr lang="sr-Cyrl-B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роучав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стандард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индикатор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прикупљање података о релевантним материјалима и документацији 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који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показују резултате рада школе 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сврху израде извјештаја,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дентификов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снаг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hr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слабости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indent="-360000">
              <a:buClr>
                <a:srgbClr val="2DA2BF"/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писање извјештаја о проведеном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самовредновању, 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>
              <a:buClr>
                <a:srgbClr val="2DA2BF"/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идентификовање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ресурса за дјеловање, те препознавање прилика и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ограничења, 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>
              <a:buClr>
                <a:srgbClr val="2DA2BF"/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израда плана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за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побољшања – договарање о циљевима, улогама, одговорностима и временском оквиру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реализације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10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321" y="424790"/>
            <a:ext cx="11145794" cy="5211735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именује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Број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прописан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ефикасности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предлаже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најмање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највише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требал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хетерогена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требал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 да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сачињава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стручних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представници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савјетодавних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тијела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обавезно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чини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изван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наставног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стручног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особља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5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899" y="573206"/>
            <a:ext cx="11380879" cy="5192973"/>
          </a:xfrm>
        </p:spPr>
        <p:txBody>
          <a:bodyPr>
            <a:noAutofit/>
          </a:bodyPr>
          <a:lstStyle/>
          <a:p>
            <a:pPr marL="111125" indent="0" algn="just"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Први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састанак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тима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sr-Cyrl-BA" sz="24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sr-Cyrl-BA" sz="2400" b="1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води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Координатор тима се бира из реда чланова тима за </a:t>
            </a:r>
            <a:r>
              <a:rPr lang="sr-Cyrl-RS" sz="2400" b="1" dirty="0" err="1" smtClean="0">
                <a:latin typeface="Times New Roman" pitchFamily="18" charset="0"/>
                <a:cs typeface="Times New Roman" pitchFamily="18" charset="0"/>
              </a:rPr>
              <a:t>самовредновање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Координатор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тима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бити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dirty="0" err="1" smtClean="0">
                <a:latin typeface="Times New Roman" pitchFamily="18" charset="0"/>
                <a:cs typeface="Times New Roman" pitchFamily="18" charset="0"/>
              </a:rPr>
              <a:t>посједује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организационе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способности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добро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познаје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рад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нужно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координатор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тима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буде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нити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неко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кога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предложи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иако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могућност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искључена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Улога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директора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тиму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водећа</a:t>
            </a:r>
            <a:r>
              <a:rPr lang="sr-Cyrl-BA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али јесте сарадничка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смислу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управљања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процесима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обезбјеђивања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ефикасности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рада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доступности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инфо</a:t>
            </a:r>
            <a:r>
              <a:rPr lang="sr-Cyrl-BA" sz="24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мација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материјала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5" y="841179"/>
            <a:ext cx="11136574" cy="48499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врше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задужењу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нпр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задужен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процјењивање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затим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њује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ниво квалитета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Свака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заснивати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релевантној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материјалима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доказима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испуњавање индикатора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истих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тиче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позитивних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пеката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снага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јаких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тачки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свак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да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ује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дијелове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којима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потребан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напредак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тачке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усаглашава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заједно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доноси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одлуку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оцјени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нивоа квалитета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сваког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појединачног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цјелини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1394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3123" y="955342"/>
            <a:ext cx="10718041" cy="4408227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извјештају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описује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нагласком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закључке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планиране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мјере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 algn="just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да буде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аналитичан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разумљив. У извјештају се не наводи само оно што се постигло, већ он усмјерава на праксе које би могле допринијети унапређивању рада школе у будућности. 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 треба да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буде објективан и реалан приказ рада школе на основу којег се дефинишу активности за унапређење и побољшање рада.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29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8406" y="163772"/>
            <a:ext cx="10972800" cy="762545"/>
          </a:xfrm>
        </p:spPr>
        <p:txBody>
          <a:bodyPr>
            <a:normAutofit/>
          </a:bodyPr>
          <a:lstStyle/>
          <a:p>
            <a:r>
              <a:rPr lang="sr-Cyrl-RS" sz="3200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средњем образовању и васпитању</a:t>
            </a:r>
            <a:endParaRPr lang="en-GB" sz="3200" u="sng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8117" y="926317"/>
            <a:ext cx="10173378" cy="551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17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187901"/>
              </p:ext>
            </p:extLst>
          </p:nvPr>
        </p:nvGraphicFramePr>
        <p:xfrm>
          <a:off x="210402" y="0"/>
          <a:ext cx="1174958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360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3772" y="300250"/>
            <a:ext cx="12028228" cy="6557749"/>
          </a:xfrm>
        </p:spPr>
        <p:txBody>
          <a:bodyPr>
            <a:normAutofit/>
          </a:bodyPr>
          <a:lstStyle/>
          <a:p>
            <a:pPr marL="109728" lvl="0" indent="0">
              <a:buNone/>
            </a:pP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СМЈЕРОВИ, СТРУКЕ И ЗАНИМАЊА КОЈА ШКОЛА ОБРАЗУЈЕ</a:t>
            </a:r>
          </a:p>
          <a:p>
            <a:pPr marL="0" indent="0">
              <a:buNone/>
            </a:pPr>
            <a:endParaRPr lang="sr-Cyrl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974460"/>
              </p:ext>
            </p:extLst>
          </p:nvPr>
        </p:nvGraphicFramePr>
        <p:xfrm>
          <a:off x="514065" y="3070748"/>
          <a:ext cx="10972802" cy="36686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4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9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91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913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5676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57983">
                <a:tc gridSpan="1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Назив струке: 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98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Назив чеворогодишњих занимања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20___./20___.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20___./20___.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20___./20___.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632">
                <a:tc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C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7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798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Укупно: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09600" y="23764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Cyrl-R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07311"/>
              </p:ext>
            </p:extLst>
          </p:nvPr>
        </p:nvGraphicFramePr>
        <p:xfrm>
          <a:off x="459473" y="814831"/>
          <a:ext cx="10972802" cy="2087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4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9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91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913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5676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9388">
                <a:tc gridSpan="1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Гимназија 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38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Смјер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20___./20___.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20___./20___.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20___./20___.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388">
                <a:tc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C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1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66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Укупно: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4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341194" y="124194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Cyrl-R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332013"/>
              </p:ext>
            </p:extLst>
          </p:nvPr>
        </p:nvGraphicFramePr>
        <p:xfrm>
          <a:off x="609599" y="846158"/>
          <a:ext cx="10972802" cy="4667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4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9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91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2983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913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1352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5676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05812">
                <a:tc gridSpan="1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Назив струке: 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8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Назив трогодишњих занимања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20___./20___.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20___./20___.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20___./20___.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919">
                <a:tc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C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1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823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Укупно: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Cyrl-R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0" y="59323"/>
            <a:ext cx="18473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Cyrl-R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195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218364"/>
            <a:ext cx="11723427" cy="6639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УВОД</a:t>
            </a:r>
          </a:p>
          <a:p>
            <a:pPr marL="0" indent="0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Кратак осврт на развој школе.</a:t>
            </a: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 важне догађаје и активност школе.</a:t>
            </a: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струке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занимања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која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 ученици образовали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школи у задњих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година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Број запослених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(издвојити број наставника општеобразовних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стручних предмета, те наставника који допуњавају норму).</a:t>
            </a:r>
          </a:p>
          <a:p>
            <a:pPr marL="0" lvl="0" indent="0">
              <a:buClr>
                <a:srgbClr val="2DA2BF"/>
              </a:buClr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2DA2BF"/>
              </a:buClr>
              <a:buNone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текст:</a:t>
            </a:r>
          </a:p>
          <a:p>
            <a:pPr marL="0" lvl="0" indent="0">
              <a:buClr>
                <a:srgbClr val="2DA2BF"/>
              </a:buClr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</a:t>
            </a:r>
          </a:p>
          <a:p>
            <a:pPr marL="0" indent="0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Horizontal Scroll 1"/>
          <p:cNvSpPr/>
          <p:nvPr/>
        </p:nvSpPr>
        <p:spPr>
          <a:xfrm>
            <a:off x="7328846" y="4802034"/>
            <a:ext cx="3630305" cy="1033272"/>
          </a:xfrm>
          <a:prstGeom prst="horizont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  <a:buClr>
                <a:srgbClr val="2DA2BF"/>
              </a:buClr>
              <a:buSzPct val="68000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ВИЗИЈА ШКОЛЕ</a:t>
            </a:r>
            <a:endParaRPr lang="sr-Cyrl-R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1216924" y="4708478"/>
            <a:ext cx="3630305" cy="1033272"/>
          </a:xfrm>
          <a:prstGeom prst="horizont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400"/>
              </a:spcBef>
              <a:buClr>
                <a:srgbClr val="2DA2BF"/>
              </a:buClr>
              <a:buSzPct val="68000"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МИСИЈА ШКОЛЕ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21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0" y="573207"/>
            <a:ext cx="11737075" cy="53499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САМОВРЕДНОВАЊА</a:t>
            </a:r>
          </a:p>
          <a:p>
            <a:pPr marL="0" indent="0">
              <a:buNone/>
            </a:pPr>
            <a:endParaRPr lang="sr-Cyrl-R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сати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процес. </a:t>
            </a: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Наве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ресурсе које је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користила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израд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извјештај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самовредновању (именовање тима, укљученост субјеката из локалне заједнице, укљученост послодаваца итд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Наве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имена и позиције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чланова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тима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самовредновање. </a:t>
            </a: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Објаснит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поступак прикупљања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података.  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разматрао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усвојио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самовредновању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изазове при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ликом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усклађивањ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 стандардима, подручја за даљи развој и планиране активности за унапређ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ива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ње квалитета рада школе.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sr-Cyrl-RS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91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4717" y="239383"/>
            <a:ext cx="11787116" cy="5792927"/>
          </a:xfrm>
        </p:spPr>
        <p:txBody>
          <a:bodyPr>
            <a:noAutofit/>
          </a:bodyPr>
          <a:lstStyle/>
          <a:p>
            <a:pPr marL="109728" indent="0" algn="just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УСКЛАЂЕНОСТ СА СТАНДАРДИМА</a:t>
            </a:r>
          </a:p>
          <a:p>
            <a:pPr marL="109728" indent="0" algn="just">
              <a:spcBef>
                <a:spcPts val="0"/>
              </a:spcBef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	Школа је регистрована код одговарајућег органа и одобрено јој је да реализује образовни процес у оквиру своје надлежности</a:t>
            </a:r>
          </a:p>
          <a:p>
            <a:pPr marL="109728" indent="0" algn="just">
              <a:spcBef>
                <a:spcPts val="0"/>
              </a:spcBef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</a:p>
          <a:p>
            <a:pPr marL="0" indent="0" algn="just">
              <a:spcBef>
                <a:spcPts val="0"/>
              </a:spcBef>
              <a:buClr>
                <a:srgbClr val="002060"/>
              </a:buClr>
              <a:buSzPct val="100000"/>
              <a:buNone/>
            </a:pPr>
            <a:r>
              <a:rPr lang="sr-Cyrl-R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ЈУ </a:t>
            </a:r>
            <a:r>
              <a:rPr lang="sr-Cyrl-R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средња  </a:t>
            </a:r>
            <a:r>
              <a:rPr lang="sr-Cyrl-R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школа „</a:t>
            </a:r>
            <a:r>
              <a:rPr lang="sr-Cyrl-R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ХХ </a:t>
            </a:r>
            <a:r>
              <a:rPr lang="sr-Cyrl-R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ХХ</a:t>
            </a:r>
            <a:r>
              <a:rPr lang="sr-Cyrl-R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'' ХХ </a:t>
            </a:r>
            <a:r>
              <a:rPr lang="sr-Cyrl-R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ХХ</a:t>
            </a:r>
            <a:r>
              <a:rPr lang="sr-Cyrl-R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 </a:t>
            </a:r>
            <a:r>
              <a:rPr lang="sr-Cyrl-R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sr-Cyrl-R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регистрована да  у  складу  са  законском  регулативом  реализује  средње </a:t>
            </a:r>
            <a:r>
              <a:rPr lang="sr-Cyrl-R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образовање и  васпитање. </a:t>
            </a:r>
            <a:r>
              <a:rPr lang="sr-Cyrl-R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Уписана  је  у  судски  регистар  код  </a:t>
            </a:r>
            <a:r>
              <a:rPr lang="sr-Cyrl-R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ХХ </a:t>
            </a:r>
            <a:r>
              <a:rPr lang="sr-Cyrl-R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ХХ</a:t>
            </a:r>
            <a:r>
              <a:rPr lang="sr-Cyrl-R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Х ХХ </a:t>
            </a:r>
            <a:r>
              <a:rPr lang="sr-Cyrl-R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ХХ</a:t>
            </a:r>
            <a:r>
              <a:rPr lang="sr-Cyrl-R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за  обављање  </a:t>
            </a:r>
            <a:r>
              <a:rPr lang="sr-Cyrl-R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дјелатности</a:t>
            </a:r>
            <a:r>
              <a:rPr lang="sr-Cyrl-R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средњег  </a:t>
            </a:r>
            <a:r>
              <a:rPr lang="sr-Cyrl-R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образовања  и васпитања. </a:t>
            </a:r>
            <a:endParaRPr lang="sr-Cyrl-R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Clr>
                <a:srgbClr val="002060"/>
              </a:buClr>
              <a:buSzPct val="100000"/>
              <a:buNone/>
            </a:pPr>
            <a:endParaRPr lang="sr-Cyrl-R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Clr>
                <a:srgbClr val="002060"/>
              </a:buClr>
              <a:buSzPct val="100000"/>
              <a:buNone/>
            </a:pPr>
            <a:endParaRPr lang="sr-Cyrl-R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Документација:</a:t>
            </a:r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Рјешење о регистрацији Школе код Суда, број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ХХХ-Х-ХХХ-ХХ-ХХХХХХХ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ХХ.ХХ.ХХХХ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године, </a:t>
            </a:r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Потврда о упису у Регистар буџетских корисника из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ХХХХ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године,</a:t>
            </a:r>
            <a:endParaRPr lang="sr-Cyrl-R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556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7673" y="191069"/>
            <a:ext cx="11313994" cy="6523629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 усклађености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 algn="just">
              <a:buNone/>
            </a:pPr>
            <a:r>
              <a:rPr lang="sr-Cyrl-BA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Јаке </a:t>
            </a:r>
            <a:r>
              <a:rPr lang="sr-Cyrl-BA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стране </a:t>
            </a:r>
            <a:endParaRPr lang="sr-Cyrl-RS" sz="2400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има ефикасну организацију рада и организациону структуру, а већина процеса у 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школи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заснована је на писаним политикама. </a:t>
            </a:r>
            <a:endParaRPr lang="sr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Обавезни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донесени су по прописаним процедурама.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Сва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тијела, органи и тимови раде у складу са својим надлежностима и предвиђеном законском легислативом. </a:t>
            </a:r>
            <a:endParaRPr lang="sr-Cyrl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има мисију и визију са којом су упознати сви актери у школском 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животу</a:t>
            </a:r>
          </a:p>
          <a:p>
            <a:pPr indent="-360000" algn="just"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sr-Cyrl-B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sr-Cyrl-BA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Слабе </a:t>
            </a:r>
            <a:r>
              <a:rPr lang="sr-Cyrl-BA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стране </a:t>
            </a:r>
            <a:endParaRPr lang="sr-Cyrl-RS" sz="2400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60000"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рада појединих тијела, органа и тимова </a:t>
            </a:r>
            <a:r>
              <a:rPr lang="sr-Cyrl-B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нису детаљни </a:t>
            </a:r>
            <a:r>
              <a:rPr lang="sr-Cyrl-B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(тј. н</a:t>
            </a:r>
            <a:r>
              <a:rPr lang="sr-Cyrl-B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садрже потребне </a:t>
            </a:r>
            <a:r>
              <a:rPr lang="sr-Cyrl-B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елементе). </a:t>
            </a:r>
          </a:p>
          <a:p>
            <a:pPr lvl="0" indent="-360000"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Записници </a:t>
            </a:r>
            <a:r>
              <a:rPr lang="sr-Cyrl-B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састанака </a:t>
            </a:r>
            <a:r>
              <a:rPr lang="sr-Cyrl-B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тијела</a:t>
            </a:r>
            <a:r>
              <a:rPr lang="sr-Cyrl-B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 и тимова </a:t>
            </a:r>
            <a:r>
              <a:rPr lang="sr-Cyrl-B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нису адекватно вођени,</a:t>
            </a:r>
          </a:p>
          <a:p>
            <a:pPr lvl="0" indent="-360000"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sr-Cyrl-R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>
              <a:buClr>
                <a:srgbClr val="DA1F28"/>
              </a:buClr>
              <a:buSzPct val="100000"/>
              <a:buNone/>
            </a:pPr>
            <a:endParaRPr lang="sr-Cyrl-R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99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7670" y="1146413"/>
            <a:ext cx="11409530" cy="425810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 квалитета за стандард Х: 	</a:t>
            </a:r>
            <a:r>
              <a:rPr lang="sr-Cyrl-RS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„----------------------“</a:t>
            </a:r>
            <a:endParaRPr lang="sr-Cyrl-RS" sz="28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побољшање: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Унаприједити рад тијела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 и 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тимова на нивоу школе. </a:t>
            </a: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Вршити анализу посјете часовима и предлагати мјере за </a:t>
            </a:r>
            <a:r>
              <a:rPr lang="sr-Cyrl-B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унапређење</a:t>
            </a: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рада. </a:t>
            </a: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Секције формирати у складу са интересовањима ученика.</a:t>
            </a: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9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572856"/>
              </p:ext>
            </p:extLst>
          </p:nvPr>
        </p:nvGraphicFramePr>
        <p:xfrm>
          <a:off x="436728" y="829524"/>
          <a:ext cx="11477770" cy="584423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5153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28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2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82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59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599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599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37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87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911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747340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Индикатори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/>
                </a:tc>
                <a:tc gridSpan="1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ЗАНИМАЊА ЗА КОЈА СЕ УЧЕНИЦИ ОБРАЗУЈУ У ШКОЛИ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2004">
                <a:tc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b="1" dirty="0">
                          <a:effectLst/>
                        </a:rPr>
                        <a:t>Гимназија</a:t>
                      </a:r>
                      <a:endParaRPr lang="sr-Cyrl-R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vert="vert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1615">
                <a:tc>
                  <a:txBody>
                    <a:bodyPr/>
                    <a:lstStyle/>
                    <a:p>
                      <a:pPr marL="457200" lvl="1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sr-Cyrl-RS" sz="1800" dirty="0" smtClean="0">
                          <a:effectLst/>
                        </a:rPr>
                        <a:t>1.1. </a:t>
                      </a:r>
                      <a:r>
                        <a:rPr lang="bs-Latn-BA" sz="1800" dirty="0" smtClean="0">
                          <a:effectLst/>
                        </a:rPr>
                        <a:t>Поучавање </a:t>
                      </a:r>
                      <a:r>
                        <a:rPr lang="bs-Latn-BA" sz="1800" dirty="0">
                          <a:effectLst/>
                        </a:rPr>
                        <a:t>и учење су резултат планирања и програмирања које је засновано на мјерљивим исходима учења, уз уважавање развојних карактеристика и индивидуалних могућности ученика.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>
                          <a:effectLst/>
                        </a:rPr>
                        <a:t> </a:t>
                      </a:r>
                      <a:endParaRPr lang="sr-Cyrl-R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3271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+mj-lt"/>
                        <a:buNone/>
                        <a:tabLst/>
                        <a:defRPr/>
                      </a:pPr>
                      <a:r>
                        <a:rPr lang="sr-Cyrl-RS" sz="1800" dirty="0" smtClean="0">
                          <a:effectLst/>
                        </a:rPr>
                        <a:t>1.2. </a:t>
                      </a:r>
                      <a:r>
                        <a:rPr lang="bs-Latn-BA" sz="1800" dirty="0" smtClean="0">
                          <a:effectLst/>
                        </a:rPr>
                        <a:t>Поучавање </a:t>
                      </a:r>
                      <a:r>
                        <a:rPr lang="bs-Latn-BA" sz="1800" dirty="0">
                          <a:effectLst/>
                        </a:rPr>
                        <a:t>је подстицајно, развија радозналост, интересовање и мотивацију за учење и проширује знање, вјештине и компетенције </a:t>
                      </a:r>
                      <a:r>
                        <a:rPr lang="bs-Latn-BA" sz="1800" dirty="0" smtClean="0">
                          <a:effectLst/>
                        </a:rPr>
                        <a:t>ученика</a:t>
                      </a:r>
                      <a:endParaRPr lang="sr-Cyrl-RS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s-Latn-BA" sz="1800" dirty="0">
                          <a:effectLst/>
                        </a:rPr>
                        <a:t> </a:t>
                      </a:r>
                      <a:endParaRPr lang="sr-Cyrl-R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5634" y="295028"/>
            <a:ext cx="69795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Процјена</a:t>
            </a: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усклађености за стандард 2,</a:t>
            </a:r>
            <a:r>
              <a:rPr kumimoji="0" lang="sr-Cyrl-R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3, 4, 5 и </a:t>
            </a: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</a:t>
            </a:r>
            <a:endParaRPr kumimoji="0" lang="sr-Cyrl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87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936199"/>
              </p:ext>
            </p:extLst>
          </p:nvPr>
        </p:nvGraphicFramePr>
        <p:xfrm>
          <a:off x="827964" y="367310"/>
          <a:ext cx="109728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2137" y="136478"/>
            <a:ext cx="27166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</a:t>
            </a:r>
            <a:endParaRPr lang="sr-Cyrl-R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23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0752" y="308857"/>
            <a:ext cx="10194878" cy="643320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902054" y="4544705"/>
            <a:ext cx="3603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Члан 61 Закона</a:t>
            </a:r>
            <a:endParaRPr lang="en-GB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514213" y="4605529"/>
            <a:ext cx="978408" cy="340015"/>
          </a:xfrm>
          <a:prstGeom prst="rightArrow">
            <a:avLst/>
          </a:prstGeom>
          <a:solidFill>
            <a:srgbClr val="0070C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04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7588" y="198440"/>
            <a:ext cx="11509611" cy="6338838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ПРОЦЈЕНЕ НИВОА КВАЛИТЕТА СТАНДАРДА И НИВОА КВАЛИТЕТА РАДА ШКОЛЕ</a:t>
            </a:r>
            <a:endParaRPr lang="sr-Cyrl-RS" sz="24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bs-Latn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bs-Latn-B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основу самовредновања квалитета рада школе и </a:t>
            </a:r>
            <a:r>
              <a:rPr lang="sr-Cyrl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увида у </a:t>
            </a:r>
            <a:r>
              <a:rPr lang="bs-Latn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документациј</a:t>
            </a:r>
            <a:r>
              <a:rPr lang="sr-Cyrl-R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bs-Latn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школе, </a:t>
            </a:r>
            <a:r>
              <a:rPr lang="bs-Latn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изведен</a:t>
            </a:r>
            <a:r>
              <a:rPr lang="sr-Cyrl-R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s-Latn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bs-Latn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sr-Cyrl-R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љ</a:t>
            </a:r>
            <a:r>
              <a:rPr lang="bs-Latn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едећ</a:t>
            </a:r>
            <a:r>
              <a:rPr lang="sr-Cyrl-R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s-Latn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нивои квалитета појединих стандарда</a:t>
            </a:r>
            <a:r>
              <a:rPr lang="bs-Latn-B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r-Cyrl-RS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	-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ниво квалитета 		</a:t>
            </a:r>
            <a:r>
              <a:rPr lang="sr-Cyrl-C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„...................“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2	-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Cyrl-C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„...................“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	-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Cyrl-C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„...................“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	-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Cyrl-C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„...................“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	-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Cyrl-C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„...................“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	-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Cyrl-C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„...................“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SzPct val="100000"/>
              <a:buFont typeface="Wingdings" panose="05000000000000000000" pitchFamily="2" charset="2"/>
              <a:buChar char="v"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	-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Cyrl-C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„...................“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sr-Cyrl-R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нивоа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школе:   </a:t>
            </a:r>
            <a:r>
              <a:rPr lang="bs-Latn-BA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BA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</a:t>
            </a:r>
            <a:r>
              <a:rPr lang="bs-Latn-BA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  <a:endParaRPr lang="sr-Cyrl-RS" sz="28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61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6645" y="545910"/>
            <a:ext cx="11277600" cy="533627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sr-Cyrl-R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ЗАКЉУЧАК</a:t>
            </a:r>
          </a:p>
          <a:p>
            <a:pPr marL="109728" indent="0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Сачинити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за побољшање квалитета рада школе, на основу активности за побољшање идентификованих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поједине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стандард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акционом плану унапређења квалитета рада, који је у оквиру развојног плана, прецизно разрадити активности уважавајући резултате из </a:t>
            </a:r>
            <a:r>
              <a:rPr lang="sr-Cyrl-RS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самовредновања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спољашњег вредновања (дефинисати активности, временски период реализације, носиоца активности (особу задужену за праћење реализације и </a:t>
            </a:r>
            <a:r>
              <a:rPr lang="sr-Cyrl-RS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извјештавање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 реализованим активностима)).</a:t>
            </a:r>
          </a:p>
          <a:p>
            <a:pPr marL="109728" indent="0">
              <a:buNone/>
            </a:pP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Користит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</a:t>
            </a:r>
            <a:r>
              <a:rPr lang="sr-Cyrl-B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елу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планираних активности (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ускладит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s-Latn-B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број потребних редова према броју идентифи</a:t>
            </a:r>
            <a:r>
              <a:rPr lang="sr-Cyrl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ков</a:t>
            </a:r>
            <a:r>
              <a:rPr lang="bs-Latn-B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аних активности):</a:t>
            </a:r>
            <a:endParaRPr lang="sr-Cyrl-R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30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1070" y="136477"/>
          <a:ext cx="8516202" cy="6605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eft Arrow Callout 4"/>
          <p:cNvSpPr/>
          <p:nvPr/>
        </p:nvSpPr>
        <p:spPr>
          <a:xfrm>
            <a:off x="5977719" y="5063319"/>
            <a:ext cx="6214281" cy="1794681"/>
          </a:xfrm>
          <a:prstGeom prst="leftArrowCallout">
            <a:avLst>
              <a:gd name="adj1" fmla="val 29274"/>
              <a:gd name="adj2" fmla="val 25000"/>
              <a:gd name="adj3" fmla="val 25000"/>
              <a:gd name="adj4" fmla="val 6497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 треба да обухвати барем 3 од 5 карактеристика</a:t>
            </a:r>
            <a:endParaRPr lang="sr-Cyrl-R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05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6056319"/>
              </p:ext>
            </p:extLst>
          </p:nvPr>
        </p:nvGraphicFramePr>
        <p:xfrm>
          <a:off x="286605" y="300251"/>
          <a:ext cx="11641540" cy="6398445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4987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9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24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dirty="0">
                          <a:effectLst/>
                        </a:rPr>
                        <a:t>Активности </a:t>
                      </a: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>
                          <a:effectLst/>
                        </a:rPr>
                        <a:t>Носилац</a:t>
                      </a:r>
                      <a:endParaRPr lang="sr-Cyrl-R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dirty="0">
                          <a:effectLst/>
                        </a:rPr>
                        <a:t>Ресурси </a:t>
                      </a: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dirty="0">
                          <a:effectLst/>
                        </a:rPr>
                        <a:t>Временски оквир</a:t>
                      </a: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724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dirty="0">
                          <a:effectLst/>
                        </a:rPr>
                        <a:t>Стандард </a:t>
                      </a:r>
                      <a:r>
                        <a:rPr lang="bs-Latn-BA" sz="1800" dirty="0">
                          <a:effectLst/>
                        </a:rPr>
                        <a:t> 1: </a:t>
                      </a:r>
                      <a:r>
                        <a:rPr lang="sr-Cyrl-BA" sz="1800" dirty="0">
                          <a:effectLst/>
                        </a:rPr>
                        <a:t>Управљање и руковођење школом</a:t>
                      </a:r>
                      <a:r>
                        <a:rPr lang="bs-Latn-BA" sz="1800" dirty="0">
                          <a:effectLst/>
                        </a:rPr>
                        <a:t>   </a:t>
                      </a: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800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sr-Cyrl-B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1.1.</a:t>
                      </a:r>
                      <a:r>
                        <a:rPr kumimoji="0" lang="sr-Cyrl-BA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Доносити</a:t>
                      </a:r>
                      <a:r>
                        <a:rPr kumimoji="0" lang="sr-Cyrl-B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програме рада стручних органа и тимова на почетку школске године </a:t>
                      </a: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>
                          <a:effectLst/>
                        </a:rPr>
                        <a:t> </a:t>
                      </a:r>
                      <a:endParaRPr lang="sr-Cyrl-RS" sz="18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 smtClean="0">
                          <a:effectLst/>
                        </a:rPr>
                        <a:t>педагог 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>
                          <a:effectLst/>
                        </a:rPr>
                        <a:t> </a:t>
                      </a:r>
                      <a:endParaRPr lang="sr-Cyrl-RS" sz="18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>
                          <a:effectLst/>
                        </a:rPr>
                        <a:t>Људски ресурс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 smtClean="0">
                          <a:effectLst/>
                        </a:rPr>
                        <a:t>Континуирано 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065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>
                          <a:effectLst/>
                        </a:rPr>
                        <a:t>Стандард</a:t>
                      </a:r>
                      <a:r>
                        <a:rPr lang="bs-Latn-BA" sz="1800" b="1" dirty="0">
                          <a:effectLst/>
                        </a:rPr>
                        <a:t> 2: </a:t>
                      </a:r>
                      <a:r>
                        <a:rPr lang="sr-Cyrl-BA" sz="1800" b="1" dirty="0">
                          <a:effectLst/>
                        </a:rPr>
                        <a:t>Поучавање и </a:t>
                      </a:r>
                      <a:r>
                        <a:rPr lang="sr-Cyrl-BA" sz="1800" b="1" dirty="0" smtClean="0">
                          <a:effectLst/>
                        </a:rPr>
                        <a:t>учење</a:t>
                      </a:r>
                      <a:r>
                        <a:rPr lang="bs-Latn-BA" sz="1800" b="1" dirty="0">
                          <a:effectLst/>
                        </a:rPr>
                        <a:t> 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01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CS" sz="1800" dirty="0">
                          <a:effectLst/>
                        </a:rPr>
                        <a:t>2.1. Формирати Тим за рад са надареним и талентованим </a:t>
                      </a:r>
                      <a:r>
                        <a:rPr lang="sr-Cyrl-CS" sz="1800" dirty="0" smtClean="0">
                          <a:effectLst/>
                        </a:rPr>
                        <a:t>ученицима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 smtClean="0">
                          <a:effectLst/>
                        </a:rPr>
                        <a:t>директор</a:t>
                      </a:r>
                      <a:endParaRPr lang="sr-Cyrl-RS" sz="1800" b="1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>
                          <a:effectLst/>
                        </a:rPr>
                        <a:t>Људски ресурс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 smtClean="0">
                          <a:effectLst/>
                        </a:rPr>
                        <a:t>Крај 2023. године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2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CS" sz="1800" dirty="0">
                          <a:effectLst/>
                        </a:rPr>
                        <a:t>2.2. </a:t>
                      </a:r>
                      <a:r>
                        <a:rPr lang="sr-Cyrl-CS" sz="1800" dirty="0" smtClean="0">
                          <a:effectLst/>
                        </a:rPr>
                        <a:t>Организовати обуку</a:t>
                      </a:r>
                      <a:r>
                        <a:rPr lang="sr-Cyrl-CS" sz="1800" baseline="0" dirty="0" smtClean="0">
                          <a:effectLst/>
                        </a:rPr>
                        <a:t> наставника и стручних сарадника у циљу</a:t>
                      </a:r>
                      <a:r>
                        <a:rPr lang="sr-Cyrl-CS" sz="1800" dirty="0" smtClean="0">
                          <a:effectLst/>
                        </a:rPr>
                        <a:t> </a:t>
                      </a:r>
                      <a:r>
                        <a:rPr lang="sr-Cyrl-CS" sz="1800" dirty="0">
                          <a:effectLst/>
                        </a:rPr>
                        <a:t>стручног </a:t>
                      </a:r>
                      <a:r>
                        <a:rPr lang="sr-Cyrl-CS" sz="1800" dirty="0" smtClean="0">
                          <a:effectLst/>
                        </a:rPr>
                        <a:t>усавршавања</a:t>
                      </a: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 smtClean="0">
                          <a:effectLst/>
                        </a:rPr>
                        <a:t>стручни сарадници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>
                          <a:effectLst/>
                        </a:rPr>
                        <a:t>Људски ресурс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>
                          <a:effectLst/>
                        </a:rPr>
                        <a:t>Континуирано 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37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CS" sz="1800" dirty="0">
                          <a:effectLst/>
                        </a:rPr>
                        <a:t>2.3. </a:t>
                      </a:r>
                      <a:r>
                        <a:rPr lang="sr-Cyrl-CS" sz="1800" dirty="0" smtClean="0">
                          <a:effectLst/>
                        </a:rPr>
                        <a:t>Код</a:t>
                      </a:r>
                      <a:r>
                        <a:rPr lang="sr-Cyrl-CS" sz="1800" baseline="0" dirty="0" smtClean="0">
                          <a:effectLst/>
                        </a:rPr>
                        <a:t> ученика </a:t>
                      </a:r>
                      <a:r>
                        <a:rPr lang="sr-Cyrl-CS" sz="1800" dirty="0" smtClean="0">
                          <a:effectLst/>
                        </a:rPr>
                        <a:t>развијати </a:t>
                      </a:r>
                      <a:r>
                        <a:rPr lang="sr-Cyrl-CS" sz="1800" dirty="0" err="1" smtClean="0">
                          <a:effectLst/>
                        </a:rPr>
                        <a:t>вјештину</a:t>
                      </a:r>
                      <a:r>
                        <a:rPr lang="sr-Cyrl-CS" sz="1800" dirty="0" smtClean="0">
                          <a:effectLst/>
                        </a:rPr>
                        <a:t>  објективног </a:t>
                      </a:r>
                      <a:r>
                        <a:rPr lang="sr-Cyrl-CS" sz="1800" dirty="0" err="1" smtClean="0">
                          <a:effectLst/>
                        </a:rPr>
                        <a:t>самовредновања</a:t>
                      </a:r>
                      <a:r>
                        <a:rPr lang="sr-Cyrl-CS" sz="1800" dirty="0" smtClean="0">
                          <a:effectLst/>
                        </a:rPr>
                        <a:t> свог и рада других. </a:t>
                      </a:r>
                      <a:endParaRPr lang="sr-Cyrl-RS" sz="1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r-Cyrl-R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 smtClean="0">
                          <a:effectLst/>
                        </a:rPr>
                        <a:t>педагог</a:t>
                      </a:r>
                      <a:endParaRPr lang="sr-Cyrl-RS" sz="1800" b="1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>
                          <a:effectLst/>
                        </a:rPr>
                        <a:t>Људски ресурс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Cyrl-BA" sz="1800" b="1" dirty="0" smtClean="0">
                          <a:effectLst/>
                        </a:rPr>
                        <a:t>Континуирано</a:t>
                      </a:r>
                      <a:endParaRPr lang="sr-Cyrl-R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8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121844"/>
              </p:ext>
            </p:extLst>
          </p:nvPr>
        </p:nvGraphicFramePr>
        <p:xfrm>
          <a:off x="1179342" y="720481"/>
          <a:ext cx="2880808" cy="2430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9" name="Document" showAsIcon="1" r:id="rId3" imgW="914400" imgH="771480" progId="Word.Document.12">
                  <p:embed/>
                </p:oleObj>
              </mc:Choice>
              <mc:Fallback>
                <p:oleObj name="Document" showAsIcon="1" r:id="rId3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9342" y="720481"/>
                        <a:ext cx="2880808" cy="24306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018852"/>
              </p:ext>
            </p:extLst>
          </p:nvPr>
        </p:nvGraphicFramePr>
        <p:xfrm>
          <a:off x="7425397" y="720481"/>
          <a:ext cx="3230938" cy="272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" name="Document" showAsIcon="1" r:id="rId5" imgW="914400" imgH="771480" progId="Word.Document.12">
                  <p:embed/>
                </p:oleObj>
              </mc:Choice>
              <mc:Fallback>
                <p:oleObj name="Document" showAsIcon="1" r:id="rId5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425397" y="720481"/>
                        <a:ext cx="3230938" cy="272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293557"/>
              </p:ext>
            </p:extLst>
          </p:nvPr>
        </p:nvGraphicFramePr>
        <p:xfrm>
          <a:off x="4352388" y="3446585"/>
          <a:ext cx="2780772" cy="2346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" name="Document" showAsIcon="1" r:id="rId7" imgW="914400" imgH="771480" progId="Word.Document.12">
                  <p:embed/>
                </p:oleObj>
              </mc:Choice>
              <mc:Fallback>
                <p:oleObj name="Document" showAsIcon="1" r:id="rId7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52388" y="3446585"/>
                        <a:ext cx="2780772" cy="23462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2012" y="1228299"/>
            <a:ext cx="114504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да обухвати релевантну документацију и материјале </a:t>
            </a:r>
            <a:r>
              <a:rPr lang="sr-Cyrl-R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задњих 3-5 година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sr-Cyrl-R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sr-Cyrl-R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самовредновању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доставити координатору тима за спољашње вредновање до </a:t>
            </a:r>
            <a:r>
              <a:rPr lang="sr-Cyrl-R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септембра 2024. године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Cyrl-R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Списак </a:t>
            </a:r>
            <a:r>
              <a:rPr lang="sr-Cyrl-R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координатора тимова 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 ће бити објављен на интернет страници Завода.</a:t>
            </a:r>
          </a:p>
          <a:p>
            <a:pPr algn="just"/>
            <a:endParaRPr lang="sr-Cyrl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3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2387" y="2667084"/>
            <a:ext cx="101266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Хвала на пажњи</a:t>
            </a:r>
            <a:endParaRPr lang="en-US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250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3940" y="163773"/>
            <a:ext cx="11250304" cy="6373505"/>
          </a:xfrm>
        </p:spPr>
        <p:txBody>
          <a:bodyPr>
            <a:noAutofit/>
          </a:bodyPr>
          <a:lstStyle/>
          <a:p>
            <a:pPr marL="109728" indent="0" algn="just">
              <a:buClr>
                <a:srgbClr val="E84C22"/>
              </a:buClr>
              <a:buNone/>
            </a:pPr>
            <a:r>
              <a:rPr lang="sr-Cyrl-RS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</a:t>
            </a:r>
          </a:p>
          <a:p>
            <a:pPr marL="109728" indent="0" algn="just">
              <a:buClr>
                <a:srgbClr val="E84C22"/>
              </a:buClr>
              <a:buNone/>
            </a:pPr>
            <a:endParaRPr lang="sr-Cyrl-RS" sz="24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>
              <a:buClr>
                <a:srgbClr val="E84C22"/>
              </a:buClr>
              <a:buNone/>
            </a:pPr>
            <a:endParaRPr lang="sr-Cyrl-R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Према норми </a:t>
            </a:r>
            <a:r>
              <a:rPr lang="en-GB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 9000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sr-Latn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„Квалитет је степен до којег скуп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особина тј.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карактеристика неког производа, процеса или услуге испуњава </a:t>
            </a:r>
            <a:r>
              <a:rPr lang="sr-Cyrl-R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захтјеве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корисника“. 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 defTabSz="457200">
              <a:spcBef>
                <a:spcPts val="1000"/>
              </a:spcBef>
              <a:buClr>
                <a:srgbClr val="E84C22"/>
              </a:buClr>
              <a:buSzPct val="80000"/>
              <a:buNone/>
            </a:pP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 defTabSz="457200">
              <a:spcBef>
                <a:spcPts val="1000"/>
              </a:spcBef>
              <a:buClr>
                <a:srgbClr val="E84C22"/>
              </a:buClr>
              <a:buSzPct val="80000"/>
              <a:buNone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Мјерење квалитета је тешко за сложене појмове, те је и теже доћи до јединствене дефиниције квалитета. </a:t>
            </a:r>
          </a:p>
          <a:p>
            <a:pPr marL="109728" indent="0" algn="just">
              <a:buNone/>
            </a:pP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8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6729" y="218364"/>
            <a:ext cx="11122926" cy="627797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</a:t>
            </a: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 је настало, по први пут у привреди, као потреба да се производ што боље пласира. Касније је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пренешено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у друге сфере живота.</a:t>
            </a: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риближна дефиниција:</a:t>
            </a:r>
          </a:p>
          <a:p>
            <a:pPr marL="109728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 представља систем и процедуре које се примјењују у циљу достизања договорених стандарда укључујући и њихово континуирано побољшање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38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003062"/>
              </p:ext>
            </p:extLst>
          </p:nvPr>
        </p:nvGraphicFramePr>
        <p:xfrm>
          <a:off x="635162" y="0"/>
          <a:ext cx="10992730" cy="6516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63773" y="150125"/>
            <a:ext cx="486030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sr-Cyrl-R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</a:t>
            </a:r>
            <a:endParaRPr lang="sr-Cyrl-R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7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5" y="955342"/>
            <a:ext cx="9880979" cy="5472753"/>
          </a:xfrm>
        </p:spPr>
        <p:txBody>
          <a:bodyPr>
            <a:normAutofit/>
          </a:bodyPr>
          <a:lstStyle/>
          <a:p>
            <a:pPr marL="14288" indent="-14288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држава да прате реализацију образовних процеса, као и унапређење рада образовних установа, у складу са економским и социјалним промјенама, резултирала је посебним мјерама осигурања квалитета које државе проводе у оквиру својих образовних политика.</a:t>
            </a:r>
          </a:p>
          <a:p>
            <a:pPr marL="14288" indent="-14288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Европски сав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 је, у децембру 1997. године, у закључцима везаним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евалуацију квалитета школа, најавио пилотирање активности за осигурање квалитета.</a:t>
            </a:r>
          </a:p>
          <a:p>
            <a:pPr marL="14288" indent="-14288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конференцији у Прагу, јуна 1998. године, министри земаља чланица тражили су од Европске комисије да формира радну групу за идентификовање индикатора за вредновање квалитета рада школа.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4253" y="145578"/>
            <a:ext cx="9299180" cy="605050"/>
          </a:xfrm>
        </p:spPr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 У ОБРАЗОВАЊУ</a:t>
            </a:r>
            <a:endParaRPr lang="en-GB" sz="2800" b="1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906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734523"/>
              </p:ext>
            </p:extLst>
          </p:nvPr>
        </p:nvGraphicFramePr>
        <p:xfrm>
          <a:off x="838200" y="177421"/>
          <a:ext cx="10515600" cy="6537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617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672" y="1537648"/>
            <a:ext cx="10112991" cy="3276600"/>
          </a:xfrm>
        </p:spPr>
        <p:txBody>
          <a:bodyPr>
            <a:noAutofit/>
          </a:bodyPr>
          <a:lstStyle/>
          <a:p>
            <a:pPr marL="14288" indent="-14288" algn="just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риликом креирања концепта вредновања квалитета образовно-васпитног рада, у обзир је узето да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 algn="just">
              <a:buNone/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pl-PL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свака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јединка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постоје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двије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идентичне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l-PL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-360000" algn="just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капацитете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промјене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развој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buSzPct val="100000"/>
              <a:buFont typeface="Wingdings" panose="05000000000000000000" pitchFamily="2" charset="2"/>
              <a:buChar char="v"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свака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боља</a:t>
            </a:r>
            <a:r>
              <a:rPr lang="sv-SE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837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</TotalTime>
  <Words>1979</Words>
  <Application>Microsoft Office PowerPoint</Application>
  <PresentationFormat>Widescreen</PresentationFormat>
  <Paragraphs>830</Paragraphs>
  <Slides>36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Document</vt:lpstr>
      <vt:lpstr>PowerPoint Presentation</vt:lpstr>
      <vt:lpstr>Закон о средњем образовању и васпитању</vt:lpstr>
      <vt:lpstr>PowerPoint Presentation</vt:lpstr>
      <vt:lpstr>PowerPoint Presentation</vt:lpstr>
      <vt:lpstr>PowerPoint Presentation</vt:lpstr>
      <vt:lpstr>PowerPoint Presentation</vt:lpstr>
      <vt:lpstr>ОСИГУРАЊЕ КВАЛИТЕТА У ОБРАЗОВАЊУ</vt:lpstr>
      <vt:lpstr>PowerPoint Presentation</vt:lpstr>
      <vt:lpstr>PowerPoint Presentation</vt:lpstr>
      <vt:lpstr>САМОВРЕДНОВАЊЕ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САМОВРЕДНОВАЊЕ КВАЛИТЕТА РАДА ШКОЛЕ</dc:title>
  <dc:creator>Asus K50IJ</dc:creator>
  <cp:lastModifiedBy>42. Tatjana Bogdanovic</cp:lastModifiedBy>
  <cp:revision>194</cp:revision>
  <cp:lastPrinted>2021-03-01T12:34:42Z</cp:lastPrinted>
  <dcterms:created xsi:type="dcterms:W3CDTF">2018-11-27T17:53:54Z</dcterms:created>
  <dcterms:modified xsi:type="dcterms:W3CDTF">2024-03-11T07:17:39Z</dcterms:modified>
</cp:coreProperties>
</file>