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42"/>
  </p:notesMasterIdLst>
  <p:sldIdLst>
    <p:sldId id="256" r:id="rId2"/>
    <p:sldId id="279" r:id="rId3"/>
    <p:sldId id="280" r:id="rId4"/>
    <p:sldId id="277" r:id="rId5"/>
    <p:sldId id="302" r:id="rId6"/>
    <p:sldId id="281" r:id="rId7"/>
    <p:sldId id="303" r:id="rId8"/>
    <p:sldId id="306" r:id="rId9"/>
    <p:sldId id="282" r:id="rId10"/>
    <p:sldId id="283" r:id="rId11"/>
    <p:sldId id="307" r:id="rId12"/>
    <p:sldId id="308" r:id="rId13"/>
    <p:sldId id="301" r:id="rId14"/>
    <p:sldId id="269" r:id="rId15"/>
    <p:sldId id="278" r:id="rId16"/>
    <p:sldId id="258" r:id="rId17"/>
    <p:sldId id="259" r:id="rId18"/>
    <p:sldId id="260" r:id="rId19"/>
    <p:sldId id="261" r:id="rId20"/>
    <p:sldId id="264" r:id="rId21"/>
    <p:sldId id="262" r:id="rId22"/>
    <p:sldId id="270" r:id="rId23"/>
    <p:sldId id="284" r:id="rId24"/>
    <p:sldId id="286" r:id="rId25"/>
    <p:sldId id="287" r:id="rId26"/>
    <p:sldId id="288" r:id="rId27"/>
    <p:sldId id="275" r:id="rId28"/>
    <p:sldId id="289" r:id="rId29"/>
    <p:sldId id="290" r:id="rId30"/>
    <p:sldId id="309" r:id="rId31"/>
    <p:sldId id="293" r:id="rId32"/>
    <p:sldId id="295" r:id="rId33"/>
    <p:sldId id="297" r:id="rId34"/>
    <p:sldId id="298" r:id="rId35"/>
    <p:sldId id="299" r:id="rId36"/>
    <p:sldId id="305" r:id="rId37"/>
    <p:sldId id="300" r:id="rId38"/>
    <p:sldId id="276" r:id="rId39"/>
    <p:sldId id="285" r:id="rId40"/>
    <p:sldId id="271" r:id="rId41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A9209-D89A-4514-91E4-53D59CF79FA7}" type="doc">
      <dgm:prSet loTypeId="urn:microsoft.com/office/officeart/2009/3/layout/StepUpProcess" loCatId="process" qsTypeId="urn:microsoft.com/office/officeart/2005/8/quickstyle/3d7" qsCatId="3D" csTypeId="urn:microsoft.com/office/officeart/2005/8/colors/accent6_2" csCatId="accent6" phldr="1"/>
      <dgm:spPr/>
      <dgm:t>
        <a:bodyPr/>
        <a:lstStyle/>
        <a:p>
          <a:endParaRPr lang="sr-Cyrl-RS"/>
        </a:p>
      </dgm:t>
    </dgm:pt>
    <dgm:pt modelId="{757AB767-5A82-4844-8DC8-94DBFA2D12E5}">
      <dgm:prSet phldrT="[Text]"/>
      <dgm:spPr/>
      <dgm:t>
        <a:bodyPr/>
        <a:lstStyle/>
        <a:p>
          <a:r>
            <a:rPr lang="sr-Cyrl-RS" dirty="0" smtClean="0"/>
            <a:t>квалитет</a:t>
          </a:r>
          <a:endParaRPr lang="sr-Cyrl-RS" dirty="0"/>
        </a:p>
      </dgm:t>
    </dgm:pt>
    <dgm:pt modelId="{93172D47-B426-4E3C-9AD0-2320BE5B108E}" type="parTrans" cxnId="{57E81DC1-0BD8-40CD-BC07-3F8E740FA0A3}">
      <dgm:prSet/>
      <dgm:spPr/>
      <dgm:t>
        <a:bodyPr/>
        <a:lstStyle/>
        <a:p>
          <a:endParaRPr lang="sr-Cyrl-RS"/>
        </a:p>
      </dgm:t>
    </dgm:pt>
    <dgm:pt modelId="{31636D0F-CCB6-4EA9-BFAD-18C3A83E30B3}" type="sibTrans" cxnId="{57E81DC1-0BD8-40CD-BC07-3F8E740FA0A3}">
      <dgm:prSet/>
      <dgm:spPr/>
      <dgm:t>
        <a:bodyPr/>
        <a:lstStyle/>
        <a:p>
          <a:endParaRPr lang="sr-Cyrl-RS"/>
        </a:p>
      </dgm:t>
    </dgm:pt>
    <dgm:pt modelId="{68651DFB-5C2B-4382-9DA3-974CF8878837}">
      <dgm:prSet phldrT="[Text]"/>
      <dgm:spPr/>
      <dgm:t>
        <a:bodyPr/>
        <a:lstStyle/>
        <a:p>
          <a:r>
            <a:rPr lang="sr-Cyrl-RS" dirty="0" smtClean="0"/>
            <a:t>квалитет </a:t>
          </a:r>
          <a:endParaRPr lang="sr-Cyrl-RS" dirty="0"/>
        </a:p>
      </dgm:t>
    </dgm:pt>
    <dgm:pt modelId="{7534B328-B017-432E-A664-EF67EFAEEF2F}" type="parTrans" cxnId="{E663FF3E-1BC7-4D4C-91C0-B48C6F740E38}">
      <dgm:prSet/>
      <dgm:spPr/>
      <dgm:t>
        <a:bodyPr/>
        <a:lstStyle/>
        <a:p>
          <a:endParaRPr lang="sr-Cyrl-RS"/>
        </a:p>
      </dgm:t>
    </dgm:pt>
    <dgm:pt modelId="{8CFF2114-D21B-4E39-852A-0B2167F636F2}" type="sibTrans" cxnId="{E663FF3E-1BC7-4D4C-91C0-B48C6F740E38}">
      <dgm:prSet/>
      <dgm:spPr/>
      <dgm:t>
        <a:bodyPr/>
        <a:lstStyle/>
        <a:p>
          <a:endParaRPr lang="sr-Cyrl-RS"/>
        </a:p>
      </dgm:t>
    </dgm:pt>
    <dgm:pt modelId="{F8632A17-0966-46D3-9305-5FDF19C2C850}">
      <dgm:prSet phldrT="[Text]"/>
      <dgm:spPr/>
      <dgm:t>
        <a:bodyPr/>
        <a:lstStyle/>
        <a:p>
          <a:r>
            <a:rPr lang="sr-Cyrl-RS" dirty="0" smtClean="0"/>
            <a:t>квалитет</a:t>
          </a:r>
          <a:endParaRPr lang="sr-Cyrl-RS" dirty="0"/>
        </a:p>
      </dgm:t>
    </dgm:pt>
    <dgm:pt modelId="{121A521C-1F08-4852-929A-D06152A6646F}" type="parTrans" cxnId="{88686D1B-7A7E-4014-9BF0-716E28D20B6F}">
      <dgm:prSet/>
      <dgm:spPr/>
      <dgm:t>
        <a:bodyPr/>
        <a:lstStyle/>
        <a:p>
          <a:endParaRPr lang="sr-Cyrl-RS"/>
        </a:p>
      </dgm:t>
    </dgm:pt>
    <dgm:pt modelId="{C9AEB2B8-E757-43D4-8066-A325610C96CE}" type="sibTrans" cxnId="{88686D1B-7A7E-4014-9BF0-716E28D20B6F}">
      <dgm:prSet/>
      <dgm:spPr/>
      <dgm:t>
        <a:bodyPr/>
        <a:lstStyle/>
        <a:p>
          <a:endParaRPr lang="sr-Cyrl-RS"/>
        </a:p>
      </dgm:t>
    </dgm:pt>
    <dgm:pt modelId="{84E30216-666A-4B50-A1AE-63CB6E5C1F08}" type="pres">
      <dgm:prSet presAssocID="{F95A9209-D89A-4514-91E4-53D59CF79FA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D8BDC17F-09DE-40A6-8F6B-5C55C51580FB}" type="pres">
      <dgm:prSet presAssocID="{757AB767-5A82-4844-8DC8-94DBFA2D12E5}" presName="composite" presStyleCnt="0"/>
      <dgm:spPr/>
      <dgm:t>
        <a:bodyPr/>
        <a:lstStyle/>
        <a:p>
          <a:endParaRPr lang="sr-Cyrl-RS"/>
        </a:p>
      </dgm:t>
    </dgm:pt>
    <dgm:pt modelId="{E1281F8D-8140-4A27-A5BD-1AF555E68ED2}" type="pres">
      <dgm:prSet presAssocID="{757AB767-5A82-4844-8DC8-94DBFA2D12E5}" presName="LShape" presStyleLbl="alignNode1" presStyleIdx="0" presStyleCnt="5"/>
      <dgm:spPr/>
      <dgm:t>
        <a:bodyPr/>
        <a:lstStyle/>
        <a:p>
          <a:endParaRPr lang="sr-Cyrl-RS"/>
        </a:p>
      </dgm:t>
    </dgm:pt>
    <dgm:pt modelId="{A094DE78-DDEB-4C22-91F3-BB9B07EC4308}" type="pres">
      <dgm:prSet presAssocID="{757AB767-5A82-4844-8DC8-94DBFA2D12E5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0C989B6-91B2-41A0-AA6D-1285678B3B4C}" type="pres">
      <dgm:prSet presAssocID="{757AB767-5A82-4844-8DC8-94DBFA2D12E5}" presName="Triangle" presStyleLbl="alignNode1" presStyleIdx="1" presStyleCnt="5"/>
      <dgm:spPr/>
      <dgm:t>
        <a:bodyPr/>
        <a:lstStyle/>
        <a:p>
          <a:endParaRPr lang="sr-Cyrl-RS"/>
        </a:p>
      </dgm:t>
    </dgm:pt>
    <dgm:pt modelId="{8CFEB7F6-CCBF-497A-B50D-AA5A786FE01F}" type="pres">
      <dgm:prSet presAssocID="{31636D0F-CCB6-4EA9-BFAD-18C3A83E30B3}" presName="sibTrans" presStyleCnt="0"/>
      <dgm:spPr/>
      <dgm:t>
        <a:bodyPr/>
        <a:lstStyle/>
        <a:p>
          <a:endParaRPr lang="sr-Cyrl-RS"/>
        </a:p>
      </dgm:t>
    </dgm:pt>
    <dgm:pt modelId="{1B3265E6-9EF5-4430-A80A-449DB270225D}" type="pres">
      <dgm:prSet presAssocID="{31636D0F-CCB6-4EA9-BFAD-18C3A83E30B3}" presName="space" presStyleCnt="0"/>
      <dgm:spPr/>
      <dgm:t>
        <a:bodyPr/>
        <a:lstStyle/>
        <a:p>
          <a:endParaRPr lang="sr-Cyrl-RS"/>
        </a:p>
      </dgm:t>
    </dgm:pt>
    <dgm:pt modelId="{7448DC3E-3088-4D8C-87BF-121F6CA73443}" type="pres">
      <dgm:prSet presAssocID="{68651DFB-5C2B-4382-9DA3-974CF8878837}" presName="composite" presStyleCnt="0"/>
      <dgm:spPr/>
      <dgm:t>
        <a:bodyPr/>
        <a:lstStyle/>
        <a:p>
          <a:endParaRPr lang="sr-Cyrl-RS"/>
        </a:p>
      </dgm:t>
    </dgm:pt>
    <dgm:pt modelId="{F9AD4A64-5E48-43C8-A2B0-4B4E37AEF053}" type="pres">
      <dgm:prSet presAssocID="{68651DFB-5C2B-4382-9DA3-974CF8878837}" presName="LShape" presStyleLbl="alignNode1" presStyleIdx="2" presStyleCnt="5"/>
      <dgm:spPr/>
      <dgm:t>
        <a:bodyPr/>
        <a:lstStyle/>
        <a:p>
          <a:endParaRPr lang="sr-Cyrl-RS"/>
        </a:p>
      </dgm:t>
    </dgm:pt>
    <dgm:pt modelId="{E8AF1615-53FA-4416-ADBB-48D5881F1907}" type="pres">
      <dgm:prSet presAssocID="{68651DFB-5C2B-4382-9DA3-974CF887883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B857F8D-53E0-4297-9126-8B68F7788010}" type="pres">
      <dgm:prSet presAssocID="{68651DFB-5C2B-4382-9DA3-974CF8878837}" presName="Triangle" presStyleLbl="alignNode1" presStyleIdx="3" presStyleCnt="5"/>
      <dgm:spPr/>
      <dgm:t>
        <a:bodyPr/>
        <a:lstStyle/>
        <a:p>
          <a:endParaRPr lang="sr-Cyrl-RS"/>
        </a:p>
      </dgm:t>
    </dgm:pt>
    <dgm:pt modelId="{E5BF1B9B-B772-4F11-B39A-7870531F280B}" type="pres">
      <dgm:prSet presAssocID="{8CFF2114-D21B-4E39-852A-0B2167F636F2}" presName="sibTrans" presStyleCnt="0"/>
      <dgm:spPr/>
      <dgm:t>
        <a:bodyPr/>
        <a:lstStyle/>
        <a:p>
          <a:endParaRPr lang="sr-Cyrl-RS"/>
        </a:p>
      </dgm:t>
    </dgm:pt>
    <dgm:pt modelId="{8C086916-DF4F-4028-9C73-FAA1F16AC453}" type="pres">
      <dgm:prSet presAssocID="{8CFF2114-D21B-4E39-852A-0B2167F636F2}" presName="space" presStyleCnt="0"/>
      <dgm:spPr/>
      <dgm:t>
        <a:bodyPr/>
        <a:lstStyle/>
        <a:p>
          <a:endParaRPr lang="sr-Cyrl-RS"/>
        </a:p>
      </dgm:t>
    </dgm:pt>
    <dgm:pt modelId="{6879DDC2-1CBD-4C1E-89DE-AF08F5C6F69F}" type="pres">
      <dgm:prSet presAssocID="{F8632A17-0966-46D3-9305-5FDF19C2C850}" presName="composite" presStyleCnt="0"/>
      <dgm:spPr/>
      <dgm:t>
        <a:bodyPr/>
        <a:lstStyle/>
        <a:p>
          <a:endParaRPr lang="sr-Cyrl-RS"/>
        </a:p>
      </dgm:t>
    </dgm:pt>
    <dgm:pt modelId="{A41403BB-92E1-4991-9CA7-C3765D814658}" type="pres">
      <dgm:prSet presAssocID="{F8632A17-0966-46D3-9305-5FDF19C2C850}" presName="LShape" presStyleLbl="alignNode1" presStyleIdx="4" presStyleCnt="5"/>
      <dgm:spPr/>
      <dgm:t>
        <a:bodyPr/>
        <a:lstStyle/>
        <a:p>
          <a:endParaRPr lang="sr-Cyrl-RS"/>
        </a:p>
      </dgm:t>
    </dgm:pt>
    <dgm:pt modelId="{F5F620E3-5B57-4D87-AADE-5E1E80FB299C}" type="pres">
      <dgm:prSet presAssocID="{F8632A17-0966-46D3-9305-5FDF19C2C85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E663FF3E-1BC7-4D4C-91C0-B48C6F740E38}" srcId="{F95A9209-D89A-4514-91E4-53D59CF79FA7}" destId="{68651DFB-5C2B-4382-9DA3-974CF8878837}" srcOrd="1" destOrd="0" parTransId="{7534B328-B017-432E-A664-EF67EFAEEF2F}" sibTransId="{8CFF2114-D21B-4E39-852A-0B2167F636F2}"/>
    <dgm:cxn modelId="{00B87A72-0AF1-49A2-B8AD-B6CC6332D3C6}" type="presOf" srcId="{F95A9209-D89A-4514-91E4-53D59CF79FA7}" destId="{84E30216-666A-4B50-A1AE-63CB6E5C1F08}" srcOrd="0" destOrd="0" presId="urn:microsoft.com/office/officeart/2009/3/layout/StepUpProcess"/>
    <dgm:cxn modelId="{BA3CEE95-486A-499A-BAAF-15177422AEB2}" type="presOf" srcId="{757AB767-5A82-4844-8DC8-94DBFA2D12E5}" destId="{A094DE78-DDEB-4C22-91F3-BB9B07EC4308}" srcOrd="0" destOrd="0" presId="urn:microsoft.com/office/officeart/2009/3/layout/StepUpProcess"/>
    <dgm:cxn modelId="{C9E3B2AD-7BA2-4195-9B22-444D78F7134C}" type="presOf" srcId="{F8632A17-0966-46D3-9305-5FDF19C2C850}" destId="{F5F620E3-5B57-4D87-AADE-5E1E80FB299C}" srcOrd="0" destOrd="0" presId="urn:microsoft.com/office/officeart/2009/3/layout/StepUpProcess"/>
    <dgm:cxn modelId="{57E81DC1-0BD8-40CD-BC07-3F8E740FA0A3}" srcId="{F95A9209-D89A-4514-91E4-53D59CF79FA7}" destId="{757AB767-5A82-4844-8DC8-94DBFA2D12E5}" srcOrd="0" destOrd="0" parTransId="{93172D47-B426-4E3C-9AD0-2320BE5B108E}" sibTransId="{31636D0F-CCB6-4EA9-BFAD-18C3A83E30B3}"/>
    <dgm:cxn modelId="{F6D54BAE-54AE-418B-8F00-34A8CA787FF2}" type="presOf" srcId="{68651DFB-5C2B-4382-9DA3-974CF8878837}" destId="{E8AF1615-53FA-4416-ADBB-48D5881F1907}" srcOrd="0" destOrd="0" presId="urn:microsoft.com/office/officeart/2009/3/layout/StepUpProcess"/>
    <dgm:cxn modelId="{88686D1B-7A7E-4014-9BF0-716E28D20B6F}" srcId="{F95A9209-D89A-4514-91E4-53D59CF79FA7}" destId="{F8632A17-0966-46D3-9305-5FDF19C2C850}" srcOrd="2" destOrd="0" parTransId="{121A521C-1F08-4852-929A-D06152A6646F}" sibTransId="{C9AEB2B8-E757-43D4-8066-A325610C96CE}"/>
    <dgm:cxn modelId="{471C0DD2-42ED-4B2D-A0BC-186A4ABC6634}" type="presParOf" srcId="{84E30216-666A-4B50-A1AE-63CB6E5C1F08}" destId="{D8BDC17F-09DE-40A6-8F6B-5C55C51580FB}" srcOrd="0" destOrd="0" presId="urn:microsoft.com/office/officeart/2009/3/layout/StepUpProcess"/>
    <dgm:cxn modelId="{5FEECBB2-AFCE-4972-A8E5-DB5E2A6D0AD3}" type="presParOf" srcId="{D8BDC17F-09DE-40A6-8F6B-5C55C51580FB}" destId="{E1281F8D-8140-4A27-A5BD-1AF555E68ED2}" srcOrd="0" destOrd="0" presId="urn:microsoft.com/office/officeart/2009/3/layout/StepUpProcess"/>
    <dgm:cxn modelId="{3DC15F23-9315-4DD6-BF1E-354063FCAFF4}" type="presParOf" srcId="{D8BDC17F-09DE-40A6-8F6B-5C55C51580FB}" destId="{A094DE78-DDEB-4C22-91F3-BB9B07EC4308}" srcOrd="1" destOrd="0" presId="urn:microsoft.com/office/officeart/2009/3/layout/StepUpProcess"/>
    <dgm:cxn modelId="{D316E8DF-E9E7-4BDE-A649-62F9C90D5112}" type="presParOf" srcId="{D8BDC17F-09DE-40A6-8F6B-5C55C51580FB}" destId="{10C989B6-91B2-41A0-AA6D-1285678B3B4C}" srcOrd="2" destOrd="0" presId="urn:microsoft.com/office/officeart/2009/3/layout/StepUpProcess"/>
    <dgm:cxn modelId="{73064A01-5641-4A7C-A4D8-8C4100AC069D}" type="presParOf" srcId="{84E30216-666A-4B50-A1AE-63CB6E5C1F08}" destId="{8CFEB7F6-CCBF-497A-B50D-AA5A786FE01F}" srcOrd="1" destOrd="0" presId="urn:microsoft.com/office/officeart/2009/3/layout/StepUpProcess"/>
    <dgm:cxn modelId="{9FF0B025-6EEB-40C6-8FF0-5EB92CFE7FD5}" type="presParOf" srcId="{8CFEB7F6-CCBF-497A-B50D-AA5A786FE01F}" destId="{1B3265E6-9EF5-4430-A80A-449DB270225D}" srcOrd="0" destOrd="0" presId="urn:microsoft.com/office/officeart/2009/3/layout/StepUpProcess"/>
    <dgm:cxn modelId="{7A8BE772-CB5F-4CE5-96A9-F2E5F3F9D844}" type="presParOf" srcId="{84E30216-666A-4B50-A1AE-63CB6E5C1F08}" destId="{7448DC3E-3088-4D8C-87BF-121F6CA73443}" srcOrd="2" destOrd="0" presId="urn:microsoft.com/office/officeart/2009/3/layout/StepUpProcess"/>
    <dgm:cxn modelId="{64F33003-E3E7-42E9-A697-30669037C2C2}" type="presParOf" srcId="{7448DC3E-3088-4D8C-87BF-121F6CA73443}" destId="{F9AD4A64-5E48-43C8-A2B0-4B4E37AEF053}" srcOrd="0" destOrd="0" presId="urn:microsoft.com/office/officeart/2009/3/layout/StepUpProcess"/>
    <dgm:cxn modelId="{C7DF7906-AD7C-4B2B-96C7-2AA146B784A7}" type="presParOf" srcId="{7448DC3E-3088-4D8C-87BF-121F6CA73443}" destId="{E8AF1615-53FA-4416-ADBB-48D5881F1907}" srcOrd="1" destOrd="0" presId="urn:microsoft.com/office/officeart/2009/3/layout/StepUpProcess"/>
    <dgm:cxn modelId="{2413AB6E-5606-4637-ABBF-24C1AD1393FC}" type="presParOf" srcId="{7448DC3E-3088-4D8C-87BF-121F6CA73443}" destId="{3B857F8D-53E0-4297-9126-8B68F7788010}" srcOrd="2" destOrd="0" presId="urn:microsoft.com/office/officeart/2009/3/layout/StepUpProcess"/>
    <dgm:cxn modelId="{6A6B974C-9A1D-4E35-BF47-7BF0525D66B9}" type="presParOf" srcId="{84E30216-666A-4B50-A1AE-63CB6E5C1F08}" destId="{E5BF1B9B-B772-4F11-B39A-7870531F280B}" srcOrd="3" destOrd="0" presId="urn:microsoft.com/office/officeart/2009/3/layout/StepUpProcess"/>
    <dgm:cxn modelId="{FC06C6E0-5400-4E57-8F9A-52D88E244FB9}" type="presParOf" srcId="{E5BF1B9B-B772-4F11-B39A-7870531F280B}" destId="{8C086916-DF4F-4028-9C73-FAA1F16AC453}" srcOrd="0" destOrd="0" presId="urn:microsoft.com/office/officeart/2009/3/layout/StepUpProcess"/>
    <dgm:cxn modelId="{2EA38995-E9F8-4BA2-BA64-A23505B0D225}" type="presParOf" srcId="{84E30216-666A-4B50-A1AE-63CB6E5C1F08}" destId="{6879DDC2-1CBD-4C1E-89DE-AF08F5C6F69F}" srcOrd="4" destOrd="0" presId="urn:microsoft.com/office/officeart/2009/3/layout/StepUpProcess"/>
    <dgm:cxn modelId="{49E3FE4D-0599-47B0-BCE5-18A7FD868591}" type="presParOf" srcId="{6879DDC2-1CBD-4C1E-89DE-AF08F5C6F69F}" destId="{A41403BB-92E1-4991-9CA7-C3765D814658}" srcOrd="0" destOrd="0" presId="urn:microsoft.com/office/officeart/2009/3/layout/StepUpProcess"/>
    <dgm:cxn modelId="{3F402C46-774B-4A7E-9430-9DEFF072B4B2}" type="presParOf" srcId="{6879DDC2-1CBD-4C1E-89DE-AF08F5C6F69F}" destId="{F5F620E3-5B57-4D87-AADE-5E1E80FB299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D8B8F7-EAEE-44EF-87FA-0A30BEB00BA7}" type="doc">
      <dgm:prSet loTypeId="urn:microsoft.com/office/officeart/2005/8/layout/vProcess5" loCatId="process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4732CB27-3130-4EBC-9998-490E66B0EDC2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 О ОСНОВНОМ ВАСПИТАЊУ И    ОБРАЗОВАЊУ -       </a:t>
          </a:r>
          <a:r>
            <a:rPr lang="sr-Cyrl-RS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Члан 186. 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FE3F35-0CD4-4C8C-A30C-C3646314D488}" type="parTrans" cxnId="{EE9B8F08-2A49-4289-87E6-9A533C85B660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9024A3-9F56-4F8C-93D7-00119FA9DC27}" type="sibTrans" cxnId="{EE9B8F08-2A49-4289-87E6-9A533C85B660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BA09F-6242-4459-A0C4-43E934A4919C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(1) У школи се ради унапређења квалитета васпитно-образовног рада спроводи </a:t>
          </a:r>
          <a:r>
            <a:rPr lang="sr-Cyrl-RS" sz="2400" b="1" dirty="0" err="1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самовредновање</a:t>
          </a:r>
          <a:r>
            <a:rPr lang="sr-Cyrl-RS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и спољашње вредновање рада школе. 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51BCAA-4629-41A2-B244-51851E1DC07A}" type="parTrans" cxnId="{77DB7CA8-3D70-4642-A760-A2B3E8DD6BB8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B9A8A6-B698-4C86-95B9-BBA4BA420951}" type="sibTrans" cxnId="{77DB7CA8-3D70-4642-A760-A2B3E8DD6BB8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450228-5502-44EA-8307-4C1075AF9888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(3) 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Самовредновање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доприноси осигурању квалитета школе и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подразумијева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примјену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прописаних стандарда квалитета рада школе, на основу информација о школи, њиховом раду и остваривању циљева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2D5694-1B5E-4994-9821-29C0D5644A1C}" type="parTrans" cxnId="{DBA9BC0A-CB84-4164-BBC2-A50C1A77F869}">
      <dgm:prSet/>
      <dgm:spPr/>
      <dgm:t>
        <a:bodyPr/>
        <a:lstStyle/>
        <a:p>
          <a:endParaRPr lang="sr-Cyrl-RS"/>
        </a:p>
      </dgm:t>
    </dgm:pt>
    <dgm:pt modelId="{EB130246-EF2D-4E6A-863E-7DED1627467E}" type="sibTrans" cxnId="{DBA9BC0A-CB84-4164-BBC2-A50C1A77F869}">
      <dgm:prSet/>
      <dgm:spPr/>
      <dgm:t>
        <a:bodyPr/>
        <a:lstStyle/>
        <a:p>
          <a:endParaRPr lang="sr-Cyrl-RS"/>
        </a:p>
      </dgm:t>
    </dgm:pt>
    <dgm:pt modelId="{609E9A25-1395-4ABA-BE79-A3DA64EF9223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(4) Спољашње вредновање рада школе врши Завод према свом годишњем програму рада, ... 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C9C4BD-EAB4-4CC6-987B-2C8662089AF3}" type="parTrans" cxnId="{577C027F-E84C-4D50-BB26-42C20D2272E5}">
      <dgm:prSet/>
      <dgm:spPr/>
      <dgm:t>
        <a:bodyPr/>
        <a:lstStyle/>
        <a:p>
          <a:endParaRPr lang="sr-Cyrl-RS"/>
        </a:p>
      </dgm:t>
    </dgm:pt>
    <dgm:pt modelId="{41870EA4-89B8-454F-BC1C-017D57F97251}" type="sibTrans" cxnId="{577C027F-E84C-4D50-BB26-42C20D2272E5}">
      <dgm:prSet/>
      <dgm:spPr/>
      <dgm:t>
        <a:bodyPr/>
        <a:lstStyle/>
        <a:p>
          <a:endParaRPr lang="sr-Cyrl-RS"/>
        </a:p>
      </dgm:t>
    </dgm:pt>
    <dgm:pt modelId="{E8643135-9A9D-4CF1-B67C-A08D16DE5B57}" type="pres">
      <dgm:prSet presAssocID="{9CD8B8F7-EAEE-44EF-87FA-0A30BEB00BA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9A3311DB-0FC2-4385-8A4C-9C2A63D2AB1D}" type="pres">
      <dgm:prSet presAssocID="{9CD8B8F7-EAEE-44EF-87FA-0A30BEB00BA7}" presName="dummyMaxCanvas" presStyleCnt="0">
        <dgm:presLayoutVars/>
      </dgm:prSet>
      <dgm:spPr/>
      <dgm:t>
        <a:bodyPr/>
        <a:lstStyle/>
        <a:p>
          <a:endParaRPr lang="sr-Cyrl-RS"/>
        </a:p>
      </dgm:t>
    </dgm:pt>
    <dgm:pt modelId="{43DB44F7-ADF9-46F2-A951-A585F328C953}" type="pres">
      <dgm:prSet presAssocID="{9CD8B8F7-EAEE-44EF-87FA-0A30BEB00BA7}" presName="FourNodes_1" presStyleLbl="node1" presStyleIdx="0" presStyleCnt="4" custScaleY="76925" custLinFactNeighborX="300" custLinFactNeighborY="-1317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D287688-CFEA-4112-9D84-B75D09C47B6E}" type="pres">
      <dgm:prSet presAssocID="{9CD8B8F7-EAEE-44EF-87FA-0A30BEB00BA7}" presName="FourNodes_2" presStyleLbl="node1" presStyleIdx="1" presStyleCnt="4" custLinFactNeighborX="-1348" custLinFactNeighborY="-2540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80F50AB-5EDB-42ED-9DD8-C18933A10E76}" type="pres">
      <dgm:prSet presAssocID="{9CD8B8F7-EAEE-44EF-87FA-0A30BEB00BA7}" presName="FourNodes_3" presStyleLbl="node1" presStyleIdx="2" presStyleCnt="4" custScaleY="140617" custLinFactNeighborY="-1129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66CD01B-A094-4F7B-8555-4B0AA7FF18A2}" type="pres">
      <dgm:prSet presAssocID="{9CD8B8F7-EAEE-44EF-87FA-0A30BEB00BA7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A260F82-16E0-4B05-87B2-3EFBF5BFFF17}" type="pres">
      <dgm:prSet presAssocID="{9CD8B8F7-EAEE-44EF-87FA-0A30BEB00BA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0782508-D573-454B-B002-C23947D2CFE6}" type="pres">
      <dgm:prSet presAssocID="{9CD8B8F7-EAEE-44EF-87FA-0A30BEB00BA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3A3711C-CE6B-4D34-A0CF-78365E1B6426}" type="pres">
      <dgm:prSet presAssocID="{9CD8B8F7-EAEE-44EF-87FA-0A30BEB00BA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F758874-2D85-4386-B922-D7F772BE71A0}" type="pres">
      <dgm:prSet presAssocID="{9CD8B8F7-EAEE-44EF-87FA-0A30BEB00BA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94F4F47-3331-49EB-B147-0F778CFB05B9}" type="pres">
      <dgm:prSet presAssocID="{9CD8B8F7-EAEE-44EF-87FA-0A30BEB00BA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AB45E80-C2E9-48D2-99EE-6B8B7839127A}" type="pres">
      <dgm:prSet presAssocID="{9CD8B8F7-EAEE-44EF-87FA-0A30BEB00BA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FA7CFAD-DDE5-482B-85D3-01AE2E565461}" type="pres">
      <dgm:prSet presAssocID="{9CD8B8F7-EAEE-44EF-87FA-0A30BEB00BA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BB56C785-1138-41F6-A015-89F979396360}" type="presOf" srcId="{EB130246-EF2D-4E6A-863E-7DED1627467E}" destId="{E3A3711C-CE6B-4D34-A0CF-78365E1B6426}" srcOrd="0" destOrd="0" presId="urn:microsoft.com/office/officeart/2005/8/layout/vProcess5"/>
    <dgm:cxn modelId="{577C027F-E84C-4D50-BB26-42C20D2272E5}" srcId="{9CD8B8F7-EAEE-44EF-87FA-0A30BEB00BA7}" destId="{609E9A25-1395-4ABA-BE79-A3DA64EF9223}" srcOrd="3" destOrd="0" parTransId="{09C9C4BD-EAB4-4CC6-987B-2C8662089AF3}" sibTransId="{41870EA4-89B8-454F-BC1C-017D57F97251}"/>
    <dgm:cxn modelId="{B0D9164E-37AB-4F02-AFE6-49DE5FDFD0A8}" type="presOf" srcId="{12FBA09F-6242-4459-A0C4-43E934A4919C}" destId="{D94F4F47-3331-49EB-B147-0F778CFB05B9}" srcOrd="1" destOrd="0" presId="urn:microsoft.com/office/officeart/2005/8/layout/vProcess5"/>
    <dgm:cxn modelId="{77DB7CA8-3D70-4642-A760-A2B3E8DD6BB8}" srcId="{9CD8B8F7-EAEE-44EF-87FA-0A30BEB00BA7}" destId="{12FBA09F-6242-4459-A0C4-43E934A4919C}" srcOrd="1" destOrd="0" parTransId="{F651BCAA-4629-41A2-B244-51851E1DC07A}" sibTransId="{15B9A8A6-B698-4C86-95B9-BBA4BA420951}"/>
    <dgm:cxn modelId="{2BD3D7CE-1E79-40A8-9510-164DAB1DC217}" type="presOf" srcId="{00450228-5502-44EA-8307-4C1075AF9888}" destId="{A80F50AB-5EDB-42ED-9DD8-C18933A10E76}" srcOrd="0" destOrd="0" presId="urn:microsoft.com/office/officeart/2005/8/layout/vProcess5"/>
    <dgm:cxn modelId="{DBA9BC0A-CB84-4164-BBC2-A50C1A77F869}" srcId="{9CD8B8F7-EAEE-44EF-87FA-0A30BEB00BA7}" destId="{00450228-5502-44EA-8307-4C1075AF9888}" srcOrd="2" destOrd="0" parTransId="{0E2D5694-1B5E-4994-9821-29C0D5644A1C}" sibTransId="{EB130246-EF2D-4E6A-863E-7DED1627467E}"/>
    <dgm:cxn modelId="{294E987E-23C5-4E32-BFC8-54D8590D06C7}" type="presOf" srcId="{DA9024A3-9F56-4F8C-93D7-00119FA9DC27}" destId="{8A260F82-16E0-4B05-87B2-3EFBF5BFFF17}" srcOrd="0" destOrd="0" presId="urn:microsoft.com/office/officeart/2005/8/layout/vProcess5"/>
    <dgm:cxn modelId="{7DF3053F-6ADA-41B5-B076-0B587D64C44A}" type="presOf" srcId="{9CD8B8F7-EAEE-44EF-87FA-0A30BEB00BA7}" destId="{E8643135-9A9D-4CF1-B67C-A08D16DE5B57}" srcOrd="0" destOrd="0" presId="urn:microsoft.com/office/officeart/2005/8/layout/vProcess5"/>
    <dgm:cxn modelId="{C614C015-6A6B-46BD-987D-6521CDC46BB5}" type="presOf" srcId="{12FBA09F-6242-4459-A0C4-43E934A4919C}" destId="{5D287688-CFEA-4112-9D84-B75D09C47B6E}" srcOrd="0" destOrd="0" presId="urn:microsoft.com/office/officeart/2005/8/layout/vProcess5"/>
    <dgm:cxn modelId="{6E7423D5-B02A-48B8-8BDA-3EF0D7CF3807}" type="presOf" srcId="{609E9A25-1395-4ABA-BE79-A3DA64EF9223}" destId="{166CD01B-A094-4F7B-8555-4B0AA7FF18A2}" srcOrd="0" destOrd="0" presId="urn:microsoft.com/office/officeart/2005/8/layout/vProcess5"/>
    <dgm:cxn modelId="{2179E58A-3FAA-48E5-8E48-40B2ECAF1343}" type="presOf" srcId="{4732CB27-3130-4EBC-9998-490E66B0EDC2}" destId="{43DB44F7-ADF9-46F2-A951-A585F328C953}" srcOrd="0" destOrd="0" presId="urn:microsoft.com/office/officeart/2005/8/layout/vProcess5"/>
    <dgm:cxn modelId="{EE9B8F08-2A49-4289-87E6-9A533C85B660}" srcId="{9CD8B8F7-EAEE-44EF-87FA-0A30BEB00BA7}" destId="{4732CB27-3130-4EBC-9998-490E66B0EDC2}" srcOrd="0" destOrd="0" parTransId="{1EFE3F35-0CD4-4C8C-A30C-C3646314D488}" sibTransId="{DA9024A3-9F56-4F8C-93D7-00119FA9DC27}"/>
    <dgm:cxn modelId="{9AF97B7D-1401-40AE-9B41-3F628E741E5E}" type="presOf" srcId="{609E9A25-1395-4ABA-BE79-A3DA64EF9223}" destId="{6FA7CFAD-DDE5-482B-85D3-01AE2E565461}" srcOrd="1" destOrd="0" presId="urn:microsoft.com/office/officeart/2005/8/layout/vProcess5"/>
    <dgm:cxn modelId="{BF9A5782-27E8-46D5-A1AC-16BAE4252CA1}" type="presOf" srcId="{4732CB27-3130-4EBC-9998-490E66B0EDC2}" destId="{EF758874-2D85-4386-B922-D7F772BE71A0}" srcOrd="1" destOrd="0" presId="urn:microsoft.com/office/officeart/2005/8/layout/vProcess5"/>
    <dgm:cxn modelId="{0F216992-ED62-43AC-A1CF-49CE717DEFA5}" type="presOf" srcId="{00450228-5502-44EA-8307-4C1075AF9888}" destId="{EAB45E80-C2E9-48D2-99EE-6B8B7839127A}" srcOrd="1" destOrd="0" presId="urn:microsoft.com/office/officeart/2005/8/layout/vProcess5"/>
    <dgm:cxn modelId="{4902A8DE-4410-4C5D-ACFD-5A9636B36456}" type="presOf" srcId="{15B9A8A6-B698-4C86-95B9-BBA4BA420951}" destId="{A0782508-D573-454B-B002-C23947D2CFE6}" srcOrd="0" destOrd="0" presId="urn:microsoft.com/office/officeart/2005/8/layout/vProcess5"/>
    <dgm:cxn modelId="{7CE51F60-80D8-461D-9C9E-023EF7728F12}" type="presParOf" srcId="{E8643135-9A9D-4CF1-B67C-A08D16DE5B57}" destId="{9A3311DB-0FC2-4385-8A4C-9C2A63D2AB1D}" srcOrd="0" destOrd="0" presId="urn:microsoft.com/office/officeart/2005/8/layout/vProcess5"/>
    <dgm:cxn modelId="{5790C58A-E78D-46F4-92B2-7FCAAEA4BE40}" type="presParOf" srcId="{E8643135-9A9D-4CF1-B67C-A08D16DE5B57}" destId="{43DB44F7-ADF9-46F2-A951-A585F328C953}" srcOrd="1" destOrd="0" presId="urn:microsoft.com/office/officeart/2005/8/layout/vProcess5"/>
    <dgm:cxn modelId="{977BD8E5-F513-4F4C-A37B-A47E13DA8D8D}" type="presParOf" srcId="{E8643135-9A9D-4CF1-B67C-A08D16DE5B57}" destId="{5D287688-CFEA-4112-9D84-B75D09C47B6E}" srcOrd="2" destOrd="0" presId="urn:microsoft.com/office/officeart/2005/8/layout/vProcess5"/>
    <dgm:cxn modelId="{EA439C12-66E2-4E6C-9CD8-78386DD2DCC9}" type="presParOf" srcId="{E8643135-9A9D-4CF1-B67C-A08D16DE5B57}" destId="{A80F50AB-5EDB-42ED-9DD8-C18933A10E76}" srcOrd="3" destOrd="0" presId="urn:microsoft.com/office/officeart/2005/8/layout/vProcess5"/>
    <dgm:cxn modelId="{62F74BCB-579E-4BDB-9BF5-586875B5A64A}" type="presParOf" srcId="{E8643135-9A9D-4CF1-B67C-A08D16DE5B57}" destId="{166CD01B-A094-4F7B-8555-4B0AA7FF18A2}" srcOrd="4" destOrd="0" presId="urn:microsoft.com/office/officeart/2005/8/layout/vProcess5"/>
    <dgm:cxn modelId="{5700D3A9-2D63-4EC7-A2EC-92C27E8594C1}" type="presParOf" srcId="{E8643135-9A9D-4CF1-B67C-A08D16DE5B57}" destId="{8A260F82-16E0-4B05-87B2-3EFBF5BFFF17}" srcOrd="5" destOrd="0" presId="urn:microsoft.com/office/officeart/2005/8/layout/vProcess5"/>
    <dgm:cxn modelId="{D69D4F51-B6DC-4BAE-959D-4943AC05D8EA}" type="presParOf" srcId="{E8643135-9A9D-4CF1-B67C-A08D16DE5B57}" destId="{A0782508-D573-454B-B002-C23947D2CFE6}" srcOrd="6" destOrd="0" presId="urn:microsoft.com/office/officeart/2005/8/layout/vProcess5"/>
    <dgm:cxn modelId="{11B0132B-F1EF-4C32-9658-37CB45C77756}" type="presParOf" srcId="{E8643135-9A9D-4CF1-B67C-A08D16DE5B57}" destId="{E3A3711C-CE6B-4D34-A0CF-78365E1B6426}" srcOrd="7" destOrd="0" presId="urn:microsoft.com/office/officeart/2005/8/layout/vProcess5"/>
    <dgm:cxn modelId="{91EC1E17-8793-480C-B367-10878D2B99A3}" type="presParOf" srcId="{E8643135-9A9D-4CF1-B67C-A08D16DE5B57}" destId="{EF758874-2D85-4386-B922-D7F772BE71A0}" srcOrd="8" destOrd="0" presId="urn:microsoft.com/office/officeart/2005/8/layout/vProcess5"/>
    <dgm:cxn modelId="{6BB97E08-A4E9-48B7-9BEB-933373D8D1BD}" type="presParOf" srcId="{E8643135-9A9D-4CF1-B67C-A08D16DE5B57}" destId="{D94F4F47-3331-49EB-B147-0F778CFB05B9}" srcOrd="9" destOrd="0" presId="urn:microsoft.com/office/officeart/2005/8/layout/vProcess5"/>
    <dgm:cxn modelId="{3074F2EB-E4E9-4830-B1E0-328089AA3BD4}" type="presParOf" srcId="{E8643135-9A9D-4CF1-B67C-A08D16DE5B57}" destId="{EAB45E80-C2E9-48D2-99EE-6B8B7839127A}" srcOrd="10" destOrd="0" presId="urn:microsoft.com/office/officeart/2005/8/layout/vProcess5"/>
    <dgm:cxn modelId="{88F175B1-A7D3-470D-84C6-05ABE06BA357}" type="presParOf" srcId="{E8643135-9A9D-4CF1-B67C-A08D16DE5B57}" destId="{6FA7CFAD-DDE5-482B-85D3-01AE2E56546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3FA3F7-3CBD-490F-BE26-C3222D419B7C}" type="doc">
      <dgm:prSet loTypeId="urn:microsoft.com/office/officeart/2005/8/layout/vProcess5" loCatId="process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E9027CDC-46AE-4DC8-8901-BDD8C37AD898}">
      <dgm:prSet phldrT="[Text]" custT="1"/>
      <dgm:spPr/>
      <dgm:t>
        <a:bodyPr/>
        <a:lstStyle/>
        <a:p>
          <a:pPr algn="l"/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Члан 44. став (5) саставни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дио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годишњег програма рада школе је развојни план којим се утврђују приоритети у остваривању васпитно-образовног рада и врши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процјена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потреба школа, а на основу анализе васпитно-образовног рада у школи,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извјештаја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sr-Cyrl-RS" sz="24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самовредновању</a:t>
          </a:r>
          <a:r>
            <a:rPr lang="sr-Cyrl-R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спољашњем 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вредновању квалитета рада, препорука Министарства или Завода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03F81B-9D0F-4A0A-A894-FF993A8D671D}" type="parTrans" cxnId="{9995C3D4-CA73-45F0-9902-8744680AE188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96ABB8-B43C-41C6-9487-BF83421F818E}" type="sibTrans" cxnId="{9995C3D4-CA73-45F0-9902-8744680AE188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F300D0-502C-43B8-BFFF-459B7529A61E}" type="pres">
      <dgm:prSet presAssocID="{983FA3F7-3CBD-490F-BE26-C3222D419B7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FD9FA19E-5D86-4C0D-8315-12E971A3BFAC}" type="pres">
      <dgm:prSet presAssocID="{983FA3F7-3CBD-490F-BE26-C3222D419B7C}" presName="dummyMaxCanvas" presStyleCnt="0">
        <dgm:presLayoutVars/>
      </dgm:prSet>
      <dgm:spPr/>
      <dgm:t>
        <a:bodyPr/>
        <a:lstStyle/>
        <a:p>
          <a:endParaRPr lang="sr-Cyrl-RS"/>
        </a:p>
      </dgm:t>
    </dgm:pt>
    <dgm:pt modelId="{98DB61C8-1EC0-4DD5-93B3-30D0FB3FBBC2}" type="pres">
      <dgm:prSet presAssocID="{983FA3F7-3CBD-490F-BE26-C3222D419B7C}" presName="OneNode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8B8F59F1-9DBA-4870-A76B-980A62FEF57B}" type="presOf" srcId="{E9027CDC-46AE-4DC8-8901-BDD8C37AD898}" destId="{98DB61C8-1EC0-4DD5-93B3-30D0FB3FBBC2}" srcOrd="0" destOrd="0" presId="urn:microsoft.com/office/officeart/2005/8/layout/vProcess5"/>
    <dgm:cxn modelId="{9995C3D4-CA73-45F0-9902-8744680AE188}" srcId="{983FA3F7-3CBD-490F-BE26-C3222D419B7C}" destId="{E9027CDC-46AE-4DC8-8901-BDD8C37AD898}" srcOrd="0" destOrd="0" parTransId="{B703F81B-9D0F-4A0A-A894-FF993A8D671D}" sibTransId="{AB96ABB8-B43C-41C6-9487-BF83421F818E}"/>
    <dgm:cxn modelId="{CD4CF752-08E7-4B08-819B-E82A6A26FBB2}" type="presOf" srcId="{983FA3F7-3CBD-490F-BE26-C3222D419B7C}" destId="{91F300D0-502C-43B8-BFFF-459B7529A61E}" srcOrd="0" destOrd="0" presId="urn:microsoft.com/office/officeart/2005/8/layout/vProcess5"/>
    <dgm:cxn modelId="{502C64D9-19DD-44FE-A5C4-DB0073E33350}" type="presParOf" srcId="{91F300D0-502C-43B8-BFFF-459B7529A61E}" destId="{FD9FA19E-5D86-4C0D-8315-12E971A3BFAC}" srcOrd="0" destOrd="0" presId="urn:microsoft.com/office/officeart/2005/8/layout/vProcess5"/>
    <dgm:cxn modelId="{6D5F12B1-6CF5-453C-A900-10180B3B0C41}" type="presParOf" srcId="{91F300D0-502C-43B8-BFFF-459B7529A61E}" destId="{98DB61C8-1EC0-4DD5-93B3-30D0FB3FBBC2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14C577-04C1-4BBE-A817-638016C5860D}" type="doc">
      <dgm:prSet loTypeId="urn:microsoft.com/office/officeart/2005/8/layout/radial4" loCatId="relationship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20A3A2FB-71A4-47D7-A512-C08CEC5B0DF4}">
      <dgm:prSet phldrT="[Text]" custT="1"/>
      <dgm:spPr/>
      <dgm:t>
        <a:bodyPr/>
        <a:lstStyle/>
        <a:p>
          <a:r>
            <a:rPr lang="bs-Cyrl-BA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Осигурање квалитета представља систем и процедуре које се примјењују да би се: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45025E-AA57-4764-81D2-F3FBFFAE971D}" type="parTrans" cxnId="{B88F0938-1D89-471C-A550-ACF40FC292D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4E0083-FD71-4F26-A47D-AFF263627EF1}" type="sibTrans" cxnId="{B88F0938-1D89-471C-A550-ACF40FC292D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8D2BD-7F8D-46A8-A941-93B5A5E41C96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постигао квалитет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F2700C-A632-40F5-AD4B-15C2FDE5EE9D}" type="parTrans" cxnId="{6258EC5D-2EE4-4943-80F8-940CD09B93FA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B164F9-4274-4DD1-90EC-093C825407F0}" type="sibTrans" cxnId="{6258EC5D-2EE4-4943-80F8-940CD09B93FA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C13398-5413-4A06-A388-CB1B0D83ED37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одржао квалитет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571E14-86C5-455A-A0F9-EEA9DC0F36BD}" type="parTrans" cxnId="{66B9BBB9-21EB-4D3F-A8CA-B40FDB356490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B80313-1B9A-4FC6-AB3C-438B4263D845}" type="sibTrans" cxnId="{66B9BBB9-21EB-4D3F-A8CA-B40FDB356490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1DF17F-5275-490E-8935-9A21C98BB26F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побољшао квалитет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11A6EF-66FB-427A-B90E-88C5AE4BE05C}" type="parTrans" cxnId="{7D42F2D2-8038-4CAE-AA1A-F8ACDCEA3126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DFA950-CF32-40B4-89B3-50CCC9936BDF}" type="sibTrans" cxnId="{7D42F2D2-8038-4CAE-AA1A-F8ACDCEA3126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773BB-68DA-4E4D-AC7D-79CD50843D9C}" type="pres">
      <dgm:prSet presAssocID="{D114C577-04C1-4BBE-A817-638016C586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2E1EFC4C-CDBA-4D32-8608-6C88D6B67651}" type="pres">
      <dgm:prSet presAssocID="{20A3A2FB-71A4-47D7-A512-C08CEC5B0DF4}" presName="centerShape" presStyleLbl="node0" presStyleIdx="0" presStyleCnt="1" custScaleX="121146" custScaleY="117462" custLinFactNeighborX="350" custLinFactNeighborY="-29931"/>
      <dgm:spPr/>
      <dgm:t>
        <a:bodyPr/>
        <a:lstStyle/>
        <a:p>
          <a:endParaRPr lang="sr-Cyrl-RS"/>
        </a:p>
      </dgm:t>
    </dgm:pt>
    <dgm:pt modelId="{1F0CBD2B-5064-44E8-B165-9FBFB223A14D}" type="pres">
      <dgm:prSet presAssocID="{FDF2700C-A632-40F5-AD4B-15C2FDE5EE9D}" presName="parTrans" presStyleLbl="bgSibTrans2D1" presStyleIdx="0" presStyleCnt="3"/>
      <dgm:spPr/>
      <dgm:t>
        <a:bodyPr/>
        <a:lstStyle/>
        <a:p>
          <a:endParaRPr lang="sr-Cyrl-RS"/>
        </a:p>
      </dgm:t>
    </dgm:pt>
    <dgm:pt modelId="{5709DE8E-BC03-4981-88D3-11AE0781AFBF}" type="pres">
      <dgm:prSet presAssocID="{DFF8D2BD-7F8D-46A8-A941-93B5A5E41C96}" presName="node" presStyleLbl="node1" presStyleIdx="0" presStyleCnt="3" custScaleY="49095" custRadScaleRad="113011" custRadScaleInc="23381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73DE1CE-48C7-4626-9B41-FACC65AF4F32}" type="pres">
      <dgm:prSet presAssocID="{06571E14-86C5-455A-A0F9-EEA9DC0F36BD}" presName="parTrans" presStyleLbl="bgSibTrans2D1" presStyleIdx="1" presStyleCnt="3"/>
      <dgm:spPr/>
      <dgm:t>
        <a:bodyPr/>
        <a:lstStyle/>
        <a:p>
          <a:endParaRPr lang="sr-Cyrl-RS"/>
        </a:p>
      </dgm:t>
    </dgm:pt>
    <dgm:pt modelId="{071E5EC4-C7FE-4023-9463-61E970134852}" type="pres">
      <dgm:prSet presAssocID="{3FC13398-5413-4A06-A388-CB1B0D83ED37}" presName="node" presStyleLbl="node1" presStyleIdx="1" presStyleCnt="3" custScaleY="43717" custRadScaleRad="32181" custRadScaleInc="28223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6FCE4AE-D2B0-4712-A540-B6776FC9C646}" type="pres">
      <dgm:prSet presAssocID="{EF11A6EF-66FB-427A-B90E-88C5AE4BE05C}" presName="parTrans" presStyleLbl="bgSibTrans2D1" presStyleIdx="2" presStyleCnt="3"/>
      <dgm:spPr/>
      <dgm:t>
        <a:bodyPr/>
        <a:lstStyle/>
        <a:p>
          <a:endParaRPr lang="sr-Cyrl-RS"/>
        </a:p>
      </dgm:t>
    </dgm:pt>
    <dgm:pt modelId="{1DE1BED8-F2F7-4539-B14E-648F809EA2CC}" type="pres">
      <dgm:prSet presAssocID="{B21DF17F-5275-490E-8935-9A21C98BB26F}" presName="node" presStyleLbl="node1" presStyleIdx="2" presStyleCnt="3" custScaleY="53936" custRadScaleRad="112011" custRadScaleInc="-23217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61558696-6595-46B4-B374-E3564C9DFF3C}" type="presOf" srcId="{EF11A6EF-66FB-427A-B90E-88C5AE4BE05C}" destId="{E6FCE4AE-D2B0-4712-A540-B6776FC9C646}" srcOrd="0" destOrd="0" presId="urn:microsoft.com/office/officeart/2005/8/layout/radial4"/>
    <dgm:cxn modelId="{9150A896-359B-466D-93BA-33155412F2B9}" type="presOf" srcId="{DFF8D2BD-7F8D-46A8-A941-93B5A5E41C96}" destId="{5709DE8E-BC03-4981-88D3-11AE0781AFBF}" srcOrd="0" destOrd="0" presId="urn:microsoft.com/office/officeart/2005/8/layout/radial4"/>
    <dgm:cxn modelId="{6258EC5D-2EE4-4943-80F8-940CD09B93FA}" srcId="{20A3A2FB-71A4-47D7-A512-C08CEC5B0DF4}" destId="{DFF8D2BD-7F8D-46A8-A941-93B5A5E41C96}" srcOrd="0" destOrd="0" parTransId="{FDF2700C-A632-40F5-AD4B-15C2FDE5EE9D}" sibTransId="{28B164F9-4274-4DD1-90EC-093C825407F0}"/>
    <dgm:cxn modelId="{4D5F4D60-CD4D-43FA-9A3B-0F874882FCFF}" type="presOf" srcId="{20A3A2FB-71A4-47D7-A512-C08CEC5B0DF4}" destId="{2E1EFC4C-CDBA-4D32-8608-6C88D6B67651}" srcOrd="0" destOrd="0" presId="urn:microsoft.com/office/officeart/2005/8/layout/radial4"/>
    <dgm:cxn modelId="{D13EA284-AECB-453F-BED3-A6F9FAF46997}" type="presOf" srcId="{B21DF17F-5275-490E-8935-9A21C98BB26F}" destId="{1DE1BED8-F2F7-4539-B14E-648F809EA2CC}" srcOrd="0" destOrd="0" presId="urn:microsoft.com/office/officeart/2005/8/layout/radial4"/>
    <dgm:cxn modelId="{7D42F2D2-8038-4CAE-AA1A-F8ACDCEA3126}" srcId="{20A3A2FB-71A4-47D7-A512-C08CEC5B0DF4}" destId="{B21DF17F-5275-490E-8935-9A21C98BB26F}" srcOrd="2" destOrd="0" parTransId="{EF11A6EF-66FB-427A-B90E-88C5AE4BE05C}" sibTransId="{BDDFA950-CF32-40B4-89B3-50CCC9936BDF}"/>
    <dgm:cxn modelId="{7507A50D-AAFF-4DEB-B7B8-2D66CE3B43C6}" type="presOf" srcId="{FDF2700C-A632-40F5-AD4B-15C2FDE5EE9D}" destId="{1F0CBD2B-5064-44E8-B165-9FBFB223A14D}" srcOrd="0" destOrd="0" presId="urn:microsoft.com/office/officeart/2005/8/layout/radial4"/>
    <dgm:cxn modelId="{4EF0B4DC-7CA8-43C9-BAD2-8A2965F68D45}" type="presOf" srcId="{3FC13398-5413-4A06-A388-CB1B0D83ED37}" destId="{071E5EC4-C7FE-4023-9463-61E970134852}" srcOrd="0" destOrd="0" presId="urn:microsoft.com/office/officeart/2005/8/layout/radial4"/>
    <dgm:cxn modelId="{AE910AAF-52A9-443D-A100-6777CD0E9048}" type="presOf" srcId="{D114C577-04C1-4BBE-A817-638016C5860D}" destId="{790773BB-68DA-4E4D-AC7D-79CD50843D9C}" srcOrd="0" destOrd="0" presId="urn:microsoft.com/office/officeart/2005/8/layout/radial4"/>
    <dgm:cxn modelId="{66B9BBB9-21EB-4D3F-A8CA-B40FDB356490}" srcId="{20A3A2FB-71A4-47D7-A512-C08CEC5B0DF4}" destId="{3FC13398-5413-4A06-A388-CB1B0D83ED37}" srcOrd="1" destOrd="0" parTransId="{06571E14-86C5-455A-A0F9-EEA9DC0F36BD}" sibTransId="{DCB80313-1B9A-4FC6-AB3C-438B4263D845}"/>
    <dgm:cxn modelId="{7E5BC356-1A8F-42D4-8EB8-C3864C69122A}" type="presOf" srcId="{06571E14-86C5-455A-A0F9-EEA9DC0F36BD}" destId="{973DE1CE-48C7-4626-9B41-FACC65AF4F32}" srcOrd="0" destOrd="0" presId="urn:microsoft.com/office/officeart/2005/8/layout/radial4"/>
    <dgm:cxn modelId="{B88F0938-1D89-471C-A550-ACF40FC292D2}" srcId="{D114C577-04C1-4BBE-A817-638016C5860D}" destId="{20A3A2FB-71A4-47D7-A512-C08CEC5B0DF4}" srcOrd="0" destOrd="0" parTransId="{6845025E-AA57-4764-81D2-F3FBFFAE971D}" sibTransId="{704E0083-FD71-4F26-A47D-AFF263627EF1}"/>
    <dgm:cxn modelId="{08FC7A9E-20CD-4E20-B4D8-E7A5509699D4}" type="presParOf" srcId="{790773BB-68DA-4E4D-AC7D-79CD50843D9C}" destId="{2E1EFC4C-CDBA-4D32-8608-6C88D6B67651}" srcOrd="0" destOrd="0" presId="urn:microsoft.com/office/officeart/2005/8/layout/radial4"/>
    <dgm:cxn modelId="{21972DF9-5C4D-4E79-A660-DC8E597C0B1E}" type="presParOf" srcId="{790773BB-68DA-4E4D-AC7D-79CD50843D9C}" destId="{1F0CBD2B-5064-44E8-B165-9FBFB223A14D}" srcOrd="1" destOrd="0" presId="urn:microsoft.com/office/officeart/2005/8/layout/radial4"/>
    <dgm:cxn modelId="{D49B9D00-9974-408A-9BAD-2F1C4DFC89EE}" type="presParOf" srcId="{790773BB-68DA-4E4D-AC7D-79CD50843D9C}" destId="{5709DE8E-BC03-4981-88D3-11AE0781AFBF}" srcOrd="2" destOrd="0" presId="urn:microsoft.com/office/officeart/2005/8/layout/radial4"/>
    <dgm:cxn modelId="{CFF032AE-7C4E-4D76-8811-53365910F981}" type="presParOf" srcId="{790773BB-68DA-4E4D-AC7D-79CD50843D9C}" destId="{973DE1CE-48C7-4626-9B41-FACC65AF4F32}" srcOrd="3" destOrd="0" presId="urn:microsoft.com/office/officeart/2005/8/layout/radial4"/>
    <dgm:cxn modelId="{4ECD9F37-BA21-49D3-B265-262CF8B0CE8D}" type="presParOf" srcId="{790773BB-68DA-4E4D-AC7D-79CD50843D9C}" destId="{071E5EC4-C7FE-4023-9463-61E970134852}" srcOrd="4" destOrd="0" presId="urn:microsoft.com/office/officeart/2005/8/layout/radial4"/>
    <dgm:cxn modelId="{FDB38561-46CB-4440-8CF3-0B4BC14982A7}" type="presParOf" srcId="{790773BB-68DA-4E4D-AC7D-79CD50843D9C}" destId="{E6FCE4AE-D2B0-4712-A540-B6776FC9C646}" srcOrd="5" destOrd="0" presId="urn:microsoft.com/office/officeart/2005/8/layout/radial4"/>
    <dgm:cxn modelId="{DF07F429-E863-4D43-8FCA-029D9823E95F}" type="presParOf" srcId="{790773BB-68DA-4E4D-AC7D-79CD50843D9C}" destId="{1DE1BED8-F2F7-4539-B14E-648F809EA2C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56D8B8-FF18-43A6-9E36-165C30948DBA}" type="doc">
      <dgm:prSet loTypeId="urn:microsoft.com/office/officeart/2005/8/layout/radial4" loCatId="relationship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EA4C4F75-1B85-45A2-B912-AA2B99B60A5A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Вредновање квалитета у образовању је процес:</a:t>
          </a:r>
          <a:endParaRPr lang="sr-Cyrl-RS" sz="2400" dirty="0"/>
        </a:p>
      </dgm:t>
    </dgm:pt>
    <dgm:pt modelId="{6D952EC8-782E-44CE-A65B-720A36DBFC45}" type="parTrans" cxnId="{8CD41A61-4559-4E13-B517-BAF05D4FC736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9735C6AD-A1AA-4CA8-B2ED-EB1A00C0AB72}" type="sibTrans" cxnId="{8CD41A61-4559-4E13-B517-BAF05D4FC736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33C332C0-DBC7-42BD-87AD-1A7046E80FD8}">
      <dgm:prSet phldrT="[Text]" custT="1"/>
      <dgm:spPr/>
      <dgm:t>
        <a:bodyPr/>
        <a:lstStyle/>
        <a:p>
          <a:r>
            <a: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прикупљања релевантних података и материјала </a:t>
          </a:r>
          <a:endParaRPr lang="sr-Cyrl-RS" sz="2400" dirty="0"/>
        </a:p>
      </dgm:t>
    </dgm:pt>
    <dgm:pt modelId="{EECC1154-4DFE-4005-AE50-648C497FCE42}" type="parTrans" cxnId="{68E38B44-A412-41FA-98E9-96F43897AF6A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A117F466-9343-43C7-A905-0F523894E309}" type="sibTrans" cxnId="{68E38B44-A412-41FA-98E9-96F43897AF6A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28D37C40-D13E-41C5-9483-A795C0D250C5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дефинисања препорука за побољшање </a:t>
          </a:r>
          <a:endParaRPr lang="sr-Cyrl-RS" sz="2400" dirty="0"/>
        </a:p>
      </dgm:t>
    </dgm:pt>
    <dgm:pt modelId="{454FC7F8-D1EB-4C75-A0AF-9068F909C8D4}" type="parTrans" cxnId="{E997727F-99E9-4EE6-A949-2013C26AA83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90E0EF86-F7E5-4A76-AC1E-9DBA4504D590}" type="sibTrans" cxnId="{E997727F-99E9-4EE6-A949-2013C26AA83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B4FDA2FA-123E-4DF2-9DD6-2E9926D5997A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систематске и критичке анализе дефинисаног сегмента вредновања</a:t>
          </a:r>
          <a:endParaRPr lang="sr-Cyrl-RS" sz="2400" dirty="0"/>
        </a:p>
      </dgm:t>
    </dgm:pt>
    <dgm:pt modelId="{F2B2F91F-834C-4C3D-A20A-CF56E3BC4635}" type="parTrans" cxnId="{C9576DF9-D8D6-4556-B711-E5F7E9731453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3E88FA98-0729-4B15-851D-EE94394FF028}" type="sibTrans" cxnId="{C9576DF9-D8D6-4556-B711-E5F7E9731453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683050B4-07A0-46A1-99A3-FEF24FC42C89}" type="pres">
      <dgm:prSet presAssocID="{F156D8B8-FF18-43A6-9E36-165C30948DB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870D883C-77DD-4841-B0F4-3208AD8405B0}" type="pres">
      <dgm:prSet presAssocID="{EA4C4F75-1B85-45A2-B912-AA2B99B60A5A}" presName="centerShape" presStyleLbl="node0" presStyleIdx="0" presStyleCnt="1" custLinFactNeighborX="-1859" custLinFactNeighborY="-42244"/>
      <dgm:spPr/>
      <dgm:t>
        <a:bodyPr/>
        <a:lstStyle/>
        <a:p>
          <a:endParaRPr lang="sr-Cyrl-RS"/>
        </a:p>
      </dgm:t>
    </dgm:pt>
    <dgm:pt modelId="{50C044E0-0F2F-4B00-8E8B-1215E08CE1B3}" type="pres">
      <dgm:prSet presAssocID="{EECC1154-4DFE-4005-AE50-648C497FCE42}" presName="parTrans" presStyleLbl="bgSibTrans2D1" presStyleIdx="0" presStyleCnt="3"/>
      <dgm:spPr/>
      <dgm:t>
        <a:bodyPr/>
        <a:lstStyle/>
        <a:p>
          <a:endParaRPr lang="sr-Cyrl-RS"/>
        </a:p>
      </dgm:t>
    </dgm:pt>
    <dgm:pt modelId="{75DFA2C5-6A01-4A12-BCE5-23CAAEEB051D}" type="pres">
      <dgm:prSet presAssocID="{33C332C0-DBC7-42BD-87AD-1A7046E80FD8}" presName="node" presStyleLbl="node1" presStyleIdx="0" presStyleCnt="3" custRadScaleRad="96923" custRadScaleInc="21372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AF7A402-D8C4-471F-83F2-14FC439C5E22}" type="pres">
      <dgm:prSet presAssocID="{F2B2F91F-834C-4C3D-A20A-CF56E3BC4635}" presName="parTrans" presStyleLbl="bgSibTrans2D1" presStyleIdx="1" presStyleCnt="3"/>
      <dgm:spPr/>
      <dgm:t>
        <a:bodyPr/>
        <a:lstStyle/>
        <a:p>
          <a:endParaRPr lang="sr-Cyrl-RS"/>
        </a:p>
      </dgm:t>
    </dgm:pt>
    <dgm:pt modelId="{E647868F-6456-4CEA-ACD0-5AD267F6C32D}" type="pres">
      <dgm:prSet presAssocID="{B4FDA2FA-123E-4DF2-9DD6-2E9926D5997A}" presName="node" presStyleLbl="node1" presStyleIdx="1" presStyleCnt="3" custScaleX="137967" custRadScaleRad="7876" custRadScaleInc="-24834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46A1EBB-26DC-430E-808D-F1BD64023696}" type="pres">
      <dgm:prSet presAssocID="{454FC7F8-D1EB-4C75-A0AF-9068F909C8D4}" presName="parTrans" presStyleLbl="bgSibTrans2D1" presStyleIdx="2" presStyleCnt="3"/>
      <dgm:spPr/>
      <dgm:t>
        <a:bodyPr/>
        <a:lstStyle/>
        <a:p>
          <a:endParaRPr lang="sr-Cyrl-RS"/>
        </a:p>
      </dgm:t>
    </dgm:pt>
    <dgm:pt modelId="{50A23C66-D63C-4DAA-B4C5-9C19267793CC}" type="pres">
      <dgm:prSet presAssocID="{28D37C40-D13E-41C5-9483-A795C0D250C5}" presName="node" presStyleLbl="node1" presStyleIdx="2" presStyleCnt="3" custRadScaleRad="102317" custRadScaleInc="-21687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34DE38F4-C569-4B84-8497-BC2DE465176C}" type="presOf" srcId="{33C332C0-DBC7-42BD-87AD-1A7046E80FD8}" destId="{75DFA2C5-6A01-4A12-BCE5-23CAAEEB051D}" srcOrd="0" destOrd="0" presId="urn:microsoft.com/office/officeart/2005/8/layout/radial4"/>
    <dgm:cxn modelId="{F4D2B267-0024-499E-9635-C3B4DBDB4BA1}" type="presOf" srcId="{F156D8B8-FF18-43A6-9E36-165C30948DBA}" destId="{683050B4-07A0-46A1-99A3-FEF24FC42C89}" srcOrd="0" destOrd="0" presId="urn:microsoft.com/office/officeart/2005/8/layout/radial4"/>
    <dgm:cxn modelId="{8CD41A61-4559-4E13-B517-BAF05D4FC736}" srcId="{F156D8B8-FF18-43A6-9E36-165C30948DBA}" destId="{EA4C4F75-1B85-45A2-B912-AA2B99B60A5A}" srcOrd="0" destOrd="0" parTransId="{6D952EC8-782E-44CE-A65B-720A36DBFC45}" sibTransId="{9735C6AD-A1AA-4CA8-B2ED-EB1A00C0AB72}"/>
    <dgm:cxn modelId="{CCDA39BC-7410-406A-9605-7172F714618E}" type="presOf" srcId="{EECC1154-4DFE-4005-AE50-648C497FCE42}" destId="{50C044E0-0F2F-4B00-8E8B-1215E08CE1B3}" srcOrd="0" destOrd="0" presId="urn:microsoft.com/office/officeart/2005/8/layout/radial4"/>
    <dgm:cxn modelId="{C9576DF9-D8D6-4556-B711-E5F7E9731453}" srcId="{EA4C4F75-1B85-45A2-B912-AA2B99B60A5A}" destId="{B4FDA2FA-123E-4DF2-9DD6-2E9926D5997A}" srcOrd="1" destOrd="0" parTransId="{F2B2F91F-834C-4C3D-A20A-CF56E3BC4635}" sibTransId="{3E88FA98-0729-4B15-851D-EE94394FF028}"/>
    <dgm:cxn modelId="{2AF488F8-5802-4F9F-A617-50CB9ACEC6C9}" type="presOf" srcId="{454FC7F8-D1EB-4C75-A0AF-9068F909C8D4}" destId="{A46A1EBB-26DC-430E-808D-F1BD64023696}" srcOrd="0" destOrd="0" presId="urn:microsoft.com/office/officeart/2005/8/layout/radial4"/>
    <dgm:cxn modelId="{FE012BA9-BE34-425B-9246-1FD3A12A2B38}" type="presOf" srcId="{EA4C4F75-1B85-45A2-B912-AA2B99B60A5A}" destId="{870D883C-77DD-4841-B0F4-3208AD8405B0}" srcOrd="0" destOrd="0" presId="urn:microsoft.com/office/officeart/2005/8/layout/radial4"/>
    <dgm:cxn modelId="{F2873CBD-C050-4C59-9918-CF9E9CFBFDE4}" type="presOf" srcId="{28D37C40-D13E-41C5-9483-A795C0D250C5}" destId="{50A23C66-D63C-4DAA-B4C5-9C19267793CC}" srcOrd="0" destOrd="0" presId="urn:microsoft.com/office/officeart/2005/8/layout/radial4"/>
    <dgm:cxn modelId="{E997727F-99E9-4EE6-A949-2013C26AA83F}" srcId="{EA4C4F75-1B85-45A2-B912-AA2B99B60A5A}" destId="{28D37C40-D13E-41C5-9483-A795C0D250C5}" srcOrd="2" destOrd="0" parTransId="{454FC7F8-D1EB-4C75-A0AF-9068F909C8D4}" sibTransId="{90E0EF86-F7E5-4A76-AC1E-9DBA4504D590}"/>
    <dgm:cxn modelId="{90E19CD1-D78A-44A8-8F01-78BEDC53BBA5}" type="presOf" srcId="{B4FDA2FA-123E-4DF2-9DD6-2E9926D5997A}" destId="{E647868F-6456-4CEA-ACD0-5AD267F6C32D}" srcOrd="0" destOrd="0" presId="urn:microsoft.com/office/officeart/2005/8/layout/radial4"/>
    <dgm:cxn modelId="{68E38B44-A412-41FA-98E9-96F43897AF6A}" srcId="{EA4C4F75-1B85-45A2-B912-AA2B99B60A5A}" destId="{33C332C0-DBC7-42BD-87AD-1A7046E80FD8}" srcOrd="0" destOrd="0" parTransId="{EECC1154-4DFE-4005-AE50-648C497FCE42}" sibTransId="{A117F466-9343-43C7-A905-0F523894E309}"/>
    <dgm:cxn modelId="{7552342C-EA13-489C-89D4-7E400797CE0D}" type="presOf" srcId="{F2B2F91F-834C-4C3D-A20A-CF56E3BC4635}" destId="{8AF7A402-D8C4-471F-83F2-14FC439C5E22}" srcOrd="0" destOrd="0" presId="urn:microsoft.com/office/officeart/2005/8/layout/radial4"/>
    <dgm:cxn modelId="{323DE065-A9AD-4F03-B4D8-D51E336B5BD4}" type="presParOf" srcId="{683050B4-07A0-46A1-99A3-FEF24FC42C89}" destId="{870D883C-77DD-4841-B0F4-3208AD8405B0}" srcOrd="0" destOrd="0" presId="urn:microsoft.com/office/officeart/2005/8/layout/radial4"/>
    <dgm:cxn modelId="{A45437B7-3EBD-4688-9A7E-2FCAF25F8B65}" type="presParOf" srcId="{683050B4-07A0-46A1-99A3-FEF24FC42C89}" destId="{50C044E0-0F2F-4B00-8E8B-1215E08CE1B3}" srcOrd="1" destOrd="0" presId="urn:microsoft.com/office/officeart/2005/8/layout/radial4"/>
    <dgm:cxn modelId="{CE75D0FA-D06E-4F32-8D13-4B119DB2A10B}" type="presParOf" srcId="{683050B4-07A0-46A1-99A3-FEF24FC42C89}" destId="{75DFA2C5-6A01-4A12-BCE5-23CAAEEB051D}" srcOrd="2" destOrd="0" presId="urn:microsoft.com/office/officeart/2005/8/layout/radial4"/>
    <dgm:cxn modelId="{32A49FD2-3E5B-4DE9-B821-5DE14F9A7AFA}" type="presParOf" srcId="{683050B4-07A0-46A1-99A3-FEF24FC42C89}" destId="{8AF7A402-D8C4-471F-83F2-14FC439C5E22}" srcOrd="3" destOrd="0" presId="urn:microsoft.com/office/officeart/2005/8/layout/radial4"/>
    <dgm:cxn modelId="{41936FB1-7473-4A53-BDB9-1CD9218D2996}" type="presParOf" srcId="{683050B4-07A0-46A1-99A3-FEF24FC42C89}" destId="{E647868F-6456-4CEA-ACD0-5AD267F6C32D}" srcOrd="4" destOrd="0" presId="urn:microsoft.com/office/officeart/2005/8/layout/radial4"/>
    <dgm:cxn modelId="{14BE6D50-4F84-4B87-83AF-151A91FDB855}" type="presParOf" srcId="{683050B4-07A0-46A1-99A3-FEF24FC42C89}" destId="{A46A1EBB-26DC-430E-808D-F1BD64023696}" srcOrd="5" destOrd="0" presId="urn:microsoft.com/office/officeart/2005/8/layout/radial4"/>
    <dgm:cxn modelId="{D8928D1A-3500-44D5-B0A0-FC5595AF9E5B}" type="presParOf" srcId="{683050B4-07A0-46A1-99A3-FEF24FC42C89}" destId="{50A23C66-D63C-4DAA-B4C5-9C19267793C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7D0719-0F04-43C4-AD1F-98517C3A139A}" type="doc">
      <dgm:prSet loTypeId="urn:microsoft.com/office/officeart/2005/8/layout/radial4" loCatId="relationship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13C8D1ED-AF74-4147-A85B-3C45CE2CB4F2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Вредновање квалитета у образовању  може бити фокусирано на: </a:t>
          </a:r>
          <a:endParaRPr lang="sr-Cyrl-RS" sz="2400" b="1" dirty="0"/>
        </a:p>
      </dgm:t>
    </dgm:pt>
    <dgm:pt modelId="{1721A19A-74A8-411B-A592-25CA0FD491E6}" type="parTrans" cxnId="{99F62DF0-D3F6-475D-9DEC-AD5819C70885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9F595BBE-3609-4133-872D-195E843A7C29}" type="sibTrans" cxnId="{99F62DF0-D3F6-475D-9DEC-AD5819C70885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C3B00D17-DFE4-4E34-8C72-D13BAB4D33C6}">
      <dgm:prSet phldrT="[Text]" custT="1"/>
      <dgm:spPr/>
      <dgm:t>
        <a:bodyPr/>
        <a:lstStyle/>
        <a:p>
          <a:r>
            <a: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образовне установе</a:t>
          </a:r>
          <a:endParaRPr lang="sr-Cyrl-RS" sz="2400" b="1" dirty="0"/>
        </a:p>
      </dgm:t>
    </dgm:pt>
    <dgm:pt modelId="{9620DDF0-2AAF-42E6-9491-F2C04C3ACB36}" type="parTrans" cxnId="{3C065A82-2213-4D26-98DF-6998978421E7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1820CA53-2DBA-43DF-B2AC-6696584B0C1E}" type="sibTrans" cxnId="{3C065A82-2213-4D26-98DF-6998978421E7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47457DCF-F271-440D-ADE7-B09D250116F3}">
      <dgm:prSet phldrT="[Text]" custT="1"/>
      <dgm:spPr/>
      <dgm:t>
        <a:bodyPr/>
        <a:lstStyle/>
        <a:p>
          <a:r>
            <a: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директоре школа</a:t>
          </a:r>
          <a:endParaRPr lang="sr-Cyrl-RS" sz="2400" b="1" dirty="0"/>
        </a:p>
      </dgm:t>
    </dgm:pt>
    <dgm:pt modelId="{FF616478-D034-47F0-BE73-4F9255687DA2}" type="parTrans" cxnId="{4EFB9123-7F14-45AB-87E2-A917BE228654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82E550EA-F7F9-4956-AC47-09FDC2627312}" type="sibTrans" cxnId="{4EFB9123-7F14-45AB-87E2-A917BE228654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B00C6777-B282-49AE-A980-B5F397F26C4F}">
      <dgm:prSet phldrT="[Text]" custT="1"/>
      <dgm:spPr/>
      <dgm:t>
        <a:bodyPr/>
        <a:lstStyle/>
        <a:p>
          <a:r>
            <a: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наставнике</a:t>
          </a:r>
          <a:endParaRPr lang="sr-Cyrl-RS" sz="2400" b="1" dirty="0"/>
        </a:p>
      </dgm:t>
    </dgm:pt>
    <dgm:pt modelId="{15B98D39-1DC2-4895-8C99-149F179BAD95}" type="parTrans" cxnId="{7467CEAA-8E51-4399-B3F1-06E49EA62A09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CAED2F06-E68E-4F85-BE28-19239BEAB2E4}" type="sibTrans" cxnId="{7467CEAA-8E51-4399-B3F1-06E49EA62A09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4DBB4D69-7EAD-48F8-B544-E97748EFC6DE}">
      <dgm:prSet phldrT="[Text]" custT="1"/>
      <dgm:spPr/>
      <dgm:t>
        <a:bodyPr/>
        <a:lstStyle/>
        <a:p>
          <a:r>
            <a: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стручну службу школе</a:t>
          </a:r>
          <a:endParaRPr lang="sr-Cyrl-RS" sz="2400" b="1" dirty="0"/>
        </a:p>
      </dgm:t>
    </dgm:pt>
    <dgm:pt modelId="{582F12A1-7B97-469E-9EDF-BFE0C9DEAE0F}" type="parTrans" cxnId="{F0F0874C-AC07-4BC9-A8C7-2DB320FC85C5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4962B905-DA07-4338-AC06-ED52D3DE10DB}" type="sibTrans" cxnId="{F0F0874C-AC07-4BC9-A8C7-2DB320FC85C5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5CA8EA78-6878-4A8C-9E55-EC7F39100549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наставне програме</a:t>
          </a:r>
          <a:endParaRPr lang="sr-Cyrl-RS" sz="2400" b="1" dirty="0"/>
        </a:p>
      </dgm:t>
    </dgm:pt>
    <dgm:pt modelId="{96E00CF6-F61B-4CC9-B48B-92F299887F7E}" type="parTrans" cxnId="{8B3B82AB-5DC2-4951-AAB5-CF55AA9F1404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9026BDA9-783D-4116-B3F9-36C57C3F46B9}" type="sibTrans" cxnId="{8B3B82AB-5DC2-4951-AAB5-CF55AA9F1404}">
      <dgm:prSet/>
      <dgm:spPr/>
      <dgm:t>
        <a:bodyPr/>
        <a:lstStyle/>
        <a:p>
          <a:endParaRPr lang="sr-Cyrl-RS" sz="2400" b="1">
            <a:solidFill>
              <a:schemeClr val="tx1"/>
            </a:solidFill>
          </a:endParaRPr>
        </a:p>
      </dgm:t>
    </dgm:pt>
    <dgm:pt modelId="{130A1488-62E4-4903-B3B4-65D8324989EB}" type="pres">
      <dgm:prSet presAssocID="{B17D0719-0F04-43C4-AD1F-98517C3A139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FDDF4BB6-BE94-44BF-B3EF-154AAE9AFC90}" type="pres">
      <dgm:prSet presAssocID="{13C8D1ED-AF74-4147-A85B-3C45CE2CB4F2}" presName="centerShape" presStyleLbl="node0" presStyleIdx="0" presStyleCnt="1" custLinFactNeighborX="486" custLinFactNeighborY="-44561"/>
      <dgm:spPr/>
      <dgm:t>
        <a:bodyPr/>
        <a:lstStyle/>
        <a:p>
          <a:endParaRPr lang="sr-Cyrl-RS"/>
        </a:p>
      </dgm:t>
    </dgm:pt>
    <dgm:pt modelId="{5161CCCE-5ECA-4A40-A2F3-EE8AB64BBD34}" type="pres">
      <dgm:prSet presAssocID="{9620DDF0-2AAF-42E6-9491-F2C04C3ACB36}" presName="parTrans" presStyleLbl="bgSibTrans2D1" presStyleIdx="0" presStyleCnt="5"/>
      <dgm:spPr/>
      <dgm:t>
        <a:bodyPr/>
        <a:lstStyle/>
        <a:p>
          <a:endParaRPr lang="sr-Cyrl-RS"/>
        </a:p>
      </dgm:t>
    </dgm:pt>
    <dgm:pt modelId="{9CE530DA-C904-4023-A8C3-58E919D3D136}" type="pres">
      <dgm:prSet presAssocID="{C3B00D17-DFE4-4E34-8C72-D13BAB4D33C6}" presName="node" presStyleLbl="node1" presStyleIdx="0" presStyleCnt="5" custRadScaleRad="136482" custRadScaleInc="37858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B534C41-C8E9-47FE-9438-E3BF15663249}" type="pres">
      <dgm:prSet presAssocID="{FF616478-D034-47F0-BE73-4F9255687DA2}" presName="parTrans" presStyleLbl="bgSibTrans2D1" presStyleIdx="1" presStyleCnt="5"/>
      <dgm:spPr/>
      <dgm:t>
        <a:bodyPr/>
        <a:lstStyle/>
        <a:p>
          <a:endParaRPr lang="sr-Cyrl-RS"/>
        </a:p>
      </dgm:t>
    </dgm:pt>
    <dgm:pt modelId="{A28559AF-AAF2-41D2-9340-581CAA7CDA6F}" type="pres">
      <dgm:prSet presAssocID="{47457DCF-F271-440D-ADE7-B09D250116F3}" presName="node" presStyleLbl="node1" presStyleIdx="1" presStyleCnt="5" custRadScaleRad="100330" custRadScaleInc="34699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BCF89B1-6684-425F-93B5-9148CBF4A9F1}" type="pres">
      <dgm:prSet presAssocID="{15B98D39-1DC2-4895-8C99-149F179BAD95}" presName="parTrans" presStyleLbl="bgSibTrans2D1" presStyleIdx="2" presStyleCnt="5"/>
      <dgm:spPr/>
      <dgm:t>
        <a:bodyPr/>
        <a:lstStyle/>
        <a:p>
          <a:endParaRPr lang="sr-Cyrl-RS"/>
        </a:p>
      </dgm:t>
    </dgm:pt>
    <dgm:pt modelId="{C5327201-406F-4C69-BC24-9F4C56CF33E7}" type="pres">
      <dgm:prSet presAssocID="{B00C6777-B282-49AE-A980-B5F397F26C4F}" presName="node" presStyleLbl="node1" presStyleIdx="2" presStyleCnt="5" custRadScaleRad="3870" custRadScaleInc="-15799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50809BB-AF7C-4B9D-9914-7F1B64D2F618}" type="pres">
      <dgm:prSet presAssocID="{582F12A1-7B97-469E-9EDF-BFE0C9DEAE0F}" presName="parTrans" presStyleLbl="bgSibTrans2D1" presStyleIdx="3" presStyleCnt="5"/>
      <dgm:spPr/>
      <dgm:t>
        <a:bodyPr/>
        <a:lstStyle/>
        <a:p>
          <a:endParaRPr lang="sr-Cyrl-RS"/>
        </a:p>
      </dgm:t>
    </dgm:pt>
    <dgm:pt modelId="{B212AC9C-18B1-4429-B25E-E9672070B854}" type="pres">
      <dgm:prSet presAssocID="{4DBB4D69-7EAD-48F8-B544-E97748EFC6DE}" presName="node" presStyleLbl="node1" presStyleIdx="3" presStyleCnt="5" custRadScaleRad="94970" custRadScaleInc="-36858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6875692-60A5-4D62-A4FD-93934FD32AA0}" type="pres">
      <dgm:prSet presAssocID="{96E00CF6-F61B-4CC9-B48B-92F299887F7E}" presName="parTrans" presStyleLbl="bgSibTrans2D1" presStyleIdx="4" presStyleCnt="5"/>
      <dgm:spPr/>
      <dgm:t>
        <a:bodyPr/>
        <a:lstStyle/>
        <a:p>
          <a:endParaRPr lang="sr-Cyrl-RS"/>
        </a:p>
      </dgm:t>
    </dgm:pt>
    <dgm:pt modelId="{10D749F9-312B-44AA-B2F8-5FFC53B06A97}" type="pres">
      <dgm:prSet presAssocID="{5CA8EA78-6878-4A8C-9E55-EC7F39100549}" presName="node" presStyleLbl="node1" presStyleIdx="4" presStyleCnt="5" custRadScaleRad="126176" custRadScaleInc="-38849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B55E4E1C-F66B-4CE7-B37A-E7BEF79B041F}" type="presOf" srcId="{5CA8EA78-6878-4A8C-9E55-EC7F39100549}" destId="{10D749F9-312B-44AA-B2F8-5FFC53B06A97}" srcOrd="0" destOrd="0" presId="urn:microsoft.com/office/officeart/2005/8/layout/radial4"/>
    <dgm:cxn modelId="{4F7BB420-0B18-4CDD-8409-5A2415317C7E}" type="presOf" srcId="{582F12A1-7B97-469E-9EDF-BFE0C9DEAE0F}" destId="{F50809BB-AF7C-4B9D-9914-7F1B64D2F618}" srcOrd="0" destOrd="0" presId="urn:microsoft.com/office/officeart/2005/8/layout/radial4"/>
    <dgm:cxn modelId="{66258CB4-E346-4075-84B8-A80C647EB6C6}" type="presOf" srcId="{B00C6777-B282-49AE-A980-B5F397F26C4F}" destId="{C5327201-406F-4C69-BC24-9F4C56CF33E7}" srcOrd="0" destOrd="0" presId="urn:microsoft.com/office/officeart/2005/8/layout/radial4"/>
    <dgm:cxn modelId="{F0F0874C-AC07-4BC9-A8C7-2DB320FC85C5}" srcId="{13C8D1ED-AF74-4147-A85B-3C45CE2CB4F2}" destId="{4DBB4D69-7EAD-48F8-B544-E97748EFC6DE}" srcOrd="3" destOrd="0" parTransId="{582F12A1-7B97-469E-9EDF-BFE0C9DEAE0F}" sibTransId="{4962B905-DA07-4338-AC06-ED52D3DE10DB}"/>
    <dgm:cxn modelId="{3C065A82-2213-4D26-98DF-6998978421E7}" srcId="{13C8D1ED-AF74-4147-A85B-3C45CE2CB4F2}" destId="{C3B00D17-DFE4-4E34-8C72-D13BAB4D33C6}" srcOrd="0" destOrd="0" parTransId="{9620DDF0-2AAF-42E6-9491-F2C04C3ACB36}" sibTransId="{1820CA53-2DBA-43DF-B2AC-6696584B0C1E}"/>
    <dgm:cxn modelId="{5C34A0AE-84FF-463B-9261-9F930D4E7B3B}" type="presOf" srcId="{FF616478-D034-47F0-BE73-4F9255687DA2}" destId="{EB534C41-C8E9-47FE-9438-E3BF15663249}" srcOrd="0" destOrd="0" presId="urn:microsoft.com/office/officeart/2005/8/layout/radial4"/>
    <dgm:cxn modelId="{7467CEAA-8E51-4399-B3F1-06E49EA62A09}" srcId="{13C8D1ED-AF74-4147-A85B-3C45CE2CB4F2}" destId="{B00C6777-B282-49AE-A980-B5F397F26C4F}" srcOrd="2" destOrd="0" parTransId="{15B98D39-1DC2-4895-8C99-149F179BAD95}" sibTransId="{CAED2F06-E68E-4F85-BE28-19239BEAB2E4}"/>
    <dgm:cxn modelId="{B08CC537-5B93-486E-98B4-47F578CF1496}" type="presOf" srcId="{B17D0719-0F04-43C4-AD1F-98517C3A139A}" destId="{130A1488-62E4-4903-B3B4-65D8324989EB}" srcOrd="0" destOrd="0" presId="urn:microsoft.com/office/officeart/2005/8/layout/radial4"/>
    <dgm:cxn modelId="{702A3072-8B60-43A0-8698-4ECD2A140C62}" type="presOf" srcId="{9620DDF0-2AAF-42E6-9491-F2C04C3ACB36}" destId="{5161CCCE-5ECA-4A40-A2F3-EE8AB64BBD34}" srcOrd="0" destOrd="0" presId="urn:microsoft.com/office/officeart/2005/8/layout/radial4"/>
    <dgm:cxn modelId="{E02120F1-BBE8-464D-B175-555FCB862F57}" type="presOf" srcId="{15B98D39-1DC2-4895-8C99-149F179BAD95}" destId="{CBCF89B1-6684-425F-93B5-9148CBF4A9F1}" srcOrd="0" destOrd="0" presId="urn:microsoft.com/office/officeart/2005/8/layout/radial4"/>
    <dgm:cxn modelId="{8B3B82AB-5DC2-4951-AAB5-CF55AA9F1404}" srcId="{13C8D1ED-AF74-4147-A85B-3C45CE2CB4F2}" destId="{5CA8EA78-6878-4A8C-9E55-EC7F39100549}" srcOrd="4" destOrd="0" parTransId="{96E00CF6-F61B-4CC9-B48B-92F299887F7E}" sibTransId="{9026BDA9-783D-4116-B3F9-36C57C3F46B9}"/>
    <dgm:cxn modelId="{1AACFCDC-A4DF-41D1-A4F3-8BF17B21C5B4}" type="presOf" srcId="{C3B00D17-DFE4-4E34-8C72-D13BAB4D33C6}" destId="{9CE530DA-C904-4023-A8C3-58E919D3D136}" srcOrd="0" destOrd="0" presId="urn:microsoft.com/office/officeart/2005/8/layout/radial4"/>
    <dgm:cxn modelId="{242BD694-4D8A-4B77-8BE1-26C1B3CEDA7C}" type="presOf" srcId="{4DBB4D69-7EAD-48F8-B544-E97748EFC6DE}" destId="{B212AC9C-18B1-4429-B25E-E9672070B854}" srcOrd="0" destOrd="0" presId="urn:microsoft.com/office/officeart/2005/8/layout/radial4"/>
    <dgm:cxn modelId="{9129455E-230F-459F-8EC7-A80CCB0D287A}" type="presOf" srcId="{13C8D1ED-AF74-4147-A85B-3C45CE2CB4F2}" destId="{FDDF4BB6-BE94-44BF-B3EF-154AAE9AFC90}" srcOrd="0" destOrd="0" presId="urn:microsoft.com/office/officeart/2005/8/layout/radial4"/>
    <dgm:cxn modelId="{49938AB5-F242-416A-8CB3-EEC889D8EDF9}" type="presOf" srcId="{96E00CF6-F61B-4CC9-B48B-92F299887F7E}" destId="{26875692-60A5-4D62-A4FD-93934FD32AA0}" srcOrd="0" destOrd="0" presId="urn:microsoft.com/office/officeart/2005/8/layout/radial4"/>
    <dgm:cxn modelId="{99F62DF0-D3F6-475D-9DEC-AD5819C70885}" srcId="{B17D0719-0F04-43C4-AD1F-98517C3A139A}" destId="{13C8D1ED-AF74-4147-A85B-3C45CE2CB4F2}" srcOrd="0" destOrd="0" parTransId="{1721A19A-74A8-411B-A592-25CA0FD491E6}" sibTransId="{9F595BBE-3609-4133-872D-195E843A7C29}"/>
    <dgm:cxn modelId="{4EFB9123-7F14-45AB-87E2-A917BE228654}" srcId="{13C8D1ED-AF74-4147-A85B-3C45CE2CB4F2}" destId="{47457DCF-F271-440D-ADE7-B09D250116F3}" srcOrd="1" destOrd="0" parTransId="{FF616478-D034-47F0-BE73-4F9255687DA2}" sibTransId="{82E550EA-F7F9-4956-AC47-09FDC2627312}"/>
    <dgm:cxn modelId="{C9B109E4-E636-42BF-B00B-02D900689259}" type="presOf" srcId="{47457DCF-F271-440D-ADE7-B09D250116F3}" destId="{A28559AF-AAF2-41D2-9340-581CAA7CDA6F}" srcOrd="0" destOrd="0" presId="urn:microsoft.com/office/officeart/2005/8/layout/radial4"/>
    <dgm:cxn modelId="{BEC54963-E5DC-4F3D-B5BA-E0CBAC5504AA}" type="presParOf" srcId="{130A1488-62E4-4903-B3B4-65D8324989EB}" destId="{FDDF4BB6-BE94-44BF-B3EF-154AAE9AFC90}" srcOrd="0" destOrd="0" presId="urn:microsoft.com/office/officeart/2005/8/layout/radial4"/>
    <dgm:cxn modelId="{5313EC2B-7D4B-47D4-BF90-C033CD93770F}" type="presParOf" srcId="{130A1488-62E4-4903-B3B4-65D8324989EB}" destId="{5161CCCE-5ECA-4A40-A2F3-EE8AB64BBD34}" srcOrd="1" destOrd="0" presId="urn:microsoft.com/office/officeart/2005/8/layout/radial4"/>
    <dgm:cxn modelId="{39E313E4-E6C5-4F9D-8F4A-2498566EE5B0}" type="presParOf" srcId="{130A1488-62E4-4903-B3B4-65D8324989EB}" destId="{9CE530DA-C904-4023-A8C3-58E919D3D136}" srcOrd="2" destOrd="0" presId="urn:microsoft.com/office/officeart/2005/8/layout/radial4"/>
    <dgm:cxn modelId="{35DF97A8-7360-4B10-AFB1-CD3B0402CEB6}" type="presParOf" srcId="{130A1488-62E4-4903-B3B4-65D8324989EB}" destId="{EB534C41-C8E9-47FE-9438-E3BF15663249}" srcOrd="3" destOrd="0" presId="urn:microsoft.com/office/officeart/2005/8/layout/radial4"/>
    <dgm:cxn modelId="{1167DB83-716C-4C9E-9847-74546A695EAE}" type="presParOf" srcId="{130A1488-62E4-4903-B3B4-65D8324989EB}" destId="{A28559AF-AAF2-41D2-9340-581CAA7CDA6F}" srcOrd="4" destOrd="0" presId="urn:microsoft.com/office/officeart/2005/8/layout/radial4"/>
    <dgm:cxn modelId="{BA84CB20-541E-4902-B9E1-D70B350B3C26}" type="presParOf" srcId="{130A1488-62E4-4903-B3B4-65D8324989EB}" destId="{CBCF89B1-6684-425F-93B5-9148CBF4A9F1}" srcOrd="5" destOrd="0" presId="urn:microsoft.com/office/officeart/2005/8/layout/radial4"/>
    <dgm:cxn modelId="{E2B3F7C2-343B-4BE6-B93C-04184C83520D}" type="presParOf" srcId="{130A1488-62E4-4903-B3B4-65D8324989EB}" destId="{C5327201-406F-4C69-BC24-9F4C56CF33E7}" srcOrd="6" destOrd="0" presId="urn:microsoft.com/office/officeart/2005/8/layout/radial4"/>
    <dgm:cxn modelId="{966D7D6E-3748-4FEA-ADEC-5995F18C0C72}" type="presParOf" srcId="{130A1488-62E4-4903-B3B4-65D8324989EB}" destId="{F50809BB-AF7C-4B9D-9914-7F1B64D2F618}" srcOrd="7" destOrd="0" presId="urn:microsoft.com/office/officeart/2005/8/layout/radial4"/>
    <dgm:cxn modelId="{3002E1C5-252A-41E1-BD14-33F9A71934E1}" type="presParOf" srcId="{130A1488-62E4-4903-B3B4-65D8324989EB}" destId="{B212AC9C-18B1-4429-B25E-E9672070B854}" srcOrd="8" destOrd="0" presId="urn:microsoft.com/office/officeart/2005/8/layout/radial4"/>
    <dgm:cxn modelId="{6B42ADC5-A26E-44C3-958E-A825B6EBDA51}" type="presParOf" srcId="{130A1488-62E4-4903-B3B4-65D8324989EB}" destId="{26875692-60A5-4D62-A4FD-93934FD32AA0}" srcOrd="9" destOrd="0" presId="urn:microsoft.com/office/officeart/2005/8/layout/radial4"/>
    <dgm:cxn modelId="{09F11FA9-E5D4-456E-A83F-863B9E3DD033}" type="presParOf" srcId="{130A1488-62E4-4903-B3B4-65D8324989EB}" destId="{10D749F9-312B-44AA-B2F8-5FFC53B06A97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711076-FA3B-4678-8870-254CBDDE4711}" type="doc">
      <dgm:prSet loTypeId="urn:microsoft.com/office/officeart/2005/8/layout/radial4" loCatId="relationship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E1E67D24-91A9-4389-BFD8-9279C9B0628D}">
      <dgm:prSet phldrT="[Text]" custT="1"/>
      <dgm:spPr/>
      <dgm:t>
        <a:bodyPr/>
        <a:lstStyle/>
        <a:p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Извјештај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садржи: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7F904-E4AE-470F-9900-3F88CBF05685}" type="parTrans" cxnId="{82D3A666-D708-4E89-BE9B-B9B3A5E6B6B8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556DE3-3F16-4081-B1BE-3749A2CE61F7}" type="sibTrans" cxnId="{82D3A666-D708-4E89-BE9B-B9B3A5E6B6B8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990388-F001-4B01-8D71-3B3FB67CED53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податке о броју ученика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731D90-AEDC-4DF0-9481-C43C900FC650}" type="parTrans" cxnId="{0C4467D9-8DAC-474E-B2CF-10F68181FA5A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BD9C0A-2EF5-41D8-A7FA-331E22910B38}" type="sibTrans" cxnId="{0C4467D9-8DAC-474E-B2CF-10F68181FA5A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E49C80-2848-487B-B166-D01EC0D81045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самовредновања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опис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8499B9-38AF-43EC-B370-26F264681D8F}" type="parTrans" cxnId="{911F9735-C6F7-41A5-8E0A-0A5D9C590F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EF8E1E-C4C5-4512-94B1-69AF197E7400}" type="sibTrans" cxnId="{911F9735-C6F7-41A5-8E0A-0A5D9C590F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0B729D-FA95-4789-8EE7-D4958BF642A5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усклађеност са стандардима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379BF7-2482-4072-801A-001B5CC82285}" type="parTrans" cxnId="{BF13C424-8940-4C4E-8537-3AD00B9D671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D8BDE1-61F7-40EA-B491-589310DCBE10}" type="sibTrans" cxnId="{BF13C424-8940-4C4E-8537-3AD00B9D671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C22D5A-4B27-4730-8E79-5555A49F7978}">
      <dgm:prSet phldrT="[Text]" custT="1"/>
      <dgm:spPr/>
      <dgm:t>
        <a:bodyPr/>
        <a:lstStyle/>
        <a:p>
          <a:r>
            <a:rPr lang="sr-Latn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анализу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988EC7-BCFF-4FBE-A107-C68A6DF68DAA}" type="parTrans" cxnId="{3BC7E689-A46D-4C3E-85FF-9C678A66201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7ACB5D-4906-4B17-ABAB-518FAC85D858}" type="sibTrans" cxnId="{3BC7E689-A46D-4C3E-85FF-9C678A66201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2BDA1A-73ED-4298-B4E4-E5ADFBAAFD57}">
      <dgm:prSet phldrT="[Text]" custT="1"/>
      <dgm:spPr/>
      <dgm:t>
        <a:bodyPr/>
        <a:lstStyle/>
        <a:p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сваког стандарда и укупну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C3463C-C4A3-4964-9F91-64FD80AFFA20}" type="parTrans" cxnId="{5FBF7C94-768F-4966-80E9-E23447ADFEC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59A3B0-7C6A-4A25-A84E-C91CA5B70DA7}" type="sibTrans" cxnId="{5FBF7C94-768F-4966-80E9-E23447ADFEC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1893F1-B534-4EE7-9DF5-97FD0E5CB97D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 активности за унапређење 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545CAE-45F6-4C60-AC59-61AF0B5C29A2}" type="parTrans" cxnId="{8E05CDE5-CFD4-455A-B011-C843EA853CBB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FED8BA-79A7-46B1-BD0C-6F1DF7CD7CA3}" type="sibTrans" cxnId="{8E05CDE5-CFD4-455A-B011-C843EA853CBB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B8AA37-2D9E-4684-8457-AEE9F58C2C98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увод, мисију и визију школе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A6F9EA-AE7F-4346-A6B2-77A3C0AB8F8C}" type="sibTrans" cxnId="{A72D0E65-16AA-4817-BA30-0B58C68F54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65752C-89F2-4514-B02B-67F5F7C4A44C}" type="parTrans" cxnId="{A72D0E65-16AA-4817-BA30-0B58C68F54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3621CB-6CAD-410B-BDD4-056B802D73F3}" type="pres">
      <dgm:prSet presAssocID="{B8711076-FA3B-4678-8870-254CBDDE471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4CE4E7BE-DDFD-4DE9-918A-322203B250D8}" type="pres">
      <dgm:prSet presAssocID="{E1E67D24-91A9-4389-BFD8-9279C9B0628D}" presName="centerShape" presStyleLbl="node0" presStyleIdx="0" presStyleCnt="1" custScaleX="121988" custScaleY="128073" custLinFactNeighborX="877" custLinFactNeighborY="-35792"/>
      <dgm:spPr/>
      <dgm:t>
        <a:bodyPr/>
        <a:lstStyle/>
        <a:p>
          <a:endParaRPr lang="sr-Cyrl-RS"/>
        </a:p>
      </dgm:t>
    </dgm:pt>
    <dgm:pt modelId="{7DD2385A-02F8-4712-8AEB-CFBD22148204}" type="pres">
      <dgm:prSet presAssocID="{04731D90-AEDC-4DF0-9481-C43C900FC650}" presName="parTrans" presStyleLbl="bgSibTrans2D1" presStyleIdx="0" presStyleCnt="7"/>
      <dgm:spPr/>
      <dgm:t>
        <a:bodyPr/>
        <a:lstStyle/>
        <a:p>
          <a:endParaRPr lang="sr-Cyrl-RS"/>
        </a:p>
      </dgm:t>
    </dgm:pt>
    <dgm:pt modelId="{D2C8F292-DA49-465B-A8EE-FB7CD09294C4}" type="pres">
      <dgm:prSet presAssocID="{D4990388-F001-4B01-8D71-3B3FB67CED53}" presName="node" presStyleLbl="node1" presStyleIdx="0" presStyleCnt="7" custRadScaleRad="128911" custRadScaleInc="52063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13EA180-9E16-4D7C-8F98-35BCF362C4BD}" type="pres">
      <dgm:prSet presAssocID="{8065752C-89F2-4514-B02B-67F5F7C4A44C}" presName="parTrans" presStyleLbl="bgSibTrans2D1" presStyleIdx="1" presStyleCnt="7"/>
      <dgm:spPr/>
      <dgm:t>
        <a:bodyPr/>
        <a:lstStyle/>
        <a:p>
          <a:endParaRPr lang="sr-Cyrl-RS"/>
        </a:p>
      </dgm:t>
    </dgm:pt>
    <dgm:pt modelId="{675F4B92-62AF-421B-AA8D-ED40E1C4BD6C}" type="pres">
      <dgm:prSet presAssocID="{8AB8AA37-2D9E-4684-8457-AEE9F58C2C98}" presName="node" presStyleLbl="node1" presStyleIdx="1" presStyleCnt="7" custScaleX="109700" custRadScaleRad="102764" custRadScaleInc="48155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4D7E054-300A-4C60-8F05-11F77BDF5BDC}" type="pres">
      <dgm:prSet presAssocID="{488499B9-38AF-43EC-B370-26F264681D8F}" presName="parTrans" presStyleLbl="bgSibTrans2D1" presStyleIdx="2" presStyleCnt="7"/>
      <dgm:spPr/>
      <dgm:t>
        <a:bodyPr/>
        <a:lstStyle/>
        <a:p>
          <a:endParaRPr lang="sr-Cyrl-RS"/>
        </a:p>
      </dgm:t>
    </dgm:pt>
    <dgm:pt modelId="{E5871741-7D1D-4802-8FF3-4382B4C6CA35}" type="pres">
      <dgm:prSet presAssocID="{F2E49C80-2848-487B-B166-D01EC0D81045}" presName="node" presStyleLbl="node1" presStyleIdx="2" presStyleCnt="7" custScaleX="129277" custRadScaleRad="73012" custRadScaleInc="48634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364C63C-D09D-46D5-B1E6-A96470CC8324}" type="pres">
      <dgm:prSet presAssocID="{7F379BF7-2482-4072-801A-001B5CC82285}" presName="parTrans" presStyleLbl="bgSibTrans2D1" presStyleIdx="3" presStyleCnt="7"/>
      <dgm:spPr/>
      <dgm:t>
        <a:bodyPr/>
        <a:lstStyle/>
        <a:p>
          <a:endParaRPr lang="sr-Cyrl-RS"/>
        </a:p>
      </dgm:t>
    </dgm:pt>
    <dgm:pt modelId="{74A7E775-4F28-4B52-9C89-FABC900C2680}" type="pres">
      <dgm:prSet presAssocID="{CF0B729D-FA95-4789-8EE7-D4958BF642A5}" presName="node" presStyleLbl="node1" presStyleIdx="3" presStyleCnt="7" custScaleX="151939" custRadScaleRad="7678" custRadScaleInc="54323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AE4F04C-6859-48DB-933A-51E49C53037F}" type="pres">
      <dgm:prSet presAssocID="{4A988EC7-BCFF-4FBE-A107-C68A6DF68DAA}" presName="parTrans" presStyleLbl="bgSibTrans2D1" presStyleIdx="4" presStyleCnt="7"/>
      <dgm:spPr/>
      <dgm:t>
        <a:bodyPr/>
        <a:lstStyle/>
        <a:p>
          <a:endParaRPr lang="sr-Cyrl-RS"/>
        </a:p>
      </dgm:t>
    </dgm:pt>
    <dgm:pt modelId="{E51031D4-61F8-40B7-A094-ED118CEDD9AD}" type="pres">
      <dgm:prSet presAssocID="{CBC22D5A-4B27-4730-8E79-5555A49F7978}" presName="node" presStyleLbl="node1" presStyleIdx="4" presStyleCnt="7" custRadScaleRad="55117" custRadScaleInc="-48633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A1D8C35-5B40-4FCA-AEF7-C521AA866D29}" type="pres">
      <dgm:prSet presAssocID="{9AC3463C-C4A3-4964-9F91-64FD80AFFA20}" presName="parTrans" presStyleLbl="bgSibTrans2D1" presStyleIdx="5" presStyleCnt="7"/>
      <dgm:spPr/>
      <dgm:t>
        <a:bodyPr/>
        <a:lstStyle/>
        <a:p>
          <a:endParaRPr lang="sr-Cyrl-RS"/>
        </a:p>
      </dgm:t>
    </dgm:pt>
    <dgm:pt modelId="{D020D58C-D6E3-4411-8E6A-797D2B7C2A59}" type="pres">
      <dgm:prSet presAssocID="{192BDA1A-73ED-4298-B4E4-E5ADFBAAFD57}" presName="node" presStyleLbl="node1" presStyleIdx="5" presStyleCnt="7" custScaleX="163947" custScaleY="146376" custRadScaleRad="98309" custRadScaleInc="-47656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2389419-7315-4FEC-8F95-F53401397265}" type="pres">
      <dgm:prSet presAssocID="{A6545CAE-45F6-4C60-AC59-61AF0B5C29A2}" presName="parTrans" presStyleLbl="bgSibTrans2D1" presStyleIdx="6" presStyleCnt="7"/>
      <dgm:spPr/>
      <dgm:t>
        <a:bodyPr/>
        <a:lstStyle/>
        <a:p>
          <a:endParaRPr lang="sr-Cyrl-RS"/>
        </a:p>
      </dgm:t>
    </dgm:pt>
    <dgm:pt modelId="{818636C3-CAEC-4EED-BC16-C040267F3B74}" type="pres">
      <dgm:prSet presAssocID="{191893F1-B534-4EE7-9DF5-97FD0E5CB97D}" presName="node" presStyleLbl="node1" presStyleIdx="6" presStyleCnt="7" custScaleX="134976" custRadScaleRad="131581" custRadScaleInc="-52247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68F77CDD-095E-49DB-B691-BAA960635CD2}" type="presOf" srcId="{CBC22D5A-4B27-4730-8E79-5555A49F7978}" destId="{E51031D4-61F8-40B7-A094-ED118CEDD9AD}" srcOrd="0" destOrd="0" presId="urn:microsoft.com/office/officeart/2005/8/layout/radial4"/>
    <dgm:cxn modelId="{3BC7E689-A46D-4C3E-85FF-9C678A66201F}" srcId="{E1E67D24-91A9-4389-BFD8-9279C9B0628D}" destId="{CBC22D5A-4B27-4730-8E79-5555A49F7978}" srcOrd="4" destOrd="0" parTransId="{4A988EC7-BCFF-4FBE-A107-C68A6DF68DAA}" sibTransId="{687ACB5D-4906-4B17-ABAB-518FAC85D858}"/>
    <dgm:cxn modelId="{465E8541-36F3-410B-AC24-5A80A75631DD}" type="presOf" srcId="{E1E67D24-91A9-4389-BFD8-9279C9B0628D}" destId="{4CE4E7BE-DDFD-4DE9-918A-322203B250D8}" srcOrd="0" destOrd="0" presId="urn:microsoft.com/office/officeart/2005/8/layout/radial4"/>
    <dgm:cxn modelId="{82D3A666-D708-4E89-BE9B-B9B3A5E6B6B8}" srcId="{B8711076-FA3B-4678-8870-254CBDDE4711}" destId="{E1E67D24-91A9-4389-BFD8-9279C9B0628D}" srcOrd="0" destOrd="0" parTransId="{6E67F904-E4AE-470F-9900-3F88CBF05685}" sibTransId="{DE556DE3-3F16-4081-B1BE-3749A2CE61F7}"/>
    <dgm:cxn modelId="{6F9A757C-625C-4EDB-BF1A-DF49E84A106B}" type="presOf" srcId="{8AB8AA37-2D9E-4684-8457-AEE9F58C2C98}" destId="{675F4B92-62AF-421B-AA8D-ED40E1C4BD6C}" srcOrd="0" destOrd="0" presId="urn:microsoft.com/office/officeart/2005/8/layout/radial4"/>
    <dgm:cxn modelId="{06B6C366-E5BA-4E00-9079-6DA72D85A45E}" type="presOf" srcId="{A6545CAE-45F6-4C60-AC59-61AF0B5C29A2}" destId="{52389419-7315-4FEC-8F95-F53401397265}" srcOrd="0" destOrd="0" presId="urn:microsoft.com/office/officeart/2005/8/layout/radial4"/>
    <dgm:cxn modelId="{03BC4A46-A4D8-4A8E-92AD-9425CE3B314F}" type="presOf" srcId="{CF0B729D-FA95-4789-8EE7-D4958BF642A5}" destId="{74A7E775-4F28-4B52-9C89-FABC900C2680}" srcOrd="0" destOrd="0" presId="urn:microsoft.com/office/officeart/2005/8/layout/radial4"/>
    <dgm:cxn modelId="{911F9735-C6F7-41A5-8E0A-0A5D9C590FBD}" srcId="{E1E67D24-91A9-4389-BFD8-9279C9B0628D}" destId="{F2E49C80-2848-487B-B166-D01EC0D81045}" srcOrd="2" destOrd="0" parTransId="{488499B9-38AF-43EC-B370-26F264681D8F}" sibTransId="{A9EF8E1E-C4C5-4512-94B1-69AF197E7400}"/>
    <dgm:cxn modelId="{F3C6C1AB-548C-4BDC-9E49-CF1E4620126E}" type="presOf" srcId="{191893F1-B534-4EE7-9DF5-97FD0E5CB97D}" destId="{818636C3-CAEC-4EED-BC16-C040267F3B74}" srcOrd="0" destOrd="0" presId="urn:microsoft.com/office/officeart/2005/8/layout/radial4"/>
    <dgm:cxn modelId="{4A065F29-6950-44EF-8598-CB34D16557EB}" type="presOf" srcId="{D4990388-F001-4B01-8D71-3B3FB67CED53}" destId="{D2C8F292-DA49-465B-A8EE-FB7CD09294C4}" srcOrd="0" destOrd="0" presId="urn:microsoft.com/office/officeart/2005/8/layout/radial4"/>
    <dgm:cxn modelId="{0C4467D9-8DAC-474E-B2CF-10F68181FA5A}" srcId="{E1E67D24-91A9-4389-BFD8-9279C9B0628D}" destId="{D4990388-F001-4B01-8D71-3B3FB67CED53}" srcOrd="0" destOrd="0" parTransId="{04731D90-AEDC-4DF0-9481-C43C900FC650}" sibTransId="{14BD9C0A-2EF5-41D8-A7FA-331E22910B38}"/>
    <dgm:cxn modelId="{EA64B503-D8C9-4C3D-A29A-7528E65A49AF}" type="presOf" srcId="{4A988EC7-BCFF-4FBE-A107-C68A6DF68DAA}" destId="{5AE4F04C-6859-48DB-933A-51E49C53037F}" srcOrd="0" destOrd="0" presId="urn:microsoft.com/office/officeart/2005/8/layout/radial4"/>
    <dgm:cxn modelId="{65FC72BB-EBE8-4311-9669-9E3A88643685}" type="presOf" srcId="{192BDA1A-73ED-4298-B4E4-E5ADFBAAFD57}" destId="{D020D58C-D6E3-4411-8E6A-797D2B7C2A59}" srcOrd="0" destOrd="0" presId="urn:microsoft.com/office/officeart/2005/8/layout/radial4"/>
    <dgm:cxn modelId="{B71675B3-50C0-49B8-A127-CC2B7C516AB4}" type="presOf" srcId="{04731D90-AEDC-4DF0-9481-C43C900FC650}" destId="{7DD2385A-02F8-4712-8AEB-CFBD22148204}" srcOrd="0" destOrd="0" presId="urn:microsoft.com/office/officeart/2005/8/layout/radial4"/>
    <dgm:cxn modelId="{5FBF7C94-768F-4966-80E9-E23447ADFECF}" srcId="{E1E67D24-91A9-4389-BFD8-9279C9B0628D}" destId="{192BDA1A-73ED-4298-B4E4-E5ADFBAAFD57}" srcOrd="5" destOrd="0" parTransId="{9AC3463C-C4A3-4964-9F91-64FD80AFFA20}" sibTransId="{DB59A3B0-7C6A-4A25-A84E-C91CA5B70DA7}"/>
    <dgm:cxn modelId="{A72D0E65-16AA-4817-BA30-0B58C68F54BD}" srcId="{E1E67D24-91A9-4389-BFD8-9279C9B0628D}" destId="{8AB8AA37-2D9E-4684-8457-AEE9F58C2C98}" srcOrd="1" destOrd="0" parTransId="{8065752C-89F2-4514-B02B-67F5F7C4A44C}" sibTransId="{E3A6F9EA-AE7F-4346-A6B2-77A3C0AB8F8C}"/>
    <dgm:cxn modelId="{6E8A6A10-23E0-4E6B-B726-3D58325017B8}" type="presOf" srcId="{F2E49C80-2848-487B-B166-D01EC0D81045}" destId="{E5871741-7D1D-4802-8FF3-4382B4C6CA35}" srcOrd="0" destOrd="0" presId="urn:microsoft.com/office/officeart/2005/8/layout/radial4"/>
    <dgm:cxn modelId="{5BFAEC15-C844-42F3-9EEC-031CF09A3EB2}" type="presOf" srcId="{9AC3463C-C4A3-4964-9F91-64FD80AFFA20}" destId="{5A1D8C35-5B40-4FCA-AEF7-C521AA866D29}" srcOrd="0" destOrd="0" presId="urn:microsoft.com/office/officeart/2005/8/layout/radial4"/>
    <dgm:cxn modelId="{97D43F5C-7A40-4C14-8741-EE2D6C38F197}" type="presOf" srcId="{7F379BF7-2482-4072-801A-001B5CC82285}" destId="{3364C63C-D09D-46D5-B1E6-A96470CC8324}" srcOrd="0" destOrd="0" presId="urn:microsoft.com/office/officeart/2005/8/layout/radial4"/>
    <dgm:cxn modelId="{8E05CDE5-CFD4-455A-B011-C843EA853CBB}" srcId="{E1E67D24-91A9-4389-BFD8-9279C9B0628D}" destId="{191893F1-B534-4EE7-9DF5-97FD0E5CB97D}" srcOrd="6" destOrd="0" parTransId="{A6545CAE-45F6-4C60-AC59-61AF0B5C29A2}" sibTransId="{73FED8BA-79A7-46B1-BD0C-6F1DF7CD7CA3}"/>
    <dgm:cxn modelId="{D2397483-85FC-41DA-A54B-8CC1D178EF6D}" type="presOf" srcId="{488499B9-38AF-43EC-B370-26F264681D8F}" destId="{D4D7E054-300A-4C60-8F05-11F77BDF5BDC}" srcOrd="0" destOrd="0" presId="urn:microsoft.com/office/officeart/2005/8/layout/radial4"/>
    <dgm:cxn modelId="{0D6258B9-8AA5-4F3E-B9D3-04D7B15A06E1}" type="presOf" srcId="{8065752C-89F2-4514-B02B-67F5F7C4A44C}" destId="{F13EA180-9E16-4D7C-8F98-35BCF362C4BD}" srcOrd="0" destOrd="0" presId="urn:microsoft.com/office/officeart/2005/8/layout/radial4"/>
    <dgm:cxn modelId="{3FE41A9E-22D7-421A-8308-08F48FD6F83C}" type="presOf" srcId="{B8711076-FA3B-4678-8870-254CBDDE4711}" destId="{463621CB-6CAD-410B-BDD4-056B802D73F3}" srcOrd="0" destOrd="0" presId="urn:microsoft.com/office/officeart/2005/8/layout/radial4"/>
    <dgm:cxn modelId="{BF13C424-8940-4C4E-8537-3AD00B9D6712}" srcId="{E1E67D24-91A9-4389-BFD8-9279C9B0628D}" destId="{CF0B729D-FA95-4789-8EE7-D4958BF642A5}" srcOrd="3" destOrd="0" parTransId="{7F379BF7-2482-4072-801A-001B5CC82285}" sibTransId="{B4D8BDE1-61F7-40EA-B491-589310DCBE10}"/>
    <dgm:cxn modelId="{EEE0589E-5FE1-403C-9B25-66EC67C75BDB}" type="presParOf" srcId="{463621CB-6CAD-410B-BDD4-056B802D73F3}" destId="{4CE4E7BE-DDFD-4DE9-918A-322203B250D8}" srcOrd="0" destOrd="0" presId="urn:microsoft.com/office/officeart/2005/8/layout/radial4"/>
    <dgm:cxn modelId="{C3FA8B00-697A-430E-AC9F-0A9BA286CB54}" type="presParOf" srcId="{463621CB-6CAD-410B-BDD4-056B802D73F3}" destId="{7DD2385A-02F8-4712-8AEB-CFBD22148204}" srcOrd="1" destOrd="0" presId="urn:microsoft.com/office/officeart/2005/8/layout/radial4"/>
    <dgm:cxn modelId="{82C83691-27D1-46E6-8AAF-4E83F598C733}" type="presParOf" srcId="{463621CB-6CAD-410B-BDD4-056B802D73F3}" destId="{D2C8F292-DA49-465B-A8EE-FB7CD09294C4}" srcOrd="2" destOrd="0" presId="urn:microsoft.com/office/officeart/2005/8/layout/radial4"/>
    <dgm:cxn modelId="{AEB58990-0D3E-449C-86D1-AA934E7F4015}" type="presParOf" srcId="{463621CB-6CAD-410B-BDD4-056B802D73F3}" destId="{F13EA180-9E16-4D7C-8F98-35BCF362C4BD}" srcOrd="3" destOrd="0" presId="urn:microsoft.com/office/officeart/2005/8/layout/radial4"/>
    <dgm:cxn modelId="{2719233E-BB56-4672-A7C7-30F5A64F6854}" type="presParOf" srcId="{463621CB-6CAD-410B-BDD4-056B802D73F3}" destId="{675F4B92-62AF-421B-AA8D-ED40E1C4BD6C}" srcOrd="4" destOrd="0" presId="urn:microsoft.com/office/officeart/2005/8/layout/radial4"/>
    <dgm:cxn modelId="{33121CB4-C4A5-4F13-9B5D-B0C9CBC56CF9}" type="presParOf" srcId="{463621CB-6CAD-410B-BDD4-056B802D73F3}" destId="{D4D7E054-300A-4C60-8F05-11F77BDF5BDC}" srcOrd="5" destOrd="0" presId="urn:microsoft.com/office/officeart/2005/8/layout/radial4"/>
    <dgm:cxn modelId="{1A85BCD1-E7B7-4BA1-9978-C3D931E70236}" type="presParOf" srcId="{463621CB-6CAD-410B-BDD4-056B802D73F3}" destId="{E5871741-7D1D-4802-8FF3-4382B4C6CA35}" srcOrd="6" destOrd="0" presId="urn:microsoft.com/office/officeart/2005/8/layout/radial4"/>
    <dgm:cxn modelId="{30B6EBB6-1381-4B51-A9B2-6A69C987B53F}" type="presParOf" srcId="{463621CB-6CAD-410B-BDD4-056B802D73F3}" destId="{3364C63C-D09D-46D5-B1E6-A96470CC8324}" srcOrd="7" destOrd="0" presId="urn:microsoft.com/office/officeart/2005/8/layout/radial4"/>
    <dgm:cxn modelId="{F4F58BEE-A13D-466B-8C48-0903801ADC2E}" type="presParOf" srcId="{463621CB-6CAD-410B-BDD4-056B802D73F3}" destId="{74A7E775-4F28-4B52-9C89-FABC900C2680}" srcOrd="8" destOrd="0" presId="urn:microsoft.com/office/officeart/2005/8/layout/radial4"/>
    <dgm:cxn modelId="{33895AEC-D5C6-47AB-A9A9-5558B6088BBE}" type="presParOf" srcId="{463621CB-6CAD-410B-BDD4-056B802D73F3}" destId="{5AE4F04C-6859-48DB-933A-51E49C53037F}" srcOrd="9" destOrd="0" presId="urn:microsoft.com/office/officeart/2005/8/layout/radial4"/>
    <dgm:cxn modelId="{60AFA689-6EED-4CA5-B463-0885439B5E9D}" type="presParOf" srcId="{463621CB-6CAD-410B-BDD4-056B802D73F3}" destId="{E51031D4-61F8-40B7-A094-ED118CEDD9AD}" srcOrd="10" destOrd="0" presId="urn:microsoft.com/office/officeart/2005/8/layout/radial4"/>
    <dgm:cxn modelId="{797444AD-6C16-43E7-AB57-79D7988638EA}" type="presParOf" srcId="{463621CB-6CAD-410B-BDD4-056B802D73F3}" destId="{5A1D8C35-5B40-4FCA-AEF7-C521AA866D29}" srcOrd="11" destOrd="0" presId="urn:microsoft.com/office/officeart/2005/8/layout/radial4"/>
    <dgm:cxn modelId="{767CCD72-27F3-4766-9302-E1EC1A5CDA0A}" type="presParOf" srcId="{463621CB-6CAD-410B-BDD4-056B802D73F3}" destId="{D020D58C-D6E3-4411-8E6A-797D2B7C2A59}" srcOrd="12" destOrd="0" presId="urn:microsoft.com/office/officeart/2005/8/layout/radial4"/>
    <dgm:cxn modelId="{DDB13901-B5B2-47E2-A04F-015A3E4DB259}" type="presParOf" srcId="{463621CB-6CAD-410B-BDD4-056B802D73F3}" destId="{52389419-7315-4FEC-8F95-F53401397265}" srcOrd="13" destOrd="0" presId="urn:microsoft.com/office/officeart/2005/8/layout/radial4"/>
    <dgm:cxn modelId="{8678A7EB-C59B-4195-AA82-26FC56A40A31}" type="presParOf" srcId="{463621CB-6CAD-410B-BDD4-056B802D73F3}" destId="{818636C3-CAEC-4EED-BC16-C040267F3B74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84BEA71-0ABC-479E-8554-B592736D2FA8}" type="doc">
      <dgm:prSet loTypeId="urn:microsoft.com/office/officeart/2005/8/layout/matrix2" loCatId="matrix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sr-Cyrl-RS"/>
        </a:p>
      </dgm:t>
    </dgm:pt>
    <dgm:pt modelId="{002E7489-329B-4D70-87AC-351C0449C67E}">
      <dgm:prSet phldrT="[Text]" custT="1"/>
      <dgm:spPr/>
      <dgm:t>
        <a:bodyPr anchor="t"/>
        <a:lstStyle/>
        <a:p>
          <a:pPr algn="l"/>
          <a:r>
            <a: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ПРЕДНОСТИ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Заинтересованост свих субјеката у школи за напредак школе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Добра сарадња школе са институцијама у локалној заједници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Добро организован продужени боравак 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dirty="0"/>
        </a:p>
      </dgm:t>
    </dgm:pt>
    <dgm:pt modelId="{8E05331B-920B-454A-9288-EAB264B0E735}" type="parTrans" cxnId="{4749CC22-0FBE-4B83-B930-264A51805388}">
      <dgm:prSet/>
      <dgm:spPr/>
      <dgm:t>
        <a:bodyPr/>
        <a:lstStyle/>
        <a:p>
          <a:endParaRPr lang="sr-Cyrl-RS"/>
        </a:p>
      </dgm:t>
    </dgm:pt>
    <dgm:pt modelId="{C6BFD027-EB61-49AB-B92D-C690C9966160}" type="sibTrans" cxnId="{4749CC22-0FBE-4B83-B930-264A51805388}">
      <dgm:prSet/>
      <dgm:spPr/>
      <dgm:t>
        <a:bodyPr/>
        <a:lstStyle/>
        <a:p>
          <a:endParaRPr lang="sr-Cyrl-RS"/>
        </a:p>
      </dgm:t>
    </dgm:pt>
    <dgm:pt modelId="{059D85BC-65BB-4DD1-A864-AC48C71835CC}">
      <dgm:prSet phldrT="[Text]" custT="1"/>
      <dgm:spPr/>
      <dgm:t>
        <a:bodyPr anchor="t"/>
        <a:lstStyle/>
        <a:p>
          <a:pPr algn="l"/>
          <a:r>
            <a: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СЛАБОСТИ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Један број наставника је недовољно оспособљен за прелазак са традиционалног на савремени методе рада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Недовољна опремљеност кабинета 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Дотрајала столарија (загријавања простора)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Није формиран тим за осигурање квалитета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dirty="0"/>
        </a:p>
      </dgm:t>
    </dgm:pt>
    <dgm:pt modelId="{FE2DC12F-92E6-443A-914B-E2F29357EE95}" type="parTrans" cxnId="{723075C8-04E1-4D9A-9DB1-AEB05B58AEE5}">
      <dgm:prSet/>
      <dgm:spPr/>
      <dgm:t>
        <a:bodyPr/>
        <a:lstStyle/>
        <a:p>
          <a:endParaRPr lang="sr-Cyrl-RS"/>
        </a:p>
      </dgm:t>
    </dgm:pt>
    <dgm:pt modelId="{F6E56F47-0448-4E6E-B28B-0A7A754EE1F1}" type="sibTrans" cxnId="{723075C8-04E1-4D9A-9DB1-AEB05B58AEE5}">
      <dgm:prSet/>
      <dgm:spPr/>
      <dgm:t>
        <a:bodyPr/>
        <a:lstStyle/>
        <a:p>
          <a:endParaRPr lang="sr-Cyrl-RS"/>
        </a:p>
      </dgm:t>
    </dgm:pt>
    <dgm:pt modelId="{D1985AF1-F9FC-4473-8A15-BD49A78FA2C5}">
      <dgm:prSet phldrT="[Text]" custT="1"/>
      <dgm:spPr/>
      <dgm:t>
        <a:bodyPr anchor="t"/>
        <a:lstStyle/>
        <a:p>
          <a:pPr algn="l"/>
          <a:r>
            <a: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МОГУЋНОСТИ 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Укључивање школе у пројекте од значаја за образовне процесе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Коришћење ресурса локалне заједнице у васпитно-образовном процесу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0B5AE7-0923-40FF-BA35-850B96BEA399}" type="parTrans" cxnId="{E15F18F3-2103-4609-A31A-8E149F968380}">
      <dgm:prSet/>
      <dgm:spPr/>
      <dgm:t>
        <a:bodyPr/>
        <a:lstStyle/>
        <a:p>
          <a:endParaRPr lang="sr-Cyrl-RS"/>
        </a:p>
      </dgm:t>
    </dgm:pt>
    <dgm:pt modelId="{53DC2D99-6200-4C6F-B996-0B37DC511AC8}" type="sibTrans" cxnId="{E15F18F3-2103-4609-A31A-8E149F968380}">
      <dgm:prSet/>
      <dgm:spPr/>
      <dgm:t>
        <a:bodyPr/>
        <a:lstStyle/>
        <a:p>
          <a:endParaRPr lang="sr-Cyrl-RS"/>
        </a:p>
      </dgm:t>
    </dgm:pt>
    <dgm:pt modelId="{F8500BEA-C5DB-4CB4-B9DB-6CC3D444B9FE}">
      <dgm:prSet phldrT="[Text]" custT="1"/>
      <dgm:spPr/>
      <dgm:t>
        <a:bodyPr anchor="t"/>
        <a:lstStyle/>
        <a:p>
          <a:pPr algn="l"/>
          <a:r>
            <a: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ПРИЈЕТЊЕ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Недовољна заинтересованост привредних субјеката за рад школе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Неповољни демографски трендови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 </a:t>
          </a:r>
          <a:endParaRPr lang="sr-Cyrl-R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34612-38B9-4317-AB36-08D8B935B6F0}" type="parTrans" cxnId="{6B0FC7AC-1770-48BE-9010-212C1B1E98EC}">
      <dgm:prSet/>
      <dgm:spPr/>
      <dgm:t>
        <a:bodyPr/>
        <a:lstStyle/>
        <a:p>
          <a:endParaRPr lang="sr-Cyrl-RS"/>
        </a:p>
      </dgm:t>
    </dgm:pt>
    <dgm:pt modelId="{57AE8CB2-3F13-4532-916C-21992803609F}" type="sibTrans" cxnId="{6B0FC7AC-1770-48BE-9010-212C1B1E98EC}">
      <dgm:prSet/>
      <dgm:spPr/>
      <dgm:t>
        <a:bodyPr/>
        <a:lstStyle/>
        <a:p>
          <a:endParaRPr lang="sr-Cyrl-RS"/>
        </a:p>
      </dgm:t>
    </dgm:pt>
    <dgm:pt modelId="{597056D7-40A6-4158-92E7-58EB3219AB84}" type="pres">
      <dgm:prSet presAssocID="{A84BEA71-0ABC-479E-8554-B592736D2FA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E078F290-3EBD-45BB-BEF9-06EB46EEF90C}" type="pres">
      <dgm:prSet presAssocID="{A84BEA71-0ABC-479E-8554-B592736D2FA8}" presName="axisShape" presStyleLbl="bgShp" presStyleIdx="0" presStyleCnt="1" custScaleX="171429"/>
      <dgm:spPr>
        <a:ln>
          <a:solidFill>
            <a:srgbClr val="FF0000"/>
          </a:solidFill>
        </a:ln>
      </dgm:spPr>
      <dgm:t>
        <a:bodyPr/>
        <a:lstStyle/>
        <a:p>
          <a:endParaRPr lang="sr-Cyrl-RS"/>
        </a:p>
      </dgm:t>
    </dgm:pt>
    <dgm:pt modelId="{97D488F1-2342-4BBF-8B43-D2395CA020F1}" type="pres">
      <dgm:prSet presAssocID="{A84BEA71-0ABC-479E-8554-B592736D2FA8}" presName="rect1" presStyleLbl="node1" presStyleIdx="0" presStyleCnt="4" custScaleX="207977" custScaleY="104616" custLinFactNeighborX="-51547" custLinFactNeighborY="-40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BFC38CA-9634-4864-BD49-C8E5C0CD896F}" type="pres">
      <dgm:prSet presAssocID="{A84BEA71-0ABC-479E-8554-B592736D2FA8}" presName="rect2" presStyleLbl="node1" presStyleIdx="1" presStyleCnt="4" custScaleX="213253" custScaleY="106931" custLinFactNeighborX="57971" custLinFactNeighborY="-21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BAEF32F-CB2E-4C59-A8A9-ADDCAB74981A}" type="pres">
      <dgm:prSet presAssocID="{A84BEA71-0ABC-479E-8554-B592736D2FA8}" presName="rect3" presStyleLbl="node1" presStyleIdx="2" presStyleCnt="4" custScaleX="207408" custScaleY="97705" custLinFactNeighborX="-52898" custLinFactNeighborY="42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8BE2823-63B4-45EA-B7E6-3BD2815BB9B2}" type="pres">
      <dgm:prSet presAssocID="{A84BEA71-0ABC-479E-8554-B592736D2FA8}" presName="rect4" presStyleLbl="node1" presStyleIdx="3" presStyleCnt="4" custScaleX="211212" custScaleY="104762" custLinFactNeighborX="55355" custLinFactNeighborY="31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47FAC6C2-1322-4CA6-932A-1DAD43BC6025}" type="presOf" srcId="{F8500BEA-C5DB-4CB4-B9DB-6CC3D444B9FE}" destId="{18BE2823-63B4-45EA-B7E6-3BD2815BB9B2}" srcOrd="0" destOrd="0" presId="urn:microsoft.com/office/officeart/2005/8/layout/matrix2"/>
    <dgm:cxn modelId="{FA2F52F0-4665-4803-891C-89B0D69AAFAD}" type="presOf" srcId="{A84BEA71-0ABC-479E-8554-B592736D2FA8}" destId="{597056D7-40A6-4158-92E7-58EB3219AB84}" srcOrd="0" destOrd="0" presId="urn:microsoft.com/office/officeart/2005/8/layout/matrix2"/>
    <dgm:cxn modelId="{E15F18F3-2103-4609-A31A-8E149F968380}" srcId="{A84BEA71-0ABC-479E-8554-B592736D2FA8}" destId="{D1985AF1-F9FC-4473-8A15-BD49A78FA2C5}" srcOrd="2" destOrd="0" parTransId="{DE0B5AE7-0923-40FF-BA35-850B96BEA399}" sibTransId="{53DC2D99-6200-4C6F-B996-0B37DC511AC8}"/>
    <dgm:cxn modelId="{6B0FC7AC-1770-48BE-9010-212C1B1E98EC}" srcId="{A84BEA71-0ABC-479E-8554-B592736D2FA8}" destId="{F8500BEA-C5DB-4CB4-B9DB-6CC3D444B9FE}" srcOrd="3" destOrd="0" parTransId="{44134612-38B9-4317-AB36-08D8B935B6F0}" sibTransId="{57AE8CB2-3F13-4532-916C-21992803609F}"/>
    <dgm:cxn modelId="{C83F6A65-954E-4F86-8EE0-91E0BEA1D629}" type="presOf" srcId="{059D85BC-65BB-4DD1-A864-AC48C71835CC}" destId="{3BFC38CA-9634-4864-BD49-C8E5C0CD896F}" srcOrd="0" destOrd="0" presId="urn:microsoft.com/office/officeart/2005/8/layout/matrix2"/>
    <dgm:cxn modelId="{94136942-5A55-46AC-9AA4-5C86C6802349}" type="presOf" srcId="{002E7489-329B-4D70-87AC-351C0449C67E}" destId="{97D488F1-2342-4BBF-8B43-D2395CA020F1}" srcOrd="0" destOrd="0" presId="urn:microsoft.com/office/officeart/2005/8/layout/matrix2"/>
    <dgm:cxn modelId="{723075C8-04E1-4D9A-9DB1-AEB05B58AEE5}" srcId="{A84BEA71-0ABC-479E-8554-B592736D2FA8}" destId="{059D85BC-65BB-4DD1-A864-AC48C71835CC}" srcOrd="1" destOrd="0" parTransId="{FE2DC12F-92E6-443A-914B-E2F29357EE95}" sibTransId="{F6E56F47-0448-4E6E-B28B-0A7A754EE1F1}"/>
    <dgm:cxn modelId="{22375B68-E7E9-4C6B-B832-F3A3A5ECE9CE}" type="presOf" srcId="{D1985AF1-F9FC-4473-8A15-BD49A78FA2C5}" destId="{1BAEF32F-CB2E-4C59-A8A9-ADDCAB74981A}" srcOrd="0" destOrd="0" presId="urn:microsoft.com/office/officeart/2005/8/layout/matrix2"/>
    <dgm:cxn modelId="{4749CC22-0FBE-4B83-B930-264A51805388}" srcId="{A84BEA71-0ABC-479E-8554-B592736D2FA8}" destId="{002E7489-329B-4D70-87AC-351C0449C67E}" srcOrd="0" destOrd="0" parTransId="{8E05331B-920B-454A-9288-EAB264B0E735}" sibTransId="{C6BFD027-EB61-49AB-B92D-C690C9966160}"/>
    <dgm:cxn modelId="{11B51CB3-2A37-4E95-8BFE-064E1BE91613}" type="presParOf" srcId="{597056D7-40A6-4158-92E7-58EB3219AB84}" destId="{E078F290-3EBD-45BB-BEF9-06EB46EEF90C}" srcOrd="0" destOrd="0" presId="urn:microsoft.com/office/officeart/2005/8/layout/matrix2"/>
    <dgm:cxn modelId="{4152B983-00CA-4660-A790-A9E72D4B6350}" type="presParOf" srcId="{597056D7-40A6-4158-92E7-58EB3219AB84}" destId="{97D488F1-2342-4BBF-8B43-D2395CA020F1}" srcOrd="1" destOrd="0" presId="urn:microsoft.com/office/officeart/2005/8/layout/matrix2"/>
    <dgm:cxn modelId="{F56A36D9-8B31-47E6-9A2F-249659411065}" type="presParOf" srcId="{597056D7-40A6-4158-92E7-58EB3219AB84}" destId="{3BFC38CA-9634-4864-BD49-C8E5C0CD896F}" srcOrd="2" destOrd="0" presId="urn:microsoft.com/office/officeart/2005/8/layout/matrix2"/>
    <dgm:cxn modelId="{EA582DC0-9AF9-4128-86DE-FDE4112C3D54}" type="presParOf" srcId="{597056D7-40A6-4158-92E7-58EB3219AB84}" destId="{1BAEF32F-CB2E-4C59-A8A9-ADDCAB74981A}" srcOrd="3" destOrd="0" presId="urn:microsoft.com/office/officeart/2005/8/layout/matrix2"/>
    <dgm:cxn modelId="{D41383A1-E4C4-4CA1-A0D2-A97B84C8DD3A}" type="presParOf" srcId="{597056D7-40A6-4158-92E7-58EB3219AB84}" destId="{18BE2823-63B4-45EA-B7E6-3BD2815BB9B2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B55831E-731B-4AC7-9846-5DE641D1D91E}" type="doc">
      <dgm:prSet loTypeId="urn:microsoft.com/office/officeart/2005/8/layout/venn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sr-Cyrl-RS"/>
        </a:p>
      </dgm:t>
    </dgm:pt>
    <dgm:pt modelId="{DB96A14D-60C8-4D75-8FB7-CF825A0935BF}">
      <dgm:prSet phldrT="[Text]" custT="1"/>
      <dgm:spPr/>
      <dgm:t>
        <a:bodyPr/>
        <a:lstStyle/>
        <a:p>
          <a:r>
            <a:rPr lang="sr-Cyrl-R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Достижна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F4574B-5CC3-44F7-BABD-4A234AC81178}" type="parTrans" cxnId="{B9F73EF9-E0AA-47C3-BC83-1FCFBF78D5D7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679215-9072-41DC-A2D9-1E9085E6E0F7}" type="sibTrans" cxnId="{B9F73EF9-E0AA-47C3-BC83-1FCFBF78D5D7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9A1037-FD69-4671-88C9-0B964CBAD7A5}">
      <dgm:prSet phldrT="[Text]" custT="1"/>
      <dgm:spPr/>
      <dgm:t>
        <a:bodyPr/>
        <a:lstStyle/>
        <a:p>
          <a:r>
            <a:rPr lang="sr-Cyrl-R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АКТИВНОСТ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932E78-08E2-4EC0-B17C-E71E5A5C88F1}" type="parTrans" cxnId="{24AFD5DE-F273-467A-A22E-DD669CB0709C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C38D92B9-CBB0-4D57-9D1F-1F0A4BA25C9D}" type="sibTrans" cxnId="{24AFD5DE-F273-467A-A22E-DD669CB0709C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D53C14D5-E40A-4318-BF3B-D476237315CA}">
      <dgm:prSet phldrT="[Text]" custT="1"/>
      <dgm:spPr/>
      <dgm:t>
        <a:bodyPr/>
        <a:lstStyle/>
        <a:p>
          <a:r>
            <a:rPr lang="sr-Cyrl-R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Јасна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110D24-DC1A-46E5-A181-35CF5E30E9CB}" type="parTrans" cxnId="{1676DE7B-EC0A-4FA7-AA9F-8C2A51227592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291646D5-16D9-4F1B-BAC6-26EC72766B58}" type="sibTrans" cxnId="{1676DE7B-EC0A-4FA7-AA9F-8C2A51227592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E426BF93-2266-4662-8A05-AF05DBD69791}">
      <dgm:prSet phldrT="[Text]" custT="1"/>
      <dgm:spPr/>
      <dgm:t>
        <a:bodyPr/>
        <a:lstStyle/>
        <a:p>
          <a:r>
            <a:rPr lang="sr-Cyrl-R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Мјерљива 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5EC7CE-A82E-4302-9B5E-0A3D6F1D8B6D}" type="parTrans" cxnId="{5CA17DC2-11AF-40C5-AA5B-DDA42BFF457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76BB6F6E-6072-4FD1-BACA-C3B2722FA772}" type="sibTrans" cxnId="{5CA17DC2-11AF-40C5-AA5B-DDA42BFF457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1FFA41F6-B5A2-4A83-BD60-AE741DA3B3C2}">
      <dgm:prSet phldrT="[Text]" custT="1"/>
      <dgm:spPr/>
      <dgm:t>
        <a:bodyPr/>
        <a:lstStyle/>
        <a:p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Временски  одређена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C43312-CD50-48BE-AEC8-89F4A8DCB16D}" type="parTrans" cxnId="{05DB001A-DA68-4157-BCB0-22B304CBB915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78EF6695-00EB-4887-B565-2F2011427EAD}" type="sibTrans" cxnId="{05DB001A-DA68-4157-BCB0-22B304CBB915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B3BB7754-802D-4F39-A337-BA21689C7AB5}">
      <dgm:prSet phldrT="[Text]" custT="1"/>
      <dgm:spPr/>
      <dgm:t>
        <a:bodyPr/>
        <a:lstStyle/>
        <a:p>
          <a:r>
            <a:rPr lang="sr-Cyrl-R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 представља изазов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F69EDF-770A-413B-830A-E8EFAB013BCB}" type="parTrans" cxnId="{A6DB087D-2CAA-48AA-B89B-A9BC85FF2EB1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C94E525E-A042-4F3A-B922-6F899AD4913F}" type="sibTrans" cxnId="{A6DB087D-2CAA-48AA-B89B-A9BC85FF2EB1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80750D4D-0341-4D61-BC0F-0B0A32BAC73F}" type="pres">
      <dgm:prSet presAssocID="{AB55831E-731B-4AC7-9846-5DE641D1D91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E5604D81-3AFA-4FCC-9C78-BB9B6563E721}" type="pres">
      <dgm:prSet presAssocID="{AB55831E-731B-4AC7-9846-5DE641D1D91E}" presName="comp1" presStyleCnt="0"/>
      <dgm:spPr/>
      <dgm:t>
        <a:bodyPr/>
        <a:lstStyle/>
        <a:p>
          <a:endParaRPr lang="sr-Cyrl-RS"/>
        </a:p>
      </dgm:t>
    </dgm:pt>
    <dgm:pt modelId="{1CDC7268-BABE-4C46-A94F-1C93FF83068A}" type="pres">
      <dgm:prSet presAssocID="{AB55831E-731B-4AC7-9846-5DE641D1D91E}" presName="circle1" presStyleLbl="node1" presStyleIdx="0" presStyleCnt="6" custScaleX="102893"/>
      <dgm:spPr/>
      <dgm:t>
        <a:bodyPr/>
        <a:lstStyle/>
        <a:p>
          <a:endParaRPr lang="sr-Cyrl-RS"/>
        </a:p>
      </dgm:t>
    </dgm:pt>
    <dgm:pt modelId="{C273DC68-FA9C-498D-B2D9-578C71B70937}" type="pres">
      <dgm:prSet presAssocID="{AB55831E-731B-4AC7-9846-5DE641D1D91E}" presName="c1text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15ADA53-27E4-45A1-B3C5-251806EB89D0}" type="pres">
      <dgm:prSet presAssocID="{AB55831E-731B-4AC7-9846-5DE641D1D91E}" presName="comp2" presStyleCnt="0"/>
      <dgm:spPr/>
      <dgm:t>
        <a:bodyPr/>
        <a:lstStyle/>
        <a:p>
          <a:endParaRPr lang="sr-Cyrl-RS"/>
        </a:p>
      </dgm:t>
    </dgm:pt>
    <dgm:pt modelId="{86C19DC7-CF27-4851-8272-3776FB7C7D51}" type="pres">
      <dgm:prSet presAssocID="{AB55831E-731B-4AC7-9846-5DE641D1D91E}" presName="circle2" presStyleLbl="node1" presStyleIdx="1" presStyleCnt="6" custScaleY="94944"/>
      <dgm:spPr/>
      <dgm:t>
        <a:bodyPr/>
        <a:lstStyle/>
        <a:p>
          <a:endParaRPr lang="sr-Cyrl-RS"/>
        </a:p>
      </dgm:t>
    </dgm:pt>
    <dgm:pt modelId="{1DC5B34D-5538-4503-9D43-E26D987056E3}" type="pres">
      <dgm:prSet presAssocID="{AB55831E-731B-4AC7-9846-5DE641D1D91E}" presName="c2text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0A0AC74-D1B9-4628-862A-44F69C907569}" type="pres">
      <dgm:prSet presAssocID="{AB55831E-731B-4AC7-9846-5DE641D1D91E}" presName="comp3" presStyleCnt="0"/>
      <dgm:spPr/>
      <dgm:t>
        <a:bodyPr/>
        <a:lstStyle/>
        <a:p>
          <a:endParaRPr lang="sr-Cyrl-RS"/>
        </a:p>
      </dgm:t>
    </dgm:pt>
    <dgm:pt modelId="{084BE023-C222-4F5A-8547-5C50E76949E4}" type="pres">
      <dgm:prSet presAssocID="{AB55831E-731B-4AC7-9846-5DE641D1D91E}" presName="circle3" presStyleLbl="node1" presStyleIdx="2" presStyleCnt="6" custScaleY="94215"/>
      <dgm:spPr/>
      <dgm:t>
        <a:bodyPr/>
        <a:lstStyle/>
        <a:p>
          <a:endParaRPr lang="sr-Cyrl-RS"/>
        </a:p>
      </dgm:t>
    </dgm:pt>
    <dgm:pt modelId="{5134E6B0-0A98-4AF2-8C77-78DDE3B6A609}" type="pres">
      <dgm:prSet presAssocID="{AB55831E-731B-4AC7-9846-5DE641D1D91E}" presName="c3text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79174A5-A1E2-4B9A-B832-84ADDF28E59B}" type="pres">
      <dgm:prSet presAssocID="{AB55831E-731B-4AC7-9846-5DE641D1D91E}" presName="comp4" presStyleCnt="0"/>
      <dgm:spPr/>
      <dgm:t>
        <a:bodyPr/>
        <a:lstStyle/>
        <a:p>
          <a:endParaRPr lang="sr-Cyrl-RS"/>
        </a:p>
      </dgm:t>
    </dgm:pt>
    <dgm:pt modelId="{F6B2046E-6A9A-4977-9CE7-23431A2B4F8A}" type="pres">
      <dgm:prSet presAssocID="{AB55831E-731B-4AC7-9846-5DE641D1D91E}" presName="circle4" presStyleLbl="node1" presStyleIdx="3" presStyleCnt="6" custScaleY="93088"/>
      <dgm:spPr/>
      <dgm:t>
        <a:bodyPr/>
        <a:lstStyle/>
        <a:p>
          <a:endParaRPr lang="sr-Cyrl-RS"/>
        </a:p>
      </dgm:t>
    </dgm:pt>
    <dgm:pt modelId="{0AAA85EE-80CF-425B-8C23-A658495357D1}" type="pres">
      <dgm:prSet presAssocID="{AB55831E-731B-4AC7-9846-5DE641D1D91E}" presName="c4text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3A3D241-2C5D-41C9-9030-9819EF3B1714}" type="pres">
      <dgm:prSet presAssocID="{AB55831E-731B-4AC7-9846-5DE641D1D91E}" presName="comp5" presStyleCnt="0"/>
      <dgm:spPr/>
      <dgm:t>
        <a:bodyPr/>
        <a:lstStyle/>
        <a:p>
          <a:endParaRPr lang="sr-Cyrl-RS"/>
        </a:p>
      </dgm:t>
    </dgm:pt>
    <dgm:pt modelId="{9C172C22-2E6C-498A-8B34-C04449CDB2D8}" type="pres">
      <dgm:prSet presAssocID="{AB55831E-731B-4AC7-9846-5DE641D1D91E}" presName="circle5" presStyleLbl="node1" presStyleIdx="4" presStyleCnt="6"/>
      <dgm:spPr/>
      <dgm:t>
        <a:bodyPr/>
        <a:lstStyle/>
        <a:p>
          <a:endParaRPr lang="sr-Cyrl-RS"/>
        </a:p>
      </dgm:t>
    </dgm:pt>
    <dgm:pt modelId="{A6F88372-7E97-4F3F-9FF1-42524EDD2254}" type="pres">
      <dgm:prSet presAssocID="{AB55831E-731B-4AC7-9846-5DE641D1D91E}" presName="c5text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992279F-1239-452B-83F3-1C7A7905450E}" type="pres">
      <dgm:prSet presAssocID="{AB55831E-731B-4AC7-9846-5DE641D1D91E}" presName="comp6" presStyleCnt="0"/>
      <dgm:spPr/>
      <dgm:t>
        <a:bodyPr/>
        <a:lstStyle/>
        <a:p>
          <a:endParaRPr lang="sr-Cyrl-RS"/>
        </a:p>
      </dgm:t>
    </dgm:pt>
    <dgm:pt modelId="{D075A789-7D46-48D8-800B-C142A8549EDA}" type="pres">
      <dgm:prSet presAssocID="{AB55831E-731B-4AC7-9846-5DE641D1D91E}" presName="circle6" presStyleLbl="node1" presStyleIdx="5" presStyleCnt="6" custScaleX="252892" custScaleY="83471" custLinFactNeighborX="5785" custLinFactNeighborY="15289"/>
      <dgm:spPr/>
      <dgm:t>
        <a:bodyPr/>
        <a:lstStyle/>
        <a:p>
          <a:endParaRPr lang="sr-Cyrl-RS"/>
        </a:p>
      </dgm:t>
    </dgm:pt>
    <dgm:pt modelId="{DD8C2398-D430-4AB5-9573-2747651EFEC1}" type="pres">
      <dgm:prSet presAssocID="{AB55831E-731B-4AC7-9846-5DE641D1D91E}" presName="c6text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A6DB087D-2CAA-48AA-B89B-A9BC85FF2EB1}" srcId="{AB55831E-731B-4AC7-9846-5DE641D1D91E}" destId="{B3BB7754-802D-4F39-A337-BA21689C7AB5}" srcOrd="1" destOrd="0" parTransId="{11F69EDF-770A-413B-830A-E8EFAB013BCB}" sibTransId="{C94E525E-A042-4F3A-B922-6F899AD4913F}"/>
    <dgm:cxn modelId="{04088D9A-3ADE-4742-8749-9117AC254C5B}" type="presOf" srcId="{D53C14D5-E40A-4318-BF3B-D476237315CA}" destId="{A6F88372-7E97-4F3F-9FF1-42524EDD2254}" srcOrd="1" destOrd="0" presId="urn:microsoft.com/office/officeart/2005/8/layout/venn2"/>
    <dgm:cxn modelId="{05DB001A-DA68-4157-BCB0-22B304CBB915}" srcId="{AB55831E-731B-4AC7-9846-5DE641D1D91E}" destId="{1FFA41F6-B5A2-4A83-BD60-AE741DA3B3C2}" srcOrd="0" destOrd="0" parTransId="{D3C43312-CD50-48BE-AEC8-89F4A8DCB16D}" sibTransId="{78EF6695-00EB-4887-B565-2F2011427EAD}"/>
    <dgm:cxn modelId="{F2C335BE-903D-41C9-9474-A68F20CF5BA5}" type="presOf" srcId="{B3BB7754-802D-4F39-A337-BA21689C7AB5}" destId="{86C19DC7-CF27-4851-8272-3776FB7C7D51}" srcOrd="0" destOrd="0" presId="urn:microsoft.com/office/officeart/2005/8/layout/venn2"/>
    <dgm:cxn modelId="{19932FB7-59CB-4E13-854D-642585C921F2}" type="presOf" srcId="{DB96A14D-60C8-4D75-8FB7-CF825A0935BF}" destId="{5134E6B0-0A98-4AF2-8C77-78DDE3B6A609}" srcOrd="1" destOrd="0" presId="urn:microsoft.com/office/officeart/2005/8/layout/venn2"/>
    <dgm:cxn modelId="{9BB07179-219B-4DF5-A8CB-CD9DA9D88294}" type="presOf" srcId="{D53C14D5-E40A-4318-BF3B-D476237315CA}" destId="{9C172C22-2E6C-498A-8B34-C04449CDB2D8}" srcOrd="0" destOrd="0" presId="urn:microsoft.com/office/officeart/2005/8/layout/venn2"/>
    <dgm:cxn modelId="{50C355D0-4ABF-4835-84E7-F05973914B72}" type="presOf" srcId="{1FFA41F6-B5A2-4A83-BD60-AE741DA3B3C2}" destId="{C273DC68-FA9C-498D-B2D9-578C71B70937}" srcOrd="1" destOrd="0" presId="urn:microsoft.com/office/officeart/2005/8/layout/venn2"/>
    <dgm:cxn modelId="{C3B66895-451C-41FE-A264-4C6404278D9D}" type="presOf" srcId="{549A1037-FD69-4671-88C9-0B964CBAD7A5}" destId="{D075A789-7D46-48D8-800B-C142A8549EDA}" srcOrd="0" destOrd="0" presId="urn:microsoft.com/office/officeart/2005/8/layout/venn2"/>
    <dgm:cxn modelId="{CE96630B-D836-405C-A122-25DBD5862588}" type="presOf" srcId="{B3BB7754-802D-4F39-A337-BA21689C7AB5}" destId="{1DC5B34D-5538-4503-9D43-E26D987056E3}" srcOrd="1" destOrd="0" presId="urn:microsoft.com/office/officeart/2005/8/layout/venn2"/>
    <dgm:cxn modelId="{BF9A0D5B-722B-444C-BA1F-77DD15E5508C}" type="presOf" srcId="{549A1037-FD69-4671-88C9-0B964CBAD7A5}" destId="{DD8C2398-D430-4AB5-9573-2747651EFEC1}" srcOrd="1" destOrd="0" presId="urn:microsoft.com/office/officeart/2005/8/layout/venn2"/>
    <dgm:cxn modelId="{1676DE7B-EC0A-4FA7-AA9F-8C2A51227592}" srcId="{AB55831E-731B-4AC7-9846-5DE641D1D91E}" destId="{D53C14D5-E40A-4318-BF3B-D476237315CA}" srcOrd="4" destOrd="0" parTransId="{74110D24-DC1A-46E5-A181-35CF5E30E9CB}" sibTransId="{291646D5-16D9-4F1B-BAC6-26EC72766B58}"/>
    <dgm:cxn modelId="{2BBE9824-BB46-4B16-9FA1-DB6C0146CE99}" type="presOf" srcId="{DB96A14D-60C8-4D75-8FB7-CF825A0935BF}" destId="{084BE023-C222-4F5A-8547-5C50E76949E4}" srcOrd="0" destOrd="0" presId="urn:microsoft.com/office/officeart/2005/8/layout/venn2"/>
    <dgm:cxn modelId="{B9F73EF9-E0AA-47C3-BC83-1FCFBF78D5D7}" srcId="{AB55831E-731B-4AC7-9846-5DE641D1D91E}" destId="{DB96A14D-60C8-4D75-8FB7-CF825A0935BF}" srcOrd="2" destOrd="0" parTransId="{90F4574B-5CC3-44F7-BABD-4A234AC81178}" sibTransId="{84679215-9072-41DC-A2D9-1E9085E6E0F7}"/>
    <dgm:cxn modelId="{E5B3563E-7583-4AAF-A1A3-3FAED762BBCA}" type="presOf" srcId="{1FFA41F6-B5A2-4A83-BD60-AE741DA3B3C2}" destId="{1CDC7268-BABE-4C46-A94F-1C93FF83068A}" srcOrd="0" destOrd="0" presId="urn:microsoft.com/office/officeart/2005/8/layout/venn2"/>
    <dgm:cxn modelId="{5CA17DC2-11AF-40C5-AA5B-DDA42BFF457F}" srcId="{AB55831E-731B-4AC7-9846-5DE641D1D91E}" destId="{E426BF93-2266-4662-8A05-AF05DBD69791}" srcOrd="3" destOrd="0" parTransId="{075EC7CE-A82E-4302-9B5E-0A3D6F1D8B6D}" sibTransId="{76BB6F6E-6072-4FD1-BACA-C3B2722FA772}"/>
    <dgm:cxn modelId="{E3FDC89A-F7E7-4B64-971B-BBD66C71DC1A}" type="presOf" srcId="{E426BF93-2266-4662-8A05-AF05DBD69791}" destId="{0AAA85EE-80CF-425B-8C23-A658495357D1}" srcOrd="1" destOrd="0" presId="urn:microsoft.com/office/officeart/2005/8/layout/venn2"/>
    <dgm:cxn modelId="{56E48D81-E91E-4205-9377-13A3161FF11A}" type="presOf" srcId="{E426BF93-2266-4662-8A05-AF05DBD69791}" destId="{F6B2046E-6A9A-4977-9CE7-23431A2B4F8A}" srcOrd="0" destOrd="0" presId="urn:microsoft.com/office/officeart/2005/8/layout/venn2"/>
    <dgm:cxn modelId="{24AFD5DE-F273-467A-A22E-DD669CB0709C}" srcId="{AB55831E-731B-4AC7-9846-5DE641D1D91E}" destId="{549A1037-FD69-4671-88C9-0B964CBAD7A5}" srcOrd="5" destOrd="0" parTransId="{86932E78-08E2-4EC0-B17C-E71E5A5C88F1}" sibTransId="{C38D92B9-CBB0-4D57-9D1F-1F0A4BA25C9D}"/>
    <dgm:cxn modelId="{F48D6F38-5904-49FF-8657-755F4EEADFA5}" type="presOf" srcId="{AB55831E-731B-4AC7-9846-5DE641D1D91E}" destId="{80750D4D-0341-4D61-BC0F-0B0A32BAC73F}" srcOrd="0" destOrd="0" presId="urn:microsoft.com/office/officeart/2005/8/layout/venn2"/>
    <dgm:cxn modelId="{287F1013-721C-478E-AF6F-7E369D2C90D4}" type="presParOf" srcId="{80750D4D-0341-4D61-BC0F-0B0A32BAC73F}" destId="{E5604D81-3AFA-4FCC-9C78-BB9B6563E721}" srcOrd="0" destOrd="0" presId="urn:microsoft.com/office/officeart/2005/8/layout/venn2"/>
    <dgm:cxn modelId="{C405DD25-3860-41B4-BC85-18A1227AEDFD}" type="presParOf" srcId="{E5604D81-3AFA-4FCC-9C78-BB9B6563E721}" destId="{1CDC7268-BABE-4C46-A94F-1C93FF83068A}" srcOrd="0" destOrd="0" presId="urn:microsoft.com/office/officeart/2005/8/layout/venn2"/>
    <dgm:cxn modelId="{D17B2FEC-FBA4-42CF-8F00-8D0F4D0C8C9E}" type="presParOf" srcId="{E5604D81-3AFA-4FCC-9C78-BB9B6563E721}" destId="{C273DC68-FA9C-498D-B2D9-578C71B70937}" srcOrd="1" destOrd="0" presId="urn:microsoft.com/office/officeart/2005/8/layout/venn2"/>
    <dgm:cxn modelId="{637E5F53-F284-48B8-9645-F551E98F1541}" type="presParOf" srcId="{80750D4D-0341-4D61-BC0F-0B0A32BAC73F}" destId="{115ADA53-27E4-45A1-B3C5-251806EB89D0}" srcOrd="1" destOrd="0" presId="urn:microsoft.com/office/officeart/2005/8/layout/venn2"/>
    <dgm:cxn modelId="{8D3CF722-7B56-491C-859B-47D3ECF13EC8}" type="presParOf" srcId="{115ADA53-27E4-45A1-B3C5-251806EB89D0}" destId="{86C19DC7-CF27-4851-8272-3776FB7C7D51}" srcOrd="0" destOrd="0" presId="urn:microsoft.com/office/officeart/2005/8/layout/venn2"/>
    <dgm:cxn modelId="{2A77B99A-8FFD-43D0-8D3D-50AFEF4DCD76}" type="presParOf" srcId="{115ADA53-27E4-45A1-B3C5-251806EB89D0}" destId="{1DC5B34D-5538-4503-9D43-E26D987056E3}" srcOrd="1" destOrd="0" presId="urn:microsoft.com/office/officeart/2005/8/layout/venn2"/>
    <dgm:cxn modelId="{F4E8E3C9-0228-45A2-A1F0-A18A67E9C3AF}" type="presParOf" srcId="{80750D4D-0341-4D61-BC0F-0B0A32BAC73F}" destId="{50A0AC74-D1B9-4628-862A-44F69C907569}" srcOrd="2" destOrd="0" presId="urn:microsoft.com/office/officeart/2005/8/layout/venn2"/>
    <dgm:cxn modelId="{05D3A432-4400-4D2F-BC17-62C8FC9EE59A}" type="presParOf" srcId="{50A0AC74-D1B9-4628-862A-44F69C907569}" destId="{084BE023-C222-4F5A-8547-5C50E76949E4}" srcOrd="0" destOrd="0" presId="urn:microsoft.com/office/officeart/2005/8/layout/venn2"/>
    <dgm:cxn modelId="{D11227EA-229E-42B7-BEE3-9427B64A7991}" type="presParOf" srcId="{50A0AC74-D1B9-4628-862A-44F69C907569}" destId="{5134E6B0-0A98-4AF2-8C77-78DDE3B6A609}" srcOrd="1" destOrd="0" presId="urn:microsoft.com/office/officeart/2005/8/layout/venn2"/>
    <dgm:cxn modelId="{F9BC0F56-BF27-47C0-B20A-FD314B728EE7}" type="presParOf" srcId="{80750D4D-0341-4D61-BC0F-0B0A32BAC73F}" destId="{379174A5-A1E2-4B9A-B832-84ADDF28E59B}" srcOrd="3" destOrd="0" presId="urn:microsoft.com/office/officeart/2005/8/layout/venn2"/>
    <dgm:cxn modelId="{FDE17E15-EA03-4C32-B746-009921230757}" type="presParOf" srcId="{379174A5-A1E2-4B9A-B832-84ADDF28E59B}" destId="{F6B2046E-6A9A-4977-9CE7-23431A2B4F8A}" srcOrd="0" destOrd="0" presId="urn:microsoft.com/office/officeart/2005/8/layout/venn2"/>
    <dgm:cxn modelId="{D327E6E3-3809-4C8E-8FD0-9B2466245C7C}" type="presParOf" srcId="{379174A5-A1E2-4B9A-B832-84ADDF28E59B}" destId="{0AAA85EE-80CF-425B-8C23-A658495357D1}" srcOrd="1" destOrd="0" presId="urn:microsoft.com/office/officeart/2005/8/layout/venn2"/>
    <dgm:cxn modelId="{A7DD4E6F-C1D4-4697-A66B-ABFE42ECC29F}" type="presParOf" srcId="{80750D4D-0341-4D61-BC0F-0B0A32BAC73F}" destId="{D3A3D241-2C5D-41C9-9030-9819EF3B1714}" srcOrd="4" destOrd="0" presId="urn:microsoft.com/office/officeart/2005/8/layout/venn2"/>
    <dgm:cxn modelId="{210B436A-FF10-4F91-A79E-9B2B7F823B23}" type="presParOf" srcId="{D3A3D241-2C5D-41C9-9030-9819EF3B1714}" destId="{9C172C22-2E6C-498A-8B34-C04449CDB2D8}" srcOrd="0" destOrd="0" presId="urn:microsoft.com/office/officeart/2005/8/layout/venn2"/>
    <dgm:cxn modelId="{C0C976B6-0169-49F8-ABD7-EA99C50CB520}" type="presParOf" srcId="{D3A3D241-2C5D-41C9-9030-9819EF3B1714}" destId="{A6F88372-7E97-4F3F-9FF1-42524EDD2254}" srcOrd="1" destOrd="0" presId="urn:microsoft.com/office/officeart/2005/8/layout/venn2"/>
    <dgm:cxn modelId="{BFF054A1-E2EC-42EC-8E41-7FEA50517A70}" type="presParOf" srcId="{80750D4D-0341-4D61-BC0F-0B0A32BAC73F}" destId="{7992279F-1239-452B-83F3-1C7A7905450E}" srcOrd="5" destOrd="0" presId="urn:microsoft.com/office/officeart/2005/8/layout/venn2"/>
    <dgm:cxn modelId="{805924A4-8C71-4CBB-9617-36BDE794B383}" type="presParOf" srcId="{7992279F-1239-452B-83F3-1C7A7905450E}" destId="{D075A789-7D46-48D8-800B-C142A8549EDA}" srcOrd="0" destOrd="0" presId="urn:microsoft.com/office/officeart/2005/8/layout/venn2"/>
    <dgm:cxn modelId="{EB79D66F-95B9-47D9-8F92-51B2D0D8BE7A}" type="presParOf" srcId="{7992279F-1239-452B-83F3-1C7A7905450E}" destId="{DD8C2398-D430-4AB5-9573-2747651EFEC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81F8D-8140-4A27-A5BD-1AF555E68ED2}">
      <dsp:nvSpPr>
        <dsp:cNvPr id="0" name=""/>
        <dsp:cNvSpPr/>
      </dsp:nvSpPr>
      <dsp:spPr>
        <a:xfrm rot="5400000">
          <a:off x="1015152" y="630111"/>
          <a:ext cx="1087282" cy="180921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94DE78-DDEB-4C22-91F3-BB9B07EC4308}">
      <dsp:nvSpPr>
        <dsp:cNvPr id="0" name=""/>
        <dsp:cNvSpPr/>
      </dsp:nvSpPr>
      <dsp:spPr>
        <a:xfrm>
          <a:off x="833658" y="1170676"/>
          <a:ext cx="1633368" cy="1431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700" kern="1200" dirty="0" smtClean="0"/>
            <a:t>квалитет</a:t>
          </a:r>
          <a:endParaRPr lang="sr-Cyrl-RS" sz="2700" kern="1200" dirty="0"/>
        </a:p>
      </dsp:txBody>
      <dsp:txXfrm>
        <a:off x="833658" y="1170676"/>
        <a:ext cx="1633368" cy="1431743"/>
      </dsp:txXfrm>
    </dsp:sp>
    <dsp:sp modelId="{10C989B6-91B2-41A0-AA6D-1285678B3B4C}">
      <dsp:nvSpPr>
        <dsp:cNvPr id="0" name=""/>
        <dsp:cNvSpPr/>
      </dsp:nvSpPr>
      <dsp:spPr>
        <a:xfrm>
          <a:off x="2158843" y="496914"/>
          <a:ext cx="308182" cy="308182"/>
        </a:xfrm>
        <a:prstGeom prst="triangle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AD4A64-5E48-43C8-A2B0-4B4E37AEF053}">
      <dsp:nvSpPr>
        <dsp:cNvPr id="0" name=""/>
        <dsp:cNvSpPr/>
      </dsp:nvSpPr>
      <dsp:spPr>
        <a:xfrm rot="5400000">
          <a:off x="3014714" y="135317"/>
          <a:ext cx="1087282" cy="180921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8AF1615-53FA-4416-ADBB-48D5881F1907}">
      <dsp:nvSpPr>
        <dsp:cNvPr id="0" name=""/>
        <dsp:cNvSpPr/>
      </dsp:nvSpPr>
      <dsp:spPr>
        <a:xfrm>
          <a:off x="2833219" y="675882"/>
          <a:ext cx="1633368" cy="1431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700" kern="1200" dirty="0" smtClean="0"/>
            <a:t>квалитет </a:t>
          </a:r>
          <a:endParaRPr lang="sr-Cyrl-RS" sz="2700" kern="1200" dirty="0"/>
        </a:p>
      </dsp:txBody>
      <dsp:txXfrm>
        <a:off x="2833219" y="675882"/>
        <a:ext cx="1633368" cy="1431743"/>
      </dsp:txXfrm>
    </dsp:sp>
    <dsp:sp modelId="{3B857F8D-53E0-4297-9126-8B68F7788010}">
      <dsp:nvSpPr>
        <dsp:cNvPr id="0" name=""/>
        <dsp:cNvSpPr/>
      </dsp:nvSpPr>
      <dsp:spPr>
        <a:xfrm>
          <a:off x="4158405" y="2121"/>
          <a:ext cx="308182" cy="308182"/>
        </a:xfrm>
        <a:prstGeom prst="triangle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41403BB-92E1-4991-9CA7-C3765D814658}">
      <dsp:nvSpPr>
        <dsp:cNvPr id="0" name=""/>
        <dsp:cNvSpPr/>
      </dsp:nvSpPr>
      <dsp:spPr>
        <a:xfrm rot="5400000">
          <a:off x="5014276" y="-359475"/>
          <a:ext cx="1087282" cy="180921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5F620E3-5B57-4D87-AADE-5E1E80FB299C}">
      <dsp:nvSpPr>
        <dsp:cNvPr id="0" name=""/>
        <dsp:cNvSpPr/>
      </dsp:nvSpPr>
      <dsp:spPr>
        <a:xfrm>
          <a:off x="4832781" y="181089"/>
          <a:ext cx="1633368" cy="1431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700" kern="1200" dirty="0" smtClean="0"/>
            <a:t>квалитет</a:t>
          </a:r>
          <a:endParaRPr lang="sr-Cyrl-RS" sz="2700" kern="1200" dirty="0"/>
        </a:p>
      </dsp:txBody>
      <dsp:txXfrm>
        <a:off x="4832781" y="181089"/>
        <a:ext cx="1633368" cy="14317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B44F7-ADF9-46F2-A951-A585F328C953}">
      <dsp:nvSpPr>
        <dsp:cNvPr id="0" name=""/>
        <dsp:cNvSpPr/>
      </dsp:nvSpPr>
      <dsp:spPr>
        <a:xfrm>
          <a:off x="27336" y="0"/>
          <a:ext cx="9112156" cy="1115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 О ОСНОВНОМ ВАСПИТАЊУ И    ОБРАЗОВАЊУ -       </a:t>
          </a:r>
          <a:r>
            <a:rPr lang="sr-Cyrl-RS" sz="2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Члан 186. 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010" y="32674"/>
        <a:ext cx="7444325" cy="1050226"/>
      </dsp:txXfrm>
    </dsp:sp>
    <dsp:sp modelId="{5D287688-CFEA-4112-9D84-B75D09C47B6E}">
      <dsp:nvSpPr>
        <dsp:cNvPr id="0" name=""/>
        <dsp:cNvSpPr/>
      </dsp:nvSpPr>
      <dsp:spPr>
        <a:xfrm>
          <a:off x="640311" y="1345401"/>
          <a:ext cx="9112156" cy="14502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(1) У школи се ради унапређења квалитета васпитно-образовног рада спроводи </a:t>
          </a:r>
          <a:r>
            <a:rPr lang="sr-Cyrl-RS" sz="2400" b="1" kern="1200" dirty="0" err="1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самовредновање</a:t>
          </a:r>
          <a:r>
            <a:rPr lang="sr-Cyrl-RS" sz="2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и спољашње вредновање рада школе. 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2786" y="1387876"/>
        <a:ext cx="7321426" cy="1365261"/>
      </dsp:txXfrm>
    </dsp:sp>
    <dsp:sp modelId="{A80F50AB-5EDB-42ED-9DD8-C18933A10E76}">
      <dsp:nvSpPr>
        <dsp:cNvPr id="0" name=""/>
        <dsp:cNvSpPr/>
      </dsp:nvSpPr>
      <dsp:spPr>
        <a:xfrm>
          <a:off x="1514896" y="2969483"/>
          <a:ext cx="9112156" cy="20392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(3) 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Самовредновање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доприноси осигурању квалитета школе и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подразумијева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примјену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прописаних стандарда квалитета рада школе, на основу информација о школи, њиховом раду и остваривању циљева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74623" y="3029210"/>
        <a:ext cx="7298312" cy="1919789"/>
      </dsp:txXfrm>
    </dsp:sp>
    <dsp:sp modelId="{166CD01B-A094-4F7B-8555-4B0AA7FF18A2}">
      <dsp:nvSpPr>
        <dsp:cNvPr id="0" name=""/>
        <dsp:cNvSpPr/>
      </dsp:nvSpPr>
      <dsp:spPr>
        <a:xfrm>
          <a:off x="2278039" y="5141657"/>
          <a:ext cx="9112156" cy="14502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(4) Спољашње вредновање рада школе врши Завод према свом годишњем програму рада, ... 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20514" y="5184132"/>
        <a:ext cx="7321426" cy="1365261"/>
      </dsp:txXfrm>
    </dsp:sp>
    <dsp:sp modelId="{8A260F82-16E0-4B05-87B2-3EFBF5BFFF17}">
      <dsp:nvSpPr>
        <dsp:cNvPr id="0" name=""/>
        <dsp:cNvSpPr/>
      </dsp:nvSpPr>
      <dsp:spPr>
        <a:xfrm>
          <a:off x="8169519" y="1110729"/>
          <a:ext cx="942637" cy="9426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24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81612" y="1110729"/>
        <a:ext cx="518451" cy="709334"/>
      </dsp:txXfrm>
    </dsp:sp>
    <dsp:sp modelId="{A0782508-D573-454B-B002-C23947D2CFE6}">
      <dsp:nvSpPr>
        <dsp:cNvPr id="0" name=""/>
        <dsp:cNvSpPr/>
      </dsp:nvSpPr>
      <dsp:spPr>
        <a:xfrm>
          <a:off x="8932662" y="2824615"/>
          <a:ext cx="942637" cy="9426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24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44755" y="2824615"/>
        <a:ext cx="518451" cy="709334"/>
      </dsp:txXfrm>
    </dsp:sp>
    <dsp:sp modelId="{E3A3711C-CE6B-4D34-A0CF-78365E1B6426}">
      <dsp:nvSpPr>
        <dsp:cNvPr id="0" name=""/>
        <dsp:cNvSpPr/>
      </dsp:nvSpPr>
      <dsp:spPr>
        <a:xfrm>
          <a:off x="9684415" y="4538501"/>
          <a:ext cx="942637" cy="9426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3600" kern="1200"/>
        </a:p>
      </dsp:txBody>
      <dsp:txXfrm>
        <a:off x="9896508" y="4538501"/>
        <a:ext cx="518451" cy="7093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B61C8-1EC0-4DD5-93B3-30D0FB3FBBC2}">
      <dsp:nvSpPr>
        <dsp:cNvPr id="0" name=""/>
        <dsp:cNvSpPr/>
      </dsp:nvSpPr>
      <dsp:spPr>
        <a:xfrm>
          <a:off x="0" y="826605"/>
          <a:ext cx="11124442" cy="16532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Члан 44. став (5) саставни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дио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годишњег програма рада школе је развојни план којим се утврђују приоритети у остваривању васпитно-образовног рада и врши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процјена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потреба школа, а на основу анализе васпитно-образовног рада у школи,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извјештаја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sr-Cyrl-RS" sz="24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самовредновању</a:t>
          </a:r>
          <a:r>
            <a:rPr lang="sr-Cyrl-RS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спољашњем 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вредновању квалитета рада, препорука Министарства или Завода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21" y="875026"/>
        <a:ext cx="11027600" cy="15563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1EFC4C-CDBA-4D32-8608-6C88D6B67651}">
      <dsp:nvSpPr>
        <dsp:cNvPr id="0" name=""/>
        <dsp:cNvSpPr/>
      </dsp:nvSpPr>
      <dsp:spPr>
        <a:xfrm>
          <a:off x="3822605" y="472665"/>
          <a:ext cx="3399020" cy="329565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Осигурање квалитета представља систем и процедуре које се примјењују да би се: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0380" y="955303"/>
        <a:ext cx="2403470" cy="2330381"/>
      </dsp:txXfrm>
    </dsp:sp>
    <dsp:sp modelId="{1F0CBD2B-5064-44E8-B165-9FBFB223A14D}">
      <dsp:nvSpPr>
        <dsp:cNvPr id="0" name=""/>
        <dsp:cNvSpPr/>
      </dsp:nvSpPr>
      <dsp:spPr>
        <a:xfrm rot="1459199">
          <a:off x="7085673" y="3031243"/>
          <a:ext cx="2672647" cy="79963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09DE8E-BC03-4981-88D3-11AE0781AFBF}">
      <dsp:nvSpPr>
        <dsp:cNvPr id="0" name=""/>
        <dsp:cNvSpPr/>
      </dsp:nvSpPr>
      <dsp:spPr>
        <a:xfrm>
          <a:off x="8307016" y="3457961"/>
          <a:ext cx="2665436" cy="10468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постигао квалитет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37678" y="3488623"/>
        <a:ext cx="2604112" cy="985552"/>
      </dsp:txXfrm>
    </dsp:sp>
    <dsp:sp modelId="{973DE1CE-48C7-4626-9B41-FACC65AF4F32}">
      <dsp:nvSpPr>
        <dsp:cNvPr id="0" name=""/>
        <dsp:cNvSpPr/>
      </dsp:nvSpPr>
      <dsp:spPr>
        <a:xfrm rot="5202893">
          <a:off x="4854445" y="4273439"/>
          <a:ext cx="1628393" cy="79963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1E5EC4-C7FE-4023-9463-61E970134852}">
      <dsp:nvSpPr>
        <dsp:cNvPr id="0" name=""/>
        <dsp:cNvSpPr/>
      </dsp:nvSpPr>
      <dsp:spPr>
        <a:xfrm>
          <a:off x="4382581" y="5020014"/>
          <a:ext cx="2665436" cy="93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одржао квалитет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09884" y="5047317"/>
        <a:ext cx="2610830" cy="877593"/>
      </dsp:txXfrm>
    </dsp:sp>
    <dsp:sp modelId="{E6FCE4AE-D2B0-4712-A540-B6776FC9C646}">
      <dsp:nvSpPr>
        <dsp:cNvPr id="0" name=""/>
        <dsp:cNvSpPr/>
      </dsp:nvSpPr>
      <dsp:spPr>
        <a:xfrm rot="9390453">
          <a:off x="1286104" y="2985198"/>
          <a:ext cx="2653534" cy="79963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DE1BED8-F2F7-4539-B14E-648F809EA2CC}">
      <dsp:nvSpPr>
        <dsp:cNvPr id="0" name=""/>
        <dsp:cNvSpPr/>
      </dsp:nvSpPr>
      <dsp:spPr>
        <a:xfrm>
          <a:off x="63358" y="3338849"/>
          <a:ext cx="2665436" cy="11501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побољшао квалитет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043" y="3372534"/>
        <a:ext cx="2598066" cy="10827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D883C-77DD-4841-B0F4-3208AD8405B0}">
      <dsp:nvSpPr>
        <dsp:cNvPr id="0" name=""/>
        <dsp:cNvSpPr/>
      </dsp:nvSpPr>
      <dsp:spPr>
        <a:xfrm>
          <a:off x="3688046" y="285916"/>
          <a:ext cx="2839212" cy="283921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Вредновање квалитета у образовању је процес:</a:t>
          </a:r>
          <a:endParaRPr lang="sr-Cyrl-RS" sz="2400" kern="1200" dirty="0"/>
        </a:p>
      </dsp:txBody>
      <dsp:txXfrm>
        <a:off x="4103839" y="701709"/>
        <a:ext cx="2007626" cy="2007626"/>
      </dsp:txXfrm>
    </dsp:sp>
    <dsp:sp modelId="{50C044E0-0F2F-4B00-8E8B-1215E08CE1B3}">
      <dsp:nvSpPr>
        <dsp:cNvPr id="0" name=""/>
        <dsp:cNvSpPr/>
      </dsp:nvSpPr>
      <dsp:spPr>
        <a:xfrm rot="1821426">
          <a:off x="6278954" y="2844203"/>
          <a:ext cx="2927308" cy="809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DFA2C5-6A01-4A12-BCE5-23CAAEEB051D}">
      <dsp:nvSpPr>
        <dsp:cNvPr id="0" name=""/>
        <dsp:cNvSpPr/>
      </dsp:nvSpPr>
      <dsp:spPr>
        <a:xfrm>
          <a:off x="7656958" y="2909603"/>
          <a:ext cx="2697251" cy="21578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прикупљања релевантних података и материјала </a:t>
          </a:r>
          <a:endParaRPr lang="sr-Cyrl-RS" sz="2400" kern="1200" dirty="0"/>
        </a:p>
      </dsp:txBody>
      <dsp:txXfrm>
        <a:off x="7720158" y="2972803"/>
        <a:ext cx="2570851" cy="2031401"/>
      </dsp:txXfrm>
    </dsp:sp>
    <dsp:sp modelId="{8AF7A402-D8C4-471F-83F2-14FC439C5E22}">
      <dsp:nvSpPr>
        <dsp:cNvPr id="0" name=""/>
        <dsp:cNvSpPr/>
      </dsp:nvSpPr>
      <dsp:spPr>
        <a:xfrm rot="5412734">
          <a:off x="4027741" y="3915325"/>
          <a:ext cx="2140453" cy="809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47868F-6456-4CEA-ACD0-5AD267F6C32D}">
      <dsp:nvSpPr>
        <dsp:cNvPr id="0" name=""/>
        <dsp:cNvSpPr/>
      </dsp:nvSpPr>
      <dsp:spPr>
        <a:xfrm>
          <a:off x="3233345" y="4311232"/>
          <a:ext cx="3721316" cy="21578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систематске и критичке анализе дефинисаног сегмента вредновања</a:t>
          </a:r>
          <a:endParaRPr lang="sr-Cyrl-RS" sz="2400" kern="1200" dirty="0"/>
        </a:p>
      </dsp:txBody>
      <dsp:txXfrm>
        <a:off x="3296545" y="4374432"/>
        <a:ext cx="3594916" cy="2031401"/>
      </dsp:txXfrm>
    </dsp:sp>
    <dsp:sp modelId="{A46A1EBB-26DC-430E-808D-F1BD64023696}">
      <dsp:nvSpPr>
        <dsp:cNvPr id="0" name=""/>
        <dsp:cNvSpPr/>
      </dsp:nvSpPr>
      <dsp:spPr>
        <a:xfrm rot="8878461">
          <a:off x="1131876" y="2896920"/>
          <a:ext cx="2848417" cy="809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A23C66-D63C-4DAA-B4C5-9C19267793CC}">
      <dsp:nvSpPr>
        <dsp:cNvPr id="0" name=""/>
        <dsp:cNvSpPr/>
      </dsp:nvSpPr>
      <dsp:spPr>
        <a:xfrm>
          <a:off x="0" y="2977863"/>
          <a:ext cx="2697251" cy="21578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дефинисања препорука за побољшање </a:t>
          </a:r>
          <a:endParaRPr lang="sr-Cyrl-RS" sz="2400" kern="1200" dirty="0"/>
        </a:p>
      </dsp:txBody>
      <dsp:txXfrm>
        <a:off x="63200" y="3041063"/>
        <a:ext cx="2570851" cy="20314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DF4BB6-BE94-44BF-B3EF-154AAE9AFC90}">
      <dsp:nvSpPr>
        <dsp:cNvPr id="0" name=""/>
        <dsp:cNvSpPr/>
      </dsp:nvSpPr>
      <dsp:spPr>
        <a:xfrm>
          <a:off x="4181324" y="126812"/>
          <a:ext cx="2869439" cy="286943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Вредновање квалитета у образовању  може бити фокусирано на: </a:t>
          </a:r>
          <a:endParaRPr lang="sr-Cyrl-RS" sz="2400" b="1" kern="1200" dirty="0"/>
        </a:p>
      </dsp:txBody>
      <dsp:txXfrm>
        <a:off x="4601544" y="547032"/>
        <a:ext cx="2028999" cy="2028999"/>
      </dsp:txXfrm>
    </dsp:sp>
    <dsp:sp modelId="{5161CCCE-5ECA-4A40-A2F3-EE8AB64BBD34}">
      <dsp:nvSpPr>
        <dsp:cNvPr id="0" name=""/>
        <dsp:cNvSpPr/>
      </dsp:nvSpPr>
      <dsp:spPr>
        <a:xfrm rot="21417713">
          <a:off x="7194428" y="1001531"/>
          <a:ext cx="2537261" cy="817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E530DA-C904-4023-A8C3-58E919D3D136}">
      <dsp:nvSpPr>
        <dsp:cNvPr id="0" name=""/>
        <dsp:cNvSpPr/>
      </dsp:nvSpPr>
      <dsp:spPr>
        <a:xfrm>
          <a:off x="8366922" y="252802"/>
          <a:ext cx="2725967" cy="2180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образовне установе</a:t>
          </a:r>
          <a:endParaRPr lang="sr-Cyrl-RS" sz="2400" b="1" kern="1200" dirty="0"/>
        </a:p>
      </dsp:txBody>
      <dsp:txXfrm>
        <a:off x="8430795" y="316675"/>
        <a:ext cx="2598221" cy="2053028"/>
      </dsp:txXfrm>
    </dsp:sp>
    <dsp:sp modelId="{EB534C41-C8E9-47FE-9438-E3BF15663249}">
      <dsp:nvSpPr>
        <dsp:cNvPr id="0" name=""/>
        <dsp:cNvSpPr/>
      </dsp:nvSpPr>
      <dsp:spPr>
        <a:xfrm rot="2171421">
          <a:off x="6602327" y="3142587"/>
          <a:ext cx="3467201" cy="817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8559AF-AAF2-41D2-9340-581CAA7CDA6F}">
      <dsp:nvSpPr>
        <dsp:cNvPr id="0" name=""/>
        <dsp:cNvSpPr/>
      </dsp:nvSpPr>
      <dsp:spPr>
        <a:xfrm>
          <a:off x="8372064" y="3484734"/>
          <a:ext cx="2725967" cy="2180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директоре школа</a:t>
          </a:r>
          <a:endParaRPr lang="sr-Cyrl-RS" sz="2400" b="1" kern="1200" dirty="0"/>
        </a:p>
      </dsp:txBody>
      <dsp:txXfrm>
        <a:off x="8435937" y="3548607"/>
        <a:ext cx="2598221" cy="2053028"/>
      </dsp:txXfrm>
    </dsp:sp>
    <dsp:sp modelId="{CBCF89B1-6684-425F-93B5-9148CBF4A9F1}">
      <dsp:nvSpPr>
        <dsp:cNvPr id="0" name=""/>
        <dsp:cNvSpPr/>
      </dsp:nvSpPr>
      <dsp:spPr>
        <a:xfrm rot="5566336">
          <a:off x="4434244" y="3762569"/>
          <a:ext cx="2110836" cy="817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327201-406F-4C69-BC24-9F4C56CF33E7}">
      <dsp:nvSpPr>
        <dsp:cNvPr id="0" name=""/>
        <dsp:cNvSpPr/>
      </dsp:nvSpPr>
      <dsp:spPr>
        <a:xfrm>
          <a:off x="4075632" y="4135261"/>
          <a:ext cx="2725967" cy="2180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наставнике</a:t>
          </a:r>
          <a:endParaRPr lang="sr-Cyrl-RS" sz="2400" b="1" kern="1200" dirty="0"/>
        </a:p>
      </dsp:txBody>
      <dsp:txXfrm>
        <a:off x="4139505" y="4199134"/>
        <a:ext cx="2598221" cy="2053028"/>
      </dsp:txXfrm>
    </dsp:sp>
    <dsp:sp modelId="{F50809BB-AF7C-4B9D-9914-7F1B64D2F618}">
      <dsp:nvSpPr>
        <dsp:cNvPr id="0" name=""/>
        <dsp:cNvSpPr/>
      </dsp:nvSpPr>
      <dsp:spPr>
        <a:xfrm rot="8300382">
          <a:off x="1104634" y="3497994"/>
          <a:ext cx="3750723" cy="817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12AC9C-18B1-4429-B25E-E9672070B854}">
      <dsp:nvSpPr>
        <dsp:cNvPr id="0" name=""/>
        <dsp:cNvSpPr/>
      </dsp:nvSpPr>
      <dsp:spPr>
        <a:xfrm>
          <a:off x="215932" y="4063079"/>
          <a:ext cx="2725967" cy="2180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стручну службу школе</a:t>
          </a:r>
          <a:endParaRPr lang="sr-Cyrl-RS" sz="2400" b="1" kern="1200" dirty="0"/>
        </a:p>
      </dsp:txBody>
      <dsp:txXfrm>
        <a:off x="279805" y="4126952"/>
        <a:ext cx="2598221" cy="2053028"/>
      </dsp:txXfrm>
    </dsp:sp>
    <dsp:sp modelId="{26875692-60A5-4D62-A4FD-93934FD32AA0}">
      <dsp:nvSpPr>
        <dsp:cNvPr id="0" name=""/>
        <dsp:cNvSpPr/>
      </dsp:nvSpPr>
      <dsp:spPr>
        <a:xfrm rot="10526109">
          <a:off x="1509091" y="1379388"/>
          <a:ext cx="2533800" cy="817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D749F9-312B-44AA-B2F8-5FFC53B06A97}">
      <dsp:nvSpPr>
        <dsp:cNvPr id="0" name=""/>
        <dsp:cNvSpPr/>
      </dsp:nvSpPr>
      <dsp:spPr>
        <a:xfrm>
          <a:off x="150126" y="798725"/>
          <a:ext cx="2725967" cy="2180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наставне програме</a:t>
          </a:r>
          <a:endParaRPr lang="sr-Cyrl-RS" sz="2400" b="1" kern="1200" dirty="0"/>
        </a:p>
      </dsp:txBody>
      <dsp:txXfrm>
        <a:off x="213999" y="862598"/>
        <a:ext cx="2598221" cy="20530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4E7BE-DDFD-4DE9-918A-322203B250D8}">
      <dsp:nvSpPr>
        <dsp:cNvPr id="0" name=""/>
        <dsp:cNvSpPr/>
      </dsp:nvSpPr>
      <dsp:spPr>
        <a:xfrm>
          <a:off x="4077081" y="122858"/>
          <a:ext cx="3416425" cy="358684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Извјештај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садржи: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7405" y="648139"/>
        <a:ext cx="2415777" cy="2536281"/>
      </dsp:txXfrm>
    </dsp:sp>
    <dsp:sp modelId="{7DD2385A-02F8-4712-8AEB-CFBD22148204}">
      <dsp:nvSpPr>
        <dsp:cNvPr id="0" name=""/>
        <dsp:cNvSpPr/>
      </dsp:nvSpPr>
      <dsp:spPr>
        <a:xfrm rot="20778587">
          <a:off x="7549267" y="799958"/>
          <a:ext cx="2360833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2C8F292-DA49-465B-A8EE-FB7CD09294C4}">
      <dsp:nvSpPr>
        <dsp:cNvPr id="0" name=""/>
        <dsp:cNvSpPr/>
      </dsp:nvSpPr>
      <dsp:spPr>
        <a:xfrm>
          <a:off x="8896346" y="135500"/>
          <a:ext cx="1960436" cy="1568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податке о броју ученика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2281" y="181435"/>
        <a:ext cx="1868566" cy="1476479"/>
      </dsp:txXfrm>
    </dsp:sp>
    <dsp:sp modelId="{F13EA180-9E16-4D7C-8F98-35BCF362C4BD}">
      <dsp:nvSpPr>
        <dsp:cNvPr id="0" name=""/>
        <dsp:cNvSpPr/>
      </dsp:nvSpPr>
      <dsp:spPr>
        <a:xfrm rot="971088">
          <a:off x="7523315" y="2389939"/>
          <a:ext cx="2537951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75F4B92-62AF-421B-AA8D-ED40E1C4BD6C}">
      <dsp:nvSpPr>
        <dsp:cNvPr id="0" name=""/>
        <dsp:cNvSpPr/>
      </dsp:nvSpPr>
      <dsp:spPr>
        <a:xfrm>
          <a:off x="8935675" y="2358563"/>
          <a:ext cx="2150599" cy="1568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увод, мисију и визију школе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81610" y="2404498"/>
        <a:ext cx="2058729" cy="1476479"/>
      </dsp:txXfrm>
    </dsp:sp>
    <dsp:sp modelId="{D4D7E054-300A-4C60-8F05-11F77BDF5BDC}">
      <dsp:nvSpPr>
        <dsp:cNvPr id="0" name=""/>
        <dsp:cNvSpPr/>
      </dsp:nvSpPr>
      <dsp:spPr>
        <a:xfrm rot="2862524">
          <a:off x="6592118" y="4052277"/>
          <a:ext cx="2998442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5871741-7D1D-4802-8FF3-4382B4C6CA35}">
      <dsp:nvSpPr>
        <dsp:cNvPr id="0" name=""/>
        <dsp:cNvSpPr/>
      </dsp:nvSpPr>
      <dsp:spPr>
        <a:xfrm>
          <a:off x="7832968" y="4776216"/>
          <a:ext cx="2534393" cy="1568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самовредновања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опис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78903" y="4822151"/>
        <a:ext cx="2442523" cy="1476479"/>
      </dsp:txXfrm>
    </dsp:sp>
    <dsp:sp modelId="{3364C63C-D09D-46D5-B1E6-A96470CC8324}">
      <dsp:nvSpPr>
        <dsp:cNvPr id="0" name=""/>
        <dsp:cNvSpPr/>
      </dsp:nvSpPr>
      <dsp:spPr>
        <a:xfrm rot="5257437">
          <a:off x="5036480" y="4271660"/>
          <a:ext cx="1726215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4A7E775-4F28-4B52-9C89-FABC900C2680}">
      <dsp:nvSpPr>
        <dsp:cNvPr id="0" name=""/>
        <dsp:cNvSpPr/>
      </dsp:nvSpPr>
      <dsp:spPr>
        <a:xfrm>
          <a:off x="4446036" y="4748939"/>
          <a:ext cx="2978668" cy="1568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усклађеност са стандардима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1971" y="4794874"/>
        <a:ext cx="2886798" cy="1476479"/>
      </dsp:txXfrm>
    </dsp:sp>
    <dsp:sp modelId="{5AE4F04C-6859-48DB-933A-51E49C53037F}">
      <dsp:nvSpPr>
        <dsp:cNvPr id="0" name=""/>
        <dsp:cNvSpPr/>
      </dsp:nvSpPr>
      <dsp:spPr>
        <a:xfrm rot="7592667">
          <a:off x="2626396" y="4069305"/>
          <a:ext cx="2534734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51031D4-61F8-40B7-A094-ED118CEDD9AD}">
      <dsp:nvSpPr>
        <dsp:cNvPr id="0" name=""/>
        <dsp:cNvSpPr/>
      </dsp:nvSpPr>
      <dsp:spPr>
        <a:xfrm>
          <a:off x="2158895" y="4702416"/>
          <a:ext cx="1960436" cy="1568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анализу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04830" y="4748351"/>
        <a:ext cx="1868566" cy="1476479"/>
      </dsp:txXfrm>
    </dsp:sp>
    <dsp:sp modelId="{5A1D8C35-5B40-4FCA-AEF7-C521AA866D29}">
      <dsp:nvSpPr>
        <dsp:cNvPr id="0" name=""/>
        <dsp:cNvSpPr/>
      </dsp:nvSpPr>
      <dsp:spPr>
        <a:xfrm rot="9813580">
          <a:off x="1578291" y="2393442"/>
          <a:ext cx="2474948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20D58C-D6E3-4411-8E6A-797D2B7C2A59}">
      <dsp:nvSpPr>
        <dsp:cNvPr id="0" name=""/>
        <dsp:cNvSpPr/>
      </dsp:nvSpPr>
      <dsp:spPr>
        <a:xfrm>
          <a:off x="21846" y="1994913"/>
          <a:ext cx="3214077" cy="2295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сваког стандарда и укупну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084" y="2062151"/>
        <a:ext cx="3079601" cy="2161211"/>
      </dsp:txXfrm>
    </dsp:sp>
    <dsp:sp modelId="{52389419-7315-4FEC-8F95-F53401397265}">
      <dsp:nvSpPr>
        <dsp:cNvPr id="0" name=""/>
        <dsp:cNvSpPr/>
      </dsp:nvSpPr>
      <dsp:spPr>
        <a:xfrm rot="11610115">
          <a:off x="1370916" y="773754"/>
          <a:ext cx="2636392" cy="7981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18636C3-CAEC-4EED-BC16-C040267F3B74}">
      <dsp:nvSpPr>
        <dsp:cNvPr id="0" name=""/>
        <dsp:cNvSpPr/>
      </dsp:nvSpPr>
      <dsp:spPr>
        <a:xfrm>
          <a:off x="84289" y="80898"/>
          <a:ext cx="2646119" cy="1568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 активности за унапређење 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0224" y="126833"/>
        <a:ext cx="2554249" cy="14764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8F290-3EBD-45BB-BEF9-06EB46EEF90C}">
      <dsp:nvSpPr>
        <dsp:cNvPr id="0" name=""/>
        <dsp:cNvSpPr/>
      </dsp:nvSpPr>
      <dsp:spPr>
        <a:xfrm>
          <a:off x="125090" y="0"/>
          <a:ext cx="10972827" cy="64008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0000"/>
          </a:solidFill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D488F1-2342-4BBF-8B43-D2395CA020F1}">
      <dsp:nvSpPr>
        <dsp:cNvPr id="0" name=""/>
        <dsp:cNvSpPr/>
      </dsp:nvSpPr>
      <dsp:spPr>
        <a:xfrm>
          <a:off x="125109" y="252242"/>
          <a:ext cx="5324876" cy="267850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ПРЕДНОСТИ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Заинтересованост свих субјеката у школи за напредак школе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Добра сарадња школе са институцијама у локалној заједници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Добро организован продужени боравак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kern="1200" dirty="0"/>
        </a:p>
      </dsp:txBody>
      <dsp:txXfrm>
        <a:off x="255863" y="382996"/>
        <a:ext cx="5063368" cy="2416996"/>
      </dsp:txXfrm>
    </dsp:sp>
    <dsp:sp modelId="{3BFC38CA-9634-4864-BD49-C8E5C0CD896F}">
      <dsp:nvSpPr>
        <dsp:cNvPr id="0" name=""/>
        <dsp:cNvSpPr/>
      </dsp:nvSpPr>
      <dsp:spPr>
        <a:xfrm>
          <a:off x="5763049" y="272712"/>
          <a:ext cx="5459959" cy="27377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СЛАБОСТИ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Један број наставника је недовољно оспособљен за прелазак са традиционалног на савремени методе рада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Недовољна опремљеност кабинета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Дотрајала столарија (загријавања простора)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Није формиран тим за осигурање квалитета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kern="1200" dirty="0"/>
        </a:p>
      </dsp:txBody>
      <dsp:txXfrm>
        <a:off x="5896696" y="406359"/>
        <a:ext cx="5192665" cy="2470481"/>
      </dsp:txXfrm>
    </dsp:sp>
    <dsp:sp modelId="{1BAEF32F-CB2E-4C59-A8A9-ADDCAB74981A}">
      <dsp:nvSpPr>
        <dsp:cNvPr id="0" name=""/>
        <dsp:cNvSpPr/>
      </dsp:nvSpPr>
      <dsp:spPr>
        <a:xfrm>
          <a:off x="97804" y="3563005"/>
          <a:ext cx="5310308" cy="2501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МОГУЋНОСТИ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Укључивање школе у пројекте од значаја за образовне процесе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Коришћење ресурса локалне заједнице у васпитно-образовном процесу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9920" y="3685121"/>
        <a:ext cx="5066076" cy="2257328"/>
      </dsp:txXfrm>
    </dsp:sp>
    <dsp:sp modelId="{18BE2823-63B4-45EA-B7E6-3BD2815BB9B2}">
      <dsp:nvSpPr>
        <dsp:cNvPr id="0" name=""/>
        <dsp:cNvSpPr/>
      </dsp:nvSpPr>
      <dsp:spPr>
        <a:xfrm>
          <a:off x="5815305" y="3445371"/>
          <a:ext cx="5407703" cy="268224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ПРИЈЕТЊЕ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Недовољна заинтересованост привредних субјеката за рад школе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Неповољни демографски трендови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 </a:t>
          </a:r>
          <a:endParaRPr lang="sr-Cyrl-R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6241" y="3576307"/>
        <a:ext cx="5145831" cy="24203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C7268-BABE-4C46-A94F-1C93FF83068A}">
      <dsp:nvSpPr>
        <dsp:cNvPr id="0" name=""/>
        <dsp:cNvSpPr/>
      </dsp:nvSpPr>
      <dsp:spPr>
        <a:xfrm>
          <a:off x="859793" y="0"/>
          <a:ext cx="6796614" cy="6605517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Временски  одређена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330275"/>
        <a:ext cx="2548730" cy="660551"/>
      </dsp:txXfrm>
    </dsp:sp>
    <dsp:sp modelId="{86C19DC7-CF27-4851-8272-3776FB7C7D51}">
      <dsp:nvSpPr>
        <dsp:cNvPr id="0" name=""/>
        <dsp:cNvSpPr/>
      </dsp:nvSpPr>
      <dsp:spPr>
        <a:xfrm>
          <a:off x="1450756" y="1132766"/>
          <a:ext cx="5614689" cy="5330810"/>
        </a:xfrm>
        <a:prstGeom prst="ellipse">
          <a:avLst/>
        </a:prstGeom>
        <a:solidFill>
          <a:schemeClr val="accent2">
            <a:shade val="80000"/>
            <a:hueOff val="-64728"/>
            <a:satOff val="4435"/>
            <a:lumOff val="46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 представља изазов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47433" y="1439288"/>
        <a:ext cx="2421334" cy="613043"/>
      </dsp:txXfrm>
    </dsp:sp>
    <dsp:sp modelId="{084BE023-C222-4F5A-8547-5C50E76949E4}">
      <dsp:nvSpPr>
        <dsp:cNvPr id="0" name=""/>
        <dsp:cNvSpPr/>
      </dsp:nvSpPr>
      <dsp:spPr>
        <a:xfrm>
          <a:off x="1946170" y="2115400"/>
          <a:ext cx="4623861" cy="4356371"/>
        </a:xfrm>
        <a:prstGeom prst="ellipse">
          <a:avLst/>
        </a:prstGeom>
        <a:solidFill>
          <a:schemeClr val="accent2">
            <a:shade val="80000"/>
            <a:hueOff val="-129456"/>
            <a:satOff val="8870"/>
            <a:lumOff val="93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Достижна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61676" y="2415989"/>
        <a:ext cx="2392848" cy="601179"/>
      </dsp:txXfrm>
    </dsp:sp>
    <dsp:sp modelId="{F6B2046E-6A9A-4977-9CE7-23431A2B4F8A}">
      <dsp:nvSpPr>
        <dsp:cNvPr id="0" name=""/>
        <dsp:cNvSpPr/>
      </dsp:nvSpPr>
      <dsp:spPr>
        <a:xfrm>
          <a:off x="2441583" y="3098040"/>
          <a:ext cx="3633034" cy="3381919"/>
        </a:xfrm>
        <a:prstGeom prst="ellipse">
          <a:avLst/>
        </a:prstGeom>
        <a:solidFill>
          <a:schemeClr val="accent2">
            <a:shade val="80000"/>
            <a:hueOff val="-194185"/>
            <a:satOff val="13304"/>
            <a:lumOff val="1398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Мјерљива 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7181" y="3402413"/>
        <a:ext cx="1961838" cy="608745"/>
      </dsp:txXfrm>
    </dsp:sp>
    <dsp:sp modelId="{9C172C22-2E6C-498A-8B34-C04449CDB2D8}">
      <dsp:nvSpPr>
        <dsp:cNvPr id="0" name=""/>
        <dsp:cNvSpPr/>
      </dsp:nvSpPr>
      <dsp:spPr>
        <a:xfrm>
          <a:off x="2936997" y="3963310"/>
          <a:ext cx="2642206" cy="2642206"/>
        </a:xfrm>
        <a:prstGeom prst="ellipse">
          <a:avLst/>
        </a:prstGeom>
        <a:solidFill>
          <a:schemeClr val="accent2">
            <a:shade val="80000"/>
            <a:hueOff val="-258913"/>
            <a:satOff val="17739"/>
            <a:lumOff val="1865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Јасна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99383" y="4293586"/>
        <a:ext cx="1717434" cy="660551"/>
      </dsp:txXfrm>
    </dsp:sp>
    <dsp:sp modelId="{D075A789-7D46-48D8-800B-C142A8549EDA}">
      <dsp:nvSpPr>
        <dsp:cNvPr id="0" name=""/>
        <dsp:cNvSpPr/>
      </dsp:nvSpPr>
      <dsp:spPr>
        <a:xfrm>
          <a:off x="2265530" y="5227094"/>
          <a:ext cx="4176206" cy="1378422"/>
        </a:xfrm>
        <a:prstGeom prst="ellipse">
          <a:avLst/>
        </a:prstGeom>
        <a:solidFill>
          <a:schemeClr val="accent2">
            <a:shade val="80000"/>
            <a:hueOff val="-323641"/>
            <a:satOff val="22174"/>
            <a:lumOff val="233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АКТИВНОСТ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7121" y="5571699"/>
        <a:ext cx="2953023" cy="689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4E363A58-DE28-406B-B287-11AD6532C7A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002" y="4755458"/>
            <a:ext cx="5395284" cy="3891260"/>
          </a:xfrm>
          <a:prstGeom prst="rect">
            <a:avLst/>
          </a:prstGeom>
        </p:spPr>
        <p:txBody>
          <a:bodyPr vert="horz" lIns="90928" tIns="45464" rIns="90928" bIns="454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60696B18-373F-4680-9DEA-9EC0524369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1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311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87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74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2/27/2023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3915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89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E84C22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6435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336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8818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941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8472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586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2169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2/27/2023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6689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6490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1772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65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7444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7294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8523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2/27/2023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4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5649" y="3016156"/>
            <a:ext cx="9984717" cy="1146412"/>
          </a:xfr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sr-Cyrl-BA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САМОВРЕДНОВАЊЕ КВАЛИТЕТА РАДА ШКОЛЕ</a:t>
            </a:r>
            <a:br>
              <a:rPr lang="sr-Cyrl-BA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sr-Cyrl-BA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основна школа</a:t>
            </a:r>
            <a:endParaRPr lang="en-US" sz="3200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34826" y="5532906"/>
            <a:ext cx="6219690" cy="655823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5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BA" sz="44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Б</a:t>
            </a:r>
            <a:r>
              <a:rPr lang="sr-Cyrl-RS" sz="44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ања лука, фебруар 2023. године</a:t>
            </a:r>
            <a:endParaRPr kumimoji="0" lang="en-US" sz="4400" b="1" i="0" u="none" strike="noStrike" kern="1200" cap="all" spc="0" normalizeH="0" baseline="0" noProof="0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932" y="324355"/>
            <a:ext cx="3434808" cy="2568970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24745238"/>
              </p:ext>
            </p:extLst>
          </p:nvPr>
        </p:nvGraphicFramePr>
        <p:xfrm>
          <a:off x="-869662" y="4438336"/>
          <a:ext cx="7120337" cy="2603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44779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23917909"/>
              </p:ext>
            </p:extLst>
          </p:nvPr>
        </p:nvGraphicFramePr>
        <p:xfrm>
          <a:off x="573206" y="95534"/>
          <a:ext cx="11150221" cy="676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71641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7" y="1687773"/>
            <a:ext cx="10112991" cy="3276600"/>
          </a:xfrm>
        </p:spPr>
        <p:txBody>
          <a:bodyPr>
            <a:noAutofit/>
          </a:bodyPr>
          <a:lstStyle/>
          <a:p>
            <a:pPr marL="14288" indent="-14288" algn="just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риликом креирања концепта вредновања квалитета васпитно-образовног рада, у обзир је узето 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buNone/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pl-PL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јединка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двије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-3600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капацитете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промјене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развој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боља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36142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459" y="241112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7" y="955344"/>
            <a:ext cx="10249468" cy="5691116"/>
          </a:xfrm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унутрашњег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„инструмент“ који омогућава развој и јачање школе као и унапређење квалитета рада и развоја школе.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Циљ </a:t>
            </a:r>
            <a:r>
              <a:rPr lang="sr-Cyrl-R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објективно утврђивање и стално унапређивање квалитета рада школе.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је знак да је школа спремна да прихвати одговорност за сопствени рад и развој.</a:t>
            </a:r>
          </a:p>
          <a:p>
            <a:pPr marL="0" indent="0" algn="just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 важан сегмент вредновања квалитета,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ствара</a:t>
            </a:r>
            <a:r>
              <a:rPr lang="vi-V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основу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препознавање јаких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слабих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поређење резултата и постигнућа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препознавање могућности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постављање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циљева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сврху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рада школе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539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354842"/>
            <a:ext cx="10990997" cy="60459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 ефекти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су:</a:t>
            </a:r>
          </a:p>
          <a:p>
            <a:pPr marL="0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подизање нивоа аутономије и одговорности свих запослених за властити развој,</a:t>
            </a:r>
          </a:p>
          <a:p>
            <a:pPr marL="342900" indent="-3429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 климе у школи,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осјећај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заједништва и већи ниво мотивисаности за постизање квалитета, </a:t>
            </a:r>
          </a:p>
          <a:p>
            <a:pPr marL="342900" indent="-3429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подизање нивоа компетенција и стручности запослених.</a:t>
            </a:r>
          </a:p>
          <a:p>
            <a:pPr marL="0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сопственом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контролом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одговорношћу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ефини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систематски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којем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прикупљају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анализирају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процијениле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свој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односу на дефинисане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њима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припадајуће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sr-Cyrl-R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857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1486" y="491320"/>
            <a:ext cx="10254018" cy="590948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квалитета васпитно-образовног рада школе врши се процјеном квалитета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кључним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подручјима рада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школе, дефинисаним као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квалитета и то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Управљање и руковођење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школом 			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(24 индикатора)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Поучавање и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учење 					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 индикатора)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Ученичка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постигнућа 					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 индикатора)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Подршка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ученицима 					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(21 индикатор)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Сарадња школе са породицом и установама у локалној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заједници 									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 индикатора)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Људски, физички и специјалистички ресурси унутар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										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 индикатора)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Системи и процедуре осигурања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		(11 индикатора)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0236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5660" y="245658"/>
            <a:ext cx="11791665" cy="6332562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Сваки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 дефинисаних стандарда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 појединачно процјењује и даје се укупна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нивоа квалитета рада школе.</a:t>
            </a:r>
          </a:p>
          <a:p>
            <a:pPr marL="109728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Дефинисани нивои квалитета су: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Одличан </a:t>
            </a:r>
          </a:p>
          <a:p>
            <a:pPr algn="just"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Добар</a:t>
            </a:r>
          </a:p>
          <a:p>
            <a:pPr algn="just"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Задовољава</a:t>
            </a:r>
          </a:p>
          <a:p>
            <a:pPr algn="just"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Недовољан</a:t>
            </a:r>
            <a:endParaRPr lang="en-GB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Нпр. 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ескриптори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ниво одличан:</a:t>
            </a: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Одличан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 да су сви индикатори задовољени и има врло мало слабости. Примјери активности, пракси и политика тражених индикаторима постоје као устаљена пракса у школи, редовно се планирају, о њима се извјештава и на бази анализа и извјештаја проводи се ново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планирање.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973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9" y="1343369"/>
            <a:ext cx="11177516" cy="38837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амовредновањ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унутрашњем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њу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тврдиле области у којима су постигле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резултате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дефинисал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сегменте које треба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унаприједити,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дефинисал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приоритете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унапређ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размијенил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добре праксе,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рипремил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41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302612"/>
            <a:ext cx="11532359" cy="39654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Током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планирања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ују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SzPct val="100000"/>
              <a:buFont typeface="Wingdings" panose="05000000000000000000" pitchFamily="2" charset="2"/>
              <a:buChar char="v"/>
            </a:pP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 ће проводити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 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ће бити проведен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прикупљање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података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анализ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извјештавање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 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ће се проводити поједин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фазе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 ће се извјештавати о резултатима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buFont typeface="Wingdings" panose="05000000000000000000" pitchFamily="2" charset="2"/>
              <a:buChar char="v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начин ће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извјештаји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бити </a:t>
            </a:r>
            <a:r>
              <a:rPr lang="hr-H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7082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0" y="341194"/>
            <a:ext cx="11627893" cy="61733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ораци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формирање тима за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роучав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стандард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индикатор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а,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рику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пљање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података о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релевантним материјалима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документацији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показују резултате рада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у сврху израде извјештаја,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дентификов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снаг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слабости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извјештај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дентификов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дјеловање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 препозн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прилик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зрад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за побољшања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договар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циљевима, улогама, одговорностима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hr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временском </a:t>
            </a:r>
            <a:r>
              <a:rPr lang="hr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оквиру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реализације.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1041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378" y="1189065"/>
            <a:ext cx="11145794" cy="4188153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именује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Број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због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ефикасности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предлаже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најмање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требал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хетерогена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требал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 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сачињава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стручних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представници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Савјета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и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Савјета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обавезно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чини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изван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наставног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стручног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особља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2597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9835" y="1047703"/>
            <a:ext cx="11089944" cy="5066494"/>
          </a:xfrm>
        </p:spPr>
        <p:txBody>
          <a:bodyPr>
            <a:noAutofit/>
          </a:bodyPr>
          <a:lstStyle/>
          <a:p>
            <a:pPr marL="182880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sr-Cyrl-RS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sr-Cyrl-RS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sr-Cyrl-R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456061" y="122829"/>
          <a:ext cx="11390196" cy="6591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4555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502" y="682388"/>
            <a:ext cx="10972800" cy="4940489"/>
          </a:xfrm>
        </p:spPr>
        <p:txBody>
          <a:bodyPr>
            <a:normAutofit lnSpcReduction="10000"/>
          </a:bodyPr>
          <a:lstStyle/>
          <a:p>
            <a:pPr marL="111125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Први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састанак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Координатор тима се бира из реда чланова тима за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самовредновање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бити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посједује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организационе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способности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добро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познаје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нужно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нити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неко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предложи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иако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могућност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искључена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Улога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директора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тиму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водећа</a:t>
            </a:r>
            <a:r>
              <a:rPr lang="sr-Cyrl-B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али јесте сарадничка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смислу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управљања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процесима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обезбјеђивања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ефикасности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доступности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</a:t>
            </a:r>
            <a:r>
              <a:rPr lang="sr-Cyrl-B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мација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материјала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670" y="510903"/>
            <a:ext cx="10701210" cy="60880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реализују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задужењу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нпр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задужен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процјењивање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затим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креира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заснивати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релевантној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материјалима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доказима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испуњавање индикатора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истих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заједнички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тиче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пеката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снага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јаких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тачки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да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ује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дијелове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којима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потребан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напредак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тачке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усаглашава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ставове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доноси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одлуку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оцјени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нивоа квалитета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сваког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појединачног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цјелини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9424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360" y="920633"/>
            <a:ext cx="10363200" cy="487852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извјештају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описује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нагласком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закључке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планиране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мјере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побољшања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 algn="just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треба да буде аналитичан и разумљив. У извјештају се не наводи само оно што се постигло, већ он усмјерава на праксе које би могле допринијети унапређивању рада школе у будућности. 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треба да буде објективан и реалан приказ рада школе на основу којег се дефинишу активности за унапређење и побољшање рада.</a:t>
            </a:r>
          </a:p>
          <a:p>
            <a:pPr algn="just"/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2907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675048"/>
              </p:ext>
            </p:extLst>
          </p:nvPr>
        </p:nvGraphicFramePr>
        <p:xfrm>
          <a:off x="442414" y="27296"/>
          <a:ext cx="1174958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7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3772" y="126124"/>
            <a:ext cx="12028228" cy="6479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ПОДАЦИ О БРОЈУ УЧЕНИКА</a:t>
            </a:r>
          </a:p>
          <a:p>
            <a:pPr marL="0" indent="0"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Централна школа                                                                         Подручна </a:t>
            </a:r>
            <a:r>
              <a:rPr lang="sr-Cyrl-R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одјељења</a:t>
            </a: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податке у вези са комбинованим </a:t>
            </a:r>
            <a:r>
              <a:rPr lang="sr-Cyrl-R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одјељењима</a:t>
            </a:r>
            <a:endParaRPr lang="sr-Cyrl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794865"/>
              </p:ext>
            </p:extLst>
          </p:nvPr>
        </p:nvGraphicFramePr>
        <p:xfrm>
          <a:off x="382136" y="1028256"/>
          <a:ext cx="5759358" cy="481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312"/>
                <a:gridCol w="1419367"/>
                <a:gridCol w="1419367"/>
                <a:gridCol w="1460312"/>
              </a:tblGrid>
              <a:tr h="0"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Број ученика у задње три године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Разред 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20__/20___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20__/20___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20__/20___</a:t>
                      </a:r>
                    </a:p>
                  </a:txBody>
                  <a:tcPr/>
                </a:tc>
              </a:tr>
              <a:tr h="350547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УКУПНО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61407"/>
              </p:ext>
            </p:extLst>
          </p:nvPr>
        </p:nvGraphicFramePr>
        <p:xfrm>
          <a:off x="6266595" y="1016883"/>
          <a:ext cx="5759358" cy="481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856"/>
                <a:gridCol w="1514901"/>
                <a:gridCol w="1487606"/>
                <a:gridCol w="1407995"/>
              </a:tblGrid>
              <a:tr h="0"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Број ученика у задње три године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Разред 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20__/20___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20__/20___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20__/20___</a:t>
                      </a:r>
                    </a:p>
                  </a:txBody>
                  <a:tcPr/>
                </a:tc>
              </a:tr>
              <a:tr h="350547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УКУПНО</a:t>
                      </a:r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Cyrl-R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2384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2" y="150125"/>
            <a:ext cx="11723427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УВОД</a:t>
            </a:r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Кратак осврт на развој школе.</a:t>
            </a:r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важне догађаје и активности школе.</a:t>
            </a:r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Број запослених – предметна и разредна настава, наставници који допуњавају норму и сл.</a:t>
            </a:r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Подаци о руководиоцу школе и Школском одбору, стручним сарадницима.</a:t>
            </a:r>
          </a:p>
          <a:p>
            <a:pPr marL="0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текст: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lowchart: Punched Tape 1"/>
          <p:cNvSpPr/>
          <p:nvPr/>
        </p:nvSpPr>
        <p:spPr>
          <a:xfrm>
            <a:off x="1105465" y="4435525"/>
            <a:ext cx="3193579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МИСИЈЕ </a:t>
            </a:r>
          </a:p>
        </p:txBody>
      </p:sp>
      <p:sp>
        <p:nvSpPr>
          <p:cNvPr id="4" name="Flowchart: Punched Tape 3"/>
          <p:cNvSpPr/>
          <p:nvPr/>
        </p:nvSpPr>
        <p:spPr>
          <a:xfrm>
            <a:off x="5298738" y="4435525"/>
            <a:ext cx="3350527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ВИЗИЈЕ</a:t>
            </a:r>
          </a:p>
        </p:txBody>
      </p:sp>
    </p:spTree>
    <p:extLst>
      <p:ext uri="{BB962C8B-B14F-4D97-AF65-F5344CB8AC3E}">
        <p14:creationId xmlns:p14="http://schemas.microsoft.com/office/powerpoint/2010/main" val="16017979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6" y="382138"/>
            <a:ext cx="11232109" cy="5895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САМОВРЕДНОВАЊА</a:t>
            </a:r>
          </a:p>
          <a:p>
            <a:pPr marL="0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Опи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сати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процес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самовредновања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Наве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ресурсе које је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школа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користила да изради извјештај о самовредновању (именовање тима, укљученост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субјеката итд).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Наве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имена и позиције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чланова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тима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самовредновање.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Објаснит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поступак прикупљања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података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Кој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стручни органи и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савјетодавна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тијела бил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укључен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у процес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је разматрао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усвојио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извјештај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самовредновању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Кратко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опишите постојеће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изазове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усклађености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 стандардима, подручја за даљи развој и планиране активности за унапређ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ива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ње квалитета рада школе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474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4340" y="198439"/>
            <a:ext cx="10012907" cy="6170829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УСКЛАЊЕНОСТ СА СТАНДАРДИМА</a:t>
            </a:r>
          </a:p>
          <a:p>
            <a:pPr marL="109728" indent="0" algn="just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регистрована код одговарајућег органа и одобрено јој је да реализује образовни процес у оквиру своје надлежности</a:t>
            </a:r>
          </a:p>
          <a:p>
            <a:pPr marL="109728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</a:p>
          <a:p>
            <a:pPr marL="109728" indent="0" algn="just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300"/>
              </a:spcBef>
              <a:buClr>
                <a:srgbClr val="002060"/>
              </a:buClr>
              <a:buSzPct val="100000"/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ЈУ Основна 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школа „ХХ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'' ХХ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регистрована 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је  код  одговарајућег  органа  да  у  складу  са  законском  регулативом  реализује  основно  васпитање  и  образовање. Уписана  је  у  судски  регистар  код 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ХХ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Х ХХ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 обављање  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дјелатности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основног  васпитања  и  образовања.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Такође, уписана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у  Регистар  ОШ  које  води ресорно  Министарство. Наставни  процес у  школи  реализује  се  према  важећем  Наставном  плану  и  програму прописаном  од  стране Министарства  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просвјете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и културе  Републике  Српске</a:t>
            </a:r>
            <a:r>
              <a:rPr lang="sr-Cyrl-R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41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7381" y="1345215"/>
            <a:ext cx="10163032" cy="369922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Рјешење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регистрацији Школе код Суда, број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ХХХ-Х-ХХХ-ХХ-ХХХХХХХ од ХХ.ХХ.ХХХХ.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године, 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Потврда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регистрацији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код ПУ, бр.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ХХ/Х.ХХ/ХХХХ-ХХХ-ХХ-Х/ХХ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Потврда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упису у Регистар буџетских корисника из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ХХХХ.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године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Cyrl-R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3670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3941" y="122828"/>
            <a:ext cx="9557982" cy="6387153"/>
          </a:xfrm>
        </p:spPr>
        <p:txBody>
          <a:bodyPr>
            <a:noAutofit/>
          </a:bodyPr>
          <a:lstStyle/>
          <a:p>
            <a:pPr marL="393192" lvl="1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1.21. Годишњи програм рада школе је потпун, садржи тачне податке и донесен је у складу са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</a:t>
            </a:r>
          </a:p>
          <a:p>
            <a:pPr marL="393192" lvl="1" indent="0" algn="just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 algn="just">
              <a:buNone/>
            </a:pPr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</a:p>
          <a:p>
            <a:pPr marL="393192" lvl="1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Годишњи програми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урађени на прописаном обрасцу, потпуни и тачни. Наставничко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вијеће је упознато са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Годишњим програмима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на сједницама одржаним: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23.9.2020.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(школска 2020/2021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20.9.2021. (школска 2021/2022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21.9.2022. (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2022/2023.) и о њима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расправљало. Наставничко вијеће је приједлоге ГПРШ-а упутило Школском одбору на даље поступање.</a:t>
            </a:r>
          </a:p>
          <a:p>
            <a:pPr marL="393192" lvl="1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Годишњи програми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усвојени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сједницама Школског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одбора, након чега су достављени Ресорном Министарству, Републичком педагошком заводу и Скупштини општине/града ХХХ.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 algn="just">
              <a:buNone/>
            </a:pPr>
            <a:endParaRPr lang="sr-Cyrl-R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6027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71099989"/>
              </p:ext>
            </p:extLst>
          </p:nvPr>
        </p:nvGraphicFramePr>
        <p:xfrm>
          <a:off x="612632" y="1388407"/>
          <a:ext cx="11124442" cy="330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6108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6" y="1009934"/>
            <a:ext cx="9567080" cy="4940490"/>
          </a:xfrm>
        </p:spPr>
        <p:txBody>
          <a:bodyPr>
            <a:normAutofit/>
          </a:bodyPr>
          <a:lstStyle/>
          <a:p>
            <a:pPr marL="393192" lvl="1" indent="0" algn="just">
              <a:buClr>
                <a:srgbClr val="E84C22"/>
              </a:buClr>
              <a:buNone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Документација:</a:t>
            </a:r>
          </a:p>
          <a:p>
            <a:pPr marL="736092" lvl="1" indent="-342900" algn="just">
              <a:buClrTx/>
              <a:buSzPct val="100000"/>
              <a:buFontTx/>
              <a:buChar char="-"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Годишњи програми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(школска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2020/2021. бр.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454/20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школска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2021/2022, број 245/21 и школска 2022/2023. година бр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433/21.)</a:t>
            </a:r>
          </a:p>
          <a:p>
            <a:pPr marL="736092" lvl="1" indent="-342900" algn="just">
              <a:buClrTx/>
              <a:buSzPct val="100000"/>
              <a:buFontTx/>
              <a:buChar char="-"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Свеска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аписника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сједница Наставничког вијећа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(23.9.2020, 20.09.2021, 20.9.2022.)</a:t>
            </a:r>
          </a:p>
          <a:p>
            <a:pPr marL="736092" lvl="1" indent="-342900" algn="just">
              <a:buClrTx/>
              <a:buSzPct val="100000"/>
              <a:buFontTx/>
              <a:buChar char="-"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Свеска записника са сједница Школског одбора (страна 22, 45 и 79)</a:t>
            </a:r>
          </a:p>
          <a:p>
            <a:pPr marL="736092" lvl="1" indent="-342900" algn="just">
              <a:buClrTx/>
              <a:buSzPct val="100000"/>
              <a:buFontTx/>
              <a:buChar char="-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Одлуке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Школског одбора о усвајању ГПРШ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(школска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2020/2021. бр.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453/20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школска 2021/2022. бр.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244/21. и школска 2022/2023. бр. 432/22)</a:t>
            </a:r>
            <a:endParaRPr lang="sr-Cyrl-R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3112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7797" y="382137"/>
            <a:ext cx="11041040" cy="614149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усклађености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r>
              <a:rPr lang="sr-Cyrl-BA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Јаке </a:t>
            </a:r>
            <a:r>
              <a:rPr lang="sr-Cyrl-BA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стране </a:t>
            </a:r>
            <a:endParaRPr lang="sr-Cyrl-R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 ефикасну организацију рада и организациону структуру, а већина процеса у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заснована је на писаним политикама.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Обавезни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донесени су по прописаним процедурама.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тијела, органи и тимови раде у складу са својим надлежностима и предвиђеном законском легислативом.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  <a:p>
            <a:pPr marL="109728" lvl="0" indent="0">
              <a:buClr>
                <a:srgbClr val="2DA2BF"/>
              </a:buClr>
              <a:buNone/>
            </a:pPr>
            <a:r>
              <a:rPr lang="sr-Cyrl-BA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Слабе </a:t>
            </a:r>
            <a:r>
              <a:rPr lang="sr-Cyrl-BA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стране </a:t>
            </a:r>
            <a:endParaRPr lang="sr-Cyrl-R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рада појединих тијела, органа и тимова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нису детаљни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(тј.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садрже потребне елементе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Записници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састанака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тијела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 и тимова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нису  детаљни. 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9014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5910" y="709685"/>
            <a:ext cx="9444252" cy="4967784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квалитета за стандард Х: 		</a:t>
            </a:r>
            <a:r>
              <a:rPr lang="sr-Cyrl-R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„.....................“</a:t>
            </a:r>
            <a:endParaRPr lang="sr-Cyrl-R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побољшање: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Израдити анализу посјета часовима и предложити мјере за побољшање рада,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рограм рада стручних актива доносити на почетку школске године, 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Организовати обуке за наставнике и стручне сараднике у циљу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квалитета наставног процеса. </a:t>
            </a: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951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682900"/>
              </p:ext>
            </p:extLst>
          </p:nvPr>
        </p:nvGraphicFramePr>
        <p:xfrm>
          <a:off x="336644" y="457200"/>
          <a:ext cx="11223009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0"/>
            <a:ext cx="2716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sr-Latn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</a:t>
            </a:r>
            <a:endParaRPr lang="sr-Cyrl-R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2451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9349" y="239383"/>
            <a:ext cx="11509611" cy="6236479"/>
          </a:xfrm>
        </p:spPr>
        <p:txBody>
          <a:bodyPr>
            <a:noAutofit/>
          </a:bodyPr>
          <a:lstStyle/>
          <a:p>
            <a:pPr marL="0" indent="0" algn="just">
              <a:buClr>
                <a:srgbClr val="0070C0"/>
              </a:buClr>
              <a:buSzPct val="100000"/>
              <a:buNone/>
            </a:pP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ПРОЦЈЕНА НИВОА КВАЛИТЕТА</a:t>
            </a:r>
          </a:p>
          <a:p>
            <a:pPr marL="0" indent="0" algn="just">
              <a:buClr>
                <a:srgbClr val="0070C0"/>
              </a:buClr>
              <a:buSzPct val="100000"/>
              <a:buNone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основу самовредновања квалитета рада школе и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увида у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документациј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школе,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изведен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љ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едећ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нивои квалитета појединих стандарда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1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2	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5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6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7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ниво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„....................“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школе:  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bs-Latn-BA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BA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</a:t>
            </a:r>
            <a:r>
              <a:rPr lang="bs-Latn-BA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  <a:endParaRPr lang="sr-Cyrl-R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485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6644" y="300251"/>
            <a:ext cx="10977350" cy="61824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ЗАКЉУЧАК</a:t>
            </a:r>
          </a:p>
          <a:p>
            <a:pPr marL="109728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Сачинити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за побољшање квалитета рада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активности за побољшање идентификованих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поједине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Користит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елу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планираних активности (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ускладит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број 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потребних редова према броју идентифи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</a:t>
            </a:r>
            <a:r>
              <a:rPr lang="bs-Latn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аних активности</a:t>
            </a:r>
            <a:r>
              <a:rPr lang="bs-Latn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акционом плану унапређења квалитета рада, који је у оквиру развојног плана, прецизно разрадити активности уважавајући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резултате из </a:t>
            </a:r>
            <a:r>
              <a:rPr lang="sr-Cyrl-R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спољашњег вредновања (дефинисати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активности, временски период реализације, носиоца активности (особу задужену за праћење реализације и </a:t>
            </a:r>
            <a:r>
              <a:rPr lang="sr-Cyrl-RS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извјештавање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 реализованим активностима)).</a:t>
            </a: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14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461131"/>
              </p:ext>
            </p:extLst>
          </p:nvPr>
        </p:nvGraphicFramePr>
        <p:xfrm>
          <a:off x="191070" y="136477"/>
          <a:ext cx="8516202" cy="6605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 Arrow Callout 4"/>
          <p:cNvSpPr/>
          <p:nvPr/>
        </p:nvSpPr>
        <p:spPr>
          <a:xfrm>
            <a:off x="5977719" y="5063319"/>
            <a:ext cx="6214281" cy="1794681"/>
          </a:xfrm>
          <a:prstGeom prst="leftArrowCallout">
            <a:avLst>
              <a:gd name="adj1" fmla="val 29274"/>
              <a:gd name="adj2" fmla="val 25000"/>
              <a:gd name="adj3" fmla="val 25000"/>
              <a:gd name="adj4" fmla="val 64977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 треба да обухвати барем 3 од 5 карактеристика</a:t>
            </a:r>
            <a:endParaRPr lang="sr-Cyrl-R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6210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981433"/>
              </p:ext>
            </p:extLst>
          </p:nvPr>
        </p:nvGraphicFramePr>
        <p:xfrm>
          <a:off x="271365" y="182877"/>
          <a:ext cx="11641540" cy="6511638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4987236"/>
                <a:gridCol w="2249146"/>
                <a:gridCol w="1925510"/>
                <a:gridCol w="2479648"/>
              </a:tblGrid>
              <a:tr h="4078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Активности </a:t>
                      </a:r>
                      <a:endParaRPr lang="sr-Cyrl-R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Носилац</a:t>
                      </a:r>
                      <a:endParaRPr lang="sr-Cyrl-R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Ресурси </a:t>
                      </a:r>
                      <a:endParaRPr lang="sr-Cyrl-R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Временски оквир</a:t>
                      </a:r>
                      <a:endParaRPr lang="sr-Cyrl-R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0776"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Стандард </a:t>
                      </a:r>
                      <a:r>
                        <a:rPr lang="bs-Latn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1: </a:t>
                      </a:r>
                      <a:r>
                        <a:rPr lang="sr-Cyrl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Управљање и руковођење школом</a:t>
                      </a:r>
                      <a:r>
                        <a:rPr lang="bs-Latn-B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sr-Cyrl-R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779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sr-Cyrl-BA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1.1.</a:t>
                      </a:r>
                      <a:r>
                        <a:rPr kumimoji="0" lang="sr-Cyrl-BA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sr-Cyrl-RS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Реализовати обуке наставника и стручних сарадника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стручна служба школе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BA" sz="2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Људски ресурс школе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Континуиран процес</a:t>
                      </a:r>
                      <a:r>
                        <a:rPr lang="sr-Cyrl-RS" sz="24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сваке школске године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05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sr-Cyrl-RS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1.2. Програм рада стручних актива доносити на почетку школске године</a:t>
                      </a:r>
                      <a:endParaRPr lang="sr-Cyrl-R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</a:t>
                      </a:r>
                      <a:endParaRPr lang="sr-Cyrl-RS" sz="2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Људски ресурс школе</a:t>
                      </a:r>
                      <a:endParaRPr lang="sr-Cyrl-RS" sz="2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Континуиран процес</a:t>
                      </a:r>
                      <a:r>
                        <a:rPr lang="sr-Cyrl-RS" sz="24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сваке школске године</a:t>
                      </a:r>
                      <a:endParaRPr lang="sr-Cyrl-RS" sz="2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6210"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Стандард</a:t>
                      </a:r>
                      <a:r>
                        <a:rPr lang="bs-Latn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sr-Cyrl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Поучавање и </a:t>
                      </a: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учење</a:t>
                      </a:r>
                      <a:r>
                        <a:rPr lang="bs-Latn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963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C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 Формирати Тим за рад са надареним и талентованим ученицима  </a:t>
                      </a:r>
                      <a:endParaRPr lang="sr-Cyrl-R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sr-Cyrl-RS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Људски ресурс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краја школске </a:t>
                      </a: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2022/2023. 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13197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C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 Креирати </a:t>
                      </a:r>
                      <a:r>
                        <a:rPr lang="sr-Cyrl-C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инструмент (образац) за </a:t>
                      </a:r>
                      <a:r>
                        <a:rPr lang="sr-Cyrl-C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самовредновање</a:t>
                      </a:r>
                      <a:r>
                        <a:rPr lang="sr-Cyrl-C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саморефлексију рада наставника. </a:t>
                      </a:r>
                      <a:endParaRPr lang="sr-Cyrl-R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Људски </a:t>
                      </a: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 школе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краја школске </a:t>
                      </a:r>
                      <a:r>
                        <a:rPr lang="sr-Cyrl-BA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2022/23. године</a:t>
                      </a:r>
                      <a:endParaRPr lang="sr-Cyrl-R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8479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7420" y="1624084"/>
            <a:ext cx="114504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обухвати релевантну документацију и материјале задњих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3-5 година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доставити координатору тима за спољашње вредновање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15. септембра 2023. године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Списак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тимова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ће бити објављен на интернет страници Завода.</a:t>
            </a:r>
          </a:p>
          <a:p>
            <a:pPr algn="just"/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012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498679"/>
              </p:ext>
            </p:extLst>
          </p:nvPr>
        </p:nvGraphicFramePr>
        <p:xfrm>
          <a:off x="2622644" y="1518641"/>
          <a:ext cx="3334210" cy="2813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22644" y="1518641"/>
                        <a:ext cx="3334210" cy="2813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hlinkClick r:id="" action="ppaction://ole?verb=1"/>
          </p:cNvPr>
          <p:cNvGraphicFramePr>
            <a:graphicFrameLocks noChangeAspect="1"/>
          </p:cNvGraphicFramePr>
          <p:nvPr>
            <p:extLst/>
          </p:nvPr>
        </p:nvGraphicFramePr>
        <p:xfrm>
          <a:off x="7058166" y="1518641"/>
          <a:ext cx="3334211" cy="2813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Document" showAsIcon="1" r:id="rId7" imgW="914400" imgH="771480" progId="Word.Document.12">
                  <p:embed/>
                </p:oleObj>
              </mc:Choice>
              <mc:Fallback>
                <p:oleObj name="Document" showAsIcon="1" r:id="rId7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58166" y="1518641"/>
                        <a:ext cx="3334211" cy="2813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70014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3940" y="163773"/>
            <a:ext cx="11250304" cy="6373505"/>
          </a:xfrm>
        </p:spPr>
        <p:txBody>
          <a:bodyPr>
            <a:noAutofit/>
          </a:bodyPr>
          <a:lstStyle/>
          <a:p>
            <a:pPr marL="109728" indent="0" algn="just">
              <a:buClr>
                <a:srgbClr val="E84C22"/>
              </a:buClr>
              <a:buNone/>
            </a:pPr>
            <a:r>
              <a:rPr lang="sr-Cyrl-R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</a:t>
            </a:r>
          </a:p>
          <a:p>
            <a:pPr marL="109728" indent="0" algn="just">
              <a:buClr>
                <a:srgbClr val="E84C22"/>
              </a:buClr>
              <a:buNone/>
            </a:pPr>
            <a:endParaRPr lang="sr-Cyrl-RS" sz="24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Clr>
                <a:srgbClr val="E84C22"/>
              </a:buClr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појам који нема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јединствену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дефиницију а која би се могла 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примијенити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свим подручјима живота (субјективна категорија). </a:t>
            </a:r>
          </a:p>
          <a:p>
            <a:pPr marL="109728" lvl="0" indent="0" algn="just">
              <a:buClr>
                <a:srgbClr val="E84C22"/>
              </a:buClr>
              <a:buNone/>
            </a:pPr>
            <a:endParaRPr lang="sr-Cyrl-R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Према норми </a:t>
            </a:r>
            <a:r>
              <a:rPr lang="en-GB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 9000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Latn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„Квалитет је степен до којег скуп особина тј. карактеристика неког производа, процеса или услуге испуњава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захтјеве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корисника“. </a:t>
            </a:r>
            <a:endParaRPr lang="en-GB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 defTabSz="457200">
              <a:spcBef>
                <a:spcPts val="1000"/>
              </a:spcBef>
              <a:buClr>
                <a:srgbClr val="E84C22"/>
              </a:buClr>
              <a:buSzPct val="80000"/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Clr>
                <a:srgbClr val="E84C22"/>
              </a:buClr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Мјерење квалитета је тешко за сложене појмове, те је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 и доћи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јединствене дефиниције квалитета. </a:t>
            </a:r>
          </a:p>
          <a:p>
            <a:pPr marL="109728" indent="0" algn="just"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 defTabSz="457200">
              <a:spcBef>
                <a:spcPts val="1000"/>
              </a:spcBef>
              <a:buClr>
                <a:srgbClr val="E84C22"/>
              </a:buClr>
              <a:buSzPct val="80000"/>
              <a:buNone/>
            </a:pPr>
            <a:r>
              <a:rPr lang="en-GB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бразовање</a:t>
            </a:r>
            <a:r>
              <a:rPr lang="en-GB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један од сложених појмова, па у литератури није могуће пронаћи јединствену дефиницију за квалитет образовања. </a:t>
            </a:r>
          </a:p>
        </p:txBody>
      </p:sp>
    </p:spTree>
    <p:extLst>
      <p:ext uri="{BB962C8B-B14F-4D97-AF65-F5344CB8AC3E}">
        <p14:creationId xmlns:p14="http://schemas.microsoft.com/office/powerpoint/2010/main" val="39008448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387" y="2667084"/>
            <a:ext cx="101266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Хвала на пажњи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25008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729" y="218364"/>
            <a:ext cx="11122926" cy="627797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је настало, по први пут у привреди, као потреба да се производ што боље пласира. Касније је оно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пренешено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у друге сфере живота.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риближна дефиниција:</a:t>
            </a: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представља систем и процедуре које се примјењују у циљу достизања договорених стандарда укључујући и њихово континуирано побољшање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0961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25173"/>
              </p:ext>
            </p:extLst>
          </p:nvPr>
        </p:nvGraphicFramePr>
        <p:xfrm>
          <a:off x="894470" y="368488"/>
          <a:ext cx="10992730" cy="6148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2011" y="627798"/>
            <a:ext cx="486030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</a:t>
            </a:r>
            <a:endParaRPr lang="sr-Cyrl-R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6018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6" y="450378"/>
            <a:ext cx="10522424" cy="5568286"/>
          </a:xfrm>
        </p:spPr>
        <p:txBody>
          <a:bodyPr>
            <a:normAutofit/>
          </a:bodyPr>
          <a:lstStyle/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осигурања квалитета се састоји од више сегмената од којих је вредновање квалитета рада један од веома важних.</a:t>
            </a: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квалитета се проводи у оквиру двије засебне, а опет повезане, процедуре: процедуре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спољашњег вредновања.</a:t>
            </a: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endParaRPr lang="sr-Cyrl-BA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 је повезано са побољшањем квалитета који је дио процеса предузимања корака на институционалном нивоу, како би се унаприједиле прилике за побољшање квалитета. </a:t>
            </a:r>
          </a:p>
        </p:txBody>
      </p:sp>
    </p:spTree>
    <p:extLst>
      <p:ext uri="{BB962C8B-B14F-4D97-AF65-F5344CB8AC3E}">
        <p14:creationId xmlns:p14="http://schemas.microsoft.com/office/powerpoint/2010/main" val="9132237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4253" y="145578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У ОБРАЗОВАЊУ</a:t>
            </a:r>
            <a:endParaRPr lang="en-GB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955342"/>
            <a:ext cx="9880979" cy="5472753"/>
          </a:xfrm>
        </p:spPr>
        <p:txBody>
          <a:bodyPr>
            <a:normAutofit/>
          </a:bodyPr>
          <a:lstStyle/>
          <a:p>
            <a:pPr marL="14288" indent="-14288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држава да прате реализацију образовних процеса, као и унапређење рада образовних установа, у складу са економским и социјалним промјенама, резултирала је посебним мјерама осигурања квалитета које државе проводе у оквиру својих образовних политика.</a:t>
            </a:r>
          </a:p>
          <a:p>
            <a:pPr marL="14288" indent="-14288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Европски сав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је, у децембру 1997. године, у закључцима везаним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евалуацију квалитета школа, најавио пилотирање активности везаних за осигурање квалитета.</a:t>
            </a:r>
          </a:p>
          <a:p>
            <a:pPr marL="14288" indent="-14288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конференцији у Прагу, јуна 1998. године, министри земаља чланица тражили су од Европске комисије да формира радну групу за идентификовање индикатора за вредновање квалитета рада школа. </a:t>
            </a:r>
          </a:p>
        </p:txBody>
      </p:sp>
    </p:spTree>
    <p:extLst>
      <p:ext uri="{BB962C8B-B14F-4D97-AF65-F5344CB8AC3E}">
        <p14:creationId xmlns:p14="http://schemas.microsoft.com/office/powerpoint/2010/main" val="22325075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245166"/>
              </p:ext>
            </p:extLst>
          </p:nvPr>
        </p:nvGraphicFramePr>
        <p:xfrm>
          <a:off x="838200" y="177421"/>
          <a:ext cx="10515600" cy="6537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28463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</TotalTime>
  <Words>2405</Words>
  <Application>Microsoft Office PowerPoint</Application>
  <PresentationFormat>Widescreen</PresentationFormat>
  <Paragraphs>338</Paragraphs>
  <Slides>40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Document</vt:lpstr>
      <vt:lpstr>САМОВРЕДНОВАЊЕ КВАЛИТЕТА РАДА ШКОЛЕ основна школа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ОСИГУРАЊЕ КВАЛИТЕТА У ОБРАЗОВАЊУ</vt:lpstr>
      <vt:lpstr>PowerPoint Presentation</vt:lpstr>
      <vt:lpstr>PowerPoint Presentation</vt:lpstr>
      <vt:lpstr>PowerPoint Presentation</vt:lpstr>
      <vt:lpstr>САМОВРЕДНОВАЊЕ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КВАЛИТЕТА РАДА ШКОЛЕ</dc:title>
  <dc:creator>Asus K50IJ</dc:creator>
  <cp:lastModifiedBy>43. Zoran Bogdanovic</cp:lastModifiedBy>
  <cp:revision>215</cp:revision>
  <cp:lastPrinted>2023-01-04T10:13:24Z</cp:lastPrinted>
  <dcterms:created xsi:type="dcterms:W3CDTF">2018-11-27T17:53:54Z</dcterms:created>
  <dcterms:modified xsi:type="dcterms:W3CDTF">2023-02-27T07:31:18Z</dcterms:modified>
</cp:coreProperties>
</file>