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6"/>
  </p:notesMasterIdLst>
  <p:sldIdLst>
    <p:sldId id="256" r:id="rId2"/>
    <p:sldId id="295" r:id="rId3"/>
    <p:sldId id="296" r:id="rId4"/>
    <p:sldId id="297" r:id="rId5"/>
    <p:sldId id="278" r:id="rId6"/>
    <p:sldId id="272" r:id="rId7"/>
    <p:sldId id="286" r:id="rId8"/>
    <p:sldId id="287" r:id="rId9"/>
    <p:sldId id="288" r:id="rId10"/>
    <p:sldId id="289" r:id="rId11"/>
    <p:sldId id="290" r:id="rId12"/>
    <p:sldId id="291" r:id="rId13"/>
    <p:sldId id="293" r:id="rId14"/>
    <p:sldId id="271" r:id="rId15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A9209-D89A-4514-91E4-53D59CF79FA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sr-Cyrl-RS"/>
        </a:p>
      </dgm:t>
    </dgm:pt>
    <dgm:pt modelId="{757AB767-5A82-4844-8DC8-94DBFA2D12E5}">
      <dgm:prSet phldrT="[Text]"/>
      <dgm:spPr/>
      <dgm:t>
        <a:bodyPr/>
        <a:lstStyle/>
        <a:p>
          <a:r>
            <a:rPr lang="sr-Cyrl-RS" dirty="0" smtClean="0"/>
            <a:t>квалитет</a:t>
          </a:r>
          <a:endParaRPr lang="sr-Cyrl-RS" dirty="0"/>
        </a:p>
      </dgm:t>
    </dgm:pt>
    <dgm:pt modelId="{93172D47-B426-4E3C-9AD0-2320BE5B108E}" type="parTrans" cxnId="{57E81DC1-0BD8-40CD-BC07-3F8E740FA0A3}">
      <dgm:prSet/>
      <dgm:spPr/>
      <dgm:t>
        <a:bodyPr/>
        <a:lstStyle/>
        <a:p>
          <a:endParaRPr lang="sr-Cyrl-RS"/>
        </a:p>
      </dgm:t>
    </dgm:pt>
    <dgm:pt modelId="{31636D0F-CCB6-4EA9-BFAD-18C3A83E30B3}" type="sibTrans" cxnId="{57E81DC1-0BD8-40CD-BC07-3F8E740FA0A3}">
      <dgm:prSet/>
      <dgm:spPr/>
      <dgm:t>
        <a:bodyPr/>
        <a:lstStyle/>
        <a:p>
          <a:endParaRPr lang="sr-Cyrl-RS"/>
        </a:p>
      </dgm:t>
    </dgm:pt>
    <dgm:pt modelId="{68651DFB-5C2B-4382-9DA3-974CF8878837}">
      <dgm:prSet phldrT="[Text]"/>
      <dgm:spPr/>
      <dgm:t>
        <a:bodyPr/>
        <a:lstStyle/>
        <a:p>
          <a:r>
            <a:rPr lang="sr-Cyrl-RS" dirty="0" smtClean="0"/>
            <a:t>квалитет </a:t>
          </a:r>
          <a:endParaRPr lang="sr-Cyrl-RS" dirty="0"/>
        </a:p>
      </dgm:t>
    </dgm:pt>
    <dgm:pt modelId="{7534B328-B017-432E-A664-EF67EFAEEF2F}" type="parTrans" cxnId="{E663FF3E-1BC7-4D4C-91C0-B48C6F740E38}">
      <dgm:prSet/>
      <dgm:spPr/>
      <dgm:t>
        <a:bodyPr/>
        <a:lstStyle/>
        <a:p>
          <a:endParaRPr lang="sr-Cyrl-RS"/>
        </a:p>
      </dgm:t>
    </dgm:pt>
    <dgm:pt modelId="{8CFF2114-D21B-4E39-852A-0B2167F636F2}" type="sibTrans" cxnId="{E663FF3E-1BC7-4D4C-91C0-B48C6F740E38}">
      <dgm:prSet/>
      <dgm:spPr/>
      <dgm:t>
        <a:bodyPr/>
        <a:lstStyle/>
        <a:p>
          <a:endParaRPr lang="sr-Cyrl-RS"/>
        </a:p>
      </dgm:t>
    </dgm:pt>
    <dgm:pt modelId="{F8632A17-0966-46D3-9305-5FDF19C2C850}">
      <dgm:prSet phldrT="[Text]"/>
      <dgm:spPr/>
      <dgm:t>
        <a:bodyPr/>
        <a:lstStyle/>
        <a:p>
          <a:r>
            <a:rPr lang="sr-Cyrl-RS" dirty="0" smtClean="0"/>
            <a:t>квалитет</a:t>
          </a:r>
          <a:endParaRPr lang="sr-Cyrl-RS" dirty="0"/>
        </a:p>
      </dgm:t>
    </dgm:pt>
    <dgm:pt modelId="{121A521C-1F08-4852-929A-D06152A6646F}" type="parTrans" cxnId="{88686D1B-7A7E-4014-9BF0-716E28D20B6F}">
      <dgm:prSet/>
      <dgm:spPr/>
      <dgm:t>
        <a:bodyPr/>
        <a:lstStyle/>
        <a:p>
          <a:endParaRPr lang="sr-Cyrl-RS"/>
        </a:p>
      </dgm:t>
    </dgm:pt>
    <dgm:pt modelId="{C9AEB2B8-E757-43D4-8066-A325610C96CE}" type="sibTrans" cxnId="{88686D1B-7A7E-4014-9BF0-716E28D20B6F}">
      <dgm:prSet/>
      <dgm:spPr/>
      <dgm:t>
        <a:bodyPr/>
        <a:lstStyle/>
        <a:p>
          <a:endParaRPr lang="sr-Cyrl-RS"/>
        </a:p>
      </dgm:t>
    </dgm:pt>
    <dgm:pt modelId="{84E30216-666A-4B50-A1AE-63CB6E5C1F08}" type="pres">
      <dgm:prSet presAssocID="{F95A9209-D89A-4514-91E4-53D59CF79F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D8BDC17F-09DE-40A6-8F6B-5C55C51580FB}" type="pres">
      <dgm:prSet presAssocID="{757AB767-5A82-4844-8DC8-94DBFA2D12E5}" presName="composite" presStyleCnt="0"/>
      <dgm:spPr/>
    </dgm:pt>
    <dgm:pt modelId="{E1281F8D-8140-4A27-A5BD-1AF555E68ED2}" type="pres">
      <dgm:prSet presAssocID="{757AB767-5A82-4844-8DC8-94DBFA2D12E5}" presName="LShape" presStyleLbl="alignNode1" presStyleIdx="0" presStyleCnt="5"/>
      <dgm:spPr/>
    </dgm:pt>
    <dgm:pt modelId="{A094DE78-DDEB-4C22-91F3-BB9B07EC4308}" type="pres">
      <dgm:prSet presAssocID="{757AB767-5A82-4844-8DC8-94DBFA2D12E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0C989B6-91B2-41A0-AA6D-1285678B3B4C}" type="pres">
      <dgm:prSet presAssocID="{757AB767-5A82-4844-8DC8-94DBFA2D12E5}" presName="Triangle" presStyleLbl="alignNode1" presStyleIdx="1" presStyleCnt="5"/>
      <dgm:spPr/>
    </dgm:pt>
    <dgm:pt modelId="{8CFEB7F6-CCBF-497A-B50D-AA5A786FE01F}" type="pres">
      <dgm:prSet presAssocID="{31636D0F-CCB6-4EA9-BFAD-18C3A83E30B3}" presName="sibTrans" presStyleCnt="0"/>
      <dgm:spPr/>
    </dgm:pt>
    <dgm:pt modelId="{1B3265E6-9EF5-4430-A80A-449DB270225D}" type="pres">
      <dgm:prSet presAssocID="{31636D0F-CCB6-4EA9-BFAD-18C3A83E30B3}" presName="space" presStyleCnt="0"/>
      <dgm:spPr/>
    </dgm:pt>
    <dgm:pt modelId="{7448DC3E-3088-4D8C-87BF-121F6CA73443}" type="pres">
      <dgm:prSet presAssocID="{68651DFB-5C2B-4382-9DA3-974CF8878837}" presName="composite" presStyleCnt="0"/>
      <dgm:spPr/>
    </dgm:pt>
    <dgm:pt modelId="{F9AD4A64-5E48-43C8-A2B0-4B4E37AEF053}" type="pres">
      <dgm:prSet presAssocID="{68651DFB-5C2B-4382-9DA3-974CF8878837}" presName="LShape" presStyleLbl="alignNode1" presStyleIdx="2" presStyleCnt="5"/>
      <dgm:spPr/>
    </dgm:pt>
    <dgm:pt modelId="{E8AF1615-53FA-4416-ADBB-48D5881F1907}" type="pres">
      <dgm:prSet presAssocID="{68651DFB-5C2B-4382-9DA3-974CF887883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B857F8D-53E0-4297-9126-8B68F7788010}" type="pres">
      <dgm:prSet presAssocID="{68651DFB-5C2B-4382-9DA3-974CF8878837}" presName="Triangle" presStyleLbl="alignNode1" presStyleIdx="3" presStyleCnt="5"/>
      <dgm:spPr/>
    </dgm:pt>
    <dgm:pt modelId="{E5BF1B9B-B772-4F11-B39A-7870531F280B}" type="pres">
      <dgm:prSet presAssocID="{8CFF2114-D21B-4E39-852A-0B2167F636F2}" presName="sibTrans" presStyleCnt="0"/>
      <dgm:spPr/>
    </dgm:pt>
    <dgm:pt modelId="{8C086916-DF4F-4028-9C73-FAA1F16AC453}" type="pres">
      <dgm:prSet presAssocID="{8CFF2114-D21B-4E39-852A-0B2167F636F2}" presName="space" presStyleCnt="0"/>
      <dgm:spPr/>
    </dgm:pt>
    <dgm:pt modelId="{6879DDC2-1CBD-4C1E-89DE-AF08F5C6F69F}" type="pres">
      <dgm:prSet presAssocID="{F8632A17-0966-46D3-9305-5FDF19C2C850}" presName="composite" presStyleCnt="0"/>
      <dgm:spPr/>
    </dgm:pt>
    <dgm:pt modelId="{A41403BB-92E1-4991-9CA7-C3765D814658}" type="pres">
      <dgm:prSet presAssocID="{F8632A17-0966-46D3-9305-5FDF19C2C850}" presName="LShape" presStyleLbl="alignNode1" presStyleIdx="4" presStyleCnt="5"/>
      <dgm:spPr/>
    </dgm:pt>
    <dgm:pt modelId="{F5F620E3-5B57-4D87-AADE-5E1E80FB299C}" type="pres">
      <dgm:prSet presAssocID="{F8632A17-0966-46D3-9305-5FDF19C2C85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E663FF3E-1BC7-4D4C-91C0-B48C6F740E38}" srcId="{F95A9209-D89A-4514-91E4-53D59CF79FA7}" destId="{68651DFB-5C2B-4382-9DA3-974CF8878837}" srcOrd="1" destOrd="0" parTransId="{7534B328-B017-432E-A664-EF67EFAEEF2F}" sibTransId="{8CFF2114-D21B-4E39-852A-0B2167F636F2}"/>
    <dgm:cxn modelId="{129FE4E9-14A8-451A-ADB9-02A6CE0E81FB}" type="presOf" srcId="{757AB767-5A82-4844-8DC8-94DBFA2D12E5}" destId="{A094DE78-DDEB-4C22-91F3-BB9B07EC4308}" srcOrd="0" destOrd="0" presId="urn:microsoft.com/office/officeart/2009/3/layout/StepUpProcess"/>
    <dgm:cxn modelId="{42B172EA-6348-43EF-9912-58DA5962DBB3}" type="presOf" srcId="{F8632A17-0966-46D3-9305-5FDF19C2C850}" destId="{F5F620E3-5B57-4D87-AADE-5E1E80FB299C}" srcOrd="0" destOrd="0" presId="urn:microsoft.com/office/officeart/2009/3/layout/StepUpProcess"/>
    <dgm:cxn modelId="{13D441BB-E604-4D29-9A43-11A9FF50DBFC}" type="presOf" srcId="{F95A9209-D89A-4514-91E4-53D59CF79FA7}" destId="{84E30216-666A-4B50-A1AE-63CB6E5C1F08}" srcOrd="0" destOrd="0" presId="urn:microsoft.com/office/officeart/2009/3/layout/StepUpProcess"/>
    <dgm:cxn modelId="{57E81DC1-0BD8-40CD-BC07-3F8E740FA0A3}" srcId="{F95A9209-D89A-4514-91E4-53D59CF79FA7}" destId="{757AB767-5A82-4844-8DC8-94DBFA2D12E5}" srcOrd="0" destOrd="0" parTransId="{93172D47-B426-4E3C-9AD0-2320BE5B108E}" sibTransId="{31636D0F-CCB6-4EA9-BFAD-18C3A83E30B3}"/>
    <dgm:cxn modelId="{79790C14-6222-4ACE-B8C8-3B00BF1DE292}" type="presOf" srcId="{68651DFB-5C2B-4382-9DA3-974CF8878837}" destId="{E8AF1615-53FA-4416-ADBB-48D5881F1907}" srcOrd="0" destOrd="0" presId="urn:microsoft.com/office/officeart/2009/3/layout/StepUpProcess"/>
    <dgm:cxn modelId="{88686D1B-7A7E-4014-9BF0-716E28D20B6F}" srcId="{F95A9209-D89A-4514-91E4-53D59CF79FA7}" destId="{F8632A17-0966-46D3-9305-5FDF19C2C850}" srcOrd="2" destOrd="0" parTransId="{121A521C-1F08-4852-929A-D06152A6646F}" sibTransId="{C9AEB2B8-E757-43D4-8066-A325610C96CE}"/>
    <dgm:cxn modelId="{92AF7888-8E3A-4BBD-90F3-5D0974CEE25E}" type="presParOf" srcId="{84E30216-666A-4B50-A1AE-63CB6E5C1F08}" destId="{D8BDC17F-09DE-40A6-8F6B-5C55C51580FB}" srcOrd="0" destOrd="0" presId="urn:microsoft.com/office/officeart/2009/3/layout/StepUpProcess"/>
    <dgm:cxn modelId="{9B8A8FB3-9A61-4741-9048-CD0932C2CBE0}" type="presParOf" srcId="{D8BDC17F-09DE-40A6-8F6B-5C55C51580FB}" destId="{E1281F8D-8140-4A27-A5BD-1AF555E68ED2}" srcOrd="0" destOrd="0" presId="urn:microsoft.com/office/officeart/2009/3/layout/StepUpProcess"/>
    <dgm:cxn modelId="{B1223814-D488-42BB-B05B-95E0B7A79AA2}" type="presParOf" srcId="{D8BDC17F-09DE-40A6-8F6B-5C55C51580FB}" destId="{A094DE78-DDEB-4C22-91F3-BB9B07EC4308}" srcOrd="1" destOrd="0" presId="urn:microsoft.com/office/officeart/2009/3/layout/StepUpProcess"/>
    <dgm:cxn modelId="{BE0BD517-346C-4310-A3C0-CA40BA85F643}" type="presParOf" srcId="{D8BDC17F-09DE-40A6-8F6B-5C55C51580FB}" destId="{10C989B6-91B2-41A0-AA6D-1285678B3B4C}" srcOrd="2" destOrd="0" presId="urn:microsoft.com/office/officeart/2009/3/layout/StepUpProcess"/>
    <dgm:cxn modelId="{2E9DDE13-E534-4D90-816F-23A85E7D1F00}" type="presParOf" srcId="{84E30216-666A-4B50-A1AE-63CB6E5C1F08}" destId="{8CFEB7F6-CCBF-497A-B50D-AA5A786FE01F}" srcOrd="1" destOrd="0" presId="urn:microsoft.com/office/officeart/2009/3/layout/StepUpProcess"/>
    <dgm:cxn modelId="{C5086A0F-FC4D-45C7-B756-1FDEADF134A9}" type="presParOf" srcId="{8CFEB7F6-CCBF-497A-B50D-AA5A786FE01F}" destId="{1B3265E6-9EF5-4430-A80A-449DB270225D}" srcOrd="0" destOrd="0" presId="urn:microsoft.com/office/officeart/2009/3/layout/StepUpProcess"/>
    <dgm:cxn modelId="{C7D5D56F-DD96-467F-9240-CBF6667BBFE7}" type="presParOf" srcId="{84E30216-666A-4B50-A1AE-63CB6E5C1F08}" destId="{7448DC3E-3088-4D8C-87BF-121F6CA73443}" srcOrd="2" destOrd="0" presId="urn:microsoft.com/office/officeart/2009/3/layout/StepUpProcess"/>
    <dgm:cxn modelId="{F0E9949D-ED4D-4AAA-B67E-51751A2F7A77}" type="presParOf" srcId="{7448DC3E-3088-4D8C-87BF-121F6CA73443}" destId="{F9AD4A64-5E48-43C8-A2B0-4B4E37AEF053}" srcOrd="0" destOrd="0" presId="urn:microsoft.com/office/officeart/2009/3/layout/StepUpProcess"/>
    <dgm:cxn modelId="{35366F42-5E3B-4D82-8E9F-77EE20D4C75C}" type="presParOf" srcId="{7448DC3E-3088-4D8C-87BF-121F6CA73443}" destId="{E8AF1615-53FA-4416-ADBB-48D5881F1907}" srcOrd="1" destOrd="0" presId="urn:microsoft.com/office/officeart/2009/3/layout/StepUpProcess"/>
    <dgm:cxn modelId="{A903A038-01AF-460F-9666-F32A4670B0D5}" type="presParOf" srcId="{7448DC3E-3088-4D8C-87BF-121F6CA73443}" destId="{3B857F8D-53E0-4297-9126-8B68F7788010}" srcOrd="2" destOrd="0" presId="urn:microsoft.com/office/officeart/2009/3/layout/StepUpProcess"/>
    <dgm:cxn modelId="{8F6F04DF-416D-47D1-837A-B68F40EAF34D}" type="presParOf" srcId="{84E30216-666A-4B50-A1AE-63CB6E5C1F08}" destId="{E5BF1B9B-B772-4F11-B39A-7870531F280B}" srcOrd="3" destOrd="0" presId="urn:microsoft.com/office/officeart/2009/3/layout/StepUpProcess"/>
    <dgm:cxn modelId="{FC7A1E50-9598-407C-A347-68DFCB0AF267}" type="presParOf" srcId="{E5BF1B9B-B772-4F11-B39A-7870531F280B}" destId="{8C086916-DF4F-4028-9C73-FAA1F16AC453}" srcOrd="0" destOrd="0" presId="urn:microsoft.com/office/officeart/2009/3/layout/StepUpProcess"/>
    <dgm:cxn modelId="{67B60B9D-4579-45D8-8EC2-34AC7505040E}" type="presParOf" srcId="{84E30216-666A-4B50-A1AE-63CB6E5C1F08}" destId="{6879DDC2-1CBD-4C1E-89DE-AF08F5C6F69F}" srcOrd="4" destOrd="0" presId="urn:microsoft.com/office/officeart/2009/3/layout/StepUpProcess"/>
    <dgm:cxn modelId="{CCCD5494-BA2E-47E1-8D1F-BE92DD5A17E2}" type="presParOf" srcId="{6879DDC2-1CBD-4C1E-89DE-AF08F5C6F69F}" destId="{A41403BB-92E1-4991-9CA7-C3765D814658}" srcOrd="0" destOrd="0" presId="urn:microsoft.com/office/officeart/2009/3/layout/StepUpProcess"/>
    <dgm:cxn modelId="{68EBDEB1-CA52-4B59-96F1-319FA36E4790}" type="presParOf" srcId="{6879DDC2-1CBD-4C1E-89DE-AF08F5C6F69F}" destId="{F5F620E3-5B57-4D87-AADE-5E1E80FB299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81F8D-8140-4A27-A5BD-1AF555E68ED2}">
      <dsp:nvSpPr>
        <dsp:cNvPr id="0" name=""/>
        <dsp:cNvSpPr/>
      </dsp:nvSpPr>
      <dsp:spPr>
        <a:xfrm rot="5400000">
          <a:off x="1179860" y="533671"/>
          <a:ext cx="920871" cy="153230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4DE78-DDEB-4C22-91F3-BB9B07EC4308}">
      <dsp:nvSpPr>
        <dsp:cNvPr id="0" name=""/>
        <dsp:cNvSpPr/>
      </dsp:nvSpPr>
      <dsp:spPr>
        <a:xfrm>
          <a:off x="1026144" y="991501"/>
          <a:ext cx="1383377" cy="1212611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квалитет</a:t>
          </a:r>
          <a:endParaRPr lang="sr-Cyrl-RS" sz="2300" kern="1200" dirty="0"/>
        </a:p>
      </dsp:txBody>
      <dsp:txXfrm>
        <a:off x="1026144" y="991501"/>
        <a:ext cx="1383377" cy="1212611"/>
      </dsp:txXfrm>
    </dsp:sp>
    <dsp:sp modelId="{10C989B6-91B2-41A0-AA6D-1285678B3B4C}">
      <dsp:nvSpPr>
        <dsp:cNvPr id="0" name=""/>
        <dsp:cNvSpPr/>
      </dsp:nvSpPr>
      <dsp:spPr>
        <a:xfrm>
          <a:off x="2148507" y="420860"/>
          <a:ext cx="261014" cy="26101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D4A64-5E48-43C8-A2B0-4B4E37AEF053}">
      <dsp:nvSpPr>
        <dsp:cNvPr id="0" name=""/>
        <dsp:cNvSpPr/>
      </dsp:nvSpPr>
      <dsp:spPr>
        <a:xfrm rot="5400000">
          <a:off x="2873385" y="114606"/>
          <a:ext cx="920871" cy="153230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F1615-53FA-4416-ADBB-48D5881F1907}">
      <dsp:nvSpPr>
        <dsp:cNvPr id="0" name=""/>
        <dsp:cNvSpPr/>
      </dsp:nvSpPr>
      <dsp:spPr>
        <a:xfrm>
          <a:off x="2719668" y="572437"/>
          <a:ext cx="1383377" cy="1212611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квалитет </a:t>
          </a:r>
          <a:endParaRPr lang="sr-Cyrl-RS" sz="2300" kern="1200" dirty="0"/>
        </a:p>
      </dsp:txBody>
      <dsp:txXfrm>
        <a:off x="2719668" y="572437"/>
        <a:ext cx="1383377" cy="1212611"/>
      </dsp:txXfrm>
    </dsp:sp>
    <dsp:sp modelId="{3B857F8D-53E0-4297-9126-8B68F7788010}">
      <dsp:nvSpPr>
        <dsp:cNvPr id="0" name=""/>
        <dsp:cNvSpPr/>
      </dsp:nvSpPr>
      <dsp:spPr>
        <a:xfrm>
          <a:off x="3842032" y="1796"/>
          <a:ext cx="261014" cy="26101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403BB-92E1-4991-9CA7-C3765D814658}">
      <dsp:nvSpPr>
        <dsp:cNvPr id="0" name=""/>
        <dsp:cNvSpPr/>
      </dsp:nvSpPr>
      <dsp:spPr>
        <a:xfrm rot="5400000">
          <a:off x="4566909" y="-304457"/>
          <a:ext cx="920871" cy="153230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620E3-5B57-4D87-AADE-5E1E80FB299C}">
      <dsp:nvSpPr>
        <dsp:cNvPr id="0" name=""/>
        <dsp:cNvSpPr/>
      </dsp:nvSpPr>
      <dsp:spPr>
        <a:xfrm>
          <a:off x="4413193" y="153373"/>
          <a:ext cx="1383377" cy="1212611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квалитет</a:t>
          </a:r>
          <a:endParaRPr lang="sr-Cyrl-RS" sz="2300" kern="1200" dirty="0"/>
        </a:p>
      </dsp:txBody>
      <dsp:txXfrm>
        <a:off x="4413193" y="153373"/>
        <a:ext cx="1383377" cy="1212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891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40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8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60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5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E84C22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6102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11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42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1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88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2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60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34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1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247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62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59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2/21/2023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1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411" y="2524837"/>
            <a:ext cx="9984717" cy="1296537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3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СПОЉАШЊЕ ВРЕДНОВАЊЕ КВАЛИТЕТА РАДА основне и средње ШКОЛЕ</a:t>
            </a:r>
            <a:endParaRPr lang="en-US" sz="32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57405" y="5710327"/>
            <a:ext cx="6219690" cy="655823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7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4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Б</a:t>
            </a:r>
            <a:r>
              <a:rPr lang="sr-Cyrl-RS" sz="4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ања лука, фебруар-март 2023. године</a:t>
            </a:r>
            <a:endParaRPr kumimoji="0" lang="en-US" sz="4400" b="1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932" y="324355"/>
            <a:ext cx="2942126" cy="2200482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47974721"/>
              </p:ext>
            </p:extLst>
          </p:nvPr>
        </p:nvGraphicFramePr>
        <p:xfrm>
          <a:off x="-706642" y="4607639"/>
          <a:ext cx="6670713" cy="2205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34477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589" y="812588"/>
            <a:ext cx="9708107" cy="4823937"/>
          </a:xfrm>
        </p:spPr>
        <p:txBody>
          <a:bodyPr>
            <a:normAutofit/>
          </a:bodyPr>
          <a:lstStyle/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обавијестити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запослене у школи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реализацији спољашњег вредновања како би се могли припремити и што боље представити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школу.  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спољашњег вредновања ће подразумијевати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 учешће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запослених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школе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Биће проведено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анкетирање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ученика и наставника, по моделу случајног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узорка у сврху објективнијег сагледавања квалитета рада школе.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07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418" y="1276614"/>
            <a:ext cx="9517039" cy="3581990"/>
          </a:xfrm>
        </p:spPr>
        <p:txBody>
          <a:bodyPr>
            <a:normAutofit lnSpcReduction="10000"/>
          </a:bodyPr>
          <a:lstStyle/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Током спољашњег вредновања ће бити реализовани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увиди у рад наставника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Распоред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увида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ће бити утврђен са координатором школског тима, сваког јутра, приликом доласка тима спољашњих евалуатора у школу. </a:t>
            </a: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Tx/>
              <a:buSzPct val="100000"/>
              <a:buNone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спољашње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вредновање ће,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договору са координатором школског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тима,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извршити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обилазак школе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школског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подручја тј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радионица и практичне наставе (у средњим стручним школама) ради утврђивања услова рада.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66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748145"/>
            <a:ext cx="9571630" cy="5284520"/>
          </a:xfrm>
        </p:spPr>
        <p:txBody>
          <a:bodyPr>
            <a:noAutofit/>
          </a:bodyPr>
          <a:lstStyle/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Спољашњи евалуатори ће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утврђивати релеватност и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постојање наведених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доказа 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извјештајима школа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постављати питања у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вези прикупљених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података потребних за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спољашње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вредновање школе у складу са дефинисаним индикаторима. </a:t>
            </a: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Tx/>
              <a:buSzPct val="100000"/>
              <a:buNone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Евалуатори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неће давати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процјене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препоруке прије доношења коначног извјештаја о спољашњем вредновању квалитета рада школе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lvl="0" indent="0" algn="just">
              <a:buClrTx/>
              <a:buSzPct val="100000"/>
              <a:buNone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Координатор тима ће, са координатором тима школе, договорити термин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састанка са члановима школског тима </a:t>
            </a:r>
            <a:r>
              <a:rPr lang="bs-Cyrl-BA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током којег ће међусобно размијенити искуства. 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05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81887"/>
            <a:ext cx="7811594" cy="20471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r-Cyrl-R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Љетопис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школе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Матичне књиге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Cyrl-R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Одјељењске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књиге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Свеске записника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20000" y="2115119"/>
            <a:ext cx="12212000" cy="47428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    Стандард 2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Стандард 3        Стандард 4      Стандард 5     Стандард 6     Стандард 7</a:t>
            </a:r>
          </a:p>
          <a:p>
            <a:endPara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	            2.1 	          3.1	           4.1	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5.1		    6.1		   7.1</a:t>
            </a:r>
          </a:p>
          <a:p>
            <a:endPara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	            2.2	          3.2	           4.2	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5.2		    6.2		   7.2</a:t>
            </a:r>
          </a:p>
          <a:p>
            <a:endParaRPr lang="sr-Cyrl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 	            2.3	          3.3                         4.3	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5.3		    6.3		   7.3</a:t>
            </a:r>
          </a:p>
          <a:p>
            <a:endParaRPr lang="sr-Cyrl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	           2.4	          3.4	          4.4	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5.4		    6.4		   7.4</a:t>
            </a:r>
          </a:p>
          <a:p>
            <a:endParaRPr lang="sr-Cyrl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	            ...	           ...		            ...                    ...		     ... 		    ...</a:t>
            </a:r>
          </a:p>
          <a:p>
            <a:endParaRPr lang="sr-Cyrl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„Координатори тима за </a:t>
            </a:r>
            <a:r>
              <a:rPr lang="sr-Cyrl-R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тима за спољашње вредновање рада школе ће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детаљно договорити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сортирања доказа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стандардима“.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809106" y="100891"/>
            <a:ext cx="4361456" cy="20471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                            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 ТОП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6873" y="490751"/>
            <a:ext cx="2085975" cy="1638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352" y="347071"/>
            <a:ext cx="1162050" cy="14382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2594" y="346550"/>
            <a:ext cx="1076325" cy="14192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1323" y="351834"/>
            <a:ext cx="18383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897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на пажњи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28" y="1106606"/>
            <a:ext cx="9689910" cy="4379794"/>
          </a:xfrm>
        </p:spPr>
        <p:txBody>
          <a:bodyPr>
            <a:normAutofit/>
          </a:bodyPr>
          <a:lstStyle/>
          <a:p>
            <a:pPr marL="14288" indent="-14288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"Осигурање квалитета представља систем и процедуре које се примјењују у циљу достизања договорених стандарда укључујући и њихово континуирано побољшање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14288" indent="-14288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Важан сегмент осигурања квалитета је вредновање квалитета рада школа.</a:t>
            </a:r>
          </a:p>
          <a:p>
            <a:pPr marL="14288" indent="-14288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се проводи кроз два процеса: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 и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 квалитета рада школе.</a:t>
            </a:r>
          </a:p>
          <a:p>
            <a:pPr marL="14288" indent="-14288">
              <a:lnSpc>
                <a:spcPct val="110000"/>
              </a:lnSpc>
              <a:spcBef>
                <a:spcPts val="0"/>
              </a:spcBef>
              <a:buNone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483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459" y="241112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996287"/>
            <a:ext cx="9640373" cy="5045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пружа информацију о квалитету рада школе у односу на исте стандарде и индикаторе квалитета као и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Провођењем спољашњег вредновања се помаже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 да умањи субјективност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које долази приликом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Овај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 вредновања пружа подршку школи да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објективније сагледа постојеће стање али и да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дефинише активности за побољшање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рада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61936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27" y="504967"/>
            <a:ext cx="9984474" cy="5718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Спољашње вредновање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пружа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повратну информацију о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школи и:</a:t>
            </a:r>
          </a:p>
          <a:p>
            <a:pPr marL="0" indent="0">
              <a:buNone/>
            </a:pPr>
            <a:endParaRPr lang="sr-Cyrl-R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засновано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је на </a:t>
            </a:r>
            <a:r>
              <a:rPr lang="sr-Cyrl-R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редставља надоградњу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онога што је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добро,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омогућава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планирање даљег развоја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школе,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охрабрује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школе у процесу осигурања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квалитета,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фокусира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се на реализацију планираног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 предлаже </a:t>
            </a:r>
            <a:r>
              <a:rPr lang="sr-Cyrl-R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рјешења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мотивише школе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за рад 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постизање резултата,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истиче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оно што је у школи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постигнуто и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предлаже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циљеве за будући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рад.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081060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489" y="436727"/>
            <a:ext cx="10058400" cy="6005016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процјену квалитета рада школе при спољашњем вредновању користе се: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 стандарди и њима припадајући индикатори 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 нивои квалитета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 дескриптори)</a:t>
            </a:r>
          </a:p>
          <a:p>
            <a:pPr marL="0" indent="0" algn="just">
              <a:buClrTx/>
              <a:buSzPct val="100000"/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и код самовредновања.</a:t>
            </a:r>
          </a:p>
          <a:p>
            <a:pPr marL="0" indent="0" algn="just">
              <a:buClrTx/>
              <a:buSzPct val="100000"/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Tx/>
              <a:buSzPct val="100000"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Полазна основа за спољашње вредновање је Извјештај о самовредновању који је сачинила школа.</a:t>
            </a:r>
          </a:p>
          <a:p>
            <a:pPr marL="0" indent="0" algn="just">
              <a:buClrTx/>
              <a:buSzPct val="100000"/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Tx/>
              <a:buSzPct val="100000"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о самовредновању треба да буде садржајан и да даје довољно информација, материјала и документације (доказа) за утврђивање нивоа квалитета рада школе.</a:t>
            </a: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053" y="409433"/>
            <a:ext cx="10786281" cy="600501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 врши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тим спољашњих евалуатора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именује директор Републичког педагошког завода.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Трајање спољашњег вредновања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одређује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Завода.</a:t>
            </a:r>
          </a:p>
          <a:p>
            <a:pPr marL="109728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рој чланова </a:t>
            </a:r>
            <a:r>
              <a:rPr lang="sr-Cyrl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Завода.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Завода именује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Тима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тима за спољашње вредновање је особа са којом школа комуницира у процесу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циљу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рјешавања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недоумица и дилема које се појаве у процесу.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69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4066" y="1009934"/>
            <a:ext cx="9817289" cy="4462817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 да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 особу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 ће, уз координатора тима за самовредновање,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пружати подршку и помоћ тиму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током реализације самог вредновања. </a:t>
            </a: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endParaRPr lang="bs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школског тима и контакт особа ће пружати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информације и омогућити приступ потребној документацији члановима тима како би се обезбиједило ефикасно провођење спољашњег вредновања школе.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858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8406" y="354843"/>
            <a:ext cx="10731690" cy="6250674"/>
          </a:xfrm>
        </p:spPr>
        <p:txBody>
          <a:bodyPr>
            <a:normAutofit lnSpcReduction="10000"/>
          </a:bodyPr>
          <a:lstStyle/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рад Тима за спољашње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потребно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припремити просторију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школи (са приступом интернету), која се може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закључавати (због материјала/документације које је школа приложила као доказе). </a:t>
            </a: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наведену просторију је потребно 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донијети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 документацију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материјале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наведени у извјештају о самовредновању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докази 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разврстати по стандардима. </a:t>
            </a: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просторију је потребно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рачунар (лаптоп) школе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прегледа електронске архиве и прегледа интернет странице и/или фејзбук странице школе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Прецизнији </a:t>
            </a:r>
            <a:r>
              <a:rPr lang="bs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организацији спољашњег вредновања, координатор школског тима треба да оствари са координатором тима зa спољашње вредновање задуженим за ту школу.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16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97" y="826236"/>
            <a:ext cx="9844585" cy="5137836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оординатору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треба доставити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седмични распоред часова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 како би се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извршило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планирање увида у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рад. 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распоред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ли школа ради у једној или двије смјене, почетак рада у првој и у другој смјени, динамику измјене смјена и податке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рад у подручним одјељењима тј. 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реализацији практичне наставе у средњим стручним школама.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почетка провођења спољашњег вредновања, потребно је координатора тима обавијестити уколико је неко од наставника одсутан.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27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784</Words>
  <Application>Microsoft Office PowerPoint</Application>
  <PresentationFormat>Widescreen</PresentationFormat>
  <Paragraphs>100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СПОЉАШЊЕ ВРЕДНОВАЊЕ КВАЛИТЕТА РАДА основне и средње ШКОЛЕ</vt:lpstr>
      <vt:lpstr>PowerPoint Presentation</vt:lpstr>
      <vt:lpstr>СПОЉАШЊЕ ВРЕДНОВАЊЕ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43. Zoran Bogdanovic</cp:lastModifiedBy>
  <cp:revision>173</cp:revision>
  <cp:lastPrinted>2023-01-04T10:13:24Z</cp:lastPrinted>
  <dcterms:created xsi:type="dcterms:W3CDTF">2018-11-27T17:53:54Z</dcterms:created>
  <dcterms:modified xsi:type="dcterms:W3CDTF">2023-02-21T07:48:09Z</dcterms:modified>
</cp:coreProperties>
</file>