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32"/>
  </p:notesMasterIdLst>
  <p:sldIdLst>
    <p:sldId id="310" r:id="rId2"/>
    <p:sldId id="279" r:id="rId3"/>
    <p:sldId id="277" r:id="rId4"/>
    <p:sldId id="302" r:id="rId5"/>
    <p:sldId id="281" r:id="rId6"/>
    <p:sldId id="306" r:id="rId7"/>
    <p:sldId id="282" r:id="rId8"/>
    <p:sldId id="307" r:id="rId9"/>
    <p:sldId id="308" r:id="rId10"/>
    <p:sldId id="301" r:id="rId11"/>
    <p:sldId id="269" r:id="rId12"/>
    <p:sldId id="278" r:id="rId13"/>
    <p:sldId id="260" r:id="rId14"/>
    <p:sldId id="264" r:id="rId15"/>
    <p:sldId id="262" r:id="rId16"/>
    <p:sldId id="270" r:id="rId17"/>
    <p:sldId id="284" r:id="rId18"/>
    <p:sldId id="286" r:id="rId19"/>
    <p:sldId id="287" r:id="rId20"/>
    <p:sldId id="288" r:id="rId21"/>
    <p:sldId id="275" r:id="rId22"/>
    <p:sldId id="290" r:id="rId23"/>
    <p:sldId id="293" r:id="rId24"/>
    <p:sldId id="297" r:id="rId25"/>
    <p:sldId id="298" r:id="rId26"/>
    <p:sldId id="299" r:id="rId27"/>
    <p:sldId id="300" r:id="rId28"/>
    <p:sldId id="276" r:id="rId29"/>
    <p:sldId id="285" r:id="rId30"/>
    <p:sldId id="271" r:id="rId31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14C577-04C1-4BBE-A817-638016C5860D}" type="doc">
      <dgm:prSet loTypeId="urn:microsoft.com/office/officeart/2005/8/layout/radial4" loCatId="relationship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sr-Cyrl-RS"/>
        </a:p>
      </dgm:t>
    </dgm:pt>
    <dgm:pt modelId="{20A3A2FB-71A4-47D7-A512-C08CEC5B0DF4}">
      <dgm:prSet phldrT="[Text]" custT="1"/>
      <dgm:spPr/>
      <dgm:t>
        <a:bodyPr/>
        <a:lstStyle/>
        <a:p>
          <a:r>
            <a:rPr lang="bs-Cyrl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Осигурање квалитета представља систем и процедуре које се примјењују да би се: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45025E-AA57-4764-81D2-F3FBFFAE971D}" type="parTrans" cxnId="{B88F0938-1D89-471C-A550-ACF40FC292D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E0083-FD71-4F26-A47D-AFF263627EF1}" type="sibTrans" cxnId="{B88F0938-1D89-471C-A550-ACF40FC292D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F8D2BD-7F8D-46A8-A941-93B5A5E41C96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постигао квалитет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F2700C-A632-40F5-AD4B-15C2FDE5EE9D}" type="parTrans" cxnId="{6258EC5D-2EE4-4943-80F8-940CD09B93FA}">
      <dgm:prSet custT="1"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B164F9-4274-4DD1-90EC-093C825407F0}" type="sibTrans" cxnId="{6258EC5D-2EE4-4943-80F8-940CD09B93FA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C13398-5413-4A06-A388-CB1B0D83ED37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одржао квалитет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571E14-86C5-455A-A0F9-EEA9DC0F36BD}" type="parTrans" cxnId="{66B9BBB9-21EB-4D3F-A8CA-B40FDB356490}">
      <dgm:prSet custT="1"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B80313-1B9A-4FC6-AB3C-438B4263D845}" type="sibTrans" cxnId="{66B9BBB9-21EB-4D3F-A8CA-B40FDB356490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1DF17F-5275-490E-8935-9A21C98BB26F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побољшао квалитет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11A6EF-66FB-427A-B90E-88C5AE4BE05C}" type="parTrans" cxnId="{7D42F2D2-8038-4CAE-AA1A-F8ACDCEA3126}">
      <dgm:prSet custT="1"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FA950-CF32-40B4-89B3-50CCC9936BDF}" type="sibTrans" cxnId="{7D42F2D2-8038-4CAE-AA1A-F8ACDCEA3126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773BB-68DA-4E4D-AC7D-79CD50843D9C}" type="pres">
      <dgm:prSet presAssocID="{D114C577-04C1-4BBE-A817-638016C5860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2E1EFC4C-CDBA-4D32-8608-6C88D6B67651}" type="pres">
      <dgm:prSet presAssocID="{20A3A2FB-71A4-47D7-A512-C08CEC5B0DF4}" presName="centerShape" presStyleLbl="node0" presStyleIdx="0" presStyleCnt="1" custScaleX="141363" custScaleY="141570" custLinFactNeighborX="350" custLinFactNeighborY="-29931"/>
      <dgm:spPr/>
      <dgm:t>
        <a:bodyPr/>
        <a:lstStyle/>
        <a:p>
          <a:endParaRPr lang="sr-Cyrl-RS"/>
        </a:p>
      </dgm:t>
    </dgm:pt>
    <dgm:pt modelId="{1F0CBD2B-5064-44E8-B165-9FBFB223A14D}" type="pres">
      <dgm:prSet presAssocID="{FDF2700C-A632-40F5-AD4B-15C2FDE5EE9D}" presName="parTrans" presStyleLbl="bgSibTrans2D1" presStyleIdx="0" presStyleCnt="3"/>
      <dgm:spPr/>
      <dgm:t>
        <a:bodyPr/>
        <a:lstStyle/>
        <a:p>
          <a:endParaRPr lang="sr-Cyrl-RS"/>
        </a:p>
      </dgm:t>
    </dgm:pt>
    <dgm:pt modelId="{5709DE8E-BC03-4981-88D3-11AE0781AFBF}" type="pres">
      <dgm:prSet presAssocID="{DFF8D2BD-7F8D-46A8-A941-93B5A5E41C96}" presName="node" presStyleLbl="node1" presStyleIdx="0" presStyleCnt="3" custScaleY="49095" custRadScaleRad="113011" custRadScaleInc="233819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973DE1CE-48C7-4626-9B41-FACC65AF4F32}" type="pres">
      <dgm:prSet presAssocID="{06571E14-86C5-455A-A0F9-EEA9DC0F36BD}" presName="parTrans" presStyleLbl="bgSibTrans2D1" presStyleIdx="1" presStyleCnt="3"/>
      <dgm:spPr/>
      <dgm:t>
        <a:bodyPr/>
        <a:lstStyle/>
        <a:p>
          <a:endParaRPr lang="sr-Cyrl-RS"/>
        </a:p>
      </dgm:t>
    </dgm:pt>
    <dgm:pt modelId="{071E5EC4-C7FE-4023-9463-61E970134852}" type="pres">
      <dgm:prSet presAssocID="{3FC13398-5413-4A06-A388-CB1B0D83ED37}" presName="node" presStyleLbl="node1" presStyleIdx="1" presStyleCnt="3" custScaleY="43717" custRadScaleRad="32181" custRadScaleInc="282238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E6FCE4AE-D2B0-4712-A540-B6776FC9C646}" type="pres">
      <dgm:prSet presAssocID="{EF11A6EF-66FB-427A-B90E-88C5AE4BE05C}" presName="parTrans" presStyleLbl="bgSibTrans2D1" presStyleIdx="2" presStyleCnt="3"/>
      <dgm:spPr/>
      <dgm:t>
        <a:bodyPr/>
        <a:lstStyle/>
        <a:p>
          <a:endParaRPr lang="sr-Cyrl-RS"/>
        </a:p>
      </dgm:t>
    </dgm:pt>
    <dgm:pt modelId="{1DE1BED8-F2F7-4539-B14E-648F809EA2CC}" type="pres">
      <dgm:prSet presAssocID="{B21DF17F-5275-490E-8935-9A21C98BB26F}" presName="node" presStyleLbl="node1" presStyleIdx="2" presStyleCnt="3" custScaleY="53936" custRadScaleRad="112011" custRadScaleInc="-232178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61558696-6595-46B4-B374-E3564C9DFF3C}" type="presOf" srcId="{EF11A6EF-66FB-427A-B90E-88C5AE4BE05C}" destId="{E6FCE4AE-D2B0-4712-A540-B6776FC9C646}" srcOrd="0" destOrd="0" presId="urn:microsoft.com/office/officeart/2005/8/layout/radial4"/>
    <dgm:cxn modelId="{9150A896-359B-466D-93BA-33155412F2B9}" type="presOf" srcId="{DFF8D2BD-7F8D-46A8-A941-93B5A5E41C96}" destId="{5709DE8E-BC03-4981-88D3-11AE0781AFBF}" srcOrd="0" destOrd="0" presId="urn:microsoft.com/office/officeart/2005/8/layout/radial4"/>
    <dgm:cxn modelId="{6258EC5D-2EE4-4943-80F8-940CD09B93FA}" srcId="{20A3A2FB-71A4-47D7-A512-C08CEC5B0DF4}" destId="{DFF8D2BD-7F8D-46A8-A941-93B5A5E41C96}" srcOrd="0" destOrd="0" parTransId="{FDF2700C-A632-40F5-AD4B-15C2FDE5EE9D}" sibTransId="{28B164F9-4274-4DD1-90EC-093C825407F0}"/>
    <dgm:cxn modelId="{4D5F4D60-CD4D-43FA-9A3B-0F874882FCFF}" type="presOf" srcId="{20A3A2FB-71A4-47D7-A512-C08CEC5B0DF4}" destId="{2E1EFC4C-CDBA-4D32-8608-6C88D6B67651}" srcOrd="0" destOrd="0" presId="urn:microsoft.com/office/officeart/2005/8/layout/radial4"/>
    <dgm:cxn modelId="{D13EA284-AECB-453F-BED3-A6F9FAF46997}" type="presOf" srcId="{B21DF17F-5275-490E-8935-9A21C98BB26F}" destId="{1DE1BED8-F2F7-4539-B14E-648F809EA2CC}" srcOrd="0" destOrd="0" presId="urn:microsoft.com/office/officeart/2005/8/layout/radial4"/>
    <dgm:cxn modelId="{7D42F2D2-8038-4CAE-AA1A-F8ACDCEA3126}" srcId="{20A3A2FB-71A4-47D7-A512-C08CEC5B0DF4}" destId="{B21DF17F-5275-490E-8935-9A21C98BB26F}" srcOrd="2" destOrd="0" parTransId="{EF11A6EF-66FB-427A-B90E-88C5AE4BE05C}" sibTransId="{BDDFA950-CF32-40B4-89B3-50CCC9936BDF}"/>
    <dgm:cxn modelId="{7507A50D-AAFF-4DEB-B7B8-2D66CE3B43C6}" type="presOf" srcId="{FDF2700C-A632-40F5-AD4B-15C2FDE5EE9D}" destId="{1F0CBD2B-5064-44E8-B165-9FBFB223A14D}" srcOrd="0" destOrd="0" presId="urn:microsoft.com/office/officeart/2005/8/layout/radial4"/>
    <dgm:cxn modelId="{4EF0B4DC-7CA8-43C9-BAD2-8A2965F68D45}" type="presOf" srcId="{3FC13398-5413-4A06-A388-CB1B0D83ED37}" destId="{071E5EC4-C7FE-4023-9463-61E970134852}" srcOrd="0" destOrd="0" presId="urn:microsoft.com/office/officeart/2005/8/layout/radial4"/>
    <dgm:cxn modelId="{AE910AAF-52A9-443D-A100-6777CD0E9048}" type="presOf" srcId="{D114C577-04C1-4BBE-A817-638016C5860D}" destId="{790773BB-68DA-4E4D-AC7D-79CD50843D9C}" srcOrd="0" destOrd="0" presId="urn:microsoft.com/office/officeart/2005/8/layout/radial4"/>
    <dgm:cxn modelId="{66B9BBB9-21EB-4D3F-A8CA-B40FDB356490}" srcId="{20A3A2FB-71A4-47D7-A512-C08CEC5B0DF4}" destId="{3FC13398-5413-4A06-A388-CB1B0D83ED37}" srcOrd="1" destOrd="0" parTransId="{06571E14-86C5-455A-A0F9-EEA9DC0F36BD}" sibTransId="{DCB80313-1B9A-4FC6-AB3C-438B4263D845}"/>
    <dgm:cxn modelId="{7E5BC356-1A8F-42D4-8EB8-C3864C69122A}" type="presOf" srcId="{06571E14-86C5-455A-A0F9-EEA9DC0F36BD}" destId="{973DE1CE-48C7-4626-9B41-FACC65AF4F32}" srcOrd="0" destOrd="0" presId="urn:microsoft.com/office/officeart/2005/8/layout/radial4"/>
    <dgm:cxn modelId="{B88F0938-1D89-471C-A550-ACF40FC292D2}" srcId="{D114C577-04C1-4BBE-A817-638016C5860D}" destId="{20A3A2FB-71A4-47D7-A512-C08CEC5B0DF4}" srcOrd="0" destOrd="0" parTransId="{6845025E-AA57-4764-81D2-F3FBFFAE971D}" sibTransId="{704E0083-FD71-4F26-A47D-AFF263627EF1}"/>
    <dgm:cxn modelId="{08FC7A9E-20CD-4E20-B4D8-E7A5509699D4}" type="presParOf" srcId="{790773BB-68DA-4E4D-AC7D-79CD50843D9C}" destId="{2E1EFC4C-CDBA-4D32-8608-6C88D6B67651}" srcOrd="0" destOrd="0" presId="urn:microsoft.com/office/officeart/2005/8/layout/radial4"/>
    <dgm:cxn modelId="{21972DF9-5C4D-4E79-A660-DC8E597C0B1E}" type="presParOf" srcId="{790773BB-68DA-4E4D-AC7D-79CD50843D9C}" destId="{1F0CBD2B-5064-44E8-B165-9FBFB223A14D}" srcOrd="1" destOrd="0" presId="urn:microsoft.com/office/officeart/2005/8/layout/radial4"/>
    <dgm:cxn modelId="{D49B9D00-9974-408A-9BAD-2F1C4DFC89EE}" type="presParOf" srcId="{790773BB-68DA-4E4D-AC7D-79CD50843D9C}" destId="{5709DE8E-BC03-4981-88D3-11AE0781AFBF}" srcOrd="2" destOrd="0" presId="urn:microsoft.com/office/officeart/2005/8/layout/radial4"/>
    <dgm:cxn modelId="{CFF032AE-7C4E-4D76-8811-53365910F981}" type="presParOf" srcId="{790773BB-68DA-4E4D-AC7D-79CD50843D9C}" destId="{973DE1CE-48C7-4626-9B41-FACC65AF4F32}" srcOrd="3" destOrd="0" presId="urn:microsoft.com/office/officeart/2005/8/layout/radial4"/>
    <dgm:cxn modelId="{4ECD9F37-BA21-49D3-B265-262CF8B0CE8D}" type="presParOf" srcId="{790773BB-68DA-4E4D-AC7D-79CD50843D9C}" destId="{071E5EC4-C7FE-4023-9463-61E970134852}" srcOrd="4" destOrd="0" presId="urn:microsoft.com/office/officeart/2005/8/layout/radial4"/>
    <dgm:cxn modelId="{FDB38561-46CB-4440-8CF3-0B4BC14982A7}" type="presParOf" srcId="{790773BB-68DA-4E4D-AC7D-79CD50843D9C}" destId="{E6FCE4AE-D2B0-4712-A540-B6776FC9C646}" srcOrd="5" destOrd="0" presId="urn:microsoft.com/office/officeart/2005/8/layout/radial4"/>
    <dgm:cxn modelId="{DF07F429-E863-4D43-8FCA-029D9823E95F}" type="presParOf" srcId="{790773BB-68DA-4E4D-AC7D-79CD50843D9C}" destId="{1DE1BED8-F2F7-4539-B14E-648F809EA2C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56D8B8-FF18-43A6-9E36-165C30948DBA}" type="doc">
      <dgm:prSet loTypeId="urn:microsoft.com/office/officeart/2005/8/layout/radial4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sr-Cyrl-RS"/>
        </a:p>
      </dgm:t>
    </dgm:pt>
    <dgm:pt modelId="{EA4C4F75-1B85-45A2-B912-AA2B99B60A5A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Вредновање квалитета у образовању је процес:</a:t>
          </a:r>
          <a:endParaRPr lang="sr-Cyrl-RS" sz="2400" dirty="0"/>
        </a:p>
      </dgm:t>
    </dgm:pt>
    <dgm:pt modelId="{6D952EC8-782E-44CE-A65B-720A36DBFC45}" type="parTrans" cxnId="{8CD41A61-4559-4E13-B517-BAF05D4FC736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9735C6AD-A1AA-4CA8-B2ED-EB1A00C0AB72}" type="sibTrans" cxnId="{8CD41A61-4559-4E13-B517-BAF05D4FC736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33C332C0-DBC7-42BD-87AD-1A7046E80FD8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прикупљања релевантних података и материјала </a:t>
          </a:r>
          <a:endParaRPr lang="sr-Cyrl-RS" sz="2400" dirty="0"/>
        </a:p>
      </dgm:t>
    </dgm:pt>
    <dgm:pt modelId="{EECC1154-4DFE-4005-AE50-648C497FCE42}" type="parTrans" cxnId="{68E38B44-A412-41FA-98E9-96F43897AF6A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A117F466-9343-43C7-A905-0F523894E309}" type="sibTrans" cxnId="{68E38B44-A412-41FA-98E9-96F43897AF6A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28D37C40-D13E-41C5-9483-A795C0D250C5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дефинисања препорука за побољшање </a:t>
          </a:r>
          <a:endParaRPr lang="sr-Cyrl-RS" sz="2400" dirty="0"/>
        </a:p>
      </dgm:t>
    </dgm:pt>
    <dgm:pt modelId="{454FC7F8-D1EB-4C75-A0AF-9068F909C8D4}" type="parTrans" cxnId="{E997727F-99E9-4EE6-A949-2013C26AA83F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90E0EF86-F7E5-4A76-AC1E-9DBA4504D590}" type="sibTrans" cxnId="{E997727F-99E9-4EE6-A949-2013C26AA83F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B4FDA2FA-123E-4DF2-9DD6-2E9926D5997A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систематске и критичке анализе одређеног сегмента вредновања</a:t>
          </a:r>
          <a:endParaRPr lang="sr-Cyrl-RS" sz="2400" dirty="0"/>
        </a:p>
      </dgm:t>
    </dgm:pt>
    <dgm:pt modelId="{F2B2F91F-834C-4C3D-A20A-CF56E3BC4635}" type="parTrans" cxnId="{C9576DF9-D8D6-4556-B711-E5F7E9731453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3E88FA98-0729-4B15-851D-EE94394FF028}" type="sibTrans" cxnId="{C9576DF9-D8D6-4556-B711-E5F7E9731453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683050B4-07A0-46A1-99A3-FEF24FC42C89}" type="pres">
      <dgm:prSet presAssocID="{F156D8B8-FF18-43A6-9E36-165C30948DB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870D883C-77DD-4841-B0F4-3208AD8405B0}" type="pres">
      <dgm:prSet presAssocID="{EA4C4F75-1B85-45A2-B912-AA2B99B60A5A}" presName="centerShape" presStyleLbl="node0" presStyleIdx="0" presStyleCnt="1" custScaleX="114344" custScaleY="107264" custLinFactNeighborX="1684" custLinFactNeighborY="-41890"/>
      <dgm:spPr/>
      <dgm:t>
        <a:bodyPr/>
        <a:lstStyle/>
        <a:p>
          <a:endParaRPr lang="sr-Cyrl-RS"/>
        </a:p>
      </dgm:t>
    </dgm:pt>
    <dgm:pt modelId="{50C044E0-0F2F-4B00-8E8B-1215E08CE1B3}" type="pres">
      <dgm:prSet presAssocID="{EECC1154-4DFE-4005-AE50-648C497FCE42}" presName="parTrans" presStyleLbl="bgSibTrans2D1" presStyleIdx="0" presStyleCnt="3" custLinFactY="-14085" custLinFactNeighborX="4346" custLinFactNeighborY="-100000"/>
      <dgm:spPr/>
      <dgm:t>
        <a:bodyPr/>
        <a:lstStyle/>
        <a:p>
          <a:endParaRPr lang="sr-Cyrl-RS"/>
        </a:p>
      </dgm:t>
    </dgm:pt>
    <dgm:pt modelId="{75DFA2C5-6A01-4A12-BCE5-23CAAEEB051D}" type="pres">
      <dgm:prSet presAssocID="{33C332C0-DBC7-42BD-87AD-1A7046E80FD8}" presName="node" presStyleLbl="node1" presStyleIdx="0" presStyleCnt="3" custRadScaleRad="105233" custRadScaleInc="217985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8AF7A402-D8C4-471F-83F2-14FC439C5E22}" type="pres">
      <dgm:prSet presAssocID="{F2B2F91F-834C-4C3D-A20A-CF56E3BC4635}" presName="parTrans" presStyleLbl="bgSibTrans2D1" presStyleIdx="1" presStyleCnt="3" custScaleX="82030" custLinFactY="-28753" custLinFactNeighborX="19" custLinFactNeighborY="-100000"/>
      <dgm:spPr/>
      <dgm:t>
        <a:bodyPr/>
        <a:lstStyle/>
        <a:p>
          <a:endParaRPr lang="sr-Cyrl-RS"/>
        </a:p>
      </dgm:t>
    </dgm:pt>
    <dgm:pt modelId="{E647868F-6456-4CEA-ACD0-5AD267F6C32D}" type="pres">
      <dgm:prSet presAssocID="{B4FDA2FA-123E-4DF2-9DD6-2E9926D5997A}" presName="node" presStyleLbl="node1" presStyleIdx="1" presStyleCnt="3" custScaleX="151863" custScaleY="111086" custRadScaleRad="6656" custRadScaleInc="249089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A46A1EBB-26DC-430E-808D-F1BD64023696}" type="pres">
      <dgm:prSet presAssocID="{454FC7F8-D1EB-4C75-A0AF-9068F909C8D4}" presName="parTrans" presStyleLbl="bgSibTrans2D1" presStyleIdx="2" presStyleCnt="3" custLinFactY="-17344" custLinFactNeighborX="-1086" custLinFactNeighborY="-100000"/>
      <dgm:spPr/>
      <dgm:t>
        <a:bodyPr/>
        <a:lstStyle/>
        <a:p>
          <a:endParaRPr lang="sr-Cyrl-RS"/>
        </a:p>
      </dgm:t>
    </dgm:pt>
    <dgm:pt modelId="{50A23C66-D63C-4DAA-B4C5-9C19267793CC}" type="pres">
      <dgm:prSet presAssocID="{28D37C40-D13E-41C5-9483-A795C0D250C5}" presName="node" presStyleLbl="node1" presStyleIdx="2" presStyleCnt="3" custScaleX="112042" custScaleY="107024" custRadScaleRad="101706" custRadScaleInc="-217754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34DE38F4-C569-4B84-8497-BC2DE465176C}" type="presOf" srcId="{33C332C0-DBC7-42BD-87AD-1A7046E80FD8}" destId="{75DFA2C5-6A01-4A12-BCE5-23CAAEEB051D}" srcOrd="0" destOrd="0" presId="urn:microsoft.com/office/officeart/2005/8/layout/radial4"/>
    <dgm:cxn modelId="{F4D2B267-0024-499E-9635-C3B4DBDB4BA1}" type="presOf" srcId="{F156D8B8-FF18-43A6-9E36-165C30948DBA}" destId="{683050B4-07A0-46A1-99A3-FEF24FC42C89}" srcOrd="0" destOrd="0" presId="urn:microsoft.com/office/officeart/2005/8/layout/radial4"/>
    <dgm:cxn modelId="{8CD41A61-4559-4E13-B517-BAF05D4FC736}" srcId="{F156D8B8-FF18-43A6-9E36-165C30948DBA}" destId="{EA4C4F75-1B85-45A2-B912-AA2B99B60A5A}" srcOrd="0" destOrd="0" parTransId="{6D952EC8-782E-44CE-A65B-720A36DBFC45}" sibTransId="{9735C6AD-A1AA-4CA8-B2ED-EB1A00C0AB72}"/>
    <dgm:cxn modelId="{CCDA39BC-7410-406A-9605-7172F714618E}" type="presOf" srcId="{EECC1154-4DFE-4005-AE50-648C497FCE42}" destId="{50C044E0-0F2F-4B00-8E8B-1215E08CE1B3}" srcOrd="0" destOrd="0" presId="urn:microsoft.com/office/officeart/2005/8/layout/radial4"/>
    <dgm:cxn modelId="{C9576DF9-D8D6-4556-B711-E5F7E9731453}" srcId="{EA4C4F75-1B85-45A2-B912-AA2B99B60A5A}" destId="{B4FDA2FA-123E-4DF2-9DD6-2E9926D5997A}" srcOrd="1" destOrd="0" parTransId="{F2B2F91F-834C-4C3D-A20A-CF56E3BC4635}" sibTransId="{3E88FA98-0729-4B15-851D-EE94394FF028}"/>
    <dgm:cxn modelId="{2AF488F8-5802-4F9F-A617-50CB9ACEC6C9}" type="presOf" srcId="{454FC7F8-D1EB-4C75-A0AF-9068F909C8D4}" destId="{A46A1EBB-26DC-430E-808D-F1BD64023696}" srcOrd="0" destOrd="0" presId="urn:microsoft.com/office/officeart/2005/8/layout/radial4"/>
    <dgm:cxn modelId="{FE012BA9-BE34-425B-9246-1FD3A12A2B38}" type="presOf" srcId="{EA4C4F75-1B85-45A2-B912-AA2B99B60A5A}" destId="{870D883C-77DD-4841-B0F4-3208AD8405B0}" srcOrd="0" destOrd="0" presId="urn:microsoft.com/office/officeart/2005/8/layout/radial4"/>
    <dgm:cxn modelId="{F2873CBD-C050-4C59-9918-CF9E9CFBFDE4}" type="presOf" srcId="{28D37C40-D13E-41C5-9483-A795C0D250C5}" destId="{50A23C66-D63C-4DAA-B4C5-9C19267793CC}" srcOrd="0" destOrd="0" presId="urn:microsoft.com/office/officeart/2005/8/layout/radial4"/>
    <dgm:cxn modelId="{E997727F-99E9-4EE6-A949-2013C26AA83F}" srcId="{EA4C4F75-1B85-45A2-B912-AA2B99B60A5A}" destId="{28D37C40-D13E-41C5-9483-A795C0D250C5}" srcOrd="2" destOrd="0" parTransId="{454FC7F8-D1EB-4C75-A0AF-9068F909C8D4}" sibTransId="{90E0EF86-F7E5-4A76-AC1E-9DBA4504D590}"/>
    <dgm:cxn modelId="{90E19CD1-D78A-44A8-8F01-78BEDC53BBA5}" type="presOf" srcId="{B4FDA2FA-123E-4DF2-9DD6-2E9926D5997A}" destId="{E647868F-6456-4CEA-ACD0-5AD267F6C32D}" srcOrd="0" destOrd="0" presId="urn:microsoft.com/office/officeart/2005/8/layout/radial4"/>
    <dgm:cxn modelId="{68E38B44-A412-41FA-98E9-96F43897AF6A}" srcId="{EA4C4F75-1B85-45A2-B912-AA2B99B60A5A}" destId="{33C332C0-DBC7-42BD-87AD-1A7046E80FD8}" srcOrd="0" destOrd="0" parTransId="{EECC1154-4DFE-4005-AE50-648C497FCE42}" sibTransId="{A117F466-9343-43C7-A905-0F523894E309}"/>
    <dgm:cxn modelId="{7552342C-EA13-489C-89D4-7E400797CE0D}" type="presOf" srcId="{F2B2F91F-834C-4C3D-A20A-CF56E3BC4635}" destId="{8AF7A402-D8C4-471F-83F2-14FC439C5E22}" srcOrd="0" destOrd="0" presId="urn:microsoft.com/office/officeart/2005/8/layout/radial4"/>
    <dgm:cxn modelId="{323DE065-A9AD-4F03-B4D8-D51E336B5BD4}" type="presParOf" srcId="{683050B4-07A0-46A1-99A3-FEF24FC42C89}" destId="{870D883C-77DD-4841-B0F4-3208AD8405B0}" srcOrd="0" destOrd="0" presId="urn:microsoft.com/office/officeart/2005/8/layout/radial4"/>
    <dgm:cxn modelId="{A45437B7-3EBD-4688-9A7E-2FCAF25F8B65}" type="presParOf" srcId="{683050B4-07A0-46A1-99A3-FEF24FC42C89}" destId="{50C044E0-0F2F-4B00-8E8B-1215E08CE1B3}" srcOrd="1" destOrd="0" presId="urn:microsoft.com/office/officeart/2005/8/layout/radial4"/>
    <dgm:cxn modelId="{CE75D0FA-D06E-4F32-8D13-4B119DB2A10B}" type="presParOf" srcId="{683050B4-07A0-46A1-99A3-FEF24FC42C89}" destId="{75DFA2C5-6A01-4A12-BCE5-23CAAEEB051D}" srcOrd="2" destOrd="0" presId="urn:microsoft.com/office/officeart/2005/8/layout/radial4"/>
    <dgm:cxn modelId="{32A49FD2-3E5B-4DE9-B821-5DE14F9A7AFA}" type="presParOf" srcId="{683050B4-07A0-46A1-99A3-FEF24FC42C89}" destId="{8AF7A402-D8C4-471F-83F2-14FC439C5E22}" srcOrd="3" destOrd="0" presId="urn:microsoft.com/office/officeart/2005/8/layout/radial4"/>
    <dgm:cxn modelId="{41936FB1-7473-4A53-BDB9-1CD9218D2996}" type="presParOf" srcId="{683050B4-07A0-46A1-99A3-FEF24FC42C89}" destId="{E647868F-6456-4CEA-ACD0-5AD267F6C32D}" srcOrd="4" destOrd="0" presId="urn:microsoft.com/office/officeart/2005/8/layout/radial4"/>
    <dgm:cxn modelId="{14BE6D50-4F84-4B87-83AF-151A91FDB855}" type="presParOf" srcId="{683050B4-07A0-46A1-99A3-FEF24FC42C89}" destId="{A46A1EBB-26DC-430E-808D-F1BD64023696}" srcOrd="5" destOrd="0" presId="urn:microsoft.com/office/officeart/2005/8/layout/radial4"/>
    <dgm:cxn modelId="{D8928D1A-3500-44D5-B0A0-FC5595AF9E5B}" type="presParOf" srcId="{683050B4-07A0-46A1-99A3-FEF24FC42C89}" destId="{50A23C66-D63C-4DAA-B4C5-9C19267793C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711076-FA3B-4678-8870-254CBDDE4711}" type="doc">
      <dgm:prSet loTypeId="urn:microsoft.com/office/officeart/2005/8/layout/radial4" loCatId="relationship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sr-Cyrl-RS"/>
        </a:p>
      </dgm:t>
    </dgm:pt>
    <dgm:pt modelId="{E1E67D24-91A9-4389-BFD8-9279C9B0628D}">
      <dgm:prSet phldrT="[Text]" custT="1"/>
      <dgm:spPr/>
      <dgm:t>
        <a:bodyPr/>
        <a:lstStyle/>
        <a:p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Извјештај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самовредновању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садржи: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67F904-E4AE-470F-9900-3F88CBF05685}" type="parTrans" cxnId="{82D3A666-D708-4E89-BE9B-B9B3A5E6B6B8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556DE3-3F16-4081-B1BE-3749A2CE61F7}" type="sibTrans" cxnId="{82D3A666-D708-4E89-BE9B-B9B3A5E6B6B8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990388-F001-4B01-8D71-3B3FB67CED53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податке о броју </a:t>
          </a:r>
          <a:r>
            <a: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ученика</a:t>
          </a:r>
          <a:endParaRPr lang="sr-Cyrl-RS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731D90-AEDC-4DF0-9481-C43C900FC650}" type="parTrans" cxnId="{0C4467D9-8DAC-474E-B2CF-10F68181FA5A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D9C0A-2EF5-41D8-A7FA-331E22910B38}" type="sibTrans" cxnId="{0C4467D9-8DAC-474E-B2CF-10F68181FA5A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E49C80-2848-487B-B166-D01EC0D81045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 </a:t>
          </a:r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самовредновања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опис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8499B9-38AF-43EC-B370-26F264681D8F}" type="parTrans" cxnId="{911F9735-C6F7-41A5-8E0A-0A5D9C590F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EF8E1E-C4C5-4512-94B1-69AF197E7400}" type="sibTrans" cxnId="{911F9735-C6F7-41A5-8E0A-0A5D9C590F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0B729D-FA95-4789-8EE7-D4958BF642A5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усклађеност са стандардима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379BF7-2482-4072-801A-001B5CC82285}" type="parTrans" cxnId="{BF13C424-8940-4C4E-8537-3AD00B9D671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D8BDE1-61F7-40EA-B491-589310DCBE10}" type="sibTrans" cxnId="{BF13C424-8940-4C4E-8537-3AD00B9D671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C22D5A-4B27-4730-8E79-5555A49F7978}">
      <dgm:prSet phldrT="[Text]" custT="1"/>
      <dgm:spPr/>
      <dgm:t>
        <a:bodyPr/>
        <a:lstStyle/>
        <a:p>
          <a:r>
            <a:rPr lang="sr-Latn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SWOT 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анализу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988EC7-BCFF-4FBE-A107-C68A6DF68DAA}" type="parTrans" cxnId="{3BC7E689-A46D-4C3E-85FF-9C678A66201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7ACB5D-4906-4B17-ABAB-518FAC85D858}" type="sibTrans" cxnId="{3BC7E689-A46D-4C3E-85FF-9C678A66201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2BDA1A-73ED-4298-B4E4-E5ADFBAAFD57}">
      <dgm:prSet phldrT="[Text]" custT="1"/>
      <dgm:spPr/>
      <dgm:t>
        <a:bodyPr/>
        <a:lstStyle/>
        <a:p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сваког стандарда и укупну </a:t>
          </a:r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C3463C-C4A3-4964-9F91-64FD80AFFA20}" type="parTrans" cxnId="{5FBF7C94-768F-4966-80E9-E23447ADFEC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9A3B0-7C6A-4A25-A84E-C91CA5B70DA7}" type="sibTrans" cxnId="{5FBF7C94-768F-4966-80E9-E23447ADFEC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1893F1-B534-4EE7-9DF5-97FD0E5CB97D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 активности за унапређење 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545CAE-45F6-4C60-AC59-61AF0B5C29A2}" type="parTrans" cxnId="{8E05CDE5-CFD4-455A-B011-C843EA853CBB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FED8BA-79A7-46B1-BD0C-6F1DF7CD7CA3}" type="sibTrans" cxnId="{8E05CDE5-CFD4-455A-B011-C843EA853CBB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B8AA37-2D9E-4684-8457-AEE9F58C2C98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увод, мисију и визију установе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A6F9EA-AE7F-4346-A6B2-77A3C0AB8F8C}" type="sibTrans" cxnId="{A72D0E65-16AA-4817-BA30-0B58C68F54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65752C-89F2-4514-B02B-67F5F7C4A44C}" type="parTrans" cxnId="{A72D0E65-16AA-4817-BA30-0B58C68F54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3621CB-6CAD-410B-BDD4-056B802D73F3}" type="pres">
      <dgm:prSet presAssocID="{B8711076-FA3B-4678-8870-254CBDDE47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4CE4E7BE-DDFD-4DE9-918A-322203B250D8}" type="pres">
      <dgm:prSet presAssocID="{E1E67D24-91A9-4389-BFD8-9279C9B0628D}" presName="centerShape" presStyleLbl="node0" presStyleIdx="0" presStyleCnt="1" custScaleX="121988" custScaleY="128073" custLinFactNeighborX="877" custLinFactNeighborY="-35792"/>
      <dgm:spPr/>
      <dgm:t>
        <a:bodyPr/>
        <a:lstStyle/>
        <a:p>
          <a:endParaRPr lang="sr-Cyrl-RS"/>
        </a:p>
      </dgm:t>
    </dgm:pt>
    <dgm:pt modelId="{7DD2385A-02F8-4712-8AEB-CFBD22148204}" type="pres">
      <dgm:prSet presAssocID="{04731D90-AEDC-4DF0-9481-C43C900FC650}" presName="parTrans" presStyleLbl="bgSibTrans2D1" presStyleIdx="0" presStyleCnt="7" custLinFactNeighborX="10145" custLinFactNeighborY="6943"/>
      <dgm:spPr/>
      <dgm:t>
        <a:bodyPr/>
        <a:lstStyle/>
        <a:p>
          <a:endParaRPr lang="sr-Cyrl-RS"/>
        </a:p>
      </dgm:t>
    </dgm:pt>
    <dgm:pt modelId="{D2C8F292-DA49-465B-A8EE-FB7CD09294C4}" type="pres">
      <dgm:prSet presAssocID="{D4990388-F001-4B01-8D71-3B3FB67CED53}" presName="node" presStyleLbl="node1" presStyleIdx="0" presStyleCnt="7" custRadScaleRad="128219" custRadScaleInc="181368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F13EA180-9E16-4D7C-8F98-35BCF362C4BD}" type="pres">
      <dgm:prSet presAssocID="{8065752C-89F2-4514-B02B-67F5F7C4A44C}" presName="parTrans" presStyleLbl="bgSibTrans2D1" presStyleIdx="1" presStyleCnt="7" custLinFactNeighborX="8716" custLinFactNeighborY="-3472"/>
      <dgm:spPr/>
      <dgm:t>
        <a:bodyPr/>
        <a:lstStyle/>
        <a:p>
          <a:endParaRPr lang="sr-Cyrl-RS"/>
        </a:p>
      </dgm:t>
    </dgm:pt>
    <dgm:pt modelId="{675F4B92-62AF-421B-AA8D-ED40E1C4BD6C}" type="pres">
      <dgm:prSet presAssocID="{8AB8AA37-2D9E-4684-8457-AEE9F58C2C98}" presName="node" presStyleLbl="node1" presStyleIdx="1" presStyleCnt="7" custScaleX="109700" custRadScaleRad="95119" custRadScaleInc="-10714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D4D7E054-300A-4C60-8F05-11F77BDF5BDC}" type="pres">
      <dgm:prSet presAssocID="{488499B9-38AF-43EC-B370-26F264681D8F}" presName="parTrans" presStyleLbl="bgSibTrans2D1" presStyleIdx="2" presStyleCnt="7" custLinFactNeighborX="6527" custLinFactNeighborY="-10415"/>
      <dgm:spPr/>
      <dgm:t>
        <a:bodyPr/>
        <a:lstStyle/>
        <a:p>
          <a:endParaRPr lang="sr-Cyrl-RS"/>
        </a:p>
      </dgm:t>
    </dgm:pt>
    <dgm:pt modelId="{E5871741-7D1D-4802-8FF3-4382B4C6CA35}" type="pres">
      <dgm:prSet presAssocID="{F2E49C80-2848-487B-B166-D01EC0D81045}" presName="node" presStyleLbl="node1" presStyleIdx="2" presStyleCnt="7" custScaleX="129277" custRadScaleRad="78609" custRadScaleInc="-241496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3364C63C-D09D-46D5-B1E6-A96470CC8324}" type="pres">
      <dgm:prSet presAssocID="{7F379BF7-2482-4072-801A-001B5CC82285}" presName="parTrans" presStyleLbl="bgSibTrans2D1" presStyleIdx="3" presStyleCnt="7" custLinFactNeighborY="-22565"/>
      <dgm:spPr/>
      <dgm:t>
        <a:bodyPr/>
        <a:lstStyle/>
        <a:p>
          <a:endParaRPr lang="sr-Cyrl-RS"/>
        </a:p>
      </dgm:t>
    </dgm:pt>
    <dgm:pt modelId="{74A7E775-4F28-4B52-9C89-FABC900C2680}" type="pres">
      <dgm:prSet presAssocID="{CF0B729D-FA95-4789-8EE7-D4958BF642A5}" presName="node" presStyleLbl="node1" presStyleIdx="3" presStyleCnt="7" custScaleX="151939" custRadScaleRad="10822" custRadScaleInc="613932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AE4F04C-6859-48DB-933A-51E49C53037F}" type="pres">
      <dgm:prSet presAssocID="{4A988EC7-BCFF-4FBE-A107-C68A6DF68DAA}" presName="parTrans" presStyleLbl="bgSibTrans2D1" presStyleIdx="4" presStyleCnt="7" custLinFactNeighborX="-7137" custLinFactNeighborY="-26037"/>
      <dgm:spPr/>
      <dgm:t>
        <a:bodyPr/>
        <a:lstStyle/>
        <a:p>
          <a:endParaRPr lang="sr-Cyrl-RS"/>
        </a:p>
      </dgm:t>
    </dgm:pt>
    <dgm:pt modelId="{E51031D4-61F8-40B7-A094-ED118CEDD9AD}" type="pres">
      <dgm:prSet presAssocID="{CBC22D5A-4B27-4730-8E79-5555A49F7978}" presName="node" presStyleLbl="node1" presStyleIdx="4" presStyleCnt="7" custScaleX="144862" custRadScaleRad="82957" custRadScaleInc="249585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A1D8C35-5B40-4FCA-AEF7-C521AA866D29}" type="pres">
      <dgm:prSet presAssocID="{9AC3463C-C4A3-4964-9F91-64FD80AFFA20}" presName="parTrans" presStyleLbl="bgSibTrans2D1" presStyleIdx="5" presStyleCnt="7" custLinFactNeighborX="-9865" custLinFactNeighborY="-12150"/>
      <dgm:spPr/>
      <dgm:t>
        <a:bodyPr/>
        <a:lstStyle/>
        <a:p>
          <a:endParaRPr lang="sr-Cyrl-RS"/>
        </a:p>
      </dgm:t>
    </dgm:pt>
    <dgm:pt modelId="{D020D58C-D6E3-4411-8E6A-797D2B7C2A59}" type="pres">
      <dgm:prSet presAssocID="{192BDA1A-73ED-4298-B4E4-E5ADFBAAFD57}" presName="node" presStyleLbl="node1" presStyleIdx="5" presStyleCnt="7" custScaleX="163947" custScaleY="146376" custRadScaleRad="104919" custRadScaleInc="19225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2389419-7315-4FEC-8F95-F53401397265}" type="pres">
      <dgm:prSet presAssocID="{A6545CAE-45F6-4C60-AC59-61AF0B5C29A2}" presName="parTrans" presStyleLbl="bgSibTrans2D1" presStyleIdx="6" presStyleCnt="7" custLinFactNeighborX="-13020" custLinFactNeighborY="-19094"/>
      <dgm:spPr/>
      <dgm:t>
        <a:bodyPr/>
        <a:lstStyle/>
        <a:p>
          <a:endParaRPr lang="sr-Cyrl-RS"/>
        </a:p>
      </dgm:t>
    </dgm:pt>
    <dgm:pt modelId="{818636C3-CAEC-4EED-BC16-C040267F3B74}" type="pres">
      <dgm:prSet presAssocID="{191893F1-B534-4EE7-9DF5-97FD0E5CB97D}" presName="node" presStyleLbl="node1" presStyleIdx="6" presStyleCnt="7" custScaleX="134976" custRadScaleRad="125697" custRadScaleInc="-179936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68F77CDD-095E-49DB-B691-BAA960635CD2}" type="presOf" srcId="{CBC22D5A-4B27-4730-8E79-5555A49F7978}" destId="{E51031D4-61F8-40B7-A094-ED118CEDD9AD}" srcOrd="0" destOrd="0" presId="urn:microsoft.com/office/officeart/2005/8/layout/radial4"/>
    <dgm:cxn modelId="{3BC7E689-A46D-4C3E-85FF-9C678A66201F}" srcId="{E1E67D24-91A9-4389-BFD8-9279C9B0628D}" destId="{CBC22D5A-4B27-4730-8E79-5555A49F7978}" srcOrd="4" destOrd="0" parTransId="{4A988EC7-BCFF-4FBE-A107-C68A6DF68DAA}" sibTransId="{687ACB5D-4906-4B17-ABAB-518FAC85D858}"/>
    <dgm:cxn modelId="{465E8541-36F3-410B-AC24-5A80A75631DD}" type="presOf" srcId="{E1E67D24-91A9-4389-BFD8-9279C9B0628D}" destId="{4CE4E7BE-DDFD-4DE9-918A-322203B250D8}" srcOrd="0" destOrd="0" presId="urn:microsoft.com/office/officeart/2005/8/layout/radial4"/>
    <dgm:cxn modelId="{82D3A666-D708-4E89-BE9B-B9B3A5E6B6B8}" srcId="{B8711076-FA3B-4678-8870-254CBDDE4711}" destId="{E1E67D24-91A9-4389-BFD8-9279C9B0628D}" srcOrd="0" destOrd="0" parTransId="{6E67F904-E4AE-470F-9900-3F88CBF05685}" sibTransId="{DE556DE3-3F16-4081-B1BE-3749A2CE61F7}"/>
    <dgm:cxn modelId="{6F9A757C-625C-4EDB-BF1A-DF49E84A106B}" type="presOf" srcId="{8AB8AA37-2D9E-4684-8457-AEE9F58C2C98}" destId="{675F4B92-62AF-421B-AA8D-ED40E1C4BD6C}" srcOrd="0" destOrd="0" presId="urn:microsoft.com/office/officeart/2005/8/layout/radial4"/>
    <dgm:cxn modelId="{06B6C366-E5BA-4E00-9079-6DA72D85A45E}" type="presOf" srcId="{A6545CAE-45F6-4C60-AC59-61AF0B5C29A2}" destId="{52389419-7315-4FEC-8F95-F53401397265}" srcOrd="0" destOrd="0" presId="urn:microsoft.com/office/officeart/2005/8/layout/radial4"/>
    <dgm:cxn modelId="{03BC4A46-A4D8-4A8E-92AD-9425CE3B314F}" type="presOf" srcId="{CF0B729D-FA95-4789-8EE7-D4958BF642A5}" destId="{74A7E775-4F28-4B52-9C89-FABC900C2680}" srcOrd="0" destOrd="0" presId="urn:microsoft.com/office/officeart/2005/8/layout/radial4"/>
    <dgm:cxn modelId="{911F9735-C6F7-41A5-8E0A-0A5D9C590FBD}" srcId="{E1E67D24-91A9-4389-BFD8-9279C9B0628D}" destId="{F2E49C80-2848-487B-B166-D01EC0D81045}" srcOrd="2" destOrd="0" parTransId="{488499B9-38AF-43EC-B370-26F264681D8F}" sibTransId="{A9EF8E1E-C4C5-4512-94B1-69AF197E7400}"/>
    <dgm:cxn modelId="{F3C6C1AB-548C-4BDC-9E49-CF1E4620126E}" type="presOf" srcId="{191893F1-B534-4EE7-9DF5-97FD0E5CB97D}" destId="{818636C3-CAEC-4EED-BC16-C040267F3B74}" srcOrd="0" destOrd="0" presId="urn:microsoft.com/office/officeart/2005/8/layout/radial4"/>
    <dgm:cxn modelId="{4A065F29-6950-44EF-8598-CB34D16557EB}" type="presOf" srcId="{D4990388-F001-4B01-8D71-3B3FB67CED53}" destId="{D2C8F292-DA49-465B-A8EE-FB7CD09294C4}" srcOrd="0" destOrd="0" presId="urn:microsoft.com/office/officeart/2005/8/layout/radial4"/>
    <dgm:cxn modelId="{0C4467D9-8DAC-474E-B2CF-10F68181FA5A}" srcId="{E1E67D24-91A9-4389-BFD8-9279C9B0628D}" destId="{D4990388-F001-4B01-8D71-3B3FB67CED53}" srcOrd="0" destOrd="0" parTransId="{04731D90-AEDC-4DF0-9481-C43C900FC650}" sibTransId="{14BD9C0A-2EF5-41D8-A7FA-331E22910B38}"/>
    <dgm:cxn modelId="{EA64B503-D8C9-4C3D-A29A-7528E65A49AF}" type="presOf" srcId="{4A988EC7-BCFF-4FBE-A107-C68A6DF68DAA}" destId="{5AE4F04C-6859-48DB-933A-51E49C53037F}" srcOrd="0" destOrd="0" presId="urn:microsoft.com/office/officeart/2005/8/layout/radial4"/>
    <dgm:cxn modelId="{65FC72BB-EBE8-4311-9669-9E3A88643685}" type="presOf" srcId="{192BDA1A-73ED-4298-B4E4-E5ADFBAAFD57}" destId="{D020D58C-D6E3-4411-8E6A-797D2B7C2A59}" srcOrd="0" destOrd="0" presId="urn:microsoft.com/office/officeart/2005/8/layout/radial4"/>
    <dgm:cxn modelId="{B71675B3-50C0-49B8-A127-CC2B7C516AB4}" type="presOf" srcId="{04731D90-AEDC-4DF0-9481-C43C900FC650}" destId="{7DD2385A-02F8-4712-8AEB-CFBD22148204}" srcOrd="0" destOrd="0" presId="urn:microsoft.com/office/officeart/2005/8/layout/radial4"/>
    <dgm:cxn modelId="{5FBF7C94-768F-4966-80E9-E23447ADFECF}" srcId="{E1E67D24-91A9-4389-BFD8-9279C9B0628D}" destId="{192BDA1A-73ED-4298-B4E4-E5ADFBAAFD57}" srcOrd="5" destOrd="0" parTransId="{9AC3463C-C4A3-4964-9F91-64FD80AFFA20}" sibTransId="{DB59A3B0-7C6A-4A25-A84E-C91CA5B70DA7}"/>
    <dgm:cxn modelId="{A72D0E65-16AA-4817-BA30-0B58C68F54BD}" srcId="{E1E67D24-91A9-4389-BFD8-9279C9B0628D}" destId="{8AB8AA37-2D9E-4684-8457-AEE9F58C2C98}" srcOrd="1" destOrd="0" parTransId="{8065752C-89F2-4514-B02B-67F5F7C4A44C}" sibTransId="{E3A6F9EA-AE7F-4346-A6B2-77A3C0AB8F8C}"/>
    <dgm:cxn modelId="{6E8A6A10-23E0-4E6B-B726-3D58325017B8}" type="presOf" srcId="{F2E49C80-2848-487B-B166-D01EC0D81045}" destId="{E5871741-7D1D-4802-8FF3-4382B4C6CA35}" srcOrd="0" destOrd="0" presId="urn:microsoft.com/office/officeart/2005/8/layout/radial4"/>
    <dgm:cxn modelId="{5BFAEC15-C844-42F3-9EEC-031CF09A3EB2}" type="presOf" srcId="{9AC3463C-C4A3-4964-9F91-64FD80AFFA20}" destId="{5A1D8C35-5B40-4FCA-AEF7-C521AA866D29}" srcOrd="0" destOrd="0" presId="urn:microsoft.com/office/officeart/2005/8/layout/radial4"/>
    <dgm:cxn modelId="{97D43F5C-7A40-4C14-8741-EE2D6C38F197}" type="presOf" srcId="{7F379BF7-2482-4072-801A-001B5CC82285}" destId="{3364C63C-D09D-46D5-B1E6-A96470CC8324}" srcOrd="0" destOrd="0" presId="urn:microsoft.com/office/officeart/2005/8/layout/radial4"/>
    <dgm:cxn modelId="{8E05CDE5-CFD4-455A-B011-C843EA853CBB}" srcId="{E1E67D24-91A9-4389-BFD8-9279C9B0628D}" destId="{191893F1-B534-4EE7-9DF5-97FD0E5CB97D}" srcOrd="6" destOrd="0" parTransId="{A6545CAE-45F6-4C60-AC59-61AF0B5C29A2}" sibTransId="{73FED8BA-79A7-46B1-BD0C-6F1DF7CD7CA3}"/>
    <dgm:cxn modelId="{D2397483-85FC-41DA-A54B-8CC1D178EF6D}" type="presOf" srcId="{488499B9-38AF-43EC-B370-26F264681D8F}" destId="{D4D7E054-300A-4C60-8F05-11F77BDF5BDC}" srcOrd="0" destOrd="0" presId="urn:microsoft.com/office/officeart/2005/8/layout/radial4"/>
    <dgm:cxn modelId="{0D6258B9-8AA5-4F3E-B9D3-04D7B15A06E1}" type="presOf" srcId="{8065752C-89F2-4514-B02B-67F5F7C4A44C}" destId="{F13EA180-9E16-4D7C-8F98-35BCF362C4BD}" srcOrd="0" destOrd="0" presId="urn:microsoft.com/office/officeart/2005/8/layout/radial4"/>
    <dgm:cxn modelId="{3FE41A9E-22D7-421A-8308-08F48FD6F83C}" type="presOf" srcId="{B8711076-FA3B-4678-8870-254CBDDE4711}" destId="{463621CB-6CAD-410B-BDD4-056B802D73F3}" srcOrd="0" destOrd="0" presId="urn:microsoft.com/office/officeart/2005/8/layout/radial4"/>
    <dgm:cxn modelId="{BF13C424-8940-4C4E-8537-3AD00B9D6712}" srcId="{E1E67D24-91A9-4389-BFD8-9279C9B0628D}" destId="{CF0B729D-FA95-4789-8EE7-D4958BF642A5}" srcOrd="3" destOrd="0" parTransId="{7F379BF7-2482-4072-801A-001B5CC82285}" sibTransId="{B4D8BDE1-61F7-40EA-B491-589310DCBE10}"/>
    <dgm:cxn modelId="{EEE0589E-5FE1-403C-9B25-66EC67C75BDB}" type="presParOf" srcId="{463621CB-6CAD-410B-BDD4-056B802D73F3}" destId="{4CE4E7BE-DDFD-4DE9-918A-322203B250D8}" srcOrd="0" destOrd="0" presId="urn:microsoft.com/office/officeart/2005/8/layout/radial4"/>
    <dgm:cxn modelId="{C3FA8B00-697A-430E-AC9F-0A9BA286CB54}" type="presParOf" srcId="{463621CB-6CAD-410B-BDD4-056B802D73F3}" destId="{7DD2385A-02F8-4712-8AEB-CFBD22148204}" srcOrd="1" destOrd="0" presId="urn:microsoft.com/office/officeart/2005/8/layout/radial4"/>
    <dgm:cxn modelId="{82C83691-27D1-46E6-8AAF-4E83F598C733}" type="presParOf" srcId="{463621CB-6CAD-410B-BDD4-056B802D73F3}" destId="{D2C8F292-DA49-465B-A8EE-FB7CD09294C4}" srcOrd="2" destOrd="0" presId="urn:microsoft.com/office/officeart/2005/8/layout/radial4"/>
    <dgm:cxn modelId="{AEB58990-0D3E-449C-86D1-AA934E7F4015}" type="presParOf" srcId="{463621CB-6CAD-410B-BDD4-056B802D73F3}" destId="{F13EA180-9E16-4D7C-8F98-35BCF362C4BD}" srcOrd="3" destOrd="0" presId="urn:microsoft.com/office/officeart/2005/8/layout/radial4"/>
    <dgm:cxn modelId="{2719233E-BB56-4672-A7C7-30F5A64F6854}" type="presParOf" srcId="{463621CB-6CAD-410B-BDD4-056B802D73F3}" destId="{675F4B92-62AF-421B-AA8D-ED40E1C4BD6C}" srcOrd="4" destOrd="0" presId="urn:microsoft.com/office/officeart/2005/8/layout/radial4"/>
    <dgm:cxn modelId="{33121CB4-C4A5-4F13-9B5D-B0C9CBC56CF9}" type="presParOf" srcId="{463621CB-6CAD-410B-BDD4-056B802D73F3}" destId="{D4D7E054-300A-4C60-8F05-11F77BDF5BDC}" srcOrd="5" destOrd="0" presId="urn:microsoft.com/office/officeart/2005/8/layout/radial4"/>
    <dgm:cxn modelId="{1A85BCD1-E7B7-4BA1-9978-C3D931E70236}" type="presParOf" srcId="{463621CB-6CAD-410B-BDD4-056B802D73F3}" destId="{E5871741-7D1D-4802-8FF3-4382B4C6CA35}" srcOrd="6" destOrd="0" presId="urn:microsoft.com/office/officeart/2005/8/layout/radial4"/>
    <dgm:cxn modelId="{30B6EBB6-1381-4B51-A9B2-6A69C987B53F}" type="presParOf" srcId="{463621CB-6CAD-410B-BDD4-056B802D73F3}" destId="{3364C63C-D09D-46D5-B1E6-A96470CC8324}" srcOrd="7" destOrd="0" presId="urn:microsoft.com/office/officeart/2005/8/layout/radial4"/>
    <dgm:cxn modelId="{F4F58BEE-A13D-466B-8C48-0903801ADC2E}" type="presParOf" srcId="{463621CB-6CAD-410B-BDD4-056B802D73F3}" destId="{74A7E775-4F28-4B52-9C89-FABC900C2680}" srcOrd="8" destOrd="0" presId="urn:microsoft.com/office/officeart/2005/8/layout/radial4"/>
    <dgm:cxn modelId="{33895AEC-D5C6-47AB-A9A9-5558B6088BBE}" type="presParOf" srcId="{463621CB-6CAD-410B-BDD4-056B802D73F3}" destId="{5AE4F04C-6859-48DB-933A-51E49C53037F}" srcOrd="9" destOrd="0" presId="urn:microsoft.com/office/officeart/2005/8/layout/radial4"/>
    <dgm:cxn modelId="{60AFA689-6EED-4CA5-B463-0885439B5E9D}" type="presParOf" srcId="{463621CB-6CAD-410B-BDD4-056B802D73F3}" destId="{E51031D4-61F8-40B7-A094-ED118CEDD9AD}" srcOrd="10" destOrd="0" presId="urn:microsoft.com/office/officeart/2005/8/layout/radial4"/>
    <dgm:cxn modelId="{797444AD-6C16-43E7-AB57-79D7988638EA}" type="presParOf" srcId="{463621CB-6CAD-410B-BDD4-056B802D73F3}" destId="{5A1D8C35-5B40-4FCA-AEF7-C521AA866D29}" srcOrd="11" destOrd="0" presId="urn:microsoft.com/office/officeart/2005/8/layout/radial4"/>
    <dgm:cxn modelId="{767CCD72-27F3-4766-9302-E1EC1A5CDA0A}" type="presParOf" srcId="{463621CB-6CAD-410B-BDD4-056B802D73F3}" destId="{D020D58C-D6E3-4411-8E6A-797D2B7C2A59}" srcOrd="12" destOrd="0" presId="urn:microsoft.com/office/officeart/2005/8/layout/radial4"/>
    <dgm:cxn modelId="{DDB13901-B5B2-47E2-A04F-015A3E4DB259}" type="presParOf" srcId="{463621CB-6CAD-410B-BDD4-056B802D73F3}" destId="{52389419-7315-4FEC-8F95-F53401397265}" srcOrd="13" destOrd="0" presId="urn:microsoft.com/office/officeart/2005/8/layout/radial4"/>
    <dgm:cxn modelId="{8678A7EB-C59B-4195-AA82-26FC56A40A31}" type="presParOf" srcId="{463621CB-6CAD-410B-BDD4-056B802D73F3}" destId="{818636C3-CAEC-4EED-BC16-C040267F3B74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4BEA71-0ABC-479E-8554-B592736D2FA8}" type="doc">
      <dgm:prSet loTypeId="urn:microsoft.com/office/officeart/2005/8/layout/matrix2" loCatId="matrix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sr-Cyrl-RS"/>
        </a:p>
      </dgm:t>
    </dgm:pt>
    <dgm:pt modelId="{002E7489-329B-4D70-87AC-351C0449C67E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ПРЕДНОСТИ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Заинтересованост свих субјеката у установи за њен напредак 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Добра сарадња установе са институцијама у локалној заједници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dirty="0">
            <a:solidFill>
              <a:schemeClr val="tx1"/>
            </a:solidFill>
          </a:endParaRPr>
        </a:p>
      </dgm:t>
    </dgm:pt>
    <dgm:pt modelId="{8E05331B-920B-454A-9288-EAB264B0E735}" type="parTrans" cxnId="{4749CC22-0FBE-4B83-B930-264A51805388}">
      <dgm:prSet/>
      <dgm:spPr/>
      <dgm:t>
        <a:bodyPr/>
        <a:lstStyle/>
        <a:p>
          <a:endParaRPr lang="sr-Cyrl-RS"/>
        </a:p>
      </dgm:t>
    </dgm:pt>
    <dgm:pt modelId="{C6BFD027-EB61-49AB-B92D-C690C9966160}" type="sibTrans" cxnId="{4749CC22-0FBE-4B83-B930-264A51805388}">
      <dgm:prSet/>
      <dgm:spPr/>
      <dgm:t>
        <a:bodyPr/>
        <a:lstStyle/>
        <a:p>
          <a:endParaRPr lang="sr-Cyrl-RS"/>
        </a:p>
      </dgm:t>
    </dgm:pt>
    <dgm:pt modelId="{059D85BC-65BB-4DD1-A864-AC48C71835CC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СЛАБОСТИ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Дотрајала столарија (загријавања простора)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Није формиран тим за осигурање квалитета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dirty="0">
            <a:solidFill>
              <a:schemeClr val="tx1"/>
            </a:solidFill>
          </a:endParaRPr>
        </a:p>
      </dgm:t>
    </dgm:pt>
    <dgm:pt modelId="{FE2DC12F-92E6-443A-914B-E2F29357EE95}" type="parTrans" cxnId="{723075C8-04E1-4D9A-9DB1-AEB05B58AEE5}">
      <dgm:prSet/>
      <dgm:spPr/>
      <dgm:t>
        <a:bodyPr/>
        <a:lstStyle/>
        <a:p>
          <a:endParaRPr lang="sr-Cyrl-RS"/>
        </a:p>
      </dgm:t>
    </dgm:pt>
    <dgm:pt modelId="{F6E56F47-0448-4E6E-B28B-0A7A754EE1F1}" type="sibTrans" cxnId="{723075C8-04E1-4D9A-9DB1-AEB05B58AEE5}">
      <dgm:prSet/>
      <dgm:spPr/>
      <dgm:t>
        <a:bodyPr/>
        <a:lstStyle/>
        <a:p>
          <a:endParaRPr lang="sr-Cyrl-RS"/>
        </a:p>
      </dgm:t>
    </dgm:pt>
    <dgm:pt modelId="{D1985AF1-F9FC-4473-8A15-BD49A78FA2C5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МОГУЋНОСТИ 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Укључивање установе у пројекте 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sr-Cyrl-RS" sz="1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Кориштење</a:t>
          </a:r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ресурса локалне заједнице у васпитно-образовном процесу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0B5AE7-0923-40FF-BA35-850B96BEA399}" type="parTrans" cxnId="{E15F18F3-2103-4609-A31A-8E149F968380}">
      <dgm:prSet/>
      <dgm:spPr/>
      <dgm:t>
        <a:bodyPr/>
        <a:lstStyle/>
        <a:p>
          <a:endParaRPr lang="sr-Cyrl-RS"/>
        </a:p>
      </dgm:t>
    </dgm:pt>
    <dgm:pt modelId="{53DC2D99-6200-4C6F-B996-0B37DC511AC8}" type="sibTrans" cxnId="{E15F18F3-2103-4609-A31A-8E149F968380}">
      <dgm:prSet/>
      <dgm:spPr/>
      <dgm:t>
        <a:bodyPr/>
        <a:lstStyle/>
        <a:p>
          <a:endParaRPr lang="sr-Cyrl-RS"/>
        </a:p>
      </dgm:t>
    </dgm:pt>
    <dgm:pt modelId="{F8500BEA-C5DB-4CB4-B9DB-6CC3D444B9FE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ПРИЈЕТЊЕ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Недовољна кориштење ресурса локалне заједнице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Неповољни демографски трендови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 </a:t>
          </a:r>
          <a:endParaRPr lang="sr-Cyrl-R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34612-38B9-4317-AB36-08D8B935B6F0}" type="parTrans" cxnId="{6B0FC7AC-1770-48BE-9010-212C1B1E98EC}">
      <dgm:prSet/>
      <dgm:spPr/>
      <dgm:t>
        <a:bodyPr/>
        <a:lstStyle/>
        <a:p>
          <a:endParaRPr lang="sr-Cyrl-RS"/>
        </a:p>
      </dgm:t>
    </dgm:pt>
    <dgm:pt modelId="{57AE8CB2-3F13-4532-916C-21992803609F}" type="sibTrans" cxnId="{6B0FC7AC-1770-48BE-9010-212C1B1E98EC}">
      <dgm:prSet/>
      <dgm:spPr/>
      <dgm:t>
        <a:bodyPr/>
        <a:lstStyle/>
        <a:p>
          <a:endParaRPr lang="sr-Cyrl-RS"/>
        </a:p>
      </dgm:t>
    </dgm:pt>
    <dgm:pt modelId="{597056D7-40A6-4158-92E7-58EB3219AB84}" type="pres">
      <dgm:prSet presAssocID="{A84BEA71-0ABC-479E-8554-B592736D2FA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E078F290-3EBD-45BB-BEF9-06EB46EEF90C}" type="pres">
      <dgm:prSet presAssocID="{A84BEA71-0ABC-479E-8554-B592736D2FA8}" presName="axisShape" presStyleLbl="bgShp" presStyleIdx="0" presStyleCnt="1" custScaleX="171429"/>
      <dgm:spPr>
        <a:ln>
          <a:solidFill>
            <a:srgbClr val="FF0000"/>
          </a:solidFill>
        </a:ln>
      </dgm:spPr>
      <dgm:t>
        <a:bodyPr/>
        <a:lstStyle/>
        <a:p>
          <a:endParaRPr lang="sr-Cyrl-RS"/>
        </a:p>
      </dgm:t>
    </dgm:pt>
    <dgm:pt modelId="{97D488F1-2342-4BBF-8B43-D2395CA020F1}" type="pres">
      <dgm:prSet presAssocID="{A84BEA71-0ABC-479E-8554-B592736D2FA8}" presName="rect1" presStyleLbl="node1" presStyleIdx="0" presStyleCnt="4" custScaleX="207977" custScaleY="104616" custLinFactNeighborX="-51547" custLinFactNeighborY="-40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3BFC38CA-9634-4864-BD49-C8E5C0CD896F}" type="pres">
      <dgm:prSet presAssocID="{A84BEA71-0ABC-479E-8554-B592736D2FA8}" presName="rect2" presStyleLbl="node1" presStyleIdx="1" presStyleCnt="4" custScaleX="213253" custScaleY="106931" custLinFactNeighborX="57971" custLinFactNeighborY="-21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1BAEF32F-CB2E-4C59-A8A9-ADDCAB74981A}" type="pres">
      <dgm:prSet presAssocID="{A84BEA71-0ABC-479E-8554-B592736D2FA8}" presName="rect3" presStyleLbl="node1" presStyleIdx="2" presStyleCnt="4" custScaleX="207408" custScaleY="97705" custLinFactNeighborX="-52898" custLinFactNeighborY="42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18BE2823-63B4-45EA-B7E6-3BD2815BB9B2}" type="pres">
      <dgm:prSet presAssocID="{A84BEA71-0ABC-479E-8554-B592736D2FA8}" presName="rect4" presStyleLbl="node1" presStyleIdx="3" presStyleCnt="4" custScaleX="211212" custScaleY="104762" custLinFactNeighborX="55355" custLinFactNeighborY="31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47FAC6C2-1322-4CA6-932A-1DAD43BC6025}" type="presOf" srcId="{F8500BEA-C5DB-4CB4-B9DB-6CC3D444B9FE}" destId="{18BE2823-63B4-45EA-B7E6-3BD2815BB9B2}" srcOrd="0" destOrd="0" presId="urn:microsoft.com/office/officeart/2005/8/layout/matrix2"/>
    <dgm:cxn modelId="{FA2F52F0-4665-4803-891C-89B0D69AAFAD}" type="presOf" srcId="{A84BEA71-0ABC-479E-8554-B592736D2FA8}" destId="{597056D7-40A6-4158-92E7-58EB3219AB84}" srcOrd="0" destOrd="0" presId="urn:microsoft.com/office/officeart/2005/8/layout/matrix2"/>
    <dgm:cxn modelId="{E15F18F3-2103-4609-A31A-8E149F968380}" srcId="{A84BEA71-0ABC-479E-8554-B592736D2FA8}" destId="{D1985AF1-F9FC-4473-8A15-BD49A78FA2C5}" srcOrd="2" destOrd="0" parTransId="{DE0B5AE7-0923-40FF-BA35-850B96BEA399}" sibTransId="{53DC2D99-6200-4C6F-B996-0B37DC511AC8}"/>
    <dgm:cxn modelId="{6B0FC7AC-1770-48BE-9010-212C1B1E98EC}" srcId="{A84BEA71-0ABC-479E-8554-B592736D2FA8}" destId="{F8500BEA-C5DB-4CB4-B9DB-6CC3D444B9FE}" srcOrd="3" destOrd="0" parTransId="{44134612-38B9-4317-AB36-08D8B935B6F0}" sibTransId="{57AE8CB2-3F13-4532-916C-21992803609F}"/>
    <dgm:cxn modelId="{C83F6A65-954E-4F86-8EE0-91E0BEA1D629}" type="presOf" srcId="{059D85BC-65BB-4DD1-A864-AC48C71835CC}" destId="{3BFC38CA-9634-4864-BD49-C8E5C0CD896F}" srcOrd="0" destOrd="0" presId="urn:microsoft.com/office/officeart/2005/8/layout/matrix2"/>
    <dgm:cxn modelId="{94136942-5A55-46AC-9AA4-5C86C6802349}" type="presOf" srcId="{002E7489-329B-4D70-87AC-351C0449C67E}" destId="{97D488F1-2342-4BBF-8B43-D2395CA020F1}" srcOrd="0" destOrd="0" presId="urn:microsoft.com/office/officeart/2005/8/layout/matrix2"/>
    <dgm:cxn modelId="{723075C8-04E1-4D9A-9DB1-AEB05B58AEE5}" srcId="{A84BEA71-0ABC-479E-8554-B592736D2FA8}" destId="{059D85BC-65BB-4DD1-A864-AC48C71835CC}" srcOrd="1" destOrd="0" parTransId="{FE2DC12F-92E6-443A-914B-E2F29357EE95}" sibTransId="{F6E56F47-0448-4E6E-B28B-0A7A754EE1F1}"/>
    <dgm:cxn modelId="{22375B68-E7E9-4C6B-B832-F3A3A5ECE9CE}" type="presOf" srcId="{D1985AF1-F9FC-4473-8A15-BD49A78FA2C5}" destId="{1BAEF32F-CB2E-4C59-A8A9-ADDCAB74981A}" srcOrd="0" destOrd="0" presId="urn:microsoft.com/office/officeart/2005/8/layout/matrix2"/>
    <dgm:cxn modelId="{4749CC22-0FBE-4B83-B930-264A51805388}" srcId="{A84BEA71-0ABC-479E-8554-B592736D2FA8}" destId="{002E7489-329B-4D70-87AC-351C0449C67E}" srcOrd="0" destOrd="0" parTransId="{8E05331B-920B-454A-9288-EAB264B0E735}" sibTransId="{C6BFD027-EB61-49AB-B92D-C690C9966160}"/>
    <dgm:cxn modelId="{11B51CB3-2A37-4E95-8BFE-064E1BE91613}" type="presParOf" srcId="{597056D7-40A6-4158-92E7-58EB3219AB84}" destId="{E078F290-3EBD-45BB-BEF9-06EB46EEF90C}" srcOrd="0" destOrd="0" presId="urn:microsoft.com/office/officeart/2005/8/layout/matrix2"/>
    <dgm:cxn modelId="{4152B983-00CA-4660-A790-A9E72D4B6350}" type="presParOf" srcId="{597056D7-40A6-4158-92E7-58EB3219AB84}" destId="{97D488F1-2342-4BBF-8B43-D2395CA020F1}" srcOrd="1" destOrd="0" presId="urn:microsoft.com/office/officeart/2005/8/layout/matrix2"/>
    <dgm:cxn modelId="{F56A36D9-8B31-47E6-9A2F-249659411065}" type="presParOf" srcId="{597056D7-40A6-4158-92E7-58EB3219AB84}" destId="{3BFC38CA-9634-4864-BD49-C8E5C0CD896F}" srcOrd="2" destOrd="0" presId="urn:microsoft.com/office/officeart/2005/8/layout/matrix2"/>
    <dgm:cxn modelId="{EA582DC0-9AF9-4128-86DE-FDE4112C3D54}" type="presParOf" srcId="{597056D7-40A6-4158-92E7-58EB3219AB84}" destId="{1BAEF32F-CB2E-4C59-A8A9-ADDCAB74981A}" srcOrd="3" destOrd="0" presId="urn:microsoft.com/office/officeart/2005/8/layout/matrix2"/>
    <dgm:cxn modelId="{D41383A1-E4C4-4CA1-A0D2-A97B84C8DD3A}" type="presParOf" srcId="{597056D7-40A6-4158-92E7-58EB3219AB84}" destId="{18BE2823-63B4-45EA-B7E6-3BD2815BB9B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EFC4C-CDBA-4D32-8608-6C88D6B67651}">
      <dsp:nvSpPr>
        <dsp:cNvPr id="0" name=""/>
        <dsp:cNvSpPr/>
      </dsp:nvSpPr>
      <dsp:spPr>
        <a:xfrm>
          <a:off x="3538989" y="0"/>
          <a:ext cx="3966253" cy="397206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Cyrl-B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Осигурање квалитета представља систем и процедуре које се примјењују да би се: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9833" y="581695"/>
        <a:ext cx="2804565" cy="2808671"/>
      </dsp:txXfrm>
    </dsp:sp>
    <dsp:sp modelId="{1F0CBD2B-5064-44E8-B165-9FBFB223A14D}">
      <dsp:nvSpPr>
        <dsp:cNvPr id="0" name=""/>
        <dsp:cNvSpPr/>
      </dsp:nvSpPr>
      <dsp:spPr>
        <a:xfrm rot="1435110">
          <a:off x="7359825" y="2929568"/>
          <a:ext cx="2382196" cy="799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09DE8E-BC03-4981-88D3-11AE0781AFBF}">
      <dsp:nvSpPr>
        <dsp:cNvPr id="0" name=""/>
        <dsp:cNvSpPr/>
      </dsp:nvSpPr>
      <dsp:spPr>
        <a:xfrm>
          <a:off x="8307016" y="3288860"/>
          <a:ext cx="2665436" cy="104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постигао квалитет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37678" y="3319522"/>
        <a:ext cx="2604112" cy="985552"/>
      </dsp:txXfrm>
    </dsp:sp>
    <dsp:sp modelId="{973DE1CE-48C7-4626-9B41-FACC65AF4F32}">
      <dsp:nvSpPr>
        <dsp:cNvPr id="0" name=""/>
        <dsp:cNvSpPr/>
      </dsp:nvSpPr>
      <dsp:spPr>
        <a:xfrm rot="5200848">
          <a:off x="5040213" y="4280128"/>
          <a:ext cx="1276277" cy="799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1E5EC4-C7FE-4023-9463-61E970134852}">
      <dsp:nvSpPr>
        <dsp:cNvPr id="0" name=""/>
        <dsp:cNvSpPr/>
      </dsp:nvSpPr>
      <dsp:spPr>
        <a:xfrm>
          <a:off x="4382581" y="4850913"/>
          <a:ext cx="2665436" cy="93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одржао квалитет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09884" y="4878216"/>
        <a:ext cx="2610830" cy="877593"/>
      </dsp:txXfrm>
    </dsp:sp>
    <dsp:sp modelId="{E6FCE4AE-D2B0-4712-A540-B6776FC9C646}">
      <dsp:nvSpPr>
        <dsp:cNvPr id="0" name=""/>
        <dsp:cNvSpPr/>
      </dsp:nvSpPr>
      <dsp:spPr>
        <a:xfrm rot="9414800">
          <a:off x="1301410" y="2881478"/>
          <a:ext cx="2364085" cy="799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E1BED8-F2F7-4539-B14E-648F809EA2CC}">
      <dsp:nvSpPr>
        <dsp:cNvPr id="0" name=""/>
        <dsp:cNvSpPr/>
      </dsp:nvSpPr>
      <dsp:spPr>
        <a:xfrm>
          <a:off x="63358" y="3169748"/>
          <a:ext cx="2665436" cy="1150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побољшао квалитет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043" y="3203433"/>
        <a:ext cx="2598066" cy="1082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D883C-77DD-4841-B0F4-3208AD8405B0}">
      <dsp:nvSpPr>
        <dsp:cNvPr id="0" name=""/>
        <dsp:cNvSpPr/>
      </dsp:nvSpPr>
      <dsp:spPr>
        <a:xfrm>
          <a:off x="3886407" y="177384"/>
          <a:ext cx="3410601" cy="319942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Вредновање квалитета у образовању је процес:</a:t>
          </a:r>
          <a:endParaRPr lang="sr-Cyrl-RS" sz="2400" kern="1200" dirty="0"/>
        </a:p>
      </dsp:txBody>
      <dsp:txXfrm>
        <a:off x="4385878" y="645929"/>
        <a:ext cx="2411659" cy="2262332"/>
      </dsp:txXfrm>
    </dsp:sp>
    <dsp:sp modelId="{50C044E0-0F2F-4B00-8E8B-1215E08CE1B3}">
      <dsp:nvSpPr>
        <dsp:cNvPr id="0" name=""/>
        <dsp:cNvSpPr/>
      </dsp:nvSpPr>
      <dsp:spPr>
        <a:xfrm rot="1825931">
          <a:off x="7102478" y="1979027"/>
          <a:ext cx="2644674" cy="850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DFA2C5-6A01-4A12-BCE5-23CAAEEB051D}">
      <dsp:nvSpPr>
        <dsp:cNvPr id="0" name=""/>
        <dsp:cNvSpPr/>
      </dsp:nvSpPr>
      <dsp:spPr>
        <a:xfrm>
          <a:off x="8033227" y="2910230"/>
          <a:ext cx="2833617" cy="22668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прикупљања релевантних података и материјала </a:t>
          </a:r>
          <a:endParaRPr lang="sr-Cyrl-RS" sz="2400" kern="1200" dirty="0"/>
        </a:p>
      </dsp:txBody>
      <dsp:txXfrm>
        <a:off x="8099622" y="2976625"/>
        <a:ext cx="2700827" cy="2134103"/>
      </dsp:txXfrm>
    </dsp:sp>
    <dsp:sp modelId="{8AF7A402-D8C4-471F-83F2-14FC439C5E22}">
      <dsp:nvSpPr>
        <dsp:cNvPr id="0" name=""/>
        <dsp:cNvSpPr/>
      </dsp:nvSpPr>
      <dsp:spPr>
        <a:xfrm rot="5399430">
          <a:off x="4855526" y="2860226"/>
          <a:ext cx="1473910" cy="850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47868F-6456-4CEA-ACD0-5AD267F6C32D}">
      <dsp:nvSpPr>
        <dsp:cNvPr id="0" name=""/>
        <dsp:cNvSpPr/>
      </dsp:nvSpPr>
      <dsp:spPr>
        <a:xfrm>
          <a:off x="3440680" y="4019076"/>
          <a:ext cx="4303216" cy="25182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систематске и критичке анализе одређеног сегмента вредновања</a:t>
          </a:r>
          <a:endParaRPr lang="sr-Cyrl-RS" sz="2400" kern="1200" dirty="0"/>
        </a:p>
      </dsp:txBody>
      <dsp:txXfrm>
        <a:off x="3514436" y="4092832"/>
        <a:ext cx="4155704" cy="2370689"/>
      </dsp:txXfrm>
    </dsp:sp>
    <dsp:sp modelId="{A46A1EBB-26DC-430E-808D-F1BD64023696}">
      <dsp:nvSpPr>
        <dsp:cNvPr id="0" name=""/>
        <dsp:cNvSpPr/>
      </dsp:nvSpPr>
      <dsp:spPr>
        <a:xfrm rot="9006489">
          <a:off x="1392498" y="1958021"/>
          <a:ext cx="2759531" cy="850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A23C66-D63C-4DAA-B4C5-9C19267793CC}">
      <dsp:nvSpPr>
        <dsp:cNvPr id="0" name=""/>
        <dsp:cNvSpPr/>
      </dsp:nvSpPr>
      <dsp:spPr>
        <a:xfrm>
          <a:off x="18599" y="2855153"/>
          <a:ext cx="3174841" cy="2426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дефинисања препорука за побољшање </a:t>
          </a:r>
          <a:endParaRPr lang="sr-Cyrl-RS" sz="2400" kern="1200" dirty="0"/>
        </a:p>
      </dsp:txBody>
      <dsp:txXfrm>
        <a:off x="89658" y="2926212"/>
        <a:ext cx="3032723" cy="2284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4E7BE-DDFD-4DE9-918A-322203B250D8}">
      <dsp:nvSpPr>
        <dsp:cNvPr id="0" name=""/>
        <dsp:cNvSpPr/>
      </dsp:nvSpPr>
      <dsp:spPr>
        <a:xfrm>
          <a:off x="4077081" y="122858"/>
          <a:ext cx="3416425" cy="358684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Извјештај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самовредновању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садржи: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7405" y="648139"/>
        <a:ext cx="2415777" cy="2536281"/>
      </dsp:txXfrm>
    </dsp:sp>
    <dsp:sp modelId="{7DD2385A-02F8-4712-8AEB-CFBD22148204}">
      <dsp:nvSpPr>
        <dsp:cNvPr id="0" name=""/>
        <dsp:cNvSpPr/>
      </dsp:nvSpPr>
      <dsp:spPr>
        <a:xfrm rot="11612803">
          <a:off x="1806735" y="850054"/>
          <a:ext cx="2458111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C8F292-DA49-465B-A8EE-FB7CD09294C4}">
      <dsp:nvSpPr>
        <dsp:cNvPr id="0" name=""/>
        <dsp:cNvSpPr/>
      </dsp:nvSpPr>
      <dsp:spPr>
        <a:xfrm>
          <a:off x="611335" y="121659"/>
          <a:ext cx="1960436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податке о броју </a:t>
          </a:r>
          <a:r>
            <a:rPr lang="sr-Cyrl-RS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ученика</a:t>
          </a:r>
          <a:endParaRPr lang="sr-Cyrl-R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270" y="167594"/>
        <a:ext cx="1868566" cy="1476479"/>
      </dsp:txXfrm>
    </dsp:sp>
    <dsp:sp modelId="{F13EA180-9E16-4D7C-8F98-35BCF362C4BD}">
      <dsp:nvSpPr>
        <dsp:cNvPr id="0" name=""/>
        <dsp:cNvSpPr/>
      </dsp:nvSpPr>
      <dsp:spPr>
        <a:xfrm rot="9720297">
          <a:off x="1903150" y="2430742"/>
          <a:ext cx="2384408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5F4B92-62AF-421B-AA8D-ED40E1C4BD6C}">
      <dsp:nvSpPr>
        <dsp:cNvPr id="0" name=""/>
        <dsp:cNvSpPr/>
      </dsp:nvSpPr>
      <dsp:spPr>
        <a:xfrm>
          <a:off x="678344" y="2441683"/>
          <a:ext cx="2150599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увод, мисију и визију установе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4279" y="2487618"/>
        <a:ext cx="2058729" cy="1476479"/>
      </dsp:txXfrm>
    </dsp:sp>
    <dsp:sp modelId="{D4D7E054-300A-4C60-8F05-11F77BDF5BDC}">
      <dsp:nvSpPr>
        <dsp:cNvPr id="0" name=""/>
        <dsp:cNvSpPr/>
      </dsp:nvSpPr>
      <dsp:spPr>
        <a:xfrm rot="8229812">
          <a:off x="1817586" y="3829562"/>
          <a:ext cx="3183819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5871741-7D1D-4802-8FF3-4382B4C6CA35}">
      <dsp:nvSpPr>
        <dsp:cNvPr id="0" name=""/>
        <dsp:cNvSpPr/>
      </dsp:nvSpPr>
      <dsp:spPr>
        <a:xfrm>
          <a:off x="767148" y="4609959"/>
          <a:ext cx="2534393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 </a:t>
          </a: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самовредновања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опис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3083" y="4655894"/>
        <a:ext cx="2442523" cy="1476479"/>
      </dsp:txXfrm>
    </dsp:sp>
    <dsp:sp modelId="{3364C63C-D09D-46D5-B1E6-A96470CC8324}">
      <dsp:nvSpPr>
        <dsp:cNvPr id="0" name=""/>
        <dsp:cNvSpPr/>
      </dsp:nvSpPr>
      <dsp:spPr>
        <a:xfrm rot="5302168">
          <a:off x="4912289" y="4194710"/>
          <a:ext cx="1908699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A7E775-4F28-4B52-9C89-FABC900C2680}">
      <dsp:nvSpPr>
        <dsp:cNvPr id="0" name=""/>
        <dsp:cNvSpPr/>
      </dsp:nvSpPr>
      <dsp:spPr>
        <a:xfrm>
          <a:off x="4404460" y="4943696"/>
          <a:ext cx="2978668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усклађеност са стандардима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0395" y="4989631"/>
        <a:ext cx="2886798" cy="1476479"/>
      </dsp:txXfrm>
    </dsp:sp>
    <dsp:sp modelId="{5AE4F04C-6859-48DB-933A-51E49C53037F}">
      <dsp:nvSpPr>
        <dsp:cNvPr id="0" name=""/>
        <dsp:cNvSpPr/>
      </dsp:nvSpPr>
      <dsp:spPr>
        <a:xfrm rot="2627335">
          <a:off x="6491043" y="3793316"/>
          <a:ext cx="3299944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51031D4-61F8-40B7-A094-ED118CEDD9AD}">
      <dsp:nvSpPr>
        <dsp:cNvPr id="0" name=""/>
        <dsp:cNvSpPr/>
      </dsp:nvSpPr>
      <dsp:spPr>
        <a:xfrm>
          <a:off x="8147674" y="4757838"/>
          <a:ext cx="2839927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SWOT 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анализу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93609" y="4803773"/>
        <a:ext cx="2748057" cy="1476479"/>
      </dsp:txXfrm>
    </dsp:sp>
    <dsp:sp modelId="{5A1D8C35-5B40-4FCA-AEF7-C521AA866D29}">
      <dsp:nvSpPr>
        <dsp:cNvPr id="0" name=""/>
        <dsp:cNvSpPr/>
      </dsp:nvSpPr>
      <dsp:spPr>
        <a:xfrm rot="973566">
          <a:off x="7264177" y="2315463"/>
          <a:ext cx="2668268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20D58C-D6E3-4411-8E6A-797D2B7C2A59}">
      <dsp:nvSpPr>
        <dsp:cNvPr id="0" name=""/>
        <dsp:cNvSpPr/>
      </dsp:nvSpPr>
      <dsp:spPr>
        <a:xfrm>
          <a:off x="8535488" y="2036482"/>
          <a:ext cx="3214077" cy="2295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сваког стандарда и укупну </a:t>
          </a: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02726" y="2103720"/>
        <a:ext cx="3079601" cy="2161211"/>
      </dsp:txXfrm>
    </dsp:sp>
    <dsp:sp modelId="{52389419-7315-4FEC-8F95-F53401397265}">
      <dsp:nvSpPr>
        <dsp:cNvPr id="0" name=""/>
        <dsp:cNvSpPr/>
      </dsp:nvSpPr>
      <dsp:spPr>
        <a:xfrm rot="20835778">
          <a:off x="7263661" y="712306"/>
          <a:ext cx="2234554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8636C3-CAEC-4EED-BC16-C040267F3B74}">
      <dsp:nvSpPr>
        <dsp:cNvPr id="0" name=""/>
        <dsp:cNvSpPr/>
      </dsp:nvSpPr>
      <dsp:spPr>
        <a:xfrm>
          <a:off x="8438601" y="233291"/>
          <a:ext cx="2646119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 активности за унапређење 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84536" y="279226"/>
        <a:ext cx="2554249" cy="14764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8F290-3EBD-45BB-BEF9-06EB46EEF90C}">
      <dsp:nvSpPr>
        <dsp:cNvPr id="0" name=""/>
        <dsp:cNvSpPr/>
      </dsp:nvSpPr>
      <dsp:spPr>
        <a:xfrm>
          <a:off x="285896" y="0"/>
          <a:ext cx="10521562" cy="61375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rgbClr val="FF0000"/>
          </a:solidFill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488F1-2342-4BBF-8B43-D2395CA020F1}">
      <dsp:nvSpPr>
        <dsp:cNvPr id="0" name=""/>
        <dsp:cNvSpPr/>
      </dsp:nvSpPr>
      <dsp:spPr>
        <a:xfrm>
          <a:off x="285914" y="241869"/>
          <a:ext cx="5105887" cy="2568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ПРЕДНОСТИ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Заинтересованост свих субјеката у установи за њен напредак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Добра сарадња установе са институцијама у локалној заједници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kern="1200" dirty="0">
            <a:solidFill>
              <a:schemeClr val="tx1"/>
            </a:solidFill>
          </a:endParaRPr>
        </a:p>
      </dsp:txBody>
      <dsp:txXfrm>
        <a:off x="411290" y="367245"/>
        <a:ext cx="4855135" cy="2317597"/>
      </dsp:txXfrm>
    </dsp:sp>
    <dsp:sp modelId="{3BFC38CA-9634-4864-BD49-C8E5C0CD896F}">
      <dsp:nvSpPr>
        <dsp:cNvPr id="0" name=""/>
        <dsp:cNvSpPr/>
      </dsp:nvSpPr>
      <dsp:spPr>
        <a:xfrm>
          <a:off x="5794500" y="261497"/>
          <a:ext cx="5235414" cy="26251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СЛАБОСТИ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Дотрајала столарија (загријавања простора)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Није формиран тим за осигурање квалитета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kern="1200" dirty="0">
            <a:solidFill>
              <a:schemeClr val="tx1"/>
            </a:solidFill>
          </a:endParaRPr>
        </a:p>
      </dsp:txBody>
      <dsp:txXfrm>
        <a:off x="5922651" y="389648"/>
        <a:ext cx="4979112" cy="2368880"/>
      </dsp:txXfrm>
    </dsp:sp>
    <dsp:sp modelId="{1BAEF32F-CB2E-4C59-A8A9-ADDCAB74981A}">
      <dsp:nvSpPr>
        <dsp:cNvPr id="0" name=""/>
        <dsp:cNvSpPr/>
      </dsp:nvSpPr>
      <dsp:spPr>
        <a:xfrm>
          <a:off x="259731" y="3416474"/>
          <a:ext cx="5091918" cy="2398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МОГУЋНОСТИ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Укључивање установе у пројекте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sr-Cyrl-R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Кориштење</a:t>
          </a: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ресурса локалне заједнице у васпитно-образовном процесу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825" y="3533568"/>
        <a:ext cx="4857730" cy="2164494"/>
      </dsp:txXfrm>
    </dsp:sp>
    <dsp:sp modelId="{18BE2823-63B4-45EA-B7E6-3BD2815BB9B2}">
      <dsp:nvSpPr>
        <dsp:cNvPr id="0" name=""/>
        <dsp:cNvSpPr/>
      </dsp:nvSpPr>
      <dsp:spPr>
        <a:xfrm>
          <a:off x="5755330" y="3303678"/>
          <a:ext cx="5185307" cy="25719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ПРИЈЕТЊЕ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Недовољна кориштење ресурса локалне заједнице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Неповољни демографски трендови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 </a:t>
          </a:r>
          <a:endParaRPr lang="sr-Cyrl-R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0881" y="3429229"/>
        <a:ext cx="4934205" cy="2320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2380" cy="496084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332" y="1"/>
            <a:ext cx="2922379" cy="496084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r">
              <a:defRPr sz="1200"/>
            </a:lvl1pPr>
          </a:lstStyle>
          <a:p>
            <a:fld id="{4E363A58-DE28-406B-B287-11AD6532C7A5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8" tIns="45464" rIns="90928" bIns="4546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5002" y="4755458"/>
            <a:ext cx="5395284" cy="3891260"/>
          </a:xfrm>
          <a:prstGeom prst="rect">
            <a:avLst/>
          </a:prstGeom>
        </p:spPr>
        <p:txBody>
          <a:bodyPr vert="horz" lIns="90928" tIns="45464" rIns="90928" bIns="454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104"/>
            <a:ext cx="2922380" cy="496084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332" y="9386104"/>
            <a:ext cx="2922379" cy="496084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r">
              <a:defRPr sz="1200"/>
            </a:lvl1pPr>
          </a:lstStyle>
          <a:p>
            <a:fld id="{60696B18-373F-4680-9DEA-9EC052436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1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9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3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311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8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74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2/24/2025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E84C22"/>
                </a:solidFill>
              </a:rPr>
              <a:pPr/>
              <a:t>‹#›</a:t>
            </a:fld>
            <a:endParaRPr lang="en-US" dirty="0">
              <a:solidFill>
                <a:srgbClr val="E84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91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9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E84C22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435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33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81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41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47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58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16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2/24/2025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E84C22"/>
                </a:solidFill>
              </a:rPr>
              <a:pPr/>
              <a:t>‹#›</a:t>
            </a:fld>
            <a:endParaRPr lang="en-US" dirty="0">
              <a:solidFill>
                <a:srgbClr val="E84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68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49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177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65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44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7294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52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4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866" y="5611090"/>
            <a:ext cx="5638799" cy="498764"/>
          </a:xfrm>
        </p:spPr>
        <p:txBody>
          <a:bodyPr>
            <a:noAutofit/>
          </a:bodyPr>
          <a:lstStyle/>
          <a:p>
            <a:r>
              <a:rPr lang="sr-Cyrl-R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Бањалука, фебруар 2025. године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805" y="3462916"/>
            <a:ext cx="10766521" cy="1178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САМОВРЕДНОВАЊЕ КВАЛИТЕТА </a:t>
            </a:r>
            <a:r>
              <a:rPr lang="sr-Cyrl-R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            ДОМОВА </a:t>
            </a:r>
            <a:r>
              <a:rPr lang="sr-Cyrl-R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396" y="296646"/>
            <a:ext cx="3434808" cy="256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4856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54842"/>
            <a:ext cx="9476510" cy="60459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 ефекти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су: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подизање нивоа аутономије и одговорности свих запослених за властити развој,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побољшање климе у установи,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осјећаја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заједништва и већи ниво мотивисаности за постизање квалитета, 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подизање нивоа компетенција и стручности запослених.</a:t>
            </a:r>
          </a:p>
          <a:p>
            <a:pPr marL="0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сопственом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одговорношћу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ефини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систематски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вредновања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којем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прикупљају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анализирају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процијениле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свој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односу на дефинисане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њима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припадајуће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sr-Cyrl-R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85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121" y="519029"/>
            <a:ext cx="10364441" cy="590948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Вредновање квалитета васпитно-образовног 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врши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процјеном квалитета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кључним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подручјима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дефинисаним као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квалитета и то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Управљање и руковођење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установом 			</a:t>
            </a:r>
            <a:r>
              <a:rPr lang="sr-Latn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Васпитно-образовни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 ученицима					(8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Подршка ученицима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запосленима		</a:t>
            </a:r>
            <a:r>
              <a:rPr lang="sr-Latn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Сарадња школе са породицом и установама у локалној заједници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sr-Latn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Људски, физички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 унутар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			(14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Процедуре и системи осигурања квалитета				(9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23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5661" y="245658"/>
            <a:ext cx="10311503" cy="633256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дефинисаних стандарда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појединачно процјењује и даје се укупна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процјена нивоа квалитета рада установе.</a:t>
            </a:r>
          </a:p>
          <a:p>
            <a:pPr marL="452628" algn="just"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Дефинисани нивои квалитета су: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Одличан 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Добар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Задовољава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задовољава</a:t>
            </a:r>
            <a:endParaRPr lang="en-GB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Нпр. дескриптор за ниво „одличан“:</a:t>
            </a: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Одличан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 да су сви индикатори задовољени и има врло мало слабости. Примјери активности, пракси и политика тражених индикаторима постоје као устаљена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пракса,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редовно се планирају, о њима се извјештава и на бази анализа и извјештаја проводи се ново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планирање.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597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68" y="421426"/>
            <a:ext cx="10838805" cy="6173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ораци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реализацију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тима за </a:t>
            </a:r>
            <a:r>
              <a:rPr lang="sr-Cyrl-B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(подјела послова)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роучав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стандард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индикатор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рику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пљање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евидентирање података о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релевантним материјалима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документацији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који показују резултате рада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у сврху израде извјештаја (према припадајућим индикаторима),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дентификов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снаг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слабости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извјештај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дентификов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дјеловање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 препозн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прилик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ограничења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зрад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унапређење рада.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1041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503" y="682388"/>
            <a:ext cx="9692280" cy="55937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именује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ефикасности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предлаже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5-10 чланова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Први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састанак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Бира се координатор тима из реда чланова тима за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самовредновање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бити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посједује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познаје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1125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1125" indent="0" algn="just">
              <a:buNone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координатор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нити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иако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могућност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искључена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Улога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тиму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водећа</a:t>
            </a:r>
            <a:r>
              <a:rPr lang="sr-Cyrl-B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већ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сарадничка.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671" y="286603"/>
            <a:ext cx="9887948" cy="633256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 је извршити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подјелу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послова и задужења (стандарда). </a:t>
            </a:r>
          </a:p>
          <a:p>
            <a:pPr marL="0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Чланови једног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подтима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врше прикупљање информација и података о документима и материјалима установе за стандард који им је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додијељен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како би доказали испуњеност припадајућих индикатора. Потом, их анализирају и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процјењују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ниво квалитета тог  стандарда. 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Састанци свих чланова тима служе за размјену информација и података како би цијели тим учествовао у доношењу одлуке о процјени нивоа квалитета за сваки стандард а и за укупну процјену квалитета рада установе. </a:t>
            </a:r>
          </a:p>
          <a:p>
            <a:pPr marL="0" indent="0" algn="just">
              <a:buNone/>
            </a:pPr>
            <a:endParaRPr lang="sr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треба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заједнички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тиче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снага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јаких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тачки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ује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дијелове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којима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потребан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напредак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тачке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424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" y="920633"/>
            <a:ext cx="9748058" cy="487852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Члнови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Тима пишу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квалитета рада установе,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описуј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нагласком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мјере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 треба да буде аналитичан и разумљив. </a:t>
            </a: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 треба да буде објективан и реалан приказ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 рада установе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којег се дефинишу активности за унапређење и побољшање рада.</a:t>
            </a:r>
          </a:p>
          <a:p>
            <a:pPr algn="just"/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90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84820"/>
              </p:ext>
            </p:extLst>
          </p:nvPr>
        </p:nvGraphicFramePr>
        <p:xfrm>
          <a:off x="442414" y="345951"/>
          <a:ext cx="1174958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0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3772" y="126124"/>
            <a:ext cx="12028228" cy="6479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ПОДАЦИ О БРОЈУ УЧЕНИКА</a:t>
            </a: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75586"/>
              </p:ext>
            </p:extLst>
          </p:nvPr>
        </p:nvGraphicFramePr>
        <p:xfrm>
          <a:off x="163773" y="1352937"/>
          <a:ext cx="9810652" cy="4506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0532">
                  <a:extLst>
                    <a:ext uri="{9D8B030D-6E8A-4147-A177-3AD203B41FA5}">
                      <a16:colId xmlns:a16="http://schemas.microsoft.com/office/drawing/2014/main" val="2051118372"/>
                    </a:ext>
                  </a:extLst>
                </a:gridCol>
                <a:gridCol w="3241002">
                  <a:extLst>
                    <a:ext uri="{9D8B030D-6E8A-4147-A177-3AD203B41FA5}">
                      <a16:colId xmlns:a16="http://schemas.microsoft.com/office/drawing/2014/main" val="2742801602"/>
                    </a:ext>
                  </a:extLst>
                </a:gridCol>
                <a:gridCol w="2393082">
                  <a:extLst>
                    <a:ext uri="{9D8B030D-6E8A-4147-A177-3AD203B41FA5}">
                      <a16:colId xmlns:a16="http://schemas.microsoft.com/office/drawing/2014/main" val="2093760061"/>
                    </a:ext>
                  </a:extLst>
                </a:gridCol>
                <a:gridCol w="2396036">
                  <a:extLst>
                    <a:ext uri="{9D8B030D-6E8A-4147-A177-3AD203B41FA5}">
                      <a16:colId xmlns:a16="http://schemas.microsoft.com/office/drawing/2014/main" val="3151067844"/>
                    </a:ext>
                  </a:extLst>
                </a:gridCol>
              </a:tblGrid>
              <a:tr h="621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Број ученика у посљедње три школске године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165955"/>
                  </a:ext>
                </a:extLst>
              </a:tr>
              <a:tr h="780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Разред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20___/20___.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20___/20___.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20___/20___.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4133954"/>
                  </a:ext>
                </a:extLst>
              </a:tr>
              <a:tr h="621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9242650"/>
                  </a:ext>
                </a:extLst>
              </a:tr>
              <a:tr h="621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476627"/>
                  </a:ext>
                </a:extLst>
              </a:tr>
              <a:tr h="621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0129332"/>
                  </a:ext>
                </a:extLst>
              </a:tr>
              <a:tr h="621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881947"/>
                  </a:ext>
                </a:extLst>
              </a:tr>
              <a:tr h="621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УКУПНО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7489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238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2" y="150125"/>
            <a:ext cx="10642773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УВОД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Кратак осврт на развој установе.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Навести важне догађаје и активности установе.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Број запослених и сл.</a:t>
            </a: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Навести текст: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Punched Tape 1"/>
          <p:cNvSpPr/>
          <p:nvPr/>
        </p:nvSpPr>
        <p:spPr>
          <a:xfrm>
            <a:off x="1105465" y="4435525"/>
            <a:ext cx="3193579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МИСИЈЕ </a:t>
            </a:r>
          </a:p>
        </p:txBody>
      </p:sp>
      <p:sp>
        <p:nvSpPr>
          <p:cNvPr id="4" name="Flowchart: Punched Tape 3"/>
          <p:cNvSpPr/>
          <p:nvPr/>
        </p:nvSpPr>
        <p:spPr>
          <a:xfrm>
            <a:off x="5298738" y="4435525"/>
            <a:ext cx="3350527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ВИЗИЈЕ</a:t>
            </a:r>
          </a:p>
        </p:txBody>
      </p:sp>
    </p:spTree>
    <p:extLst>
      <p:ext uri="{BB962C8B-B14F-4D97-AF65-F5344CB8AC3E}">
        <p14:creationId xmlns:p14="http://schemas.microsoft.com/office/powerpoint/2010/main" val="1601797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9835" y="1047703"/>
            <a:ext cx="8888059" cy="5066494"/>
          </a:xfrm>
        </p:spPr>
        <p:txBody>
          <a:bodyPr>
            <a:noAutofit/>
          </a:bodyPr>
          <a:lstStyle/>
          <a:p>
            <a:pPr marL="182880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sr-Cyrl-RS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r-Cyrl-R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Вредновање квалитета рада домова ученика се врши на основу Годишњег програма рада Републичког педагошког завода.</a:t>
            </a:r>
          </a:p>
          <a:p>
            <a:pPr indent="0" algn="just">
              <a:lnSpc>
                <a:spcPct val="107000"/>
              </a:lnSpc>
              <a:buNone/>
            </a:pPr>
            <a:r>
              <a:rPr lang="sr-Cyrl-R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Вредновање квалитета рада домова ученика </a:t>
            </a:r>
            <a:r>
              <a:rPr lang="sr-Cyrl-R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 реализује на основу Плана вредновања који доноси Републички педагошки завод.</a:t>
            </a:r>
            <a:endParaRPr lang="sr-Cyrl-R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55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380930"/>
            <a:ext cx="9612482" cy="4897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САМОВРЕДНОВАЊА</a:t>
            </a: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сати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самовредновања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Наве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ресурсе које 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користила да изради извјештај о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самовредновању.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Наве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имена и позиције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чланова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тима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самовредновање.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је разматрао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усвојио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извјештај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самовредновању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74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341" y="198439"/>
            <a:ext cx="10128242" cy="6479452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УСКЛАЂЕНОСТ СА СТАНДАРДИМА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регистрована код одговарајућег органа и одобрено јој је да реализује образовни процес у оквиру своје надлежности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ЈУ Дом ученика</a:t>
            </a:r>
            <a:r>
              <a:rPr lang="sr-Cyrl-R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је</a:t>
            </a:r>
            <a:r>
              <a:rPr lang="sr-Cyrl-R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регистрован да 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 складу  са  законском  регулативом  реализује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…………... Уписан 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је  у  судски  регистар  код  </a:t>
            </a:r>
            <a:r>
              <a:rPr lang="sr-Cyrl-R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 обављање 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дјелатности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……………………….. </a:t>
            </a: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Документација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Рјешење о регистрацији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Суда, број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године, </a:t>
            </a:r>
          </a:p>
          <a:p>
            <a:pPr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Потврда о упису у Регистар буџетских корисника из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године,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buClr>
                <a:srgbClr val="002060"/>
              </a:buClr>
              <a:buSzPct val="100000"/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41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816" y="614150"/>
            <a:ext cx="10165514" cy="5609230"/>
          </a:xfrm>
        </p:spPr>
        <p:txBody>
          <a:bodyPr>
            <a:noAutofit/>
          </a:bodyPr>
          <a:lstStyle/>
          <a:p>
            <a:pPr marL="393192" lvl="1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Годишњи програм 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донесен је по дефинисаној процедури и садржи тражене податке.</a:t>
            </a:r>
          </a:p>
          <a:p>
            <a:pPr marL="393192" lvl="1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192" lvl="1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192" lvl="1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</a:p>
          <a:p>
            <a:pPr marL="393192" lvl="1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ГПР је урађен на прописаном обрасцу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садржи тражене податке. Управни одбор је донио одлуку о усвајању ГПР-а за школску годину ................</a:t>
            </a:r>
          </a:p>
          <a:p>
            <a:pPr marL="393192" lvl="1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192" lvl="1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192" lvl="1" indent="0" algn="just">
              <a:spcBef>
                <a:spcPts val="0"/>
              </a:spcBef>
              <a:buClr>
                <a:srgbClr val="E84C22"/>
              </a:buClr>
              <a:buNone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Документација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092" lvl="1" indent="-342900" algn="just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Годишњи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2020/21.)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092" lvl="1" indent="-342900" algn="just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Свеска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Управног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одбора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092" lvl="1" indent="-342900" algn="just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Управног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одбора о усвајању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ГПР установе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(бр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453/20,)</a:t>
            </a:r>
            <a:endParaRPr lang="sr-Cyrl-RS" sz="2400" dirty="0">
              <a:solidFill>
                <a:srgbClr val="FF0000"/>
              </a:solidFill>
            </a:endParaRPr>
          </a:p>
          <a:p>
            <a:pPr marL="736092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r-Cyrl-R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602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7797" y="285154"/>
            <a:ext cx="9749258" cy="629306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Процјена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усклађености</a:t>
            </a:r>
          </a:p>
          <a:p>
            <a:pPr marL="109728" indent="0" algn="just">
              <a:buNone/>
            </a:pPr>
            <a:r>
              <a:rPr lang="sr-Cyrl-BA" sz="24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Јаке </a:t>
            </a:r>
            <a:r>
              <a:rPr lang="sr-Cyrl-BA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стране </a:t>
            </a:r>
            <a:endParaRPr lang="sr-Cyrl-RS" sz="2400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 ефикасну организацију рада и организациону структуру, а већина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 је заснована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писаним политикама. </a:t>
            </a:r>
            <a:endParaRPr lang="sr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sr-Cyrl-BA" sz="24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Слабе </a:t>
            </a:r>
            <a:r>
              <a:rPr lang="sr-Cyrl-BA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стране </a:t>
            </a:r>
            <a:endParaRPr lang="sr-Cyrl-RS" sz="2400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рада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појединих тимова се не доносе на вријеме.</a:t>
            </a: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109728" indent="0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Процјена квалитета за стандард ……: 		</a:t>
            </a:r>
            <a:r>
              <a:rPr lang="sr-Cyrl-R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„.....................“</a:t>
            </a:r>
          </a:p>
          <a:p>
            <a:pPr marL="109728" indent="0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побољшање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рада тимова доносити на почетку школске године, </a:t>
            </a: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014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523829"/>
              </p:ext>
            </p:extLst>
          </p:nvPr>
        </p:nvGraphicFramePr>
        <p:xfrm>
          <a:off x="336644" y="720436"/>
          <a:ext cx="11093355" cy="6137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75854" y="152400"/>
            <a:ext cx="271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sr-Latn-RS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sr-Latn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endParaRPr lang="sr-Cyrl-R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451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9350" y="239383"/>
            <a:ext cx="10067706" cy="6236479"/>
          </a:xfrm>
        </p:spPr>
        <p:txBody>
          <a:bodyPr>
            <a:noAutofit/>
          </a:bodyPr>
          <a:lstStyle/>
          <a:p>
            <a:pPr marL="0" indent="0" algn="just">
              <a:buClr>
                <a:srgbClr val="0070C0"/>
              </a:buClr>
              <a:buSzPct val="100000"/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ПРОЦЈЕНА НИВОА КВАЛИТЕТА</a:t>
            </a:r>
          </a:p>
          <a:p>
            <a:pPr marL="0" indent="0" algn="just">
              <a:buClr>
                <a:srgbClr val="0070C0"/>
              </a:buClr>
              <a:buSzPct val="100000"/>
              <a:buNone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основу самовредновања квалитета 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увида у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документациј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изведен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љ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едећ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нивои 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2	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5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6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Ниво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bs-Latn-B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r-Cyrl-B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</a:t>
            </a:r>
            <a:r>
              <a:rPr lang="bs-Latn-B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sr-Cyrl-R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48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6644" y="300251"/>
            <a:ext cx="10081974" cy="61824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АКТИВНОСТИ</a:t>
            </a:r>
          </a:p>
          <a:p>
            <a:pPr marL="109728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Сачинити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побољшање квалитета 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активности за побољшање идентификованих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поједине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датој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</a:t>
            </a:r>
            <a:r>
              <a:rPr lang="sr-Cyrl-B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активности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додати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број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редова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складу са бројем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аних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побољшање.</a:t>
            </a:r>
          </a:p>
          <a:p>
            <a:pPr marL="109728" indent="0">
              <a:buNone/>
            </a:pPr>
            <a:endParaRPr lang="sr-Cyrl-RS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плану активности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унапређења квалитета рада,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планирати активности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уважавајући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резултате самовредновања (дефинисати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активности, временски период реализације, носиоца активности (особу задужену за праћење реализације и извјештавање о реализованим активностима)).</a:t>
            </a:r>
          </a:p>
          <a:p>
            <a:pPr marL="109728" indent="0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14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634146"/>
              </p:ext>
            </p:extLst>
          </p:nvPr>
        </p:nvGraphicFramePr>
        <p:xfrm>
          <a:off x="257511" y="598513"/>
          <a:ext cx="11366453" cy="5571881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869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1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3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Активности 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Носилац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 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Временски оквир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47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Стандард </a:t>
                      </a:r>
                      <a:r>
                        <a:rPr lang="bs-Latn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Управљање и </a:t>
                      </a:r>
                      <a:r>
                        <a:rPr lang="sr-Cyrl-B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руковођење установом </a:t>
                      </a:r>
                      <a:r>
                        <a:rPr lang="bs-Latn-B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307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sr-Cyrl-RS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Реализовати обуке васпитача и стручних сарадника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људски ресурси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током године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0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r-Cyrl-R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Cyrl-RS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Cyrl-RS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Cyrl-RS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897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Стандард</a:t>
                      </a:r>
                      <a:r>
                        <a:rPr lang="bs-Latn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в-о рад са ученицима</a:t>
                      </a:r>
                      <a:r>
                        <a:rPr lang="bs-Latn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4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C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Развијати </a:t>
                      </a:r>
                      <a:r>
                        <a:rPr lang="sr-Cyrl-C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осјећај</a:t>
                      </a:r>
                      <a:r>
                        <a:rPr lang="sr-Cyrl-C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права и обавезе код ученика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љ</a:t>
                      </a: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удски ресурси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током године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28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84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7420" y="1624084"/>
            <a:ext cx="96943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да обухвати релевантну документацију и материјале посљедњих 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година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доставити координатору тима за спољашње вредновање 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15. септембра 2025. године.</a:t>
            </a:r>
          </a:p>
          <a:p>
            <a:pPr algn="just"/>
            <a:endParaRPr lang="sr-Cyrl-RS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Списак 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координатора тимова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спољашње вредновање ће бити објављен на интернет страници Завода.</a:t>
            </a:r>
          </a:p>
          <a:p>
            <a:pPr algn="just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301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hlinkClick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57395"/>
              </p:ext>
            </p:extLst>
          </p:nvPr>
        </p:nvGraphicFramePr>
        <p:xfrm>
          <a:off x="2333042" y="2556588"/>
          <a:ext cx="2174462" cy="188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Document" showAsIcon="1" r:id="rId3" imgW="914400" imgH="792360" progId="Word.Document.12">
                  <p:embed/>
                </p:oleObj>
              </mc:Choice>
              <mc:Fallback>
                <p:oleObj name="Document" showAsIcon="1" r:id="rId3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3042" y="2556588"/>
                        <a:ext cx="2174462" cy="1883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77267"/>
              </p:ext>
            </p:extLst>
          </p:nvPr>
        </p:nvGraphicFramePr>
        <p:xfrm>
          <a:off x="6040016" y="2556588"/>
          <a:ext cx="2413518" cy="2090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6" name="Acrobat Document" showAsIcon="1" r:id="rId5" imgW="914400" imgH="792360" progId="AcroExch.Document.DC">
                  <p:embed/>
                </p:oleObj>
              </mc:Choice>
              <mc:Fallback>
                <p:oleObj name="Acrobat Document" showAsIcon="1" r:id="rId5" imgW="914400" imgH="79236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40016" y="2556588"/>
                        <a:ext cx="2413518" cy="20908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001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940" y="163773"/>
            <a:ext cx="10317915" cy="6373505"/>
          </a:xfrm>
        </p:spPr>
        <p:txBody>
          <a:bodyPr>
            <a:noAutofit/>
          </a:bodyPr>
          <a:lstStyle/>
          <a:p>
            <a:pPr marL="109728" indent="0" algn="just">
              <a:buClr>
                <a:srgbClr val="E84C22"/>
              </a:buClr>
              <a:buNone/>
            </a:pPr>
            <a:r>
              <a:rPr lang="sr-Cyrl-RS" sz="28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</a:t>
            </a:r>
          </a:p>
          <a:p>
            <a:pPr marL="109728" indent="0" algn="just">
              <a:buClr>
                <a:srgbClr val="E84C22"/>
              </a:buClr>
              <a:buNone/>
            </a:pPr>
            <a:endParaRPr lang="sr-Cyrl-RS" sz="24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Clr>
                <a:srgbClr val="E84C22"/>
              </a:buClr>
              <a:buNone/>
            </a:pPr>
            <a:endParaRPr lang="sr-Cyrl-R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Према норми </a:t>
            </a:r>
            <a:r>
              <a:rPr lang="en-GB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9000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„Квалитет је степен до којег скуп особина тј. карактеристика неког производа, процеса или услуге испуњава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захтјеве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корисника.“ </a:t>
            </a:r>
            <a:endParaRPr lang="en-GB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457200">
              <a:spcBef>
                <a:spcPts val="1000"/>
              </a:spcBef>
              <a:buClr>
                <a:srgbClr val="E84C22"/>
              </a:buClr>
              <a:buSzPct val="80000"/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Clr>
                <a:srgbClr val="E84C22"/>
              </a:buClr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Мјерење квалитета 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сложено тако да је теже доћи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јединствене дефиниције квалитета. </a:t>
            </a:r>
          </a:p>
        </p:txBody>
      </p:sp>
    </p:spTree>
    <p:extLst>
      <p:ext uri="{BB962C8B-B14F-4D97-AF65-F5344CB8AC3E}">
        <p14:creationId xmlns:p14="http://schemas.microsoft.com/office/powerpoint/2010/main" val="3900844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2387" y="2667084"/>
            <a:ext cx="101266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Хвала на пажњи!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500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729" y="218364"/>
            <a:ext cx="9584349" cy="627797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</a:t>
            </a:r>
          </a:p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је настало, по први пут, у привреди као потреба да се производ/услуга што боље пласира. Касније се оно проширило и на друге сфере живота.</a:t>
            </a:r>
          </a:p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риближна дефиниција:</a:t>
            </a: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представља систем и процедуре које се примјењују у циљу достизања договорених стандарда укључујући и њихово континуирано побољшање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96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2539"/>
              </p:ext>
            </p:extLst>
          </p:nvPr>
        </p:nvGraphicFramePr>
        <p:xfrm>
          <a:off x="894470" y="368488"/>
          <a:ext cx="10992730" cy="6148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2011" y="627798"/>
            <a:ext cx="486030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r-Cyrl-R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</a:t>
            </a:r>
            <a:endParaRPr lang="sr-Cyrl-RS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01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4253" y="145578"/>
            <a:ext cx="9299180" cy="605050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У ОБРАЗОВАЊУ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955342"/>
            <a:ext cx="9581349" cy="4904037"/>
          </a:xfrm>
        </p:spPr>
        <p:txBody>
          <a:bodyPr>
            <a:normAutofit/>
          </a:bodyPr>
          <a:lstStyle/>
          <a:p>
            <a:pPr marL="14288" indent="-14288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држава да прате реализацију образовних процеса, као и унапређење рада образовних установа, резултирала је посебним мјерама осигурања квалитета које државе проводе у оквиру својих образовних политика.</a:t>
            </a:r>
          </a:p>
          <a:p>
            <a:pPr marL="14288" indent="-14288" algn="just"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8" indent="-14288" algn="just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рајем 20. вијека је, на европском нивоу, најављено пилотирање активности везаних за осигурање квалитета.</a:t>
            </a:r>
          </a:p>
          <a:p>
            <a:pPr marL="14288" indent="-14288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конференцији у Прагу, 1998. године, министри земаља чланица тражили су 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 радна група за идентификовање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индикатора за вредновање квалитета рада школа. </a:t>
            </a:r>
          </a:p>
        </p:txBody>
      </p:sp>
    </p:spTree>
    <p:extLst>
      <p:ext uri="{BB962C8B-B14F-4D97-AF65-F5344CB8AC3E}">
        <p14:creationId xmlns:p14="http://schemas.microsoft.com/office/powerpoint/2010/main" val="2232507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839845"/>
              </p:ext>
            </p:extLst>
          </p:nvPr>
        </p:nvGraphicFramePr>
        <p:xfrm>
          <a:off x="699654" y="177421"/>
          <a:ext cx="11090564" cy="6537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2846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7" y="1687773"/>
            <a:ext cx="9801987" cy="3276600"/>
          </a:xfrm>
        </p:spPr>
        <p:txBody>
          <a:bodyPr>
            <a:noAutofit/>
          </a:bodyPr>
          <a:lstStyle/>
          <a:p>
            <a:pPr marL="14288" indent="-14288" algn="just">
              <a:buNone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риликом креирања концепта вредновања квалитета васпитно-образовног рада, у обзир је узето да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8" indent="-14288" algn="just">
              <a:buNone/>
            </a:pP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свака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јединка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постоје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двије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идентичне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установе,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3600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капацитете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промјене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развој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свака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боља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sv-SE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142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7459" y="241112"/>
            <a:ext cx="9299180" cy="605050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086" y="846162"/>
            <a:ext cx="11145878" cy="5691116"/>
          </a:xfrm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унутрашњег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који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омогућава развој и јачање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као и унапређење квалитета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њеног рада.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Циљ </a:t>
            </a:r>
            <a:r>
              <a:rPr lang="sr-Cyrl-RS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 објективно утврђивање и стално унапређивање квалитета рада установе. </a:t>
            </a:r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је знак да је установа спремна да прихвати одговорност за сопствени рад и развој.</a:t>
            </a:r>
          </a:p>
          <a:p>
            <a:pPr marL="0" indent="0" algn="just">
              <a:buNone/>
            </a:pP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B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Cyrl-BA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амовредновање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ствара</a:t>
            </a:r>
            <a:r>
              <a:rPr lang="vi-V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основу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препознавање јаких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слабих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поређење резултата и постигнућа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препознавање могућности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побољшање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постављање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циљева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сврху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унапређења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установе</a:t>
            </a:r>
            <a:r>
              <a:rPr lang="vi-V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53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</TotalTime>
  <Words>1446</Words>
  <Application>Microsoft Office PowerPoint</Application>
  <PresentationFormat>Widescreen</PresentationFormat>
  <Paragraphs>250</Paragraphs>
  <Slides>30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NSimSun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Document</vt:lpstr>
      <vt:lpstr>Acrobat Document</vt:lpstr>
      <vt:lpstr>Бањалука, фебруар 2025. године</vt:lpstr>
      <vt:lpstr>PowerPoint Presentation</vt:lpstr>
      <vt:lpstr>PowerPoint Presentation</vt:lpstr>
      <vt:lpstr>PowerPoint Presentation</vt:lpstr>
      <vt:lpstr>PowerPoint Presentation</vt:lpstr>
      <vt:lpstr>ОСИГУРАЊЕ КВАЛИТЕТА У ОБРАЗОВАЊУ</vt:lpstr>
      <vt:lpstr>PowerPoint Presentation</vt:lpstr>
      <vt:lpstr>PowerPoint Presentation</vt:lpstr>
      <vt:lpstr>САМОВРЕДНОВАЊЕ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САМОВРЕДНОВАЊЕ КВАЛИТЕТА РАДА ШКОЛЕ</dc:title>
  <dc:creator>Asus K50IJ</dc:creator>
  <cp:lastModifiedBy>42. Tatjana Bogdanovic</cp:lastModifiedBy>
  <cp:revision>292</cp:revision>
  <cp:lastPrinted>2023-01-04T10:13:24Z</cp:lastPrinted>
  <dcterms:created xsi:type="dcterms:W3CDTF">2018-11-27T17:53:54Z</dcterms:created>
  <dcterms:modified xsi:type="dcterms:W3CDTF">2025-02-24T12:07:33Z</dcterms:modified>
</cp:coreProperties>
</file>