
<file path=[Content_Types].xml><?xml version="1.0" encoding="utf-8"?>
<Types xmlns="http://schemas.openxmlformats.org/package/2006/content-types">
  <Default Extension="bin" ContentType="application/vnd.openxmlformats-officedocument.oleObject"/>
  <Default Extension="docx" ContentType="application/vnd.openxmlformats-officedocument.wordprocessingml.document"/>
  <Default Extension="glb" ContentType="model/gltf.binary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2"/>
  </p:notesMasterIdLst>
  <p:handoutMasterIdLst>
    <p:handoutMasterId r:id="rId23"/>
  </p:handoutMasterIdLst>
  <p:sldIdLst>
    <p:sldId id="256" r:id="rId5"/>
    <p:sldId id="271" r:id="rId6"/>
    <p:sldId id="257" r:id="rId7"/>
    <p:sldId id="272" r:id="rId8"/>
    <p:sldId id="273" r:id="rId9"/>
    <p:sldId id="277" r:id="rId10"/>
    <p:sldId id="274" r:id="rId11"/>
    <p:sldId id="275" r:id="rId12"/>
    <p:sldId id="276" r:id="rId13"/>
    <p:sldId id="266" r:id="rId14"/>
    <p:sldId id="280" r:id="rId15"/>
    <p:sldId id="281" r:id="rId16"/>
    <p:sldId id="279" r:id="rId17"/>
    <p:sldId id="282" r:id="rId18"/>
    <p:sldId id="283" r:id="rId19"/>
    <p:sldId id="285" r:id="rId20"/>
    <p:sldId id="284" r:id="rId21"/>
  </p:sldIdLst>
  <p:sldSz cx="12192000" cy="6858000"/>
  <p:notesSz cx="6858000" cy="9144000"/>
  <p:defaultTextStyle>
    <a:defPPr rtl="0">
      <a:defRPr lang="hr-H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69" autoAdjust="0"/>
    <p:restoredTop sz="95356" autoAdjust="0"/>
  </p:normalViewPr>
  <p:slideViewPr>
    <p:cSldViewPr snapToGrid="0" showGuides="1">
      <p:cViewPr varScale="1">
        <p:scale>
          <a:sx n="82" d="100"/>
          <a:sy n="82" d="100"/>
        </p:scale>
        <p:origin x="672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72" d="100"/>
          <a:sy n="72" d="100"/>
        </p:scale>
        <p:origin x="3396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59C1A5C-DC71-4C8F-97F8-DD7D8EA725D7}" type="doc">
      <dgm:prSet loTypeId="urn:microsoft.com/office/officeart/2008/layout/VerticalAccentList" loCatId="list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B394062F-A3F9-4918-B92C-A08A1F788356}">
      <dgm:prSet phldrT="[Text]" phldr="1"/>
      <dgm:spPr/>
      <dgm:t>
        <a:bodyPr/>
        <a:lstStyle/>
        <a:p>
          <a:endParaRPr lang="en-US" dirty="0"/>
        </a:p>
      </dgm:t>
    </dgm:pt>
    <dgm:pt modelId="{1F889DF8-D144-4956-9A17-20A395DD0F5A}" type="parTrans" cxnId="{16223BAA-D75F-4A8D-B59A-EB00004762A9}">
      <dgm:prSet/>
      <dgm:spPr/>
      <dgm:t>
        <a:bodyPr/>
        <a:lstStyle/>
        <a:p>
          <a:endParaRPr lang="en-US"/>
        </a:p>
      </dgm:t>
    </dgm:pt>
    <dgm:pt modelId="{65DA45D1-9548-4D93-AB91-14026F3DA025}" type="sibTrans" cxnId="{16223BAA-D75F-4A8D-B59A-EB00004762A9}">
      <dgm:prSet/>
      <dgm:spPr/>
      <dgm:t>
        <a:bodyPr/>
        <a:lstStyle/>
        <a:p>
          <a:endParaRPr lang="en-US"/>
        </a:p>
      </dgm:t>
    </dgm:pt>
    <dgm:pt modelId="{F8CF266E-CA05-4C20-B722-7E2B6CC526F6}">
      <dgm:prSet phldrT="[Text]" custT="1"/>
      <dgm:spPr/>
      <dgm:t>
        <a:bodyPr/>
        <a:lstStyle/>
        <a:p>
          <a:r>
            <a:rPr lang="sr-Cyrl-RS" sz="2400" dirty="0">
              <a:latin typeface="Cambria" panose="02040503050406030204" pitchFamily="18" charset="0"/>
              <a:ea typeface="Cambria" panose="02040503050406030204" pitchFamily="18" charset="0"/>
            </a:rPr>
            <a:t>ГРЕШКЕ У МЕТОДИЧКОМ ВОЂЕЊУ ЧАСА</a:t>
          </a:r>
          <a:endParaRPr lang="en-US" sz="2400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B61261F5-65EA-416C-BB76-38D4D603DC0C}" type="parTrans" cxnId="{CF32EBA1-0226-4097-B4DD-053390E2D241}">
      <dgm:prSet/>
      <dgm:spPr/>
      <dgm:t>
        <a:bodyPr/>
        <a:lstStyle/>
        <a:p>
          <a:endParaRPr lang="en-US"/>
        </a:p>
      </dgm:t>
    </dgm:pt>
    <dgm:pt modelId="{09BD2AE0-1F18-4C43-BD74-D5F77B5D504B}" type="sibTrans" cxnId="{CF32EBA1-0226-4097-B4DD-053390E2D241}">
      <dgm:prSet/>
      <dgm:spPr/>
      <dgm:t>
        <a:bodyPr/>
        <a:lstStyle/>
        <a:p>
          <a:endParaRPr lang="en-US"/>
        </a:p>
      </dgm:t>
    </dgm:pt>
    <dgm:pt modelId="{C6B18B16-CD03-4F98-B940-0F7819FF646D}">
      <dgm:prSet phldrT="[Text]"/>
      <dgm:spPr/>
      <dgm:t>
        <a:bodyPr/>
        <a:lstStyle/>
        <a:p>
          <a:r>
            <a:rPr lang="sr-Cyrl-RS" dirty="0">
              <a:latin typeface="Cambria" panose="02040503050406030204" pitchFamily="18" charset="0"/>
              <a:ea typeface="Cambria" panose="02040503050406030204" pitchFamily="18" charset="0"/>
            </a:rPr>
            <a:t>НЕПОШТОВАЊЕ НАСТАВНИХ ПРИНЦИПА </a:t>
          </a:r>
          <a:endParaRPr lang="en-US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25C35DFB-BF79-4CE3-A38D-8D0C00F3DC3A}" type="parTrans" cxnId="{5DB73A2C-43FD-4851-A449-D63D3604F73B}">
      <dgm:prSet/>
      <dgm:spPr/>
      <dgm:t>
        <a:bodyPr/>
        <a:lstStyle/>
        <a:p>
          <a:endParaRPr lang="en-US"/>
        </a:p>
      </dgm:t>
    </dgm:pt>
    <dgm:pt modelId="{127FEA50-9813-4A5E-8327-1EE5AF99F11D}" type="sibTrans" cxnId="{5DB73A2C-43FD-4851-A449-D63D3604F73B}">
      <dgm:prSet/>
      <dgm:spPr/>
      <dgm:t>
        <a:bodyPr/>
        <a:lstStyle/>
        <a:p>
          <a:endParaRPr lang="en-US"/>
        </a:p>
      </dgm:t>
    </dgm:pt>
    <dgm:pt modelId="{92E1859F-C847-49F5-ABC5-A45FE8E7579C}">
      <dgm:prSet phldrT="[Text]" custT="1"/>
      <dgm:spPr/>
      <dgm:t>
        <a:bodyPr/>
        <a:lstStyle/>
        <a:p>
          <a:r>
            <a:rPr lang="sr-Cyrl-RS" sz="2400" dirty="0">
              <a:latin typeface="Cambria" panose="02040503050406030204" pitchFamily="18" charset="0"/>
              <a:ea typeface="Cambria" panose="02040503050406030204" pitchFamily="18" charset="0"/>
            </a:rPr>
            <a:t>НЕИЗГРАЂЕНА СТРУКТУРА ЧАСА</a:t>
          </a:r>
          <a:endParaRPr lang="en-US" sz="2400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804460DE-781D-4E8B-A449-795F2F4749E9}" type="parTrans" cxnId="{42C9E7CC-79DA-49B2-B215-03BBAFAC2D31}">
      <dgm:prSet/>
      <dgm:spPr/>
      <dgm:t>
        <a:bodyPr/>
        <a:lstStyle/>
        <a:p>
          <a:endParaRPr lang="en-US"/>
        </a:p>
      </dgm:t>
    </dgm:pt>
    <dgm:pt modelId="{CB8E4048-DC08-45AB-B48D-FFCE365A4FD6}" type="sibTrans" cxnId="{42C9E7CC-79DA-49B2-B215-03BBAFAC2D31}">
      <dgm:prSet/>
      <dgm:spPr/>
      <dgm:t>
        <a:bodyPr/>
        <a:lstStyle/>
        <a:p>
          <a:endParaRPr lang="en-US"/>
        </a:p>
      </dgm:t>
    </dgm:pt>
    <dgm:pt modelId="{C5B91684-9A09-42EA-832F-BDB61AF62451}">
      <dgm:prSet phldrT="[Text]" custT="1"/>
      <dgm:spPr/>
      <dgm:t>
        <a:bodyPr/>
        <a:lstStyle/>
        <a:p>
          <a:r>
            <a:rPr lang="sr-Cyrl-RS" sz="2400" dirty="0">
              <a:latin typeface="Cambria" panose="02040503050406030204" pitchFamily="18" charset="0"/>
              <a:ea typeface="Cambria" panose="02040503050406030204" pitchFamily="18" charset="0"/>
            </a:rPr>
            <a:t>НЕАДЕКВАТНА ПРИМЈЕНА ОБЛИКА И МЕТОДА РАДА</a:t>
          </a:r>
          <a:endParaRPr lang="en-US" sz="2400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5C70427A-DE9B-4542-9A50-A19ABE722DF7}" type="parTrans" cxnId="{85A1F104-250D-4E6F-902C-2432DE65DDAC}">
      <dgm:prSet/>
      <dgm:spPr/>
      <dgm:t>
        <a:bodyPr/>
        <a:lstStyle/>
        <a:p>
          <a:endParaRPr lang="en-US"/>
        </a:p>
      </dgm:t>
    </dgm:pt>
    <dgm:pt modelId="{829507A0-1BD0-4393-8B77-037A419F3954}" type="sibTrans" cxnId="{85A1F104-250D-4E6F-902C-2432DE65DDAC}">
      <dgm:prSet/>
      <dgm:spPr/>
      <dgm:t>
        <a:bodyPr/>
        <a:lstStyle/>
        <a:p>
          <a:endParaRPr lang="en-US"/>
        </a:p>
      </dgm:t>
    </dgm:pt>
    <dgm:pt modelId="{2962D2E6-0305-4F8F-B8E9-A98ABBE039CB}">
      <dgm:prSet phldrT="[Text]" custT="1"/>
      <dgm:spPr/>
      <dgm:t>
        <a:bodyPr/>
        <a:lstStyle/>
        <a:p>
          <a:r>
            <a:rPr lang="sr-Cyrl-RS" sz="2400" dirty="0">
              <a:latin typeface="Cambria" panose="02040503050406030204" pitchFamily="18" charset="0"/>
              <a:ea typeface="Cambria" panose="02040503050406030204" pitchFamily="18" charset="0"/>
            </a:rPr>
            <a:t>НЕВЈЕШТА ПРИМЈЕНА НАСТАВНИХ СРЕДСТАВА (И ПОМАГАЛА)</a:t>
          </a:r>
          <a:endParaRPr lang="en-US" sz="2400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1354F937-23A4-43F6-BBA9-52087233584E}" type="parTrans" cxnId="{99161767-BA00-43D4-A00E-C123AFD81FDA}">
      <dgm:prSet/>
      <dgm:spPr/>
      <dgm:t>
        <a:bodyPr/>
        <a:lstStyle/>
        <a:p>
          <a:endParaRPr lang="en-US"/>
        </a:p>
      </dgm:t>
    </dgm:pt>
    <dgm:pt modelId="{672A4438-72AC-47D0-8E8D-26A79660D84C}" type="sibTrans" cxnId="{99161767-BA00-43D4-A00E-C123AFD81FDA}">
      <dgm:prSet/>
      <dgm:spPr/>
      <dgm:t>
        <a:bodyPr/>
        <a:lstStyle/>
        <a:p>
          <a:endParaRPr lang="en-US"/>
        </a:p>
      </dgm:t>
    </dgm:pt>
    <dgm:pt modelId="{4B3BDAA1-9C6A-453C-90E2-027252458094}">
      <dgm:prSet phldrT="[Text]"/>
      <dgm:spPr/>
      <dgm:t>
        <a:bodyPr/>
        <a:lstStyle/>
        <a:p>
          <a:r>
            <a:rPr lang="sr-Cyrl-RS" dirty="0">
              <a:latin typeface="Cambria" panose="02040503050406030204" pitchFamily="18" charset="0"/>
              <a:ea typeface="Cambria" panose="02040503050406030204" pitchFamily="18" charset="0"/>
            </a:rPr>
            <a:t>НЕОДМЈЕРЕНО ПОНАШАЊЕ И ОДНОС </a:t>
          </a:r>
          <a:endParaRPr lang="en-US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E29DBCEA-9260-4A5B-9E34-92EB476CEE6B}" type="parTrans" cxnId="{EA60304E-75C7-43C1-BE5F-315E6B0AD537}">
      <dgm:prSet/>
      <dgm:spPr/>
      <dgm:t>
        <a:bodyPr/>
        <a:lstStyle/>
        <a:p>
          <a:endParaRPr lang="en-US"/>
        </a:p>
      </dgm:t>
    </dgm:pt>
    <dgm:pt modelId="{F1B2E460-DC5B-4D13-81BD-EABA37B17A1D}" type="sibTrans" cxnId="{EA60304E-75C7-43C1-BE5F-315E6B0AD537}">
      <dgm:prSet/>
      <dgm:spPr/>
      <dgm:t>
        <a:bodyPr/>
        <a:lstStyle/>
        <a:p>
          <a:endParaRPr lang="en-US"/>
        </a:p>
      </dgm:t>
    </dgm:pt>
    <dgm:pt modelId="{38218F31-4F3B-4CDE-8742-6F28FAF409E7}" type="pres">
      <dgm:prSet presAssocID="{059C1A5C-DC71-4C8F-97F8-DD7D8EA725D7}" presName="Name0" presStyleCnt="0">
        <dgm:presLayoutVars>
          <dgm:chMax/>
          <dgm:chPref/>
          <dgm:dir/>
        </dgm:presLayoutVars>
      </dgm:prSet>
      <dgm:spPr/>
    </dgm:pt>
    <dgm:pt modelId="{6FC345E9-E789-452F-A934-A8AF343DD40D}" type="pres">
      <dgm:prSet presAssocID="{B394062F-A3F9-4918-B92C-A08A1F788356}" presName="parenttextcomposite" presStyleCnt="0"/>
      <dgm:spPr/>
    </dgm:pt>
    <dgm:pt modelId="{2BA11302-CA57-42C4-A001-E6BE040BD46E}" type="pres">
      <dgm:prSet presAssocID="{B394062F-A3F9-4918-B92C-A08A1F788356}" presName="parenttext" presStyleLbl="revTx" presStyleIdx="0" presStyleCnt="4">
        <dgm:presLayoutVars>
          <dgm:chMax/>
          <dgm:chPref val="2"/>
          <dgm:bulletEnabled val="1"/>
        </dgm:presLayoutVars>
      </dgm:prSet>
      <dgm:spPr/>
    </dgm:pt>
    <dgm:pt modelId="{CC757DE5-5AB9-4346-92F5-A6F07FBFF0E5}" type="pres">
      <dgm:prSet presAssocID="{B394062F-A3F9-4918-B92C-A08A1F788356}" presName="composite" presStyleCnt="0"/>
      <dgm:spPr/>
    </dgm:pt>
    <dgm:pt modelId="{BCADC0FE-3A30-455D-9B70-F59205E6B1A5}" type="pres">
      <dgm:prSet presAssocID="{B394062F-A3F9-4918-B92C-A08A1F788356}" presName="chevron1" presStyleLbl="alignNode1" presStyleIdx="0" presStyleCnt="28"/>
      <dgm:spPr/>
    </dgm:pt>
    <dgm:pt modelId="{68E52DC5-9143-4167-B828-3D2FFC8BC750}" type="pres">
      <dgm:prSet presAssocID="{B394062F-A3F9-4918-B92C-A08A1F788356}" presName="chevron2" presStyleLbl="alignNode1" presStyleIdx="1" presStyleCnt="28"/>
      <dgm:spPr/>
    </dgm:pt>
    <dgm:pt modelId="{5DEE42DF-E78D-4D87-94B0-6FF2FA0EEF91}" type="pres">
      <dgm:prSet presAssocID="{B394062F-A3F9-4918-B92C-A08A1F788356}" presName="chevron3" presStyleLbl="alignNode1" presStyleIdx="2" presStyleCnt="28"/>
      <dgm:spPr/>
    </dgm:pt>
    <dgm:pt modelId="{8BD3D1C7-6136-4EFB-8F2C-D76001FE145A}" type="pres">
      <dgm:prSet presAssocID="{B394062F-A3F9-4918-B92C-A08A1F788356}" presName="chevron4" presStyleLbl="alignNode1" presStyleIdx="3" presStyleCnt="28"/>
      <dgm:spPr/>
    </dgm:pt>
    <dgm:pt modelId="{06692680-5E2A-47E7-864E-D6EB601B66CF}" type="pres">
      <dgm:prSet presAssocID="{B394062F-A3F9-4918-B92C-A08A1F788356}" presName="chevron5" presStyleLbl="alignNode1" presStyleIdx="4" presStyleCnt="28"/>
      <dgm:spPr/>
    </dgm:pt>
    <dgm:pt modelId="{D7B27940-7A7B-494C-81F8-A73ADFFBD278}" type="pres">
      <dgm:prSet presAssocID="{B394062F-A3F9-4918-B92C-A08A1F788356}" presName="chevron6" presStyleLbl="alignNode1" presStyleIdx="5" presStyleCnt="28"/>
      <dgm:spPr/>
    </dgm:pt>
    <dgm:pt modelId="{63290044-6EEA-457A-9337-D4E34460C48B}" type="pres">
      <dgm:prSet presAssocID="{B394062F-A3F9-4918-B92C-A08A1F788356}" presName="chevron7" presStyleLbl="alignNode1" presStyleIdx="6" presStyleCnt="28"/>
      <dgm:spPr/>
    </dgm:pt>
    <dgm:pt modelId="{422CEC1D-8A2C-486F-A17D-733544DE49A8}" type="pres">
      <dgm:prSet presAssocID="{B394062F-A3F9-4918-B92C-A08A1F788356}" presName="childtext" presStyleLbl="solidFgAcc1" presStyleIdx="0" presStyleCnt="3" custScaleY="63508" custLinFactNeighborX="-21311" custLinFactNeighborY="5587">
        <dgm:presLayoutVars>
          <dgm:chMax/>
          <dgm:chPref val="0"/>
          <dgm:bulletEnabled val="1"/>
        </dgm:presLayoutVars>
      </dgm:prSet>
      <dgm:spPr/>
    </dgm:pt>
    <dgm:pt modelId="{C3412362-15D4-44BD-BB18-D520AA9DB2E3}" type="pres">
      <dgm:prSet presAssocID="{65DA45D1-9548-4D93-AB91-14026F3DA025}" presName="sibTrans" presStyleCnt="0"/>
      <dgm:spPr/>
    </dgm:pt>
    <dgm:pt modelId="{7F88D29F-59DD-4353-8BA6-F69A4EA02A1D}" type="pres">
      <dgm:prSet presAssocID="{C6B18B16-CD03-4F98-B940-0F7819FF646D}" presName="parenttextcomposite" presStyleCnt="0"/>
      <dgm:spPr/>
    </dgm:pt>
    <dgm:pt modelId="{D5D6F96A-C28F-41D6-B8D9-AF05D78F5239}" type="pres">
      <dgm:prSet presAssocID="{C6B18B16-CD03-4F98-B940-0F7819FF646D}" presName="parenttext" presStyleLbl="revTx" presStyleIdx="1" presStyleCnt="4" custScaleX="149708">
        <dgm:presLayoutVars>
          <dgm:chMax/>
          <dgm:chPref val="2"/>
          <dgm:bulletEnabled val="1"/>
        </dgm:presLayoutVars>
      </dgm:prSet>
      <dgm:spPr/>
    </dgm:pt>
    <dgm:pt modelId="{651240F7-853C-4B15-8CA8-1FEF3C4C4C7A}" type="pres">
      <dgm:prSet presAssocID="{C6B18B16-CD03-4F98-B940-0F7819FF646D}" presName="composite" presStyleCnt="0"/>
      <dgm:spPr/>
    </dgm:pt>
    <dgm:pt modelId="{46BC3C2E-EDC9-48F8-9407-97D1DD2DCB2A}" type="pres">
      <dgm:prSet presAssocID="{C6B18B16-CD03-4F98-B940-0F7819FF646D}" presName="chevron1" presStyleLbl="alignNode1" presStyleIdx="7" presStyleCnt="28"/>
      <dgm:spPr/>
    </dgm:pt>
    <dgm:pt modelId="{6A60059B-FA96-43C4-A391-BCABA8A1B9D7}" type="pres">
      <dgm:prSet presAssocID="{C6B18B16-CD03-4F98-B940-0F7819FF646D}" presName="chevron2" presStyleLbl="alignNode1" presStyleIdx="8" presStyleCnt="28"/>
      <dgm:spPr/>
    </dgm:pt>
    <dgm:pt modelId="{909100EF-4905-4F73-A515-E57C7AB22A63}" type="pres">
      <dgm:prSet presAssocID="{C6B18B16-CD03-4F98-B940-0F7819FF646D}" presName="chevron3" presStyleLbl="alignNode1" presStyleIdx="9" presStyleCnt="28"/>
      <dgm:spPr/>
    </dgm:pt>
    <dgm:pt modelId="{9FA8B603-21C8-410E-9EC2-8D1C6255ADEF}" type="pres">
      <dgm:prSet presAssocID="{C6B18B16-CD03-4F98-B940-0F7819FF646D}" presName="chevron4" presStyleLbl="alignNode1" presStyleIdx="10" presStyleCnt="28"/>
      <dgm:spPr/>
    </dgm:pt>
    <dgm:pt modelId="{3C280E49-689D-4057-B411-F284546B0A18}" type="pres">
      <dgm:prSet presAssocID="{C6B18B16-CD03-4F98-B940-0F7819FF646D}" presName="chevron5" presStyleLbl="alignNode1" presStyleIdx="11" presStyleCnt="28"/>
      <dgm:spPr/>
    </dgm:pt>
    <dgm:pt modelId="{BFAE2786-7BFE-410F-9C48-40FBB7CC56E5}" type="pres">
      <dgm:prSet presAssocID="{C6B18B16-CD03-4F98-B940-0F7819FF646D}" presName="chevron6" presStyleLbl="alignNode1" presStyleIdx="12" presStyleCnt="28"/>
      <dgm:spPr/>
    </dgm:pt>
    <dgm:pt modelId="{45026FDD-894E-4434-A135-A28A79ED7EEB}" type="pres">
      <dgm:prSet presAssocID="{C6B18B16-CD03-4F98-B940-0F7819FF646D}" presName="chevron7" presStyleLbl="alignNode1" presStyleIdx="13" presStyleCnt="28"/>
      <dgm:spPr/>
    </dgm:pt>
    <dgm:pt modelId="{5D98C167-4786-47DB-AD46-F129989C6513}" type="pres">
      <dgm:prSet presAssocID="{C6B18B16-CD03-4F98-B940-0F7819FF646D}" presName="childtext" presStyleLbl="solidFgAcc1" presStyleIdx="1" presStyleCnt="3" custScaleY="65359" custLinFactNeighborX="-20562" custLinFactNeighborY="5207">
        <dgm:presLayoutVars>
          <dgm:chMax/>
          <dgm:chPref val="0"/>
          <dgm:bulletEnabled val="1"/>
        </dgm:presLayoutVars>
      </dgm:prSet>
      <dgm:spPr/>
    </dgm:pt>
    <dgm:pt modelId="{C8DCB916-10AB-40D3-8CCD-789AA31857BA}" type="pres">
      <dgm:prSet presAssocID="{127FEA50-9813-4A5E-8327-1EE5AF99F11D}" presName="sibTrans" presStyleCnt="0"/>
      <dgm:spPr/>
    </dgm:pt>
    <dgm:pt modelId="{9AA1F3E2-FA58-4262-B314-3317A5B8370B}" type="pres">
      <dgm:prSet presAssocID="{C5B91684-9A09-42EA-832F-BDB61AF62451}" presName="parenttextcomposite" presStyleCnt="0"/>
      <dgm:spPr/>
    </dgm:pt>
    <dgm:pt modelId="{60F3E1D3-E9CF-4F68-8F7F-0923BABEED9C}" type="pres">
      <dgm:prSet presAssocID="{C5B91684-9A09-42EA-832F-BDB61AF62451}" presName="parenttext" presStyleLbl="revTx" presStyleIdx="2" presStyleCnt="4" custScaleX="149708">
        <dgm:presLayoutVars>
          <dgm:chMax/>
          <dgm:chPref val="2"/>
          <dgm:bulletEnabled val="1"/>
        </dgm:presLayoutVars>
      </dgm:prSet>
      <dgm:spPr/>
    </dgm:pt>
    <dgm:pt modelId="{2474DF02-D961-4F84-B55A-866957A27941}" type="pres">
      <dgm:prSet presAssocID="{C5B91684-9A09-42EA-832F-BDB61AF62451}" presName="composite" presStyleCnt="0"/>
      <dgm:spPr/>
    </dgm:pt>
    <dgm:pt modelId="{2F6C0007-BF49-4188-A985-0F73365B017D}" type="pres">
      <dgm:prSet presAssocID="{C5B91684-9A09-42EA-832F-BDB61AF62451}" presName="chevron1" presStyleLbl="alignNode1" presStyleIdx="14" presStyleCnt="28" custLinFactX="-6156" custLinFactNeighborX="-100000"/>
      <dgm:spPr/>
    </dgm:pt>
    <dgm:pt modelId="{5B96D7EA-A62A-42E8-AA48-11488DC356D1}" type="pres">
      <dgm:prSet presAssocID="{C5B91684-9A09-42EA-832F-BDB61AF62451}" presName="chevron2" presStyleLbl="alignNode1" presStyleIdx="15" presStyleCnt="28" custLinFactX="-1540" custLinFactNeighborX="-100000" custLinFactNeighborY="-833"/>
      <dgm:spPr/>
    </dgm:pt>
    <dgm:pt modelId="{CFDFA9DF-ADFB-41D3-A4F8-BA91B97A4625}" type="pres">
      <dgm:prSet presAssocID="{C5B91684-9A09-42EA-832F-BDB61AF62451}" presName="chevron3" presStyleLbl="alignNode1" presStyleIdx="16" presStyleCnt="28" custLinFactX="-1540" custLinFactNeighborX="-100000"/>
      <dgm:spPr/>
    </dgm:pt>
    <dgm:pt modelId="{2EB1DA78-3AA0-4C2F-A2F8-D5D0FCF3D81D}" type="pres">
      <dgm:prSet presAssocID="{C5B91684-9A09-42EA-832F-BDB61AF62451}" presName="chevron4" presStyleLbl="alignNode1" presStyleIdx="17" presStyleCnt="28" custLinFactX="-1540" custLinFactNeighborX="-100000" custLinFactNeighborY="1666"/>
      <dgm:spPr/>
    </dgm:pt>
    <dgm:pt modelId="{FFDB1525-97A3-4ECF-8B46-6B673050D33D}" type="pres">
      <dgm:prSet presAssocID="{C5B91684-9A09-42EA-832F-BDB61AF62451}" presName="chevron5" presStyleLbl="alignNode1" presStyleIdx="18" presStyleCnt="28" custLinFactNeighborX="-99562" custLinFactNeighborY="-1666"/>
      <dgm:spPr/>
    </dgm:pt>
    <dgm:pt modelId="{A3240CF5-581C-4BC6-9C36-046051BFEC1E}" type="pres">
      <dgm:prSet presAssocID="{C5B91684-9A09-42EA-832F-BDB61AF62451}" presName="chevron6" presStyleLbl="alignNode1" presStyleIdx="19" presStyleCnt="28" custLinFactNeighborX="-98244"/>
      <dgm:spPr/>
    </dgm:pt>
    <dgm:pt modelId="{80E21568-7DE3-44E9-BE7F-2D590B45D7BA}" type="pres">
      <dgm:prSet presAssocID="{C5B91684-9A09-42EA-832F-BDB61AF62451}" presName="chevron7" presStyleLbl="alignNode1" presStyleIdx="20" presStyleCnt="28" custLinFactNeighborX="-98903" custLinFactNeighborY="833"/>
      <dgm:spPr/>
    </dgm:pt>
    <dgm:pt modelId="{5C37A1BE-FE9B-4751-851F-AE2DEF049BA7}" type="pres">
      <dgm:prSet presAssocID="{C5B91684-9A09-42EA-832F-BDB61AF62451}" presName="childtext" presStyleLbl="solidFgAcc1" presStyleIdx="2" presStyleCnt="3" custScaleX="147786" custScaleY="60298" custLinFactNeighborX="-22694" custLinFactNeighborY="1041">
        <dgm:presLayoutVars>
          <dgm:chMax/>
          <dgm:chPref val="0"/>
          <dgm:bulletEnabled val="1"/>
        </dgm:presLayoutVars>
      </dgm:prSet>
      <dgm:spPr/>
    </dgm:pt>
    <dgm:pt modelId="{4BCA1D1E-8293-4044-A906-A0D05C7388C7}" type="pres">
      <dgm:prSet presAssocID="{829507A0-1BD0-4393-8B77-037A419F3954}" presName="sibTrans" presStyleCnt="0"/>
      <dgm:spPr/>
    </dgm:pt>
    <dgm:pt modelId="{A5D4C5D4-3D84-4677-9E67-40BAFDA0AD92}" type="pres">
      <dgm:prSet presAssocID="{4B3BDAA1-9C6A-453C-90E2-027252458094}" presName="parenttextcomposite" presStyleCnt="0"/>
      <dgm:spPr/>
    </dgm:pt>
    <dgm:pt modelId="{8071FF6B-46C4-4924-A1C8-1C876261439C}" type="pres">
      <dgm:prSet presAssocID="{4B3BDAA1-9C6A-453C-90E2-027252458094}" presName="parenttext" presStyleLbl="revTx" presStyleIdx="3" presStyleCnt="4" custScaleX="148782">
        <dgm:presLayoutVars>
          <dgm:chMax/>
          <dgm:chPref val="2"/>
          <dgm:bulletEnabled val="1"/>
        </dgm:presLayoutVars>
      </dgm:prSet>
      <dgm:spPr/>
    </dgm:pt>
    <dgm:pt modelId="{2359AB9B-F5F1-4106-873A-9BF64A020B8A}" type="pres">
      <dgm:prSet presAssocID="{4B3BDAA1-9C6A-453C-90E2-027252458094}" presName="parallelogramComposite" presStyleCnt="0"/>
      <dgm:spPr/>
    </dgm:pt>
    <dgm:pt modelId="{2CEC4655-ECC3-4439-84DF-9998DF66F5EB}" type="pres">
      <dgm:prSet presAssocID="{4B3BDAA1-9C6A-453C-90E2-027252458094}" presName="parallelogram1" presStyleLbl="alignNode1" presStyleIdx="21" presStyleCnt="28"/>
      <dgm:spPr/>
    </dgm:pt>
    <dgm:pt modelId="{5B4BD001-F368-4BB9-8AF9-5D18BA9B5A8E}" type="pres">
      <dgm:prSet presAssocID="{4B3BDAA1-9C6A-453C-90E2-027252458094}" presName="parallelogram2" presStyleLbl="alignNode1" presStyleIdx="22" presStyleCnt="28"/>
      <dgm:spPr/>
    </dgm:pt>
    <dgm:pt modelId="{7C561708-560C-4201-8EB4-758A9C73449E}" type="pres">
      <dgm:prSet presAssocID="{4B3BDAA1-9C6A-453C-90E2-027252458094}" presName="parallelogram3" presStyleLbl="alignNode1" presStyleIdx="23" presStyleCnt="28"/>
      <dgm:spPr/>
    </dgm:pt>
    <dgm:pt modelId="{75F6A8AF-1192-4E72-A7C7-2F58082A3179}" type="pres">
      <dgm:prSet presAssocID="{4B3BDAA1-9C6A-453C-90E2-027252458094}" presName="parallelogram4" presStyleLbl="alignNode1" presStyleIdx="24" presStyleCnt="28"/>
      <dgm:spPr/>
    </dgm:pt>
    <dgm:pt modelId="{F5D0517D-2FD9-4334-AD85-AC5B19736A08}" type="pres">
      <dgm:prSet presAssocID="{4B3BDAA1-9C6A-453C-90E2-027252458094}" presName="parallelogram5" presStyleLbl="alignNode1" presStyleIdx="25" presStyleCnt="28"/>
      <dgm:spPr/>
    </dgm:pt>
    <dgm:pt modelId="{4125FAE9-45C5-4651-95F0-93C0FD1F8392}" type="pres">
      <dgm:prSet presAssocID="{4B3BDAA1-9C6A-453C-90E2-027252458094}" presName="parallelogram6" presStyleLbl="alignNode1" presStyleIdx="26" presStyleCnt="28"/>
      <dgm:spPr/>
    </dgm:pt>
    <dgm:pt modelId="{2D1B177C-18ED-4760-987F-B910BC79DA7B}" type="pres">
      <dgm:prSet presAssocID="{4B3BDAA1-9C6A-453C-90E2-027252458094}" presName="parallelogram7" presStyleLbl="alignNode1" presStyleIdx="27" presStyleCnt="28"/>
      <dgm:spPr/>
    </dgm:pt>
  </dgm:ptLst>
  <dgm:cxnLst>
    <dgm:cxn modelId="{5A4CA402-7E6F-4E02-861F-C8E1446C7315}" type="presOf" srcId="{059C1A5C-DC71-4C8F-97F8-DD7D8EA725D7}" destId="{38218F31-4F3B-4CDE-8742-6F28FAF409E7}" srcOrd="0" destOrd="0" presId="urn:microsoft.com/office/officeart/2008/layout/VerticalAccentList"/>
    <dgm:cxn modelId="{85A1F104-250D-4E6F-902C-2432DE65DDAC}" srcId="{059C1A5C-DC71-4C8F-97F8-DD7D8EA725D7}" destId="{C5B91684-9A09-42EA-832F-BDB61AF62451}" srcOrd="2" destOrd="0" parTransId="{5C70427A-DE9B-4542-9A50-A19ABE722DF7}" sibTransId="{829507A0-1BD0-4393-8B77-037A419F3954}"/>
    <dgm:cxn modelId="{A9CD0C21-F205-46A7-AAF8-7F76E9F10F31}" type="presOf" srcId="{B394062F-A3F9-4918-B92C-A08A1F788356}" destId="{2BA11302-CA57-42C4-A001-E6BE040BD46E}" srcOrd="0" destOrd="0" presId="urn:microsoft.com/office/officeart/2008/layout/VerticalAccentList"/>
    <dgm:cxn modelId="{5DB73A2C-43FD-4851-A449-D63D3604F73B}" srcId="{059C1A5C-DC71-4C8F-97F8-DD7D8EA725D7}" destId="{C6B18B16-CD03-4F98-B940-0F7819FF646D}" srcOrd="1" destOrd="0" parTransId="{25C35DFB-BF79-4CE3-A38D-8D0C00F3DC3A}" sibTransId="{127FEA50-9813-4A5E-8327-1EE5AF99F11D}"/>
    <dgm:cxn modelId="{99161767-BA00-43D4-A00E-C123AFD81FDA}" srcId="{C5B91684-9A09-42EA-832F-BDB61AF62451}" destId="{2962D2E6-0305-4F8F-B8E9-A98ABBE039CB}" srcOrd="0" destOrd="0" parTransId="{1354F937-23A4-43F6-BBA9-52087233584E}" sibTransId="{672A4438-72AC-47D0-8E8D-26A79660D84C}"/>
    <dgm:cxn modelId="{B7E30149-513E-4F30-B2B4-618DC8B8070E}" type="presOf" srcId="{92E1859F-C847-49F5-ABC5-A45FE8E7579C}" destId="{5D98C167-4786-47DB-AD46-F129989C6513}" srcOrd="0" destOrd="0" presId="urn:microsoft.com/office/officeart/2008/layout/VerticalAccentList"/>
    <dgm:cxn modelId="{EA60304E-75C7-43C1-BE5F-315E6B0AD537}" srcId="{059C1A5C-DC71-4C8F-97F8-DD7D8EA725D7}" destId="{4B3BDAA1-9C6A-453C-90E2-027252458094}" srcOrd="3" destOrd="0" parTransId="{E29DBCEA-9260-4A5B-9E34-92EB476CEE6B}" sibTransId="{F1B2E460-DC5B-4D13-81BD-EABA37B17A1D}"/>
    <dgm:cxn modelId="{BC516573-D3CD-4103-8792-2091FE18EF39}" type="presOf" srcId="{C6B18B16-CD03-4F98-B940-0F7819FF646D}" destId="{D5D6F96A-C28F-41D6-B8D9-AF05D78F5239}" srcOrd="0" destOrd="0" presId="urn:microsoft.com/office/officeart/2008/layout/VerticalAccentList"/>
    <dgm:cxn modelId="{95BE0386-8C5B-4418-83BD-4A62A9705943}" type="presOf" srcId="{2962D2E6-0305-4F8F-B8E9-A98ABBE039CB}" destId="{5C37A1BE-FE9B-4751-851F-AE2DEF049BA7}" srcOrd="0" destOrd="0" presId="urn:microsoft.com/office/officeart/2008/layout/VerticalAccentList"/>
    <dgm:cxn modelId="{CF32EBA1-0226-4097-B4DD-053390E2D241}" srcId="{B394062F-A3F9-4918-B92C-A08A1F788356}" destId="{F8CF266E-CA05-4C20-B722-7E2B6CC526F6}" srcOrd="0" destOrd="0" parTransId="{B61261F5-65EA-416C-BB76-38D4D603DC0C}" sibTransId="{09BD2AE0-1F18-4C43-BD74-D5F77B5D504B}"/>
    <dgm:cxn modelId="{16223BAA-D75F-4A8D-B59A-EB00004762A9}" srcId="{059C1A5C-DC71-4C8F-97F8-DD7D8EA725D7}" destId="{B394062F-A3F9-4918-B92C-A08A1F788356}" srcOrd="0" destOrd="0" parTransId="{1F889DF8-D144-4956-9A17-20A395DD0F5A}" sibTransId="{65DA45D1-9548-4D93-AB91-14026F3DA025}"/>
    <dgm:cxn modelId="{42C9E7CC-79DA-49B2-B215-03BBAFAC2D31}" srcId="{C6B18B16-CD03-4F98-B940-0F7819FF646D}" destId="{92E1859F-C847-49F5-ABC5-A45FE8E7579C}" srcOrd="0" destOrd="0" parTransId="{804460DE-781D-4E8B-A449-795F2F4749E9}" sibTransId="{CB8E4048-DC08-45AB-B48D-FFCE365A4FD6}"/>
    <dgm:cxn modelId="{B2E43FD4-5D55-4724-B4C3-DDBB1A3295AC}" type="presOf" srcId="{4B3BDAA1-9C6A-453C-90E2-027252458094}" destId="{8071FF6B-46C4-4924-A1C8-1C876261439C}" srcOrd="0" destOrd="0" presId="urn:microsoft.com/office/officeart/2008/layout/VerticalAccentList"/>
    <dgm:cxn modelId="{63D99DDE-8910-4090-B4B3-497254CACDDE}" type="presOf" srcId="{C5B91684-9A09-42EA-832F-BDB61AF62451}" destId="{60F3E1D3-E9CF-4F68-8F7F-0923BABEED9C}" srcOrd="0" destOrd="0" presId="urn:microsoft.com/office/officeart/2008/layout/VerticalAccentList"/>
    <dgm:cxn modelId="{C85E3FE3-427F-4B72-A69C-A698AEF11CFB}" type="presOf" srcId="{F8CF266E-CA05-4C20-B722-7E2B6CC526F6}" destId="{422CEC1D-8A2C-486F-A17D-733544DE49A8}" srcOrd="0" destOrd="0" presId="urn:microsoft.com/office/officeart/2008/layout/VerticalAccentList"/>
    <dgm:cxn modelId="{CF68EB77-9D43-4FC6-82B8-EFE80D5EB273}" type="presParOf" srcId="{38218F31-4F3B-4CDE-8742-6F28FAF409E7}" destId="{6FC345E9-E789-452F-A934-A8AF343DD40D}" srcOrd="0" destOrd="0" presId="urn:microsoft.com/office/officeart/2008/layout/VerticalAccentList"/>
    <dgm:cxn modelId="{62AB1F4E-156A-4703-BAC1-3187B6B8DB69}" type="presParOf" srcId="{6FC345E9-E789-452F-A934-A8AF343DD40D}" destId="{2BA11302-CA57-42C4-A001-E6BE040BD46E}" srcOrd="0" destOrd="0" presId="urn:microsoft.com/office/officeart/2008/layout/VerticalAccentList"/>
    <dgm:cxn modelId="{5F6CF310-9F11-4A96-900B-253CBF578402}" type="presParOf" srcId="{38218F31-4F3B-4CDE-8742-6F28FAF409E7}" destId="{CC757DE5-5AB9-4346-92F5-A6F07FBFF0E5}" srcOrd="1" destOrd="0" presId="urn:microsoft.com/office/officeart/2008/layout/VerticalAccentList"/>
    <dgm:cxn modelId="{53132AB6-1E98-4C68-8FF2-BECDB01887BF}" type="presParOf" srcId="{CC757DE5-5AB9-4346-92F5-A6F07FBFF0E5}" destId="{BCADC0FE-3A30-455D-9B70-F59205E6B1A5}" srcOrd="0" destOrd="0" presId="urn:microsoft.com/office/officeart/2008/layout/VerticalAccentList"/>
    <dgm:cxn modelId="{58C05387-7806-4F33-A87E-CD12E505AE7F}" type="presParOf" srcId="{CC757DE5-5AB9-4346-92F5-A6F07FBFF0E5}" destId="{68E52DC5-9143-4167-B828-3D2FFC8BC750}" srcOrd="1" destOrd="0" presId="urn:microsoft.com/office/officeart/2008/layout/VerticalAccentList"/>
    <dgm:cxn modelId="{285413D9-EAFE-4CEA-9B29-0E786A2E774A}" type="presParOf" srcId="{CC757DE5-5AB9-4346-92F5-A6F07FBFF0E5}" destId="{5DEE42DF-E78D-4D87-94B0-6FF2FA0EEF91}" srcOrd="2" destOrd="0" presId="urn:microsoft.com/office/officeart/2008/layout/VerticalAccentList"/>
    <dgm:cxn modelId="{7EDC9810-721A-4558-BC69-EA0F29EFC6C0}" type="presParOf" srcId="{CC757DE5-5AB9-4346-92F5-A6F07FBFF0E5}" destId="{8BD3D1C7-6136-4EFB-8F2C-D76001FE145A}" srcOrd="3" destOrd="0" presId="urn:microsoft.com/office/officeart/2008/layout/VerticalAccentList"/>
    <dgm:cxn modelId="{5B43D3BD-C9CE-4EB7-8A60-A727EF376EE0}" type="presParOf" srcId="{CC757DE5-5AB9-4346-92F5-A6F07FBFF0E5}" destId="{06692680-5E2A-47E7-864E-D6EB601B66CF}" srcOrd="4" destOrd="0" presId="urn:microsoft.com/office/officeart/2008/layout/VerticalAccentList"/>
    <dgm:cxn modelId="{FC84CEFE-A99F-4698-A9EA-21E47A913783}" type="presParOf" srcId="{CC757DE5-5AB9-4346-92F5-A6F07FBFF0E5}" destId="{D7B27940-7A7B-494C-81F8-A73ADFFBD278}" srcOrd="5" destOrd="0" presId="urn:microsoft.com/office/officeart/2008/layout/VerticalAccentList"/>
    <dgm:cxn modelId="{F454244C-A99B-4258-ABCF-DE616284B07A}" type="presParOf" srcId="{CC757DE5-5AB9-4346-92F5-A6F07FBFF0E5}" destId="{63290044-6EEA-457A-9337-D4E34460C48B}" srcOrd="6" destOrd="0" presId="urn:microsoft.com/office/officeart/2008/layout/VerticalAccentList"/>
    <dgm:cxn modelId="{D69B84C3-3B10-40E1-9588-8A5DEAD48CA0}" type="presParOf" srcId="{CC757DE5-5AB9-4346-92F5-A6F07FBFF0E5}" destId="{422CEC1D-8A2C-486F-A17D-733544DE49A8}" srcOrd="7" destOrd="0" presId="urn:microsoft.com/office/officeart/2008/layout/VerticalAccentList"/>
    <dgm:cxn modelId="{FEB8D9BC-55A3-48C9-84BA-EF323898C47A}" type="presParOf" srcId="{38218F31-4F3B-4CDE-8742-6F28FAF409E7}" destId="{C3412362-15D4-44BD-BB18-D520AA9DB2E3}" srcOrd="2" destOrd="0" presId="urn:microsoft.com/office/officeart/2008/layout/VerticalAccentList"/>
    <dgm:cxn modelId="{0AA7D3E1-2FC1-4714-B33D-C225BE7B6F41}" type="presParOf" srcId="{38218F31-4F3B-4CDE-8742-6F28FAF409E7}" destId="{7F88D29F-59DD-4353-8BA6-F69A4EA02A1D}" srcOrd="3" destOrd="0" presId="urn:microsoft.com/office/officeart/2008/layout/VerticalAccentList"/>
    <dgm:cxn modelId="{B24B10FE-4ECD-45AA-88C4-67256148AF10}" type="presParOf" srcId="{7F88D29F-59DD-4353-8BA6-F69A4EA02A1D}" destId="{D5D6F96A-C28F-41D6-B8D9-AF05D78F5239}" srcOrd="0" destOrd="0" presId="urn:microsoft.com/office/officeart/2008/layout/VerticalAccentList"/>
    <dgm:cxn modelId="{2487BE65-0321-45BF-B2F2-F5A5E7029A4A}" type="presParOf" srcId="{38218F31-4F3B-4CDE-8742-6F28FAF409E7}" destId="{651240F7-853C-4B15-8CA8-1FEF3C4C4C7A}" srcOrd="4" destOrd="0" presId="urn:microsoft.com/office/officeart/2008/layout/VerticalAccentList"/>
    <dgm:cxn modelId="{F525F52C-5528-4D5D-87F5-2B9787FAD378}" type="presParOf" srcId="{651240F7-853C-4B15-8CA8-1FEF3C4C4C7A}" destId="{46BC3C2E-EDC9-48F8-9407-97D1DD2DCB2A}" srcOrd="0" destOrd="0" presId="urn:microsoft.com/office/officeart/2008/layout/VerticalAccentList"/>
    <dgm:cxn modelId="{44A64E95-FF59-488A-AE2D-835B85BCF6F0}" type="presParOf" srcId="{651240F7-853C-4B15-8CA8-1FEF3C4C4C7A}" destId="{6A60059B-FA96-43C4-A391-BCABA8A1B9D7}" srcOrd="1" destOrd="0" presId="urn:microsoft.com/office/officeart/2008/layout/VerticalAccentList"/>
    <dgm:cxn modelId="{09A188E4-51EB-4041-8286-D99CDEFEF502}" type="presParOf" srcId="{651240F7-853C-4B15-8CA8-1FEF3C4C4C7A}" destId="{909100EF-4905-4F73-A515-E57C7AB22A63}" srcOrd="2" destOrd="0" presId="urn:microsoft.com/office/officeart/2008/layout/VerticalAccentList"/>
    <dgm:cxn modelId="{92AFCE2E-21BB-4DA8-A84C-F026DDBB4621}" type="presParOf" srcId="{651240F7-853C-4B15-8CA8-1FEF3C4C4C7A}" destId="{9FA8B603-21C8-410E-9EC2-8D1C6255ADEF}" srcOrd="3" destOrd="0" presId="urn:microsoft.com/office/officeart/2008/layout/VerticalAccentList"/>
    <dgm:cxn modelId="{706E904C-2FE8-4EDD-85A8-FF0B714BCF69}" type="presParOf" srcId="{651240F7-853C-4B15-8CA8-1FEF3C4C4C7A}" destId="{3C280E49-689D-4057-B411-F284546B0A18}" srcOrd="4" destOrd="0" presId="urn:microsoft.com/office/officeart/2008/layout/VerticalAccentList"/>
    <dgm:cxn modelId="{5B95E787-EFDF-4550-898B-FF2A44D59955}" type="presParOf" srcId="{651240F7-853C-4B15-8CA8-1FEF3C4C4C7A}" destId="{BFAE2786-7BFE-410F-9C48-40FBB7CC56E5}" srcOrd="5" destOrd="0" presId="urn:microsoft.com/office/officeart/2008/layout/VerticalAccentList"/>
    <dgm:cxn modelId="{2B9B3D70-D7FD-4D9A-A375-F572E8BE34D1}" type="presParOf" srcId="{651240F7-853C-4B15-8CA8-1FEF3C4C4C7A}" destId="{45026FDD-894E-4434-A135-A28A79ED7EEB}" srcOrd="6" destOrd="0" presId="urn:microsoft.com/office/officeart/2008/layout/VerticalAccentList"/>
    <dgm:cxn modelId="{0001870F-FEAD-4734-806A-2FC391E4FAB3}" type="presParOf" srcId="{651240F7-853C-4B15-8CA8-1FEF3C4C4C7A}" destId="{5D98C167-4786-47DB-AD46-F129989C6513}" srcOrd="7" destOrd="0" presId="urn:microsoft.com/office/officeart/2008/layout/VerticalAccentList"/>
    <dgm:cxn modelId="{B9899988-EE65-4556-BAF7-5DA3FC7717D3}" type="presParOf" srcId="{38218F31-4F3B-4CDE-8742-6F28FAF409E7}" destId="{C8DCB916-10AB-40D3-8CCD-789AA31857BA}" srcOrd="5" destOrd="0" presId="urn:microsoft.com/office/officeart/2008/layout/VerticalAccentList"/>
    <dgm:cxn modelId="{34C6D096-EDB2-4DA0-A62B-37877B98C65E}" type="presParOf" srcId="{38218F31-4F3B-4CDE-8742-6F28FAF409E7}" destId="{9AA1F3E2-FA58-4262-B314-3317A5B8370B}" srcOrd="6" destOrd="0" presId="urn:microsoft.com/office/officeart/2008/layout/VerticalAccentList"/>
    <dgm:cxn modelId="{4A42C4DB-8F8A-4623-B5B9-56F08AC10580}" type="presParOf" srcId="{9AA1F3E2-FA58-4262-B314-3317A5B8370B}" destId="{60F3E1D3-E9CF-4F68-8F7F-0923BABEED9C}" srcOrd="0" destOrd="0" presId="urn:microsoft.com/office/officeart/2008/layout/VerticalAccentList"/>
    <dgm:cxn modelId="{3784FD1C-CA82-49BA-AE96-4E1E9B49898A}" type="presParOf" srcId="{38218F31-4F3B-4CDE-8742-6F28FAF409E7}" destId="{2474DF02-D961-4F84-B55A-866957A27941}" srcOrd="7" destOrd="0" presId="urn:microsoft.com/office/officeart/2008/layout/VerticalAccentList"/>
    <dgm:cxn modelId="{B8ADA6FA-87CD-45F0-8FDA-B6BDC4BAC4F3}" type="presParOf" srcId="{2474DF02-D961-4F84-B55A-866957A27941}" destId="{2F6C0007-BF49-4188-A985-0F73365B017D}" srcOrd="0" destOrd="0" presId="urn:microsoft.com/office/officeart/2008/layout/VerticalAccentList"/>
    <dgm:cxn modelId="{0ECCB8E5-406F-46C5-983D-19A47523FCFA}" type="presParOf" srcId="{2474DF02-D961-4F84-B55A-866957A27941}" destId="{5B96D7EA-A62A-42E8-AA48-11488DC356D1}" srcOrd="1" destOrd="0" presId="urn:microsoft.com/office/officeart/2008/layout/VerticalAccentList"/>
    <dgm:cxn modelId="{571C4EEE-3C91-4A61-BD3E-232A272DB3E5}" type="presParOf" srcId="{2474DF02-D961-4F84-B55A-866957A27941}" destId="{CFDFA9DF-ADFB-41D3-A4F8-BA91B97A4625}" srcOrd="2" destOrd="0" presId="urn:microsoft.com/office/officeart/2008/layout/VerticalAccentList"/>
    <dgm:cxn modelId="{AC377F7A-5A88-4A85-B380-D4FE965E2DFC}" type="presParOf" srcId="{2474DF02-D961-4F84-B55A-866957A27941}" destId="{2EB1DA78-3AA0-4C2F-A2F8-D5D0FCF3D81D}" srcOrd="3" destOrd="0" presId="urn:microsoft.com/office/officeart/2008/layout/VerticalAccentList"/>
    <dgm:cxn modelId="{776661D6-7491-4245-94F1-57ED99F3B015}" type="presParOf" srcId="{2474DF02-D961-4F84-B55A-866957A27941}" destId="{FFDB1525-97A3-4ECF-8B46-6B673050D33D}" srcOrd="4" destOrd="0" presId="urn:microsoft.com/office/officeart/2008/layout/VerticalAccentList"/>
    <dgm:cxn modelId="{10C03346-8F7C-4DB1-A000-8046C9D4EECD}" type="presParOf" srcId="{2474DF02-D961-4F84-B55A-866957A27941}" destId="{A3240CF5-581C-4BC6-9C36-046051BFEC1E}" srcOrd="5" destOrd="0" presId="urn:microsoft.com/office/officeart/2008/layout/VerticalAccentList"/>
    <dgm:cxn modelId="{726E5E00-82F0-48A5-A2DF-C0FCCEF67634}" type="presParOf" srcId="{2474DF02-D961-4F84-B55A-866957A27941}" destId="{80E21568-7DE3-44E9-BE7F-2D590B45D7BA}" srcOrd="6" destOrd="0" presId="urn:microsoft.com/office/officeart/2008/layout/VerticalAccentList"/>
    <dgm:cxn modelId="{292EBEEC-2442-46E3-B4F7-48FAC3EF51D1}" type="presParOf" srcId="{2474DF02-D961-4F84-B55A-866957A27941}" destId="{5C37A1BE-FE9B-4751-851F-AE2DEF049BA7}" srcOrd="7" destOrd="0" presId="urn:microsoft.com/office/officeart/2008/layout/VerticalAccentList"/>
    <dgm:cxn modelId="{1BC1FCE9-73AA-44CE-AB5D-66961780246C}" type="presParOf" srcId="{38218F31-4F3B-4CDE-8742-6F28FAF409E7}" destId="{4BCA1D1E-8293-4044-A906-A0D05C7388C7}" srcOrd="8" destOrd="0" presId="urn:microsoft.com/office/officeart/2008/layout/VerticalAccentList"/>
    <dgm:cxn modelId="{843177CF-A241-4B48-B7F8-A486D9FA812C}" type="presParOf" srcId="{38218F31-4F3B-4CDE-8742-6F28FAF409E7}" destId="{A5D4C5D4-3D84-4677-9E67-40BAFDA0AD92}" srcOrd="9" destOrd="0" presId="urn:microsoft.com/office/officeart/2008/layout/VerticalAccentList"/>
    <dgm:cxn modelId="{32D1726A-DAEB-4CC9-AC51-4BC8AE289841}" type="presParOf" srcId="{A5D4C5D4-3D84-4677-9E67-40BAFDA0AD92}" destId="{8071FF6B-46C4-4924-A1C8-1C876261439C}" srcOrd="0" destOrd="0" presId="urn:microsoft.com/office/officeart/2008/layout/VerticalAccentList"/>
    <dgm:cxn modelId="{00B428A2-9320-49C7-8E88-A545316D6151}" type="presParOf" srcId="{38218F31-4F3B-4CDE-8742-6F28FAF409E7}" destId="{2359AB9B-F5F1-4106-873A-9BF64A020B8A}" srcOrd="10" destOrd="0" presId="urn:microsoft.com/office/officeart/2008/layout/VerticalAccentList"/>
    <dgm:cxn modelId="{52CA526B-B92E-436D-84F5-D60C6CBEF43C}" type="presParOf" srcId="{2359AB9B-F5F1-4106-873A-9BF64A020B8A}" destId="{2CEC4655-ECC3-4439-84DF-9998DF66F5EB}" srcOrd="0" destOrd="0" presId="urn:microsoft.com/office/officeart/2008/layout/VerticalAccentList"/>
    <dgm:cxn modelId="{0B6A6C12-C314-4005-BEDF-ACCB71ED703D}" type="presParOf" srcId="{2359AB9B-F5F1-4106-873A-9BF64A020B8A}" destId="{5B4BD001-F368-4BB9-8AF9-5D18BA9B5A8E}" srcOrd="1" destOrd="0" presId="urn:microsoft.com/office/officeart/2008/layout/VerticalAccentList"/>
    <dgm:cxn modelId="{17E1CAB8-23FA-4B97-9E7E-230B3F55F3C5}" type="presParOf" srcId="{2359AB9B-F5F1-4106-873A-9BF64A020B8A}" destId="{7C561708-560C-4201-8EB4-758A9C73449E}" srcOrd="2" destOrd="0" presId="urn:microsoft.com/office/officeart/2008/layout/VerticalAccentList"/>
    <dgm:cxn modelId="{FF6E7790-20F4-431C-8F5A-E1DC7845C24D}" type="presParOf" srcId="{2359AB9B-F5F1-4106-873A-9BF64A020B8A}" destId="{75F6A8AF-1192-4E72-A7C7-2F58082A3179}" srcOrd="3" destOrd="0" presId="urn:microsoft.com/office/officeart/2008/layout/VerticalAccentList"/>
    <dgm:cxn modelId="{8DF2BBC0-B02D-417C-B71A-0C0707436038}" type="presParOf" srcId="{2359AB9B-F5F1-4106-873A-9BF64A020B8A}" destId="{F5D0517D-2FD9-4334-AD85-AC5B19736A08}" srcOrd="4" destOrd="0" presId="urn:microsoft.com/office/officeart/2008/layout/VerticalAccentList"/>
    <dgm:cxn modelId="{6767A059-38D0-47F3-927E-CE271B4191CC}" type="presParOf" srcId="{2359AB9B-F5F1-4106-873A-9BF64A020B8A}" destId="{4125FAE9-45C5-4651-95F0-93C0FD1F8392}" srcOrd="5" destOrd="0" presId="urn:microsoft.com/office/officeart/2008/layout/VerticalAccentList"/>
    <dgm:cxn modelId="{9C4FC3E1-CAA8-4016-B071-3E48803F28CC}" type="presParOf" srcId="{2359AB9B-F5F1-4106-873A-9BF64A020B8A}" destId="{2D1B177C-18ED-4760-987F-B910BC79DA7B}" srcOrd="6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A11302-CA57-42C4-A001-E6BE040BD46E}">
      <dsp:nvSpPr>
        <dsp:cNvPr id="0" name=""/>
        <dsp:cNvSpPr/>
      </dsp:nvSpPr>
      <dsp:spPr>
        <a:xfrm>
          <a:off x="-12" y="1193"/>
          <a:ext cx="6047509" cy="5497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b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</dsp:txBody>
      <dsp:txXfrm>
        <a:off x="-12" y="1193"/>
        <a:ext cx="6047509" cy="549773"/>
      </dsp:txXfrm>
    </dsp:sp>
    <dsp:sp modelId="{BCADC0FE-3A30-455D-9B70-F59205E6B1A5}">
      <dsp:nvSpPr>
        <dsp:cNvPr id="0" name=""/>
        <dsp:cNvSpPr/>
      </dsp:nvSpPr>
      <dsp:spPr>
        <a:xfrm>
          <a:off x="-12" y="550967"/>
          <a:ext cx="1415117" cy="1119909"/>
        </a:xfrm>
        <a:prstGeom prst="chevron">
          <a:avLst>
            <a:gd name="adj" fmla="val 706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E52DC5-9143-4167-B828-3D2FFC8BC750}">
      <dsp:nvSpPr>
        <dsp:cNvPr id="0" name=""/>
        <dsp:cNvSpPr/>
      </dsp:nvSpPr>
      <dsp:spPr>
        <a:xfrm>
          <a:off x="849999" y="550967"/>
          <a:ext cx="1415117" cy="1119909"/>
        </a:xfrm>
        <a:prstGeom prst="chevron">
          <a:avLst>
            <a:gd name="adj" fmla="val 706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EE42DF-E78D-4D87-94B0-6FF2FA0EEF91}">
      <dsp:nvSpPr>
        <dsp:cNvPr id="0" name=""/>
        <dsp:cNvSpPr/>
      </dsp:nvSpPr>
      <dsp:spPr>
        <a:xfrm>
          <a:off x="1700682" y="550967"/>
          <a:ext cx="1415117" cy="1119909"/>
        </a:xfrm>
        <a:prstGeom prst="chevron">
          <a:avLst>
            <a:gd name="adj" fmla="val 706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D3D1C7-6136-4EFB-8F2C-D76001FE145A}">
      <dsp:nvSpPr>
        <dsp:cNvPr id="0" name=""/>
        <dsp:cNvSpPr/>
      </dsp:nvSpPr>
      <dsp:spPr>
        <a:xfrm>
          <a:off x="2550693" y="550967"/>
          <a:ext cx="1415117" cy="1119909"/>
        </a:xfrm>
        <a:prstGeom prst="chevron">
          <a:avLst>
            <a:gd name="adj" fmla="val 706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692680-5E2A-47E7-864E-D6EB601B66CF}">
      <dsp:nvSpPr>
        <dsp:cNvPr id="0" name=""/>
        <dsp:cNvSpPr/>
      </dsp:nvSpPr>
      <dsp:spPr>
        <a:xfrm>
          <a:off x="3401376" y="550967"/>
          <a:ext cx="1415117" cy="1119909"/>
        </a:xfrm>
        <a:prstGeom prst="chevron">
          <a:avLst>
            <a:gd name="adj" fmla="val 706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B27940-7A7B-494C-81F8-A73ADFFBD278}">
      <dsp:nvSpPr>
        <dsp:cNvPr id="0" name=""/>
        <dsp:cNvSpPr/>
      </dsp:nvSpPr>
      <dsp:spPr>
        <a:xfrm>
          <a:off x="4251387" y="550967"/>
          <a:ext cx="1415117" cy="1119909"/>
        </a:xfrm>
        <a:prstGeom prst="chevron">
          <a:avLst>
            <a:gd name="adj" fmla="val 706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290044-6EEA-457A-9337-D4E34460C48B}">
      <dsp:nvSpPr>
        <dsp:cNvPr id="0" name=""/>
        <dsp:cNvSpPr/>
      </dsp:nvSpPr>
      <dsp:spPr>
        <a:xfrm>
          <a:off x="5102070" y="550967"/>
          <a:ext cx="1415117" cy="1119909"/>
        </a:xfrm>
        <a:prstGeom prst="chevron">
          <a:avLst>
            <a:gd name="adj" fmla="val 706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2CEC1D-8A2C-486F-A17D-733544DE49A8}">
      <dsp:nvSpPr>
        <dsp:cNvPr id="0" name=""/>
        <dsp:cNvSpPr/>
      </dsp:nvSpPr>
      <dsp:spPr>
        <a:xfrm>
          <a:off x="-12" y="876484"/>
          <a:ext cx="6126127" cy="56898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Cyrl-RS" sz="2400" kern="1200" dirty="0">
              <a:latin typeface="Cambria" panose="02040503050406030204" pitchFamily="18" charset="0"/>
              <a:ea typeface="Cambria" panose="02040503050406030204" pitchFamily="18" charset="0"/>
            </a:rPr>
            <a:t>ГРЕШКЕ У МЕТОДИЧКОМ ВОЂЕЊУ ЧАСА</a:t>
          </a:r>
          <a:endParaRPr lang="en-US" sz="2400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-12" y="876484"/>
        <a:ext cx="6126127" cy="568985"/>
      </dsp:txXfrm>
    </dsp:sp>
    <dsp:sp modelId="{D5D6F96A-C28F-41D6-B8D9-AF05D78F5239}">
      <dsp:nvSpPr>
        <dsp:cNvPr id="0" name=""/>
        <dsp:cNvSpPr/>
      </dsp:nvSpPr>
      <dsp:spPr>
        <a:xfrm>
          <a:off x="-12" y="1759361"/>
          <a:ext cx="9053606" cy="5497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b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Cyrl-RS" sz="2600" kern="1200" dirty="0">
              <a:latin typeface="Cambria" panose="02040503050406030204" pitchFamily="18" charset="0"/>
              <a:ea typeface="Cambria" panose="02040503050406030204" pitchFamily="18" charset="0"/>
            </a:rPr>
            <a:t>НЕПОШТОВАЊЕ НАСТАВНИХ ПРИНЦИПА </a:t>
          </a:r>
          <a:endParaRPr lang="en-US" sz="2600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-12" y="1759361"/>
        <a:ext cx="9053606" cy="549773"/>
      </dsp:txXfrm>
    </dsp:sp>
    <dsp:sp modelId="{46BC3C2E-EDC9-48F8-9407-97D1DD2DCB2A}">
      <dsp:nvSpPr>
        <dsp:cNvPr id="0" name=""/>
        <dsp:cNvSpPr/>
      </dsp:nvSpPr>
      <dsp:spPr>
        <a:xfrm>
          <a:off x="-12" y="2309134"/>
          <a:ext cx="1415117" cy="1119909"/>
        </a:xfrm>
        <a:prstGeom prst="chevron">
          <a:avLst>
            <a:gd name="adj" fmla="val 706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60059B-FA96-43C4-A391-BCABA8A1B9D7}">
      <dsp:nvSpPr>
        <dsp:cNvPr id="0" name=""/>
        <dsp:cNvSpPr/>
      </dsp:nvSpPr>
      <dsp:spPr>
        <a:xfrm>
          <a:off x="849999" y="2309134"/>
          <a:ext cx="1415117" cy="1119909"/>
        </a:xfrm>
        <a:prstGeom prst="chevron">
          <a:avLst>
            <a:gd name="adj" fmla="val 706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9100EF-4905-4F73-A515-E57C7AB22A63}">
      <dsp:nvSpPr>
        <dsp:cNvPr id="0" name=""/>
        <dsp:cNvSpPr/>
      </dsp:nvSpPr>
      <dsp:spPr>
        <a:xfrm>
          <a:off x="1700682" y="2309134"/>
          <a:ext cx="1415117" cy="1119909"/>
        </a:xfrm>
        <a:prstGeom prst="chevron">
          <a:avLst>
            <a:gd name="adj" fmla="val 706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A8B603-21C8-410E-9EC2-8D1C6255ADEF}">
      <dsp:nvSpPr>
        <dsp:cNvPr id="0" name=""/>
        <dsp:cNvSpPr/>
      </dsp:nvSpPr>
      <dsp:spPr>
        <a:xfrm>
          <a:off x="2550693" y="2309134"/>
          <a:ext cx="1415117" cy="1119909"/>
        </a:xfrm>
        <a:prstGeom prst="chevron">
          <a:avLst>
            <a:gd name="adj" fmla="val 706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280E49-689D-4057-B411-F284546B0A18}">
      <dsp:nvSpPr>
        <dsp:cNvPr id="0" name=""/>
        <dsp:cNvSpPr/>
      </dsp:nvSpPr>
      <dsp:spPr>
        <a:xfrm>
          <a:off x="3401376" y="2309134"/>
          <a:ext cx="1415117" cy="1119909"/>
        </a:xfrm>
        <a:prstGeom prst="chevron">
          <a:avLst>
            <a:gd name="adj" fmla="val 706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AE2786-7BFE-410F-9C48-40FBB7CC56E5}">
      <dsp:nvSpPr>
        <dsp:cNvPr id="0" name=""/>
        <dsp:cNvSpPr/>
      </dsp:nvSpPr>
      <dsp:spPr>
        <a:xfrm>
          <a:off x="4251387" y="2309134"/>
          <a:ext cx="1415117" cy="1119909"/>
        </a:xfrm>
        <a:prstGeom prst="chevron">
          <a:avLst>
            <a:gd name="adj" fmla="val 706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026FDD-894E-4434-A135-A28A79ED7EEB}">
      <dsp:nvSpPr>
        <dsp:cNvPr id="0" name=""/>
        <dsp:cNvSpPr/>
      </dsp:nvSpPr>
      <dsp:spPr>
        <a:xfrm>
          <a:off x="5102070" y="2309134"/>
          <a:ext cx="1415117" cy="1119909"/>
        </a:xfrm>
        <a:prstGeom prst="chevron">
          <a:avLst>
            <a:gd name="adj" fmla="val 706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98C167-4786-47DB-AD46-F129989C6513}">
      <dsp:nvSpPr>
        <dsp:cNvPr id="0" name=""/>
        <dsp:cNvSpPr/>
      </dsp:nvSpPr>
      <dsp:spPr>
        <a:xfrm>
          <a:off x="-12" y="2622955"/>
          <a:ext cx="6126127" cy="58556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Cyrl-RS" sz="2400" kern="1200" dirty="0">
              <a:latin typeface="Cambria" panose="02040503050406030204" pitchFamily="18" charset="0"/>
              <a:ea typeface="Cambria" panose="02040503050406030204" pitchFamily="18" charset="0"/>
            </a:rPr>
            <a:t>НЕИЗГРАЂЕНА СТРУКТУРА ЧАСА</a:t>
          </a:r>
          <a:endParaRPr lang="en-US" sz="2400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-12" y="2622955"/>
        <a:ext cx="6126127" cy="585569"/>
      </dsp:txXfrm>
    </dsp:sp>
    <dsp:sp modelId="{60F3E1D3-E9CF-4F68-8F7F-0923BABEED9C}">
      <dsp:nvSpPr>
        <dsp:cNvPr id="0" name=""/>
        <dsp:cNvSpPr/>
      </dsp:nvSpPr>
      <dsp:spPr>
        <a:xfrm>
          <a:off x="-12" y="3517528"/>
          <a:ext cx="9053606" cy="5497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b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Cyrl-RS" sz="2400" kern="1200" dirty="0">
              <a:latin typeface="Cambria" panose="02040503050406030204" pitchFamily="18" charset="0"/>
              <a:ea typeface="Cambria" panose="02040503050406030204" pitchFamily="18" charset="0"/>
            </a:rPr>
            <a:t>НЕАДЕКВАТНА ПРИМЈЕНА ОБЛИКА И МЕТОДА РАДА</a:t>
          </a:r>
          <a:endParaRPr lang="en-US" sz="2400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-12" y="3517528"/>
        <a:ext cx="9053606" cy="549773"/>
      </dsp:txXfrm>
    </dsp:sp>
    <dsp:sp modelId="{2F6C0007-BF49-4188-A985-0F73365B017D}">
      <dsp:nvSpPr>
        <dsp:cNvPr id="0" name=""/>
        <dsp:cNvSpPr/>
      </dsp:nvSpPr>
      <dsp:spPr>
        <a:xfrm>
          <a:off x="0" y="4067301"/>
          <a:ext cx="1415117" cy="1119909"/>
        </a:xfrm>
        <a:prstGeom prst="chevron">
          <a:avLst>
            <a:gd name="adj" fmla="val 706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96D7EA-A62A-42E8-AA48-11488DC356D1}">
      <dsp:nvSpPr>
        <dsp:cNvPr id="0" name=""/>
        <dsp:cNvSpPr/>
      </dsp:nvSpPr>
      <dsp:spPr>
        <a:xfrm>
          <a:off x="876804" y="4057973"/>
          <a:ext cx="1415117" cy="1119909"/>
        </a:xfrm>
        <a:prstGeom prst="chevron">
          <a:avLst>
            <a:gd name="adj" fmla="val 706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DFA9DF-ADFB-41D3-A4F8-BA91B97A4625}">
      <dsp:nvSpPr>
        <dsp:cNvPr id="0" name=""/>
        <dsp:cNvSpPr/>
      </dsp:nvSpPr>
      <dsp:spPr>
        <a:xfrm>
          <a:off x="1727487" y="4067301"/>
          <a:ext cx="1415117" cy="1119909"/>
        </a:xfrm>
        <a:prstGeom prst="chevron">
          <a:avLst>
            <a:gd name="adj" fmla="val 706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B1DA78-3AA0-4C2F-A2F8-D5D0FCF3D81D}">
      <dsp:nvSpPr>
        <dsp:cNvPr id="0" name=""/>
        <dsp:cNvSpPr/>
      </dsp:nvSpPr>
      <dsp:spPr>
        <a:xfrm>
          <a:off x="2577498" y="4085959"/>
          <a:ext cx="1415117" cy="1119909"/>
        </a:xfrm>
        <a:prstGeom prst="chevron">
          <a:avLst>
            <a:gd name="adj" fmla="val 706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DB1525-97A3-4ECF-8B46-6B673050D33D}">
      <dsp:nvSpPr>
        <dsp:cNvPr id="0" name=""/>
        <dsp:cNvSpPr/>
      </dsp:nvSpPr>
      <dsp:spPr>
        <a:xfrm>
          <a:off x="3456172" y="4048644"/>
          <a:ext cx="1415117" cy="1119909"/>
        </a:xfrm>
        <a:prstGeom prst="chevron">
          <a:avLst>
            <a:gd name="adj" fmla="val 706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240CF5-581C-4BC6-9C36-046051BFEC1E}">
      <dsp:nvSpPr>
        <dsp:cNvPr id="0" name=""/>
        <dsp:cNvSpPr/>
      </dsp:nvSpPr>
      <dsp:spPr>
        <a:xfrm>
          <a:off x="4324835" y="4067301"/>
          <a:ext cx="1415117" cy="1119909"/>
        </a:xfrm>
        <a:prstGeom prst="chevron">
          <a:avLst>
            <a:gd name="adj" fmla="val 706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E21568-7DE3-44E9-BE7F-2D590B45D7BA}">
      <dsp:nvSpPr>
        <dsp:cNvPr id="0" name=""/>
        <dsp:cNvSpPr/>
      </dsp:nvSpPr>
      <dsp:spPr>
        <a:xfrm>
          <a:off x="5166192" y="4076630"/>
          <a:ext cx="1415117" cy="1119909"/>
        </a:xfrm>
        <a:prstGeom prst="chevron">
          <a:avLst>
            <a:gd name="adj" fmla="val 706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37A1BE-FE9B-4751-851F-AE2DEF049BA7}">
      <dsp:nvSpPr>
        <dsp:cNvPr id="0" name=""/>
        <dsp:cNvSpPr/>
      </dsp:nvSpPr>
      <dsp:spPr>
        <a:xfrm>
          <a:off x="-12" y="4366469"/>
          <a:ext cx="9053558" cy="54022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Cyrl-RS" sz="2400" kern="1200" dirty="0">
              <a:latin typeface="Cambria" panose="02040503050406030204" pitchFamily="18" charset="0"/>
              <a:ea typeface="Cambria" panose="02040503050406030204" pitchFamily="18" charset="0"/>
            </a:rPr>
            <a:t>НЕВЈЕШТА ПРИМЈЕНА НАСТАВНИХ СРЕДСТАВА (И ПОМАГАЛА)</a:t>
          </a:r>
          <a:endParaRPr lang="en-US" sz="2400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-12" y="4366469"/>
        <a:ext cx="9053558" cy="540226"/>
      </dsp:txXfrm>
    </dsp:sp>
    <dsp:sp modelId="{8071FF6B-46C4-4924-A1C8-1C876261439C}">
      <dsp:nvSpPr>
        <dsp:cNvPr id="0" name=""/>
        <dsp:cNvSpPr/>
      </dsp:nvSpPr>
      <dsp:spPr>
        <a:xfrm>
          <a:off x="-12" y="5275695"/>
          <a:ext cx="8997606" cy="5497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b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Cyrl-RS" sz="2600" kern="1200" dirty="0">
              <a:latin typeface="Cambria" panose="02040503050406030204" pitchFamily="18" charset="0"/>
              <a:ea typeface="Cambria" panose="02040503050406030204" pitchFamily="18" charset="0"/>
            </a:rPr>
            <a:t>НЕОДМЈЕРЕНО ПОНАШАЊЕ И ОДНОС </a:t>
          </a:r>
          <a:endParaRPr lang="en-US" sz="2600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-12" y="5275695"/>
        <a:ext cx="8997606" cy="549773"/>
      </dsp:txXfrm>
    </dsp:sp>
    <dsp:sp modelId="{2CEC4655-ECC3-4439-84DF-9998DF66F5EB}">
      <dsp:nvSpPr>
        <dsp:cNvPr id="0" name=""/>
        <dsp:cNvSpPr/>
      </dsp:nvSpPr>
      <dsp:spPr>
        <a:xfrm>
          <a:off x="-12" y="5825469"/>
          <a:ext cx="806334" cy="134389"/>
        </a:xfrm>
        <a:prstGeom prst="parallelogram">
          <a:avLst>
            <a:gd name="adj" fmla="val 14084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4BD001-F368-4BB9-8AF9-5D18BA9B5A8E}">
      <dsp:nvSpPr>
        <dsp:cNvPr id="0" name=""/>
        <dsp:cNvSpPr/>
      </dsp:nvSpPr>
      <dsp:spPr>
        <a:xfrm>
          <a:off x="853358" y="5825469"/>
          <a:ext cx="806334" cy="134389"/>
        </a:xfrm>
        <a:prstGeom prst="parallelogram">
          <a:avLst>
            <a:gd name="adj" fmla="val 14084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561708-560C-4201-8EB4-758A9C73449E}">
      <dsp:nvSpPr>
        <dsp:cNvPr id="0" name=""/>
        <dsp:cNvSpPr/>
      </dsp:nvSpPr>
      <dsp:spPr>
        <a:xfrm>
          <a:off x="1706729" y="5825469"/>
          <a:ext cx="806334" cy="134389"/>
        </a:xfrm>
        <a:prstGeom prst="parallelogram">
          <a:avLst>
            <a:gd name="adj" fmla="val 14084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F6A8AF-1192-4E72-A7C7-2F58082A3179}">
      <dsp:nvSpPr>
        <dsp:cNvPr id="0" name=""/>
        <dsp:cNvSpPr/>
      </dsp:nvSpPr>
      <dsp:spPr>
        <a:xfrm>
          <a:off x="2560100" y="5825469"/>
          <a:ext cx="806334" cy="134389"/>
        </a:xfrm>
        <a:prstGeom prst="parallelogram">
          <a:avLst>
            <a:gd name="adj" fmla="val 14084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D0517D-2FD9-4334-AD85-AC5B19736A08}">
      <dsp:nvSpPr>
        <dsp:cNvPr id="0" name=""/>
        <dsp:cNvSpPr/>
      </dsp:nvSpPr>
      <dsp:spPr>
        <a:xfrm>
          <a:off x="3413471" y="5825469"/>
          <a:ext cx="806334" cy="134389"/>
        </a:xfrm>
        <a:prstGeom prst="parallelogram">
          <a:avLst>
            <a:gd name="adj" fmla="val 14084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25FAE9-45C5-4651-95F0-93C0FD1F8392}">
      <dsp:nvSpPr>
        <dsp:cNvPr id="0" name=""/>
        <dsp:cNvSpPr/>
      </dsp:nvSpPr>
      <dsp:spPr>
        <a:xfrm>
          <a:off x="4266842" y="5825469"/>
          <a:ext cx="806334" cy="134389"/>
        </a:xfrm>
        <a:prstGeom prst="parallelogram">
          <a:avLst>
            <a:gd name="adj" fmla="val 14084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1B177C-18ED-4760-987F-B910BC79DA7B}">
      <dsp:nvSpPr>
        <dsp:cNvPr id="0" name=""/>
        <dsp:cNvSpPr/>
      </dsp:nvSpPr>
      <dsp:spPr>
        <a:xfrm>
          <a:off x="5120212" y="5825469"/>
          <a:ext cx="806334" cy="134389"/>
        </a:xfrm>
        <a:prstGeom prst="parallelogram">
          <a:avLst>
            <a:gd name="adj" fmla="val 14084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zaglavlj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hr-HR" dirty="0"/>
          </a:p>
        </p:txBody>
      </p:sp>
      <p:sp>
        <p:nvSpPr>
          <p:cNvPr id="3" name="Rezervirano mjesto za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C4B49EB6-EDF7-4591-9F79-A99B96B47045}" type="datetime1">
              <a:rPr lang="hr-HR" smtClean="0"/>
              <a:pPr rtl="0"/>
              <a:t>28.8.2024.</a:t>
            </a:fld>
            <a:endParaRPr lang="hr-HR" dirty="0"/>
          </a:p>
        </p:txBody>
      </p:sp>
      <p:sp>
        <p:nvSpPr>
          <p:cNvPr id="4" name="Rezervirano mjesto za podnožj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hr-HR" dirty="0"/>
          </a:p>
        </p:txBody>
      </p:sp>
      <p:sp>
        <p:nvSpPr>
          <p:cNvPr id="5" name="Rezervirano mjesto za broj slajd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6834459-7356-44BF-850D-8B30C4FB3B6B}" type="slidenum">
              <a:rPr lang="hr-HR" smtClean="0"/>
              <a:pPr rtl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46901652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zaglavlj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hr-HR" noProof="0" dirty="0"/>
          </a:p>
        </p:txBody>
      </p:sp>
      <p:sp>
        <p:nvSpPr>
          <p:cNvPr id="3" name="Rezervirano mjesto za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544B94A-5034-4186-8AA1-43CC6A10C9ED}" type="datetime1">
              <a:rPr lang="hr-HR" noProof="0" smtClean="0"/>
              <a:pPr rtl="0"/>
              <a:t>28.8.2024.</a:t>
            </a:fld>
            <a:endParaRPr lang="hr-HR" noProof="0" dirty="0"/>
          </a:p>
        </p:txBody>
      </p:sp>
      <p:sp>
        <p:nvSpPr>
          <p:cNvPr id="4" name="Rezervirano mjesto za sliku na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hr-HR" noProof="0" dirty="0"/>
          </a:p>
        </p:txBody>
      </p:sp>
      <p:sp>
        <p:nvSpPr>
          <p:cNvPr id="5" name="Rezervirano mjesto za bilješk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hr-HR" noProof="0" dirty="0"/>
              <a:t>Kliknite da biste uredili stilove teksta matrice</a:t>
            </a:r>
          </a:p>
          <a:p>
            <a:pPr lvl="1" rtl="0"/>
            <a:r>
              <a:rPr lang="hr-HR" noProof="0" dirty="0"/>
              <a:t>Druga razina</a:t>
            </a:r>
          </a:p>
          <a:p>
            <a:pPr lvl="2" rtl="0"/>
            <a:r>
              <a:rPr lang="hr-HR" noProof="0" dirty="0"/>
              <a:t>Treća razina</a:t>
            </a:r>
          </a:p>
          <a:p>
            <a:pPr lvl="3" rtl="0"/>
            <a:r>
              <a:rPr lang="hr-HR" noProof="0" dirty="0"/>
              <a:t>Četvrta razina</a:t>
            </a:r>
          </a:p>
          <a:p>
            <a:pPr lvl="4" rtl="0"/>
            <a:r>
              <a:rPr lang="hr-HR" noProof="0" dirty="0"/>
              <a:t>Peta razina</a:t>
            </a:r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hr-HR" noProof="0" dirty="0"/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A3C37BE-C303-496D-B5CD-85F2937540FC}" type="slidenum">
              <a:rPr lang="hr-HR" noProof="0" smtClean="0"/>
              <a:pPr rtl="0"/>
              <a:t>‹#›</a:t>
            </a:fld>
            <a:endParaRPr lang="hr-HR" noProof="0" dirty="0"/>
          </a:p>
        </p:txBody>
      </p:sp>
    </p:spTree>
    <p:extLst>
      <p:ext uri="{BB962C8B-B14F-4D97-AF65-F5344CB8AC3E}">
        <p14:creationId xmlns:p14="http://schemas.microsoft.com/office/powerpoint/2010/main" val="335084220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hr-HR" sz="1200" b="1" dirty="0">
                <a:cs typeface="Arial" pitchFamily="34" charset="0"/>
              </a:rPr>
              <a:t>NAPOMENA: </a:t>
            </a:r>
            <a:r>
              <a:rPr lang="hr-HR" sz="1200" dirty="0">
                <a:cs typeface="Arial" pitchFamily="34" charset="0"/>
              </a:rPr>
              <a:t>želite li drugu sliku na ovom slajdu? Odaberite sliku i izbrišite je. Nakon toga kliknite ikonu slike u rezerviranom mjestu da biste umetnuli vlastitu sliku.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0A3C37BE-C303-496D-B5CD-85F2937540FC}" type="slidenum">
              <a:rPr lang="hr-HR" smtClean="0"/>
              <a:pPr rtl="0"/>
              <a:t>1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2055511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hr-HR" sz="1200" b="1" dirty="0">
                <a:cs typeface="Arial" pitchFamily="34" charset="0"/>
              </a:rPr>
              <a:t>NAPOMENA: </a:t>
            </a:r>
            <a:r>
              <a:rPr lang="hr-HR" sz="1200" dirty="0">
                <a:cs typeface="Arial" pitchFamily="34" charset="0"/>
              </a:rPr>
              <a:t>želite li drugu sliku na ovom slajdu? Odaberite sliku i izbrišite je. Nakon toga kliknite ikonu slike u rezerviranom mjestu da biste umetnuli vlastitu sliku.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0A3C37BE-C303-496D-B5CD-85F2937540FC}" type="slidenum">
              <a:rPr lang="hr-HR" smtClean="0"/>
              <a:pPr rtl="0"/>
              <a:t>2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9229173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0A3C37BE-C303-496D-B5CD-85F2937540FC}" type="slidenum">
              <a:rPr lang="hr-HR" smtClean="0"/>
              <a:pPr rtl="0"/>
              <a:t>3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7968053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A3C37BE-C303-496D-B5CD-85F2937540FC}" type="slidenum">
              <a:rPr lang="hr-HR" noProof="0" smtClean="0"/>
              <a:pPr rtl="0"/>
              <a:t>8</a:t>
            </a:fld>
            <a:endParaRPr lang="hr-HR" noProof="0" dirty="0"/>
          </a:p>
        </p:txBody>
      </p:sp>
    </p:spTree>
    <p:extLst>
      <p:ext uri="{BB962C8B-B14F-4D97-AF65-F5344CB8AC3E}">
        <p14:creationId xmlns:p14="http://schemas.microsoft.com/office/powerpoint/2010/main" val="2362225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0A3C37BE-C303-496D-B5CD-85F2937540FC}" type="slidenum">
              <a:rPr lang="hr-HR" smtClean="0"/>
              <a:pPr rtl="0"/>
              <a:t>10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9314670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utnik 6"/>
          <p:cNvSpPr/>
          <p:nvPr/>
        </p:nvSpPr>
        <p:spPr>
          <a:xfrm>
            <a:off x="0" y="5778124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r-HR" dirty="0"/>
          </a:p>
        </p:txBody>
      </p:sp>
      <p:sp>
        <p:nvSpPr>
          <p:cNvPr id="8" name="Pravokutnik 7"/>
          <p:cNvSpPr/>
          <p:nvPr/>
        </p:nvSpPr>
        <p:spPr>
          <a:xfrm>
            <a:off x="0" y="0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r-HR" dirty="0"/>
          </a:p>
        </p:txBody>
      </p:sp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10096500" cy="2219691"/>
          </a:xfrm>
        </p:spPr>
        <p:txBody>
          <a:bodyPr rtlCol="0" anchor="ctr">
            <a:normAutofit/>
          </a:bodyPr>
          <a:lstStyle>
            <a:lvl1pPr algn="l">
              <a:defRPr sz="4400" cap="all" baseline="0"/>
            </a:lvl1pPr>
          </a:lstStyle>
          <a:p>
            <a:pPr rtl="0"/>
            <a:r>
              <a:rPr lang="hr-HR" dirty="0"/>
              <a:t>Kliknite da biste uredili stil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104898" y="4511784"/>
            <a:ext cx="10096501" cy="955565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hr-HR" dirty="0"/>
              <a:t>Kliknite da biste uredili stil podnaslova matrice</a:t>
            </a:r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8CA2107-26B1-487D-BB60-A0245EE7F5C3}" type="datetime1">
              <a:rPr lang="hr-HR" smtClean="0"/>
              <a:pPr rtl="0"/>
              <a:t>28.8.2024.</a:t>
            </a:fld>
            <a:endParaRPr lang="hr-HR" dirty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hr-HR" smtClean="0"/>
              <a:pPr rtl="0"/>
              <a:t>‹#›</a:t>
            </a:fld>
            <a:endParaRPr lang="hr-HR" dirty="0"/>
          </a:p>
        </p:txBody>
      </p:sp>
      <p:pic>
        <p:nvPicPr>
          <p:cNvPr id="11" name="Slika 10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4445" y="0"/>
            <a:ext cx="1747524" cy="2292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75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hr-HR" dirty="0"/>
              <a:t>Kliknite da biste uredili stil naslova matrice</a:t>
            </a:r>
          </a:p>
        </p:txBody>
      </p:sp>
      <p:sp>
        <p:nvSpPr>
          <p:cNvPr id="3" name="Rezervirano mjesto za sliku 2"/>
          <p:cNvSpPr>
            <a:spLocks noGrp="1"/>
          </p:cNvSpPr>
          <p:nvPr>
            <p:ph type="pic" idx="1"/>
          </p:nvPr>
        </p:nvSpPr>
        <p:spPr>
          <a:xfrm>
            <a:off x="4654671" y="1600199"/>
            <a:ext cx="6430912" cy="4572001"/>
          </a:xfrm>
        </p:spPr>
        <p:txBody>
          <a:bodyPr tIns="1188720" rtlCol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endParaRPr lang="hr-HR" dirty="0"/>
          </a:p>
        </p:txBody>
      </p:sp>
      <p:sp>
        <p:nvSpPr>
          <p:cNvPr id="4" name="Rezervirano mjesto za tekst 3"/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3396996" cy="45720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hr-HR" dirty="0"/>
              <a:t>Kliknite da biste uredili stilove teksta matrice</a:t>
            </a:r>
          </a:p>
        </p:txBody>
      </p:sp>
      <p:sp>
        <p:nvSpPr>
          <p:cNvPr id="5" name="Rezervirano mjesto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B26907E-D5C0-4920-861E-5291F372B0A5}" type="datetime1">
              <a:rPr lang="hr-HR" smtClean="0"/>
              <a:pPr rtl="0"/>
              <a:t>28.8.2024.</a:t>
            </a:fld>
            <a:endParaRPr lang="hr-HR" dirty="0"/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hr-HR" smtClean="0"/>
              <a:pPr rtl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769637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 dirty="0"/>
              <a:t>Kliknite da biste uredili stil naslova matrice</a:t>
            </a:r>
          </a:p>
        </p:txBody>
      </p:sp>
      <p:sp>
        <p:nvSpPr>
          <p:cNvPr id="3" name="Okomiti tekst s rezerviranim mjestom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hr-HR" dirty="0"/>
              <a:t>Kliknite da biste uredili stilove teksta matrice</a:t>
            </a:r>
          </a:p>
          <a:p>
            <a:pPr lvl="1" rtl="0"/>
            <a:r>
              <a:rPr lang="hr-HR" dirty="0"/>
              <a:t>Druga razina</a:t>
            </a:r>
          </a:p>
          <a:p>
            <a:pPr lvl="2" rtl="0"/>
            <a:r>
              <a:rPr lang="hr-HR" dirty="0"/>
              <a:t>Treća razina</a:t>
            </a:r>
          </a:p>
          <a:p>
            <a:pPr lvl="3" rtl="0"/>
            <a:r>
              <a:rPr lang="hr-HR" dirty="0"/>
              <a:t>Četvrta razina</a:t>
            </a:r>
          </a:p>
          <a:p>
            <a:pPr lvl="4" rtl="0"/>
            <a:r>
              <a:rPr lang="hr-HR" dirty="0"/>
              <a:t>Peta razina</a:t>
            </a:r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6281A83-EADC-4B8D-B01D-E144926BE3BF}" type="datetime1">
              <a:rPr lang="hr-HR" smtClean="0"/>
              <a:pPr rtl="0"/>
              <a:t>28.8.2024.</a:t>
            </a:fld>
            <a:endParaRPr lang="hr-HR" dirty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hr-HR" smtClean="0"/>
              <a:pPr rtl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01207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9372600" y="365125"/>
            <a:ext cx="1714500" cy="5811838"/>
          </a:xfrm>
        </p:spPr>
        <p:txBody>
          <a:bodyPr vert="eaVert" rtlCol="0"/>
          <a:lstStyle/>
          <a:p>
            <a:pPr rtl="0"/>
            <a:r>
              <a:rPr lang="hr-HR" dirty="0"/>
              <a:t>Kliknite da biste uredili stil naslova matrice</a:t>
            </a:r>
          </a:p>
        </p:txBody>
      </p:sp>
      <p:sp>
        <p:nvSpPr>
          <p:cNvPr id="3" name="Okomiti tekst s rezerviranim mjestom 2"/>
          <p:cNvSpPr>
            <a:spLocks noGrp="1"/>
          </p:cNvSpPr>
          <p:nvPr>
            <p:ph type="body" orient="vert" idx="1"/>
          </p:nvPr>
        </p:nvSpPr>
        <p:spPr>
          <a:xfrm>
            <a:off x="1104900" y="365125"/>
            <a:ext cx="8098896" cy="5811838"/>
          </a:xfrm>
        </p:spPr>
        <p:txBody>
          <a:bodyPr vert="eaVert" rtlCol="0"/>
          <a:lstStyle/>
          <a:p>
            <a:pPr lvl="0" rtl="0"/>
            <a:r>
              <a:rPr lang="hr-HR" dirty="0"/>
              <a:t>Kliknite da biste uredili stilove teksta matrice</a:t>
            </a:r>
          </a:p>
          <a:p>
            <a:pPr lvl="1" rtl="0"/>
            <a:r>
              <a:rPr lang="hr-HR" dirty="0"/>
              <a:t>Druga razina</a:t>
            </a:r>
          </a:p>
          <a:p>
            <a:pPr lvl="2" rtl="0"/>
            <a:r>
              <a:rPr lang="hr-HR" dirty="0"/>
              <a:t>Treća razina</a:t>
            </a:r>
          </a:p>
          <a:p>
            <a:pPr lvl="3" rtl="0"/>
            <a:r>
              <a:rPr lang="hr-HR" dirty="0"/>
              <a:t>Četvrta razina</a:t>
            </a:r>
          </a:p>
          <a:p>
            <a:pPr lvl="4" rtl="0"/>
            <a:r>
              <a:rPr lang="hr-HR" dirty="0"/>
              <a:t>Peta razina</a:t>
            </a:r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5DC923F-EF51-4395-B3D1-8FEB3B801171}" type="datetime1">
              <a:rPr lang="hr-HR" smtClean="0"/>
              <a:pPr rtl="0"/>
              <a:t>28.8.2024.</a:t>
            </a:fld>
            <a:endParaRPr lang="hr-HR" dirty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hr-HR" smtClean="0"/>
              <a:pPr rtl="0"/>
              <a:t>‹#›</a:t>
            </a:fld>
            <a:endParaRPr lang="hr-HR" dirty="0"/>
          </a:p>
        </p:txBody>
      </p:sp>
      <p:grpSp>
        <p:nvGrpSpPr>
          <p:cNvPr id="7" name="Grupa 6"/>
          <p:cNvGrpSpPr/>
          <p:nvPr/>
        </p:nvGrpSpPr>
        <p:grpSpPr>
          <a:xfrm rot="5400000">
            <a:off x="6514047" y="3228843"/>
            <a:ext cx="5632704" cy="84403"/>
            <a:chOff x="1073150" y="1219201"/>
            <a:chExt cx="10058400" cy="63125"/>
          </a:xfrm>
        </p:grpSpPr>
        <p:cxnSp>
          <p:nvCxnSpPr>
            <p:cNvPr id="8" name="Ravni poveznik 7"/>
            <p:cNvCxnSpPr/>
            <p:nvPr/>
          </p:nvCxnSpPr>
          <p:spPr>
            <a:xfrm rot="10800000">
              <a:off x="1073150" y="1219201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Ravni poveznik 8"/>
            <p:cNvCxnSpPr/>
            <p:nvPr/>
          </p:nvCxnSpPr>
          <p:spPr>
            <a:xfrm rot="10800000">
              <a:off x="1073150" y="128232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4592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 dirty="0"/>
              <a:t>Kliknite da biste uredili stil naslova matrice</a:t>
            </a:r>
          </a:p>
        </p:txBody>
      </p:sp>
      <p:sp>
        <p:nvSpPr>
          <p:cNvPr id="3" name="Rezervirano mjesto za sadržaj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hr-HR" dirty="0"/>
              <a:t>Kliknite da biste uredili stilove teksta matrice</a:t>
            </a:r>
          </a:p>
          <a:p>
            <a:pPr lvl="1" rtl="0"/>
            <a:r>
              <a:rPr lang="hr-HR" dirty="0"/>
              <a:t>Druga razina</a:t>
            </a:r>
          </a:p>
          <a:p>
            <a:pPr lvl="2" rtl="0"/>
            <a:r>
              <a:rPr lang="hr-HR" dirty="0"/>
              <a:t>Treća razina</a:t>
            </a:r>
          </a:p>
          <a:p>
            <a:pPr lvl="3" rtl="0"/>
            <a:r>
              <a:rPr lang="hr-HR" dirty="0"/>
              <a:t>Četvrta razina</a:t>
            </a:r>
          </a:p>
          <a:p>
            <a:pPr lvl="4" rtl="0"/>
            <a:r>
              <a:rPr lang="hr-HR" dirty="0"/>
              <a:t>Peta razina</a:t>
            </a:r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476C1F7-3481-4E8D-937D-B90581860C83}" type="datetime1">
              <a:rPr lang="hr-HR" smtClean="0"/>
              <a:pPr rtl="0"/>
              <a:t>28.8.2024.</a:t>
            </a:fld>
            <a:endParaRPr lang="hr-HR" dirty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hr-HR" smtClean="0"/>
              <a:pPr rtl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78687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slovni slajd sa slik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a 12"/>
          <p:cNvGrpSpPr/>
          <p:nvPr/>
        </p:nvGrpSpPr>
        <p:grpSpPr>
          <a:xfrm rot="10800000">
            <a:off x="0" y="5645510"/>
            <a:ext cx="12192000" cy="63125"/>
            <a:chOff x="507492" y="1501519"/>
            <a:chExt cx="8129016" cy="63125"/>
          </a:xfrm>
        </p:grpSpPr>
        <p:cxnSp>
          <p:nvCxnSpPr>
            <p:cNvPr id="17" name="Ravni poveznik 16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Ravni poveznik 17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upa 13"/>
          <p:cNvGrpSpPr/>
          <p:nvPr/>
        </p:nvGrpSpPr>
        <p:grpSpPr>
          <a:xfrm>
            <a:off x="0" y="1143000"/>
            <a:ext cx="12192000" cy="63125"/>
            <a:chOff x="507492" y="1501519"/>
            <a:chExt cx="8129016" cy="63125"/>
          </a:xfrm>
        </p:grpSpPr>
        <p:cxnSp>
          <p:nvCxnSpPr>
            <p:cNvPr id="15" name="Ravni poveznik 14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Ravni poveznik 15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Pravokutnik 6"/>
          <p:cNvSpPr/>
          <p:nvPr/>
        </p:nvSpPr>
        <p:spPr>
          <a:xfrm>
            <a:off x="0" y="5778124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r-HR" dirty="0"/>
          </a:p>
        </p:txBody>
      </p:sp>
      <p:sp>
        <p:nvSpPr>
          <p:cNvPr id="8" name="Pravokutnik 7"/>
          <p:cNvSpPr/>
          <p:nvPr/>
        </p:nvSpPr>
        <p:spPr>
          <a:xfrm>
            <a:off x="0" y="0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r-HR" dirty="0"/>
          </a:p>
        </p:txBody>
      </p:sp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5734050" cy="2219691"/>
          </a:xfrm>
        </p:spPr>
        <p:txBody>
          <a:bodyPr rtlCol="0" anchor="ctr">
            <a:normAutofit/>
          </a:bodyPr>
          <a:lstStyle>
            <a:lvl1pPr algn="l">
              <a:defRPr sz="4400" cap="all" baseline="0"/>
            </a:lvl1pPr>
          </a:lstStyle>
          <a:p>
            <a:pPr rtl="0"/>
            <a:r>
              <a:rPr lang="hr-HR" dirty="0"/>
              <a:t>Kliknite da biste uredili stil naslova matrice</a:t>
            </a:r>
          </a:p>
        </p:txBody>
      </p:sp>
      <p:sp>
        <p:nvSpPr>
          <p:cNvPr id="11" name="Rezervirano mjesto za sliku 10"/>
          <p:cNvSpPr>
            <a:spLocks noGrp="1"/>
          </p:cNvSpPr>
          <p:nvPr>
            <p:ph type="pic" sz="quarter" idx="13"/>
          </p:nvPr>
        </p:nvSpPr>
        <p:spPr>
          <a:xfrm>
            <a:off x="6981063" y="1310656"/>
            <a:ext cx="5210937" cy="4208604"/>
          </a:xfrm>
          <a:solidFill>
            <a:schemeClr val="tx1">
              <a:lumMod val="20000"/>
              <a:lumOff val="80000"/>
            </a:schemeClr>
          </a:solidFill>
        </p:spPr>
        <p:txBody>
          <a:bodyPr tIns="1005840" rtlCol="0"/>
          <a:lstStyle>
            <a:lvl1pPr marL="0" indent="0" algn="ctr">
              <a:buNone/>
              <a:defRPr/>
            </a:lvl1pPr>
          </a:lstStyle>
          <a:p>
            <a:pPr rtl="0"/>
            <a:endParaRPr lang="hr-HR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104900" y="4511784"/>
            <a:ext cx="5734050" cy="955565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hr-HR" dirty="0"/>
              <a:t>Kliknite da biste uredili stil podnaslova matrice</a:t>
            </a:r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5880" y="0"/>
            <a:ext cx="1747524" cy="2292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94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a 7"/>
          <p:cNvGrpSpPr/>
          <p:nvPr/>
        </p:nvGrpSpPr>
        <p:grpSpPr>
          <a:xfrm>
            <a:off x="0" y="2514600"/>
            <a:ext cx="12192000" cy="3194035"/>
            <a:chOff x="647402" y="2514600"/>
            <a:chExt cx="10838688" cy="3194035"/>
          </a:xfrm>
        </p:grpSpPr>
        <p:grpSp>
          <p:nvGrpSpPr>
            <p:cNvPr id="9" name="Grupa 8"/>
            <p:cNvGrpSpPr/>
            <p:nvPr/>
          </p:nvGrpSpPr>
          <p:grpSpPr>
            <a:xfrm>
              <a:off x="647402" y="2514600"/>
              <a:ext cx="10838688" cy="63125"/>
              <a:chOff x="507492" y="1501519"/>
              <a:chExt cx="8129016" cy="63125"/>
            </a:xfrm>
          </p:grpSpPr>
          <p:cxnSp>
            <p:nvCxnSpPr>
              <p:cNvPr id="14" name="Ravni poveznik 13"/>
              <p:cNvCxnSpPr/>
              <p:nvPr/>
            </p:nvCxnSpPr>
            <p:spPr>
              <a:xfrm>
                <a:off x="507492" y="1564644"/>
                <a:ext cx="8129016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Ravni poveznik 14"/>
              <p:cNvCxnSpPr/>
              <p:nvPr/>
            </p:nvCxnSpPr>
            <p:spPr>
              <a:xfrm>
                <a:off x="507492" y="1501519"/>
                <a:ext cx="8129016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Pravokutnik 9"/>
            <p:cNvSpPr/>
            <p:nvPr/>
          </p:nvSpPr>
          <p:spPr>
            <a:xfrm>
              <a:off x="647402" y="2640850"/>
              <a:ext cx="10838688" cy="29415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hr-HR" dirty="0"/>
            </a:p>
          </p:txBody>
        </p:sp>
        <p:grpSp>
          <p:nvGrpSpPr>
            <p:cNvPr id="11" name="Grupa 10"/>
            <p:cNvGrpSpPr/>
            <p:nvPr/>
          </p:nvGrpSpPr>
          <p:grpSpPr>
            <a:xfrm rot="10800000">
              <a:off x="647402" y="5645510"/>
              <a:ext cx="10838688" cy="63125"/>
              <a:chOff x="507492" y="1501519"/>
              <a:chExt cx="8129016" cy="63125"/>
            </a:xfrm>
          </p:grpSpPr>
          <p:cxnSp>
            <p:nvCxnSpPr>
              <p:cNvPr id="12" name="Ravni poveznik 11"/>
              <p:cNvCxnSpPr/>
              <p:nvPr/>
            </p:nvCxnSpPr>
            <p:spPr>
              <a:xfrm>
                <a:off x="507492" y="1564644"/>
                <a:ext cx="8129016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Ravni poveznik 12"/>
              <p:cNvCxnSpPr/>
              <p:nvPr/>
            </p:nvCxnSpPr>
            <p:spPr>
              <a:xfrm>
                <a:off x="507492" y="1501519"/>
                <a:ext cx="8129016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104899" y="2971806"/>
            <a:ext cx="10071099" cy="1684150"/>
          </a:xfrm>
        </p:spPr>
        <p:txBody>
          <a:bodyPr rtlCol="0" anchor="ctr">
            <a:normAutofit/>
          </a:bodyPr>
          <a:lstStyle>
            <a:lvl1pPr>
              <a:defRPr sz="4400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hr-HR" dirty="0"/>
              <a:t>Kliknite da biste uredili stil naslova matrice</a:t>
            </a:r>
          </a:p>
        </p:txBody>
      </p:sp>
      <p:sp>
        <p:nvSpPr>
          <p:cNvPr id="3" name="Rezervirano mjesto za tekst 2"/>
          <p:cNvSpPr>
            <a:spLocks noGrp="1"/>
          </p:cNvSpPr>
          <p:nvPr>
            <p:ph type="body" idx="1"/>
          </p:nvPr>
        </p:nvSpPr>
        <p:spPr>
          <a:xfrm>
            <a:off x="1104899" y="4655956"/>
            <a:ext cx="10071099" cy="509750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r-HR" dirty="0"/>
              <a:t>Kliknite da biste uredili stilove teksta matrice</a:t>
            </a:r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2ADD7E8-DFB8-494C-904C-13854179C35D}" type="datetime1">
              <a:rPr lang="hr-HR" smtClean="0"/>
              <a:pPr rtl="0"/>
              <a:t>28.8.2024.</a:t>
            </a:fld>
            <a:endParaRPr lang="hr-HR" dirty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hr-HR" smtClean="0"/>
              <a:pPr rtl="0"/>
              <a:t>‹#›</a:t>
            </a:fld>
            <a:endParaRPr lang="hr-HR" dirty="0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80" y="0"/>
            <a:ext cx="1783188" cy="2971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67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 dirty="0"/>
              <a:t>Kliknite da biste uredili stil naslova matrice</a:t>
            </a:r>
          </a:p>
        </p:txBody>
      </p:sp>
      <p:sp>
        <p:nvSpPr>
          <p:cNvPr id="3" name="Rezervirano mjesto za sadržaj 2"/>
          <p:cNvSpPr>
            <a:spLocks noGrp="1"/>
          </p:cNvSpPr>
          <p:nvPr>
            <p:ph sz="half" idx="1"/>
          </p:nvPr>
        </p:nvSpPr>
        <p:spPr>
          <a:xfrm>
            <a:off x="1104900" y="1600200"/>
            <a:ext cx="4914900" cy="4571999"/>
          </a:xfrm>
        </p:spPr>
        <p:txBody>
          <a:bodyPr rtlCol="0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 rtl="0"/>
            <a:r>
              <a:rPr lang="hr-HR" dirty="0"/>
              <a:t>Kliknite da biste uredili stilove teksta matrice</a:t>
            </a:r>
          </a:p>
          <a:p>
            <a:pPr lvl="1" rtl="0"/>
            <a:r>
              <a:rPr lang="hr-HR" dirty="0"/>
              <a:t>Druga razina</a:t>
            </a:r>
          </a:p>
          <a:p>
            <a:pPr lvl="2" rtl="0"/>
            <a:r>
              <a:rPr lang="hr-HR" dirty="0"/>
              <a:t>Treća razina</a:t>
            </a:r>
          </a:p>
          <a:p>
            <a:pPr lvl="3" rtl="0"/>
            <a:r>
              <a:rPr lang="hr-HR" dirty="0"/>
              <a:t>Četvrta razina</a:t>
            </a:r>
          </a:p>
          <a:p>
            <a:pPr lvl="4" rtl="0"/>
            <a:r>
              <a:rPr lang="hr-HR" dirty="0"/>
              <a:t>Peta razina</a:t>
            </a:r>
          </a:p>
        </p:txBody>
      </p:sp>
      <p:sp>
        <p:nvSpPr>
          <p:cNvPr id="4" name="Rezervirano mjesto za sadržaj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4914900" cy="4571999"/>
          </a:xfrm>
        </p:spPr>
        <p:txBody>
          <a:bodyPr rtlCol="0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 rtl="0"/>
            <a:r>
              <a:rPr lang="hr-HR" dirty="0"/>
              <a:t>Kliknite da biste uredili stilove teksta matrice</a:t>
            </a:r>
          </a:p>
          <a:p>
            <a:pPr lvl="1" rtl="0"/>
            <a:r>
              <a:rPr lang="hr-HR" dirty="0"/>
              <a:t>Druga razina</a:t>
            </a:r>
          </a:p>
          <a:p>
            <a:pPr lvl="2" rtl="0"/>
            <a:r>
              <a:rPr lang="hr-HR" dirty="0"/>
              <a:t>Treća razina</a:t>
            </a:r>
          </a:p>
          <a:p>
            <a:pPr lvl="3" rtl="0"/>
            <a:r>
              <a:rPr lang="hr-HR" dirty="0"/>
              <a:t>Četvrta razina</a:t>
            </a:r>
          </a:p>
          <a:p>
            <a:pPr lvl="4" rtl="0"/>
            <a:r>
              <a:rPr lang="hr-HR" dirty="0"/>
              <a:t>Peta razina</a:t>
            </a:r>
          </a:p>
        </p:txBody>
      </p:sp>
      <p:sp>
        <p:nvSpPr>
          <p:cNvPr id="5" name="Rezervirano mjesto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A9BE4E3-798B-4D08-A63C-F6A64F406B54}" type="datetime1">
              <a:rPr lang="hr-HR" smtClean="0"/>
              <a:pPr rtl="0"/>
              <a:t>28.8.2024.</a:t>
            </a:fld>
            <a:endParaRPr lang="hr-HR" dirty="0"/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hr-HR" smtClean="0"/>
              <a:pPr rtl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52779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 dirty="0"/>
              <a:t>Kliknite da biste uredili stil naslova matrice</a:t>
            </a:r>
          </a:p>
        </p:txBody>
      </p:sp>
      <p:sp>
        <p:nvSpPr>
          <p:cNvPr id="3" name="Rezervirano mjesto za tekst 2"/>
          <p:cNvSpPr>
            <a:spLocks noGrp="1"/>
          </p:cNvSpPr>
          <p:nvPr>
            <p:ph type="body" idx="1"/>
          </p:nvPr>
        </p:nvSpPr>
        <p:spPr>
          <a:xfrm>
            <a:off x="1104900" y="1600200"/>
            <a:ext cx="4919472" cy="823912"/>
          </a:xfrm>
        </p:spPr>
        <p:txBody>
          <a:bodyPr rtlCol="0"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r-HR" dirty="0"/>
              <a:t>Kliknite da biste uredili stilove teksta matrice</a:t>
            </a:r>
          </a:p>
        </p:txBody>
      </p:sp>
      <p:sp>
        <p:nvSpPr>
          <p:cNvPr id="4" name="Rezervirano mjesto za sadržaj 3"/>
          <p:cNvSpPr>
            <a:spLocks noGrp="1"/>
          </p:cNvSpPr>
          <p:nvPr>
            <p:ph sz="half" idx="2"/>
          </p:nvPr>
        </p:nvSpPr>
        <p:spPr>
          <a:xfrm>
            <a:off x="1104900" y="2424112"/>
            <a:ext cx="4919472" cy="3748088"/>
          </a:xfrm>
        </p:spPr>
        <p:txBody>
          <a:bodyPr rtlCol="0"/>
          <a:lstStyle/>
          <a:p>
            <a:pPr lvl="0" rtl="0"/>
            <a:r>
              <a:rPr lang="hr-HR" dirty="0"/>
              <a:t>Kliknite da biste uredili stilove teksta matrice</a:t>
            </a:r>
          </a:p>
          <a:p>
            <a:pPr lvl="1" rtl="0"/>
            <a:r>
              <a:rPr lang="hr-HR" dirty="0"/>
              <a:t>Druga razina</a:t>
            </a:r>
          </a:p>
          <a:p>
            <a:pPr lvl="2" rtl="0"/>
            <a:r>
              <a:rPr lang="hr-HR" dirty="0"/>
              <a:t>Treća razina</a:t>
            </a:r>
          </a:p>
          <a:p>
            <a:pPr lvl="3" rtl="0"/>
            <a:r>
              <a:rPr lang="hr-HR" dirty="0"/>
              <a:t>Četvrta razina</a:t>
            </a:r>
          </a:p>
          <a:p>
            <a:pPr lvl="4" rtl="0"/>
            <a:r>
              <a:rPr lang="hr-HR" dirty="0"/>
              <a:t>Peta razina</a:t>
            </a:r>
          </a:p>
        </p:txBody>
      </p:sp>
      <p:sp>
        <p:nvSpPr>
          <p:cNvPr id="5" name="Rezervirano mjesto za tekst 4"/>
          <p:cNvSpPr>
            <a:spLocks noGrp="1"/>
          </p:cNvSpPr>
          <p:nvPr>
            <p:ph type="body" sz="quarter" idx="3"/>
          </p:nvPr>
        </p:nvSpPr>
        <p:spPr>
          <a:xfrm>
            <a:off x="6166110" y="1600200"/>
            <a:ext cx="4919472" cy="823912"/>
          </a:xfrm>
        </p:spPr>
        <p:txBody>
          <a:bodyPr rtlCol="0"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r-HR" dirty="0"/>
              <a:t>Kliknite da biste uredili stilove teksta matrice</a:t>
            </a:r>
          </a:p>
        </p:txBody>
      </p:sp>
      <p:sp>
        <p:nvSpPr>
          <p:cNvPr id="6" name="Rezervirano mjesto za sadržaj 5"/>
          <p:cNvSpPr>
            <a:spLocks noGrp="1"/>
          </p:cNvSpPr>
          <p:nvPr>
            <p:ph sz="quarter" idx="4"/>
          </p:nvPr>
        </p:nvSpPr>
        <p:spPr>
          <a:xfrm>
            <a:off x="6166110" y="2424112"/>
            <a:ext cx="4919472" cy="3748088"/>
          </a:xfrm>
        </p:spPr>
        <p:txBody>
          <a:bodyPr rtlCol="0"/>
          <a:lstStyle/>
          <a:p>
            <a:pPr lvl="0" rtl="0"/>
            <a:r>
              <a:rPr lang="hr-HR" dirty="0"/>
              <a:t>Kliknite da biste uredili stilove teksta matrice</a:t>
            </a:r>
          </a:p>
          <a:p>
            <a:pPr lvl="1" rtl="0"/>
            <a:r>
              <a:rPr lang="hr-HR" dirty="0"/>
              <a:t>Druga razina</a:t>
            </a:r>
          </a:p>
          <a:p>
            <a:pPr lvl="2" rtl="0"/>
            <a:r>
              <a:rPr lang="hr-HR" dirty="0"/>
              <a:t>Treća razina</a:t>
            </a:r>
          </a:p>
          <a:p>
            <a:pPr lvl="3" rtl="0"/>
            <a:r>
              <a:rPr lang="hr-HR" dirty="0"/>
              <a:t>Četvrta razina</a:t>
            </a:r>
          </a:p>
          <a:p>
            <a:pPr lvl="4" rtl="0"/>
            <a:r>
              <a:rPr lang="hr-HR" dirty="0"/>
              <a:t>Peta razina</a:t>
            </a:r>
          </a:p>
        </p:txBody>
      </p:sp>
      <p:sp>
        <p:nvSpPr>
          <p:cNvPr id="7" name="Rezervirano mjesto za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6B29D16-E597-41DA-9F5F-F9153CAD2111}" type="datetime1">
              <a:rPr lang="hr-HR" smtClean="0"/>
              <a:pPr rtl="0"/>
              <a:t>28.8.2024.</a:t>
            </a:fld>
            <a:endParaRPr lang="hr-HR" dirty="0"/>
          </a:p>
        </p:txBody>
      </p:sp>
      <p:sp>
        <p:nvSpPr>
          <p:cNvPr id="8" name="Rezervirano mjesto za podnožje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9" name="Rezervirano mjesto za broj slajd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hr-HR" smtClean="0"/>
              <a:pPr rtl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971016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 dirty="0"/>
              <a:t>Kliknite da biste uredili stil naslova matrice</a:t>
            </a:r>
          </a:p>
        </p:txBody>
      </p:sp>
      <p:sp>
        <p:nvSpPr>
          <p:cNvPr id="3" name="Rezervirano mjesto za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6AC0381-2498-4868-B295-ABFA1855227C}" type="datetime1">
              <a:rPr lang="hr-HR" smtClean="0"/>
              <a:pPr rtl="0"/>
              <a:t>28.8.2024.</a:t>
            </a:fld>
            <a:endParaRPr lang="hr-HR" dirty="0"/>
          </a:p>
        </p:txBody>
      </p:sp>
      <p:sp>
        <p:nvSpPr>
          <p:cNvPr id="4" name="Rezervirano mjesto za podnožje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5" name="Rezervirano mjesto za broj slajd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hr-HR" smtClean="0"/>
              <a:pPr rtl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75811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448B89D-2F53-4C98-BAEA-91B9600120D7}" type="datetime1">
              <a:rPr lang="hr-HR" smtClean="0"/>
              <a:pPr rtl="0"/>
              <a:t>28.8.2024.</a:t>
            </a:fld>
            <a:endParaRPr lang="hr-HR" dirty="0"/>
          </a:p>
        </p:txBody>
      </p:sp>
      <p:sp>
        <p:nvSpPr>
          <p:cNvPr id="3" name="Rezervirano mjesto za podnožje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4" name="Rezervirano mjesto za broj slajd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hr-HR" smtClean="0"/>
              <a:pPr rtl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0241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hr-HR" dirty="0"/>
              <a:t>Kliknite da biste uredili stil naslova matrice</a:t>
            </a:r>
          </a:p>
        </p:txBody>
      </p:sp>
      <p:sp>
        <p:nvSpPr>
          <p:cNvPr id="3" name="Rezervirano mjesto za sadržaj 2"/>
          <p:cNvSpPr>
            <a:spLocks noGrp="1"/>
          </p:cNvSpPr>
          <p:nvPr>
            <p:ph idx="1"/>
          </p:nvPr>
        </p:nvSpPr>
        <p:spPr>
          <a:xfrm>
            <a:off x="5641848" y="1600199"/>
            <a:ext cx="5445252" cy="4572001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hr-HR" dirty="0"/>
              <a:t>Kliknite da biste uredili stilove teksta matrice</a:t>
            </a:r>
          </a:p>
          <a:p>
            <a:pPr lvl="1" rtl="0"/>
            <a:r>
              <a:rPr lang="hr-HR" dirty="0"/>
              <a:t>Druga razina</a:t>
            </a:r>
          </a:p>
          <a:p>
            <a:pPr lvl="2" rtl="0"/>
            <a:r>
              <a:rPr lang="hr-HR" dirty="0"/>
              <a:t>Treća razina</a:t>
            </a:r>
          </a:p>
          <a:p>
            <a:pPr lvl="3" rtl="0"/>
            <a:r>
              <a:rPr lang="hr-HR" dirty="0"/>
              <a:t>Četvrta razina</a:t>
            </a:r>
          </a:p>
          <a:p>
            <a:pPr lvl="4" rtl="0"/>
            <a:r>
              <a:rPr lang="hr-HR" dirty="0"/>
              <a:t>Peta razina</a:t>
            </a:r>
          </a:p>
        </p:txBody>
      </p:sp>
      <p:sp>
        <p:nvSpPr>
          <p:cNvPr id="4" name="Rezervirano mjesto za tekst 3"/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4384548" cy="45720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hr-HR" dirty="0"/>
              <a:t>Kliknite da biste uredili stilove teksta matrice</a:t>
            </a:r>
          </a:p>
        </p:txBody>
      </p:sp>
      <p:sp>
        <p:nvSpPr>
          <p:cNvPr id="5" name="Rezervirano mjesto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A11DD9F-0C7F-403C-8F5C-D8A3E7232AA9}" type="datetime1">
              <a:rPr lang="hr-HR" smtClean="0"/>
              <a:pPr rtl="0"/>
              <a:t>28.8.2024.</a:t>
            </a:fld>
            <a:endParaRPr lang="hr-HR" dirty="0"/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hr-HR" smtClean="0"/>
              <a:pPr rtl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76976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naslov 1"/>
          <p:cNvSpPr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/>
          <a:p>
            <a:pPr rtl="0"/>
            <a:r>
              <a:rPr lang="hr-HR" noProof="0" dirty="0"/>
              <a:t>Kliknite da biste uredili stil naslova matrice</a:t>
            </a:r>
          </a:p>
        </p:txBody>
      </p:sp>
      <p:sp>
        <p:nvSpPr>
          <p:cNvPr id="3" name="Rezervirano mjesto za tekst 2"/>
          <p:cNvSpPr>
            <a:spLocks noGrp="1"/>
          </p:cNvSpPr>
          <p:nvPr>
            <p:ph type="body" idx="1"/>
          </p:nvPr>
        </p:nvSpPr>
        <p:spPr>
          <a:xfrm>
            <a:off x="1104900" y="1600200"/>
            <a:ext cx="9982200" cy="45720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hr-HR" noProof="0" dirty="0"/>
              <a:t>Kliknite da biste uredili stilove teksta matrice</a:t>
            </a:r>
          </a:p>
          <a:p>
            <a:pPr lvl="1" rtl="0"/>
            <a:r>
              <a:rPr lang="hr-HR" noProof="0" dirty="0"/>
              <a:t>Druga razina</a:t>
            </a:r>
          </a:p>
          <a:p>
            <a:pPr lvl="2" rtl="0"/>
            <a:r>
              <a:rPr lang="hr-HR" noProof="0" dirty="0"/>
              <a:t>Treća razina</a:t>
            </a:r>
          </a:p>
          <a:p>
            <a:pPr lvl="3" rtl="0"/>
            <a:r>
              <a:rPr lang="hr-HR" noProof="0" dirty="0"/>
              <a:t>Četvrta razina</a:t>
            </a:r>
          </a:p>
          <a:p>
            <a:pPr lvl="4" rtl="0"/>
            <a:r>
              <a:rPr lang="hr-HR" noProof="0" dirty="0"/>
              <a:t>Peta razina</a:t>
            </a:r>
          </a:p>
          <a:p>
            <a:pPr lvl="5" rtl="0"/>
            <a:r>
              <a:rPr lang="hr-HR" noProof="0" dirty="0"/>
              <a:t>Šesta razina</a:t>
            </a:r>
          </a:p>
          <a:p>
            <a:pPr lvl="6" rtl="0"/>
            <a:r>
              <a:rPr lang="hr-HR" noProof="0" dirty="0"/>
              <a:t>Sedma razina</a:t>
            </a:r>
          </a:p>
          <a:p>
            <a:pPr lvl="7" rtl="0"/>
            <a:r>
              <a:rPr lang="hr-HR" noProof="0" dirty="0"/>
              <a:t>Osma razina</a:t>
            </a:r>
          </a:p>
          <a:p>
            <a:pPr lvl="8" rtl="0"/>
            <a:r>
              <a:rPr lang="hr-HR" noProof="0" dirty="0"/>
              <a:t>Deveta razina</a:t>
            </a:r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2"/>
          </p:nvPr>
        </p:nvSpPr>
        <p:spPr>
          <a:xfrm>
            <a:off x="1104899" y="6356351"/>
            <a:ext cx="182955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rtl="0"/>
            <a:fld id="{FC5693C5-213D-47A8-9EE8-33FD759BA710}" type="datetime1">
              <a:rPr lang="hr-HR" noProof="0" smtClean="0"/>
              <a:pPr rtl="0"/>
              <a:t>28.8.2024.</a:t>
            </a:fld>
            <a:endParaRPr lang="hr-HR" noProof="0" dirty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3"/>
          </p:nvPr>
        </p:nvSpPr>
        <p:spPr>
          <a:xfrm>
            <a:off x="2934459" y="6356350"/>
            <a:ext cx="6323082" cy="365126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20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rtl="0"/>
            <a:endParaRPr lang="hr-HR" noProof="0" dirty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4"/>
          </p:nvPr>
        </p:nvSpPr>
        <p:spPr>
          <a:xfrm>
            <a:off x="9256782" y="6356351"/>
            <a:ext cx="18288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rtl="0"/>
            <a:fld id="{0FF54DE5-C571-48E8-A5BC-B369434E2F44}" type="slidenum">
              <a:rPr lang="hr-HR" noProof="0" smtClean="0"/>
              <a:pPr rtl="0"/>
              <a:t>‹#›</a:t>
            </a:fld>
            <a:endParaRPr lang="hr-HR" noProof="0" dirty="0"/>
          </a:p>
        </p:txBody>
      </p:sp>
      <p:grpSp>
        <p:nvGrpSpPr>
          <p:cNvPr id="15" name="Grupa 14"/>
          <p:cNvGrpSpPr/>
          <p:nvPr/>
        </p:nvGrpSpPr>
        <p:grpSpPr>
          <a:xfrm>
            <a:off x="1103376" y="1219201"/>
            <a:ext cx="9985248" cy="84403"/>
            <a:chOff x="1073150" y="1219201"/>
            <a:chExt cx="10058400" cy="63125"/>
          </a:xfrm>
        </p:grpSpPr>
        <p:cxnSp>
          <p:nvCxnSpPr>
            <p:cNvPr id="13" name="Ravni poveznik 12"/>
            <p:cNvCxnSpPr/>
            <p:nvPr/>
          </p:nvCxnSpPr>
          <p:spPr>
            <a:xfrm rot="10800000">
              <a:off x="1073150" y="1219201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Ravni poveznik 13"/>
            <p:cNvCxnSpPr/>
            <p:nvPr/>
          </p:nvCxnSpPr>
          <p:spPr>
            <a:xfrm rot="10800000">
              <a:off x="1073150" y="128232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46251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696">
          <p15:clr>
            <a:srgbClr val="F26B43"/>
          </p15:clr>
        </p15:guide>
        <p15:guide id="2" pos="6984">
          <p15:clr>
            <a:srgbClr val="F26B43"/>
          </p15:clr>
        </p15:guide>
        <p15:guide id="3" orient="horz" pos="1008">
          <p15:clr>
            <a:srgbClr val="F26B43"/>
          </p15:clr>
        </p15:guide>
        <p15:guide id="4" orient="horz" pos="388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f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.docx"/><Relationship Id="rId7" Type="http://schemas.openxmlformats.org/officeDocument/2006/relationships/image" Target="../media/image6.wmf"/><Relationship Id="rId2" Type="http://schemas.openxmlformats.org/officeDocument/2006/relationships/hyperlink" Target="&#1045;&#1042;&#1048;&#1044;&#1045;&#1053;&#1058;&#1053;&#1048;%20&#1051;&#1048;&#1057;&#1058;.docx" TargetMode="Externa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.bin"/><Relationship Id="rId5" Type="http://schemas.openxmlformats.org/officeDocument/2006/relationships/hyperlink" Target="Acrobat%20Document.pdf" TargetMode="External"/><Relationship Id="rId4" Type="http://schemas.openxmlformats.org/officeDocument/2006/relationships/image" Target="../media/image5.w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8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9.svg"/><Relationship Id="rId9" Type="http://schemas.microsoft.com/office/2007/relationships/diagramDrawing" Target="../diagrams/drawing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slov 5"/>
          <p:cNvSpPr>
            <a:spLocks noGrp="1"/>
          </p:cNvSpPr>
          <p:nvPr>
            <p:ph type="ctrTitle"/>
          </p:nvPr>
        </p:nvSpPr>
        <p:spPr>
          <a:xfrm>
            <a:off x="261257" y="2292094"/>
            <a:ext cx="6577693" cy="2219691"/>
          </a:xfrm>
        </p:spPr>
        <p:txBody>
          <a:bodyPr rtlCol="0" anchor="ctr">
            <a:noAutofit/>
          </a:bodyPr>
          <a:lstStyle/>
          <a:p>
            <a:pPr rtl="0"/>
            <a:r>
              <a:rPr lang="sr-Cyrl-R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ГОДИШЊИ САВЈЕТОДАВНО-ИНСТРУКТИВНИ </a:t>
            </a:r>
            <a:br>
              <a:rPr lang="sr-Cyrl-R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</a:br>
            <a:r>
              <a:rPr lang="sr-Cyrl-R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РАД СА ДИРЕКТОРИМА СРЕДЊИХ ШКОЛА РЕПУБЛИКЕ СРПСКЕ</a:t>
            </a:r>
            <a:endParaRPr lang="hr-HR" sz="3200" b="1" dirty="0"/>
          </a:p>
        </p:txBody>
      </p:sp>
      <p:pic>
        <p:nvPicPr>
          <p:cNvPr id="4" name="Rezervirano mjesto za sliku 3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Podnaslov 6"/>
          <p:cNvSpPr>
            <a:spLocks noGrp="1"/>
          </p:cNvSpPr>
          <p:nvPr>
            <p:ph type="subTitle" idx="1"/>
          </p:nvPr>
        </p:nvSpPr>
        <p:spPr>
          <a:xfrm>
            <a:off x="261257" y="4511784"/>
            <a:ext cx="6577693" cy="955565"/>
          </a:xfrm>
        </p:spPr>
        <p:txBody>
          <a:bodyPr rtlCol="0">
            <a:normAutofit fontScale="92500" lnSpcReduction="10000"/>
          </a:bodyPr>
          <a:lstStyle/>
          <a:p>
            <a:pPr rtl="0"/>
            <a:endParaRPr lang="sr-Cyrl-R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rtl="0"/>
            <a:endParaRPr lang="sr-Cyrl-R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rtl="0"/>
            <a:endParaRPr lang="sr-Cyrl-R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rtl="0"/>
            <a:r>
              <a:rPr lang="sr-Cyrl-RS" dirty="0">
                <a:latin typeface="Cambria" panose="02040503050406030204" pitchFamily="18" charset="0"/>
                <a:ea typeface="Cambria" panose="02040503050406030204" pitchFamily="18" charset="0"/>
              </a:rPr>
              <a:t>август, 2024. године </a:t>
            </a:r>
            <a:endParaRPr lang="hr-HR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213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sr-Cyrl-RS" sz="2800" dirty="0">
                <a:latin typeface="Cambria" panose="02040503050406030204" pitchFamily="18" charset="0"/>
                <a:ea typeface="Cambria" panose="02040503050406030204" pitchFamily="18" charset="0"/>
              </a:rPr>
              <a:t>ШТА ВРЕДНУЈЕМО КОД НАСТАВНИКА?</a:t>
            </a:r>
            <a:endParaRPr lang="hr-HR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Rezervirano mjesto za sliku 4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76661" y="1600199"/>
            <a:ext cx="4208921" cy="4296747"/>
          </a:xfrm>
        </p:spPr>
      </p:pic>
      <p:sp>
        <p:nvSpPr>
          <p:cNvPr id="4" name="Rezervirano mjesto za tekst 3"/>
          <p:cNvSpPr>
            <a:spLocks noGrp="1"/>
          </p:cNvSpPr>
          <p:nvPr>
            <p:ph type="body" sz="half" idx="2"/>
          </p:nvPr>
        </p:nvSpPr>
        <p:spPr>
          <a:xfrm>
            <a:off x="1104899" y="1600200"/>
            <a:ext cx="5641133" cy="4572000"/>
          </a:xfrm>
        </p:spPr>
        <p:txBody>
          <a:bodyPr rtlCol="0">
            <a:normAutofit/>
          </a:bodyPr>
          <a:lstStyle/>
          <a:p>
            <a:pPr marL="342900" indent="-342900" rtl="0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sr-Cyrl-RS" sz="2400" dirty="0">
                <a:latin typeface="Cambria" panose="02040503050406030204" pitchFamily="18" charset="0"/>
                <a:ea typeface="Cambria" panose="02040503050406030204" pitchFamily="18" charset="0"/>
              </a:rPr>
              <a:t>планирање, програмирање  и</a:t>
            </a:r>
          </a:p>
          <a:p>
            <a:pPr rtl="0">
              <a:lnSpc>
                <a:spcPct val="100000"/>
              </a:lnSpc>
              <a:spcBef>
                <a:spcPts val="0"/>
              </a:spcBef>
            </a:pPr>
            <a:r>
              <a:rPr lang="sr-Cyrl-RS" sz="2400" dirty="0">
                <a:latin typeface="Cambria" panose="02040503050406030204" pitchFamily="18" charset="0"/>
                <a:ea typeface="Cambria" panose="02040503050406030204" pitchFamily="18" charset="0"/>
              </a:rPr>
              <a:t>      припремање за наставу;</a:t>
            </a:r>
          </a:p>
          <a:p>
            <a:pPr marL="342900" indent="-342900" rtl="0">
              <a:buFontTx/>
              <a:buChar char="-"/>
            </a:pPr>
            <a:r>
              <a:rPr lang="sr-Cyrl-RS" sz="2400" dirty="0">
                <a:latin typeface="Cambria" panose="02040503050406030204" pitchFamily="18" charset="0"/>
                <a:ea typeface="Cambria" panose="02040503050406030204" pitchFamily="18" charset="0"/>
              </a:rPr>
              <a:t>учење и поучавање;</a:t>
            </a:r>
          </a:p>
          <a:p>
            <a:pPr marL="342900" indent="-342900" rtl="0">
              <a:buFontTx/>
              <a:buChar char="-"/>
            </a:pPr>
            <a:r>
              <a:rPr lang="sr-Cyrl-RS" sz="2400" dirty="0">
                <a:latin typeface="Cambria" panose="02040503050406030204" pitchFamily="18" charset="0"/>
                <a:ea typeface="Cambria" panose="02040503050406030204" pitchFamily="18" charset="0"/>
              </a:rPr>
              <a:t>праћење и вредновање ученика;</a:t>
            </a:r>
          </a:p>
          <a:p>
            <a:pPr marL="342900" indent="-342900" rtl="0">
              <a:buFontTx/>
              <a:buChar char="-"/>
            </a:pPr>
            <a:r>
              <a:rPr lang="sr-Cyrl-RS" sz="2400" dirty="0">
                <a:latin typeface="Cambria" panose="02040503050406030204" pitchFamily="18" charset="0"/>
                <a:ea typeface="Cambria" panose="02040503050406030204" pitchFamily="18" charset="0"/>
              </a:rPr>
              <a:t>креирање стимулативног окружења за учење;</a:t>
            </a:r>
          </a:p>
          <a:p>
            <a:pPr marL="342900" indent="-342900" rtl="0">
              <a:buFontTx/>
              <a:buChar char="-"/>
            </a:pPr>
            <a:r>
              <a:rPr lang="sr-Cyrl-RS" sz="2400" dirty="0">
                <a:latin typeface="Cambria" panose="02040503050406030204" pitchFamily="18" charset="0"/>
                <a:ea typeface="Cambria" panose="02040503050406030204" pitchFamily="18" charset="0"/>
              </a:rPr>
              <a:t>сарадња са породицом и заједницом;</a:t>
            </a:r>
          </a:p>
          <a:p>
            <a:pPr marL="342900" indent="-342900" rtl="0">
              <a:buFontTx/>
              <a:buChar char="-"/>
            </a:pPr>
            <a:r>
              <a:rPr lang="sr-Cyrl-RS" sz="2400" dirty="0">
                <a:latin typeface="Cambria" panose="02040503050406030204" pitchFamily="18" charset="0"/>
                <a:ea typeface="Cambria" panose="02040503050406030204" pitchFamily="18" charset="0"/>
              </a:rPr>
              <a:t>професионални развој;</a:t>
            </a:r>
          </a:p>
          <a:p>
            <a:pPr marL="342900" indent="-342900" rtl="0">
              <a:buFontTx/>
              <a:buChar char="-"/>
            </a:pPr>
            <a:r>
              <a:rPr lang="sr-Cyrl-RS" sz="2400" dirty="0">
                <a:latin typeface="Cambria" panose="02040503050406030204" pitchFamily="18" charset="0"/>
                <a:ea typeface="Cambria" panose="02040503050406030204" pitchFamily="18" charset="0"/>
              </a:rPr>
              <a:t>учешће у раду и развоју школе и образовног система. </a:t>
            </a:r>
          </a:p>
          <a:p>
            <a:pPr marL="342900" indent="-342900" rtl="0">
              <a:buFontTx/>
              <a:buChar char="-"/>
            </a:pPr>
            <a:endParaRPr lang="sr-Cyrl-R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rtl="0">
              <a:buFontTx/>
              <a:buChar char="-"/>
            </a:pPr>
            <a:endParaRPr lang="hr-HR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3544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51BA5-4444-59CB-38FA-24F8016A3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>
                <a:latin typeface="Cambria" panose="02040503050406030204" pitchFamily="18" charset="0"/>
                <a:ea typeface="Cambria" panose="02040503050406030204" pitchFamily="18" charset="0"/>
              </a:rPr>
              <a:t>ВРЕДНОВАЊЕ РАДА НАСТАВНИКА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Content Placeholder 9" descr="Arrow Clockwise curve">
            <a:extLst>
              <a:ext uri="{FF2B5EF4-FFF2-40B4-BE49-F238E27FC236}">
                <a16:creationId xmlns:a16="http://schemas.microsoft.com/office/drawing/2014/main" id="{C701DA51-02EE-3B24-204E-D77DAA1C3C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8317722">
            <a:off x="7156579" y="2492366"/>
            <a:ext cx="914400" cy="1010889"/>
          </a:xfr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0A4BD66E-F880-CD1C-ECBE-455A77469EBE}"/>
              </a:ext>
            </a:extLst>
          </p:cNvPr>
          <p:cNvSpPr/>
          <p:nvPr/>
        </p:nvSpPr>
        <p:spPr>
          <a:xfrm>
            <a:off x="4049486" y="1600200"/>
            <a:ext cx="3200400" cy="1432249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RS" sz="2400" dirty="0">
                <a:latin typeface="Cambria" panose="02040503050406030204" pitchFamily="18" charset="0"/>
                <a:ea typeface="Cambria" panose="02040503050406030204" pitchFamily="18" charset="0"/>
              </a:rPr>
              <a:t>ОПСЕРВАЦИЈА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B40DE41-EA91-2B21-C60E-EEFF7C0718DC}"/>
              </a:ext>
            </a:extLst>
          </p:cNvPr>
          <p:cNvSpPr/>
          <p:nvPr/>
        </p:nvSpPr>
        <p:spPr>
          <a:xfrm>
            <a:off x="1318730" y="3429000"/>
            <a:ext cx="3085320" cy="174949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RS" sz="2400" dirty="0">
                <a:latin typeface="Cambria" panose="02040503050406030204" pitchFamily="18" charset="0"/>
                <a:ea typeface="Cambria" panose="02040503050406030204" pitchFamily="18" charset="0"/>
              </a:rPr>
              <a:t>УНАПРЕЂЕЊЕ О-В РАДА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296709B-3791-1D9E-1AFF-FF9BF6D928FC}"/>
              </a:ext>
            </a:extLst>
          </p:cNvPr>
          <p:cNvSpPr/>
          <p:nvPr/>
        </p:nvSpPr>
        <p:spPr>
          <a:xfrm>
            <a:off x="7613780" y="3428999"/>
            <a:ext cx="3085321" cy="1749489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RS" sz="2400" dirty="0">
                <a:latin typeface="Cambria" panose="02040503050406030204" pitchFamily="18" charset="0"/>
                <a:ea typeface="Cambria" panose="02040503050406030204" pitchFamily="18" charset="0"/>
              </a:rPr>
              <a:t>ВРЕДНОВАЊЕ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E289F0E-D933-BE75-C11E-7BE8561A5EAC}"/>
              </a:ext>
            </a:extLst>
          </p:cNvPr>
          <p:cNvSpPr/>
          <p:nvPr/>
        </p:nvSpPr>
        <p:spPr>
          <a:xfrm>
            <a:off x="4404049" y="4665306"/>
            <a:ext cx="3085321" cy="1623527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RS" sz="2400" dirty="0">
                <a:latin typeface="Cambria" panose="02040503050406030204" pitchFamily="18" charset="0"/>
                <a:ea typeface="Cambria" panose="02040503050406030204" pitchFamily="18" charset="0"/>
              </a:rPr>
              <a:t>МОТИВАЦИЈА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Graphic 13" descr="Arrow Clockwise curve">
            <a:extLst>
              <a:ext uri="{FF2B5EF4-FFF2-40B4-BE49-F238E27FC236}">
                <a16:creationId xmlns:a16="http://schemas.microsoft.com/office/drawing/2014/main" id="{CF5EBCB7-B240-666D-F877-778ADBF9A4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4981270">
            <a:off x="7517790" y="5073875"/>
            <a:ext cx="914400" cy="914400"/>
          </a:xfrm>
          <a:prstGeom prst="rect">
            <a:avLst/>
          </a:prstGeom>
        </p:spPr>
      </p:pic>
      <p:pic>
        <p:nvPicPr>
          <p:cNvPr id="15" name="Graphic 14" descr="Arrow Clockwise curve">
            <a:extLst>
              <a:ext uri="{FF2B5EF4-FFF2-40B4-BE49-F238E27FC236}">
                <a16:creationId xmlns:a16="http://schemas.microsoft.com/office/drawing/2014/main" id="{F2181478-81FE-8704-F56B-0A58C4FAF0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8940822">
            <a:off x="3491475" y="5119818"/>
            <a:ext cx="914400" cy="914400"/>
          </a:xfrm>
          <a:prstGeom prst="rect">
            <a:avLst/>
          </a:prstGeom>
        </p:spPr>
      </p:pic>
      <p:pic>
        <p:nvPicPr>
          <p:cNvPr id="16" name="Graphic 15" descr="Arrow Clockwise curve">
            <a:extLst>
              <a:ext uri="{FF2B5EF4-FFF2-40B4-BE49-F238E27FC236}">
                <a16:creationId xmlns:a16="http://schemas.microsoft.com/office/drawing/2014/main" id="{514672A8-FAD4-AD96-A851-EA88594995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3493368">
            <a:off x="2945753" y="250565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695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10-4027-261F-5C48-D086E24E0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>
                <a:latin typeface="Cambria" panose="02040503050406030204" pitchFamily="18" charset="0"/>
                <a:ea typeface="Cambria" panose="02040503050406030204" pitchFamily="18" charset="0"/>
              </a:rPr>
              <a:t>ЗАДАТАК ДИРЕКТОРА ЈЕ ДА . . . 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B1EC14-BA95-E8D0-1E1D-5D5073637D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sr-Cyrl-RS" dirty="0"/>
              <a:t> </a:t>
            </a:r>
            <a:r>
              <a:rPr lang="sr-Cyrl-RS" sz="2400" dirty="0">
                <a:latin typeface="Cambria" panose="02040503050406030204" pitchFamily="18" charset="0"/>
                <a:ea typeface="Cambria" panose="02040503050406030204" pitchFamily="18" charset="0"/>
              </a:rPr>
              <a:t>на основу анализе опсервираних часова наставника планира континуирано стручно усавршавање наставника и стручних сарадника,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sr-Cyrl-RS" sz="2400" dirty="0">
                <a:latin typeface="Cambria" panose="02040503050406030204" pitchFamily="18" charset="0"/>
                <a:ea typeface="Cambria" panose="02040503050406030204" pitchFamily="18" charset="0"/>
              </a:rPr>
              <a:t> апострофира значај процеса самовредновања наставника,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sr-Cyrl-RS" sz="2400" dirty="0">
                <a:latin typeface="Cambria" panose="02040503050406030204" pitchFamily="18" charset="0"/>
                <a:ea typeface="Cambria" panose="02040503050406030204" pitchFamily="18" charset="0"/>
              </a:rPr>
              <a:t> ствара стимулативно окружење за рад наставника,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sr-Cyrl-RS" sz="2400" dirty="0">
                <a:latin typeface="Cambria" panose="02040503050406030204" pitchFamily="18" charset="0"/>
                <a:ea typeface="Cambria" panose="02040503050406030204" pitchFamily="18" charset="0"/>
              </a:rPr>
              <a:t> буде подршка наставницима, стручним сарадницима и свим запосленима у школи,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sr-Cyrl-RS" sz="2400" dirty="0">
                <a:latin typeface="Cambria" panose="02040503050406030204" pitchFamily="18" charset="0"/>
                <a:ea typeface="Cambria" panose="02040503050406030204" pitchFamily="18" charset="0"/>
              </a:rPr>
              <a:t> промовише рад </a:t>
            </a:r>
            <a:r>
              <a:rPr lang="sr-Cyrl-R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успјешних</a:t>
            </a:r>
            <a:r>
              <a:rPr lang="sr-Cyrl-RS" sz="2400" dirty="0">
                <a:latin typeface="Cambria" panose="02040503050406030204" pitchFamily="18" charset="0"/>
                <a:ea typeface="Cambria" panose="02040503050406030204" pitchFamily="18" charset="0"/>
              </a:rPr>
              <a:t> наставника,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sr-Cyrl-R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sr-Cyrl-R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примјењује</a:t>
            </a:r>
            <a:r>
              <a:rPr lang="sr-Cyrl-RS" sz="2400" dirty="0">
                <a:latin typeface="Cambria" panose="02040503050406030204" pitchFamily="18" charset="0"/>
                <a:ea typeface="Cambria" panose="02040503050406030204" pitchFamily="18" charset="0"/>
              </a:rPr>
              <a:t> законске обавезе и награђивања и санкционисања наставника према заслугама.</a:t>
            </a:r>
          </a:p>
          <a:p>
            <a:pPr>
              <a:buFont typeface="Wingdings" panose="05000000000000000000" pitchFamily="2" charset="2"/>
              <a:buChar char="v"/>
            </a:pPr>
            <a:endParaRPr lang="sr-Cyrl-R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825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05A045-4F7D-D98A-E497-41696B918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>
                <a:latin typeface="Cambria" panose="02040503050406030204" pitchFamily="18" charset="0"/>
                <a:ea typeface="Cambria" panose="02040503050406030204" pitchFamily="18" charset="0"/>
              </a:rPr>
              <a:t>ПОРЕД НАВЕДЕНОГ КОД НАСТАВНИКА ВРЕДНУЈЕМО. . .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51F57-0FD0-D22A-962A-916482C476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sr-Cyrl-RS" dirty="0"/>
              <a:t> </a:t>
            </a:r>
            <a:r>
              <a:rPr lang="sr-Cyrl-RS" sz="2400" dirty="0">
                <a:latin typeface="Cambria" panose="02040503050406030204" pitchFamily="18" charset="0"/>
                <a:ea typeface="Cambria" panose="02040503050406030204" pitchFamily="18" charset="0"/>
              </a:rPr>
              <a:t>да ли прати и </a:t>
            </a:r>
            <a:r>
              <a:rPr lang="sr-Cyrl-R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примјењује</a:t>
            </a:r>
            <a:r>
              <a:rPr lang="sr-Cyrl-RS" sz="2400" dirty="0">
                <a:latin typeface="Cambria" panose="02040503050406030204" pitchFamily="18" charset="0"/>
                <a:ea typeface="Cambria" panose="02040503050406030204" pitchFamily="18" charset="0"/>
              </a:rPr>
              <a:t> иновације у својој струци,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sr-Cyrl-RS" sz="2400" dirty="0">
                <a:latin typeface="Cambria" panose="02040503050406030204" pitchFamily="18" charset="0"/>
                <a:ea typeface="Cambria" panose="02040503050406030204" pitchFamily="18" charset="0"/>
              </a:rPr>
              <a:t> познаје и </a:t>
            </a:r>
            <a:r>
              <a:rPr lang="sr-Cyrl-R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примјењује</a:t>
            </a:r>
            <a:r>
              <a:rPr lang="sr-Cyrl-RS" sz="2400" dirty="0">
                <a:latin typeface="Cambria" panose="02040503050406030204" pitchFamily="18" charset="0"/>
                <a:ea typeface="Cambria" panose="02040503050406030204" pitchFamily="18" charset="0"/>
              </a:rPr>
              <a:t> релевантне законе и подзаконске акте,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sr-Cyrl-RS" sz="2400" dirty="0">
                <a:latin typeface="Cambria" panose="02040503050406030204" pitchFamily="18" charset="0"/>
                <a:ea typeface="Cambria" panose="02040503050406030204" pitchFamily="18" charset="0"/>
              </a:rPr>
              <a:t> поштује права ученика,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sr-Cyrl-RS" sz="2400" dirty="0">
                <a:latin typeface="Cambria" panose="02040503050406030204" pitchFamily="18" charset="0"/>
                <a:ea typeface="Cambria" panose="02040503050406030204" pitchFamily="18" charset="0"/>
              </a:rPr>
              <a:t> адекватно користи језик поучавања и савремене технологије,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sr-Cyrl-RS" sz="2400" dirty="0">
                <a:latin typeface="Cambria" panose="02040503050406030204" pitchFamily="18" charset="0"/>
                <a:ea typeface="Cambria" panose="02040503050406030204" pitchFamily="18" charset="0"/>
              </a:rPr>
              <a:t> својим понашањем, као и етичким и моралним ставовима даје добар </a:t>
            </a:r>
            <a:r>
              <a:rPr lang="sr-Cyrl-R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примјер</a:t>
            </a:r>
            <a:r>
              <a:rPr lang="sr-Cyrl-RS" sz="2400" dirty="0">
                <a:latin typeface="Cambria" panose="02040503050406030204" pitchFamily="18" charset="0"/>
                <a:ea typeface="Cambria" panose="02040503050406030204" pitchFamily="18" charset="0"/>
              </a:rPr>
              <a:t> ученицима.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47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29DA9-B687-947E-8134-6F1E4D480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>
                <a:latin typeface="Cambria" panose="02040503050406030204" pitchFamily="18" charset="0"/>
                <a:ea typeface="Cambria" panose="02040503050406030204" pitchFamily="18" charset="0"/>
              </a:rPr>
              <a:t>РАЗЛИЧИТИ ПРИСТУПИ ВРЕДНОВАЊУ РАДА НАСТАВНИКА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168B068-E98E-087F-3454-15726131671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23233695"/>
              </p:ext>
            </p:extLst>
          </p:nvPr>
        </p:nvGraphicFramePr>
        <p:xfrm>
          <a:off x="1104900" y="1628192"/>
          <a:ext cx="9982200" cy="4801688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2701990">
                  <a:extLst>
                    <a:ext uri="{9D8B030D-6E8A-4147-A177-3AD203B41FA5}">
                      <a16:colId xmlns:a16="http://schemas.microsoft.com/office/drawing/2014/main" val="3956126895"/>
                    </a:ext>
                  </a:extLst>
                </a:gridCol>
                <a:gridCol w="7280210">
                  <a:extLst>
                    <a:ext uri="{9D8B030D-6E8A-4147-A177-3AD203B41FA5}">
                      <a16:colId xmlns:a16="http://schemas.microsoft.com/office/drawing/2014/main" val="2053714171"/>
                    </a:ext>
                  </a:extLst>
                </a:gridCol>
              </a:tblGrid>
              <a:tr h="626784">
                <a:tc>
                  <a:txBody>
                    <a:bodyPr/>
                    <a:lstStyle/>
                    <a:p>
                      <a:r>
                        <a:rPr lang="sr-Cyrl-RS" sz="20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ПОСРЕДНОСТ/</a:t>
                      </a:r>
                    </a:p>
                    <a:p>
                      <a:r>
                        <a:rPr lang="sr-Cyrl-RS" sz="20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НЕПОСРЕДНОСТ ВРЕДНОВАЊА</a:t>
                      </a:r>
                      <a:endParaRPr lang="en-US" sz="2000" b="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err="1">
                          <a:solidFill>
                            <a:schemeClr val="tx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директно</a:t>
                      </a:r>
                      <a:r>
                        <a:rPr lang="en-US" sz="1800" dirty="0">
                          <a:solidFill>
                            <a:schemeClr val="tx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sr-Cyrl-RS" sz="1800" b="0" dirty="0">
                          <a:solidFill>
                            <a:schemeClr val="tx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вредновање</a:t>
                      </a:r>
                      <a:r>
                        <a:rPr lang="en-US" sz="1800" b="0" dirty="0">
                          <a:solidFill>
                            <a:schemeClr val="tx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квалитета</a:t>
                      </a:r>
                      <a:r>
                        <a:rPr lang="en-US" sz="1800" b="0" dirty="0">
                          <a:solidFill>
                            <a:schemeClr val="tx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педагошког</a:t>
                      </a:r>
                      <a:r>
                        <a:rPr lang="en-US" sz="1800" b="0" dirty="0">
                          <a:solidFill>
                            <a:schemeClr val="tx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sr-Cyrl-RS" sz="1800" b="0" dirty="0">
                          <a:solidFill>
                            <a:schemeClr val="tx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рада</a:t>
                      </a:r>
                      <a:r>
                        <a:rPr lang="en-US" sz="1800" b="0" dirty="0">
                          <a:solidFill>
                            <a:schemeClr val="tx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наставника</a:t>
                      </a:r>
                      <a:r>
                        <a:rPr lang="en-US" sz="1800" b="0" dirty="0">
                          <a:solidFill>
                            <a:schemeClr val="tx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у </a:t>
                      </a:r>
                      <a:r>
                        <a:rPr lang="en-US" sz="1800" b="0" dirty="0" err="1">
                          <a:solidFill>
                            <a:schemeClr val="tx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току</a:t>
                      </a:r>
                      <a:r>
                        <a:rPr lang="en-US" sz="1800" b="0" dirty="0">
                          <a:solidFill>
                            <a:schemeClr val="tx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sr-Cyrl-RS" sz="1800" b="0" dirty="0">
                          <a:solidFill>
                            <a:schemeClr val="tx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о-</a:t>
                      </a:r>
                      <a:r>
                        <a:rPr lang="en-US" sz="1800" b="0" dirty="0">
                          <a:solidFill>
                            <a:schemeClr val="tx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в</a:t>
                      </a:r>
                      <a:r>
                        <a:rPr lang="sr-Cyrl-RS" sz="1800" b="0" dirty="0">
                          <a:solidFill>
                            <a:schemeClr val="tx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процеса</a:t>
                      </a:r>
                      <a:r>
                        <a:rPr lang="sr-Cyrl-RS" sz="1800" b="0" dirty="0">
                          <a:solidFill>
                            <a:schemeClr val="tx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800" b="0" dirty="0">
                          <a:solidFill>
                            <a:schemeClr val="tx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и </a:t>
                      </a:r>
                      <a:r>
                        <a:rPr lang="en-US" sz="1800" b="1" dirty="0" err="1">
                          <a:solidFill>
                            <a:schemeClr val="tx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индиректно</a:t>
                      </a:r>
                      <a:r>
                        <a:rPr lang="en-US" sz="1800" b="1" dirty="0">
                          <a:solidFill>
                            <a:schemeClr val="tx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sr-Cyrl-RS" sz="1800" b="0" dirty="0">
                          <a:solidFill>
                            <a:schemeClr val="tx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вредновање </a:t>
                      </a:r>
                      <a:r>
                        <a:rPr lang="en-US" sz="1800" b="0" dirty="0" err="1">
                          <a:solidFill>
                            <a:schemeClr val="tx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преко</a:t>
                      </a:r>
                      <a:r>
                        <a:rPr lang="en-US" sz="1800" b="0" dirty="0">
                          <a:solidFill>
                            <a:schemeClr val="tx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посредних</a:t>
                      </a:r>
                      <a:r>
                        <a:rPr lang="en-US" sz="1800" b="0" dirty="0">
                          <a:solidFill>
                            <a:schemeClr val="tx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резултата</a:t>
                      </a:r>
                      <a:r>
                        <a:rPr lang="sr-Cyrl-RS" sz="1800" b="0" baseline="0" dirty="0">
                          <a:solidFill>
                            <a:schemeClr val="tx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</a:t>
                      </a:r>
                      <a:r>
                        <a:rPr lang="en-US" sz="1800" b="0" dirty="0" err="1">
                          <a:solidFill>
                            <a:schemeClr val="tx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резултати</a:t>
                      </a:r>
                      <a:r>
                        <a:rPr lang="en-US" sz="1800" b="0" dirty="0">
                          <a:solidFill>
                            <a:schemeClr val="tx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постигнућа</a:t>
                      </a:r>
                      <a:r>
                        <a:rPr lang="en-US" sz="1800" b="0" dirty="0">
                          <a:solidFill>
                            <a:schemeClr val="tx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ученика</a:t>
                      </a:r>
                      <a:r>
                        <a:rPr lang="en-US" sz="1800" b="0" dirty="0">
                          <a:solidFill>
                            <a:schemeClr val="tx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1800" b="0" dirty="0" err="1">
                          <a:solidFill>
                            <a:schemeClr val="tx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резултата</a:t>
                      </a:r>
                      <a:r>
                        <a:rPr lang="en-US" sz="1800" b="0" dirty="0">
                          <a:solidFill>
                            <a:schemeClr val="tx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рада</a:t>
                      </a:r>
                      <a:r>
                        <a:rPr lang="en-US" sz="1800" b="0" dirty="0">
                          <a:solidFill>
                            <a:schemeClr val="tx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школских</a:t>
                      </a:r>
                      <a:r>
                        <a:rPr lang="en-US" sz="1800" b="0" dirty="0">
                          <a:solidFill>
                            <a:schemeClr val="tx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активности</a:t>
                      </a:r>
                      <a:r>
                        <a:rPr lang="en-US" sz="1800" b="0" dirty="0">
                          <a:solidFill>
                            <a:schemeClr val="tx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и </a:t>
                      </a:r>
                      <a:r>
                        <a:rPr lang="en-US" sz="1800" b="0" dirty="0" err="1">
                          <a:solidFill>
                            <a:schemeClr val="tx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слично</a:t>
                      </a:r>
                      <a:r>
                        <a:rPr lang="en-US" sz="1800" b="0" dirty="0">
                          <a:solidFill>
                            <a:schemeClr val="tx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).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6012966"/>
                  </a:ext>
                </a:extLst>
              </a:tr>
              <a:tr h="1151164">
                <a:tc>
                  <a:txBody>
                    <a:bodyPr/>
                    <a:lstStyle/>
                    <a:p>
                      <a:r>
                        <a:rPr lang="sr-Cyrl-RS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ВРЕМЕНСКА ДИНАМИКА ВРЕДНОВАЊА</a:t>
                      </a:r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Cyrl-RS" sz="2000" b="1" dirty="0">
                          <a:solidFill>
                            <a:schemeClr val="tx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континуирано </a:t>
                      </a:r>
                      <a:r>
                        <a:rPr lang="sr-Cyrl-RS" sz="2000" b="0" dirty="0">
                          <a:solidFill>
                            <a:schemeClr val="tx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праћење, </a:t>
                      </a:r>
                      <a:r>
                        <a:rPr lang="sr-Cyrl-RS" sz="2000" b="0" dirty="0" err="1">
                          <a:solidFill>
                            <a:schemeClr val="tx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мјерење</a:t>
                      </a:r>
                      <a:r>
                        <a:rPr lang="sr-Cyrl-RS" sz="2000" b="0" dirty="0">
                          <a:solidFill>
                            <a:schemeClr val="tx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и </a:t>
                      </a:r>
                      <a:r>
                        <a:rPr lang="sr-Cyrl-RS" sz="2000" b="0" dirty="0" err="1">
                          <a:solidFill>
                            <a:schemeClr val="tx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оцјењивање</a:t>
                      </a:r>
                      <a:r>
                        <a:rPr lang="sr-Cyrl-RS" sz="2000" b="0" dirty="0">
                          <a:solidFill>
                            <a:schemeClr val="tx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рада наставника у одређеном дужем времену, с одређеним циљем, </a:t>
                      </a:r>
                      <a:r>
                        <a:rPr lang="sr-Cyrl-RS" sz="2000" b="1" dirty="0">
                          <a:solidFill>
                            <a:schemeClr val="tx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дисконтинуирано </a:t>
                      </a:r>
                      <a:r>
                        <a:rPr lang="sr-Cyrl-RS" sz="2000" b="0" dirty="0">
                          <a:solidFill>
                            <a:schemeClr val="tx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или </a:t>
                      </a:r>
                      <a:r>
                        <a:rPr lang="sr-Cyrl-RS" sz="2000" b="0" dirty="0" err="1">
                          <a:solidFill>
                            <a:schemeClr val="tx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тзв</a:t>
                      </a:r>
                      <a:r>
                        <a:rPr lang="sr-Cyrl-RS" sz="2000" b="0" dirty="0">
                          <a:solidFill>
                            <a:schemeClr val="tx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„блиц вредновање“.</a:t>
                      </a:r>
                      <a:endParaRPr lang="en-US" sz="2000" b="1" dirty="0">
                        <a:solidFill>
                          <a:schemeClr val="tx2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6636532"/>
                  </a:ext>
                </a:extLst>
              </a:tr>
              <a:tr h="1151164">
                <a:tc>
                  <a:txBody>
                    <a:bodyPr/>
                    <a:lstStyle/>
                    <a:p>
                      <a:r>
                        <a:rPr lang="sr-Cyrl-RS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УСМЈЕРЕНОСТ – ПРИСТУП ВРЕДНОВАЊУ </a:t>
                      </a:r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sz="2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вредновање </a:t>
                      </a:r>
                      <a:r>
                        <a:rPr lang="sr-Cyrl-RS" sz="20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ако </a:t>
                      </a:r>
                      <a:r>
                        <a:rPr lang="sr-Cyrl-RS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се ради о вредновању усмереном од стране одређених особа према наставницима, а ако се ради о ситуацији у којој наставник сам </a:t>
                      </a:r>
                      <a:r>
                        <a:rPr lang="sr-Cyrl-R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процјењује</a:t>
                      </a:r>
                      <a:r>
                        <a:rPr lang="sr-Cyrl-RS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свој рад то је </a:t>
                      </a:r>
                      <a:r>
                        <a:rPr lang="sr-Cyrl-RS" sz="2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самовредновање</a:t>
                      </a:r>
                      <a:endParaRPr lang="en-US" sz="2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2881004"/>
                  </a:ext>
                </a:extLst>
              </a:tr>
              <a:tr h="1151164">
                <a:tc>
                  <a:txBody>
                    <a:bodyPr/>
                    <a:lstStyle/>
                    <a:p>
                      <a:r>
                        <a:rPr lang="sr-Cyrl-RS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АКТЕРИ ВРЕДНОВАЊА</a:t>
                      </a:r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различите особе на различитим позицијама: инспектори-</a:t>
                      </a:r>
                      <a:r>
                        <a:rPr lang="sr-Cyrl-R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просвјетни</a:t>
                      </a:r>
                      <a:r>
                        <a:rPr lang="sr-Cyrl-RS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sr-Cyrl-R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савјетници</a:t>
                      </a:r>
                      <a:r>
                        <a:rPr lang="sr-Cyrl-RS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директори школе, школски педагози, родитељи, ученици. . . </a:t>
                      </a:r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39288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84224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27FC1-3F30-EE9D-0AA1-5F64F46DC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>
                <a:latin typeface="Cambria" panose="02040503050406030204" pitchFamily="18" charset="0"/>
                <a:ea typeface="Cambria" panose="02040503050406030204" pitchFamily="18" charset="0"/>
              </a:rPr>
              <a:t>ЗНАЧАЈ ВРЕДНОВАЊА ЗА ШКОЛУ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9C9BF6-C04A-34C2-55A5-60D46DE6D5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sr-Cyrl-RS" dirty="0"/>
          </a:p>
          <a:p>
            <a:pPr marL="457200" indent="-457200">
              <a:buAutoNum type="arabicPeriod"/>
            </a:pPr>
            <a:r>
              <a:rPr lang="sr-Cyrl-RS" dirty="0">
                <a:latin typeface="Cambria" panose="02040503050406030204" pitchFamily="18" charset="0"/>
                <a:ea typeface="Cambria" panose="02040503050406030204" pitchFamily="18" charset="0"/>
              </a:rPr>
              <a:t>УГЛЕД И ПРОМОЦИЈА ШКОЛЕ</a:t>
            </a:r>
          </a:p>
          <a:p>
            <a:pPr marL="457200" indent="-457200">
              <a:buAutoNum type="arabicPeriod"/>
            </a:pPr>
            <a:r>
              <a:rPr lang="sr-Cyrl-RS" dirty="0">
                <a:latin typeface="Cambria" panose="02040503050406030204" pitchFamily="18" charset="0"/>
                <a:ea typeface="Cambria" panose="02040503050406030204" pitchFamily="18" charset="0"/>
              </a:rPr>
              <a:t>АТМОСФЕРА И МЕЂУЉУДСКИ ОДНОСИ</a:t>
            </a:r>
          </a:p>
          <a:p>
            <a:pPr marL="457200" indent="-457200">
              <a:buAutoNum type="arabicPeriod"/>
            </a:pPr>
            <a:r>
              <a:rPr lang="sr-Cyrl-RS" dirty="0">
                <a:latin typeface="Cambria" panose="02040503050406030204" pitchFamily="18" charset="0"/>
                <a:ea typeface="Cambria" panose="02040503050406030204" pitchFamily="18" charset="0"/>
              </a:rPr>
              <a:t>ПАРТНЕРСТВО СА РОДИТЕЉИМА, ШКОЛСКИМ ОДБОРОМ И ЛОКАЛНОМ ЗАЈЕДНИЦОМ </a:t>
            </a:r>
            <a:endParaRPr lang="sr-Cyrl-R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C69B86-B18C-4829-2655-F394C2B17C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6506" y="3610948"/>
            <a:ext cx="6064898" cy="2675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296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53664-44E5-7948-A053-AAD7C6314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>
                <a:latin typeface="Cambria" panose="02040503050406030204" pitchFamily="18" charset="0"/>
                <a:ea typeface="Cambria" panose="02040503050406030204" pitchFamily="18" charset="0"/>
              </a:rPr>
              <a:t>ПИТАЊА ЗА ДИСКУСИЈУ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62ED38-9E94-1393-FA1B-868073996E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sr-Cyrl-RS" sz="2800" dirty="0">
                <a:latin typeface="Cambria" panose="02040503050406030204" pitchFamily="18" charset="0"/>
                <a:ea typeface="Cambria" panose="02040503050406030204" pitchFamily="18" charset="0"/>
              </a:rPr>
              <a:t> Да ли је у школи рађена анализа опсервације рада наставника? Са којим циљем?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sr-Cyrl-RS" sz="2800" dirty="0">
                <a:latin typeface="Cambria" panose="02040503050406030204" pitchFamily="18" charset="0"/>
                <a:ea typeface="Cambria" panose="02040503050406030204" pitchFamily="18" charset="0"/>
              </a:rPr>
              <a:t> У коју сврху и за које потребе сте користили резултате спољашњег вредновања рада школе?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sr-Cyrl-RS" sz="2800" dirty="0">
                <a:latin typeface="Cambria" panose="02040503050406030204" pitchFamily="18" charset="0"/>
                <a:ea typeface="Cambria" panose="02040503050406030204" pitchFamily="18" charset="0"/>
              </a:rPr>
              <a:t> На који начин користите резултате екстерне </a:t>
            </a:r>
            <a:r>
              <a:rPr lang="sr-Cyrl-R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провјере</a:t>
            </a:r>
            <a:r>
              <a:rPr lang="sr-Cyrl-RS" sz="2800">
                <a:latin typeface="Cambria" panose="02040503050406030204" pitchFamily="18" charset="0"/>
                <a:ea typeface="Cambria" panose="02040503050406030204" pitchFamily="18" charset="0"/>
              </a:rPr>
              <a:t> постигнућа?</a:t>
            </a:r>
            <a:endParaRPr lang="sr-Cyrl-R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9959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9C4238-30F9-373D-2B74-AA6510616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FB90CD-D50F-E578-84F1-34DE029401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r-Cyrl-RS" dirty="0"/>
          </a:p>
          <a:p>
            <a:endParaRPr lang="sr-Cyrl-RS" dirty="0"/>
          </a:p>
          <a:p>
            <a:endParaRPr lang="sr-Cyrl-RS" dirty="0"/>
          </a:p>
          <a:p>
            <a:endParaRPr lang="sr-Cyrl-RS" dirty="0"/>
          </a:p>
          <a:p>
            <a:pPr marL="0" indent="0" algn="ctr">
              <a:buNone/>
            </a:pPr>
            <a:r>
              <a:rPr lang="sr-Cyrl-RS" sz="2800" dirty="0">
                <a:latin typeface="Cambria" panose="02040503050406030204" pitchFamily="18" charset="0"/>
                <a:ea typeface="Cambria" panose="02040503050406030204" pitchFamily="18" charset="0"/>
              </a:rPr>
              <a:t>ХВАЛА НА ПАЖЊИ!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1027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slov 5"/>
          <p:cNvSpPr>
            <a:spLocks noGrp="1"/>
          </p:cNvSpPr>
          <p:nvPr>
            <p:ph type="ctrTitle"/>
          </p:nvPr>
        </p:nvSpPr>
        <p:spPr>
          <a:xfrm>
            <a:off x="261257" y="2292094"/>
            <a:ext cx="6577693" cy="2219691"/>
          </a:xfrm>
        </p:spPr>
        <p:txBody>
          <a:bodyPr rtlCol="0" anchor="ctr">
            <a:noAutofit/>
          </a:bodyPr>
          <a:lstStyle/>
          <a:p>
            <a:pPr marL="0" indent="0" algn="ctr">
              <a:buNone/>
            </a:pPr>
            <a:r>
              <a:rPr lang="sr-Cyrl-R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ПЕДАГОШКО-ИНСТРУКТИВНИ УВИД У РАД НАСТАВНИКА – ВАЖАН СЕГМЕНТ У ПОДИЗАЊУ КВАЛИТЕТА РАДА ШКОЛЕ  </a:t>
            </a:r>
          </a:p>
        </p:txBody>
      </p:sp>
      <p:pic>
        <p:nvPicPr>
          <p:cNvPr id="4" name="Rezervirano mjesto za sliku 3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Podnaslov 6"/>
          <p:cNvSpPr>
            <a:spLocks noGrp="1"/>
          </p:cNvSpPr>
          <p:nvPr>
            <p:ph type="subTitle" idx="1"/>
          </p:nvPr>
        </p:nvSpPr>
        <p:spPr>
          <a:xfrm>
            <a:off x="261257" y="4511784"/>
            <a:ext cx="6577693" cy="955565"/>
          </a:xfrm>
        </p:spPr>
        <p:txBody>
          <a:bodyPr rtlCol="0">
            <a:normAutofit/>
          </a:bodyPr>
          <a:lstStyle/>
          <a:p>
            <a:pPr rtl="0"/>
            <a:endParaRPr lang="sr-Cyrl-R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rtl="0"/>
            <a:endParaRPr lang="sr-Cyrl-R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rtl="0"/>
            <a:endParaRPr lang="sr-Cyrl-R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3708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slov 1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r-Cyrl-RS" dirty="0">
                <a:latin typeface="Cambria" panose="02040503050406030204" pitchFamily="18" charset="0"/>
                <a:ea typeface="Cambria" panose="02040503050406030204" pitchFamily="18" charset="0"/>
              </a:rPr>
              <a:t>ЗАКОН О СРЕДЊЕМ ОБРАЗОВАЊУ </a:t>
            </a:r>
            <a:endParaRPr lang="hr-HR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zervirano mjesto za sadržaj 13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rtl="0">
              <a:buFont typeface="Wingdings" panose="05000000000000000000" pitchFamily="2" charset="2"/>
              <a:buChar char="Ø"/>
            </a:pPr>
            <a:r>
              <a:rPr lang="sr-Cyrl-RS" sz="2400" dirty="0">
                <a:latin typeface="Cambria" panose="02040503050406030204" pitchFamily="18" charset="0"/>
                <a:ea typeface="Cambria" panose="02040503050406030204" pitchFamily="18" charset="0"/>
              </a:rPr>
              <a:t> Законом дефинисани послови директора </a:t>
            </a:r>
            <a:endParaRPr lang="sr-Cyrl-RS" sz="2400" dirty="0"/>
          </a:p>
          <a:p>
            <a:pPr marL="0" indent="0" algn="just" rtl="0">
              <a:buNone/>
            </a:pPr>
            <a:r>
              <a:rPr lang="sr-Cyrl-RS" sz="2400" dirty="0">
                <a:latin typeface="Cambria" panose="02040503050406030204" pitchFamily="18" charset="0"/>
                <a:ea typeface="Cambria" panose="02040503050406030204" pitchFamily="18" charset="0"/>
              </a:rPr>
              <a:t>„(Директор) организује педагошко-инструктивни увид и надзор и предузима </a:t>
            </a:r>
            <a:r>
              <a:rPr lang="sr-Cyrl-R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мјере</a:t>
            </a:r>
            <a:r>
              <a:rPr lang="sr-Cyrl-RS" sz="2400" dirty="0">
                <a:latin typeface="Cambria" panose="02040503050406030204" pitchFamily="18" charset="0"/>
                <a:ea typeface="Cambria" panose="02040503050406030204" pitchFamily="18" charset="0"/>
              </a:rPr>
              <a:t> за унапређивање и усавршавање рада наставника, односно сарадника и за спречавање њиховог негативног утицаја на ученике и друге наставнике, односно сараднике.“</a:t>
            </a:r>
          </a:p>
          <a:p>
            <a:pPr rtl="0">
              <a:buFont typeface="Wingdings" panose="05000000000000000000" pitchFamily="2" charset="2"/>
              <a:buChar char="Ø"/>
            </a:pPr>
            <a:r>
              <a:rPr lang="sr-Cyrl-RS" sz="2400" dirty="0">
                <a:latin typeface="Cambria" panose="02040503050406030204" pitchFamily="18" charset="0"/>
                <a:ea typeface="Cambria" panose="02040503050406030204" pitchFamily="18" charset="0"/>
              </a:rPr>
              <a:t> Закон о средњем образовању и васпитању члан 132 став (3) тачка 3) (</a:t>
            </a:r>
            <a:r>
              <a:rPr lang="sr-Cyrl-RS" sz="2400" i="1" dirty="0">
                <a:latin typeface="Cambria" panose="02040503050406030204" pitchFamily="18" charset="0"/>
                <a:ea typeface="Cambria" panose="02040503050406030204" pitchFamily="18" charset="0"/>
              </a:rPr>
              <a:t>Службени гласник Републике Српске </a:t>
            </a:r>
            <a:r>
              <a:rPr lang="sr-Cyrl-RS" sz="2400" dirty="0">
                <a:latin typeface="Cambria" panose="02040503050406030204" pitchFamily="18" charset="0"/>
                <a:ea typeface="Cambria" panose="02040503050406030204" pitchFamily="18" charset="0"/>
              </a:rPr>
              <a:t>број 41/18, 65/19, 35/20, 92/20 и 55/23)</a:t>
            </a:r>
            <a:r>
              <a:rPr lang="sr-Cyrl-R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Члан 132. Закона о средњем образовању и васпитању став (3) тачка 3) „Службени гласник Републике Српске“ 41/18,65/19,35/20 и 92/20). Члан 132. Закона о средњем образовању и васпитању став (3) тачка 3) „Службени гласник Републике Српске“ 41/18,65/19,35/20 и 92/20).</a:t>
            </a:r>
            <a:endParaRPr lang="hr-HR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4255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8AF9A-E7F7-DB92-ED2C-E92DEDBF7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>
                <a:latin typeface="Cambria" panose="02040503050406030204" pitchFamily="18" charset="0"/>
                <a:ea typeface="Cambria" panose="02040503050406030204" pitchFamily="18" charset="0"/>
              </a:rPr>
              <a:t>ОПСЕРВАЦИЈА НАСТАВНОГ ЧАСА 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C933B-25B2-D98A-3D30-C2D0A30C8C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endParaRPr lang="sr-Cyrl-R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sr-Cyrl-RS" sz="2400" dirty="0">
                <a:latin typeface="Cambria" panose="02040503050406030204" pitchFamily="18" charset="0"/>
                <a:ea typeface="Cambria" panose="02040503050406030204" pitchFamily="18" charset="0"/>
              </a:rPr>
              <a:t>ПЛАНСКО ДЈЕЛОВАЊЕ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r-Cyrl-RS" sz="2400" dirty="0">
                <a:latin typeface="Cambria" panose="02040503050406030204" pitchFamily="18" charset="0"/>
                <a:ea typeface="Cambria" panose="02040503050406030204" pitchFamily="18" charset="0"/>
              </a:rPr>
              <a:t>САРАДЊА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r-Cyrl-RS" sz="2400" dirty="0">
                <a:latin typeface="Cambria" panose="02040503050406030204" pitchFamily="18" charset="0"/>
                <a:ea typeface="Cambria" panose="02040503050406030204" pitchFamily="18" charset="0"/>
              </a:rPr>
              <a:t>ВИСОКА ПРОФЕСИОНАЛНОСТ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r-Cyrl-RS" sz="2400" dirty="0">
                <a:latin typeface="Cambria" panose="02040503050406030204" pitchFamily="18" charset="0"/>
                <a:ea typeface="Cambria" panose="02040503050406030204" pitchFamily="18" charset="0"/>
              </a:rPr>
              <a:t>НЕПРИСТРАСНОСТ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CE41F0-A645-3C6D-66E3-52080C0F41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9461" y="1959429"/>
            <a:ext cx="4666121" cy="319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348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2B09E-50C8-2B28-E455-B772BA663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>
                <a:latin typeface="Cambria" panose="02040503050406030204" pitchFamily="18" charset="0"/>
                <a:ea typeface="Cambria" panose="02040503050406030204" pitchFamily="18" charset="0"/>
              </a:rPr>
              <a:t>СКАЛЕР ЗА ЕВАЛУАЦИЈУ НАСТАВНОГ ЧАСА 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4" name="Content Placeholder 3">
            <a:hlinkClick r:id="rId2" action="ppaction://hlinkfile"/>
            <a:extLst>
              <a:ext uri="{FF2B5EF4-FFF2-40B4-BE49-F238E27FC236}">
                <a16:creationId xmlns:a16="http://schemas.microsoft.com/office/drawing/2014/main" id="{310F4BC8-6E32-AA70-64F8-4EE02B16B158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94680019"/>
              </p:ext>
            </p:extLst>
          </p:nvPr>
        </p:nvGraphicFramePr>
        <p:xfrm>
          <a:off x="2475722" y="1852260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showAsIcon="1" r:id="rId3" imgW="914400" imgH="771480" progId="Word.Document.12">
                  <p:embed/>
                </p:oleObj>
              </mc:Choice>
              <mc:Fallback>
                <p:oleObj name="Document" showAsIcon="1" r:id="rId3" imgW="914400" imgH="771480" progId="Word.Document.12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75722" y="1852260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hlinkClick r:id="rId5" action="ppaction://hlinkfile"/>
            <a:extLst>
              <a:ext uri="{FF2B5EF4-FFF2-40B4-BE49-F238E27FC236}">
                <a16:creationId xmlns:a16="http://schemas.microsoft.com/office/drawing/2014/main" id="{F99EA743-CD74-CD5F-7DC4-E49C58764FD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8795602"/>
              </p:ext>
            </p:extLst>
          </p:nvPr>
        </p:nvGraphicFramePr>
        <p:xfrm>
          <a:off x="7124340" y="1852261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showAsIcon="1" r:id="rId6" imgW="914400" imgH="771480" progId="Acrobat.Document.DC">
                  <p:embed/>
                </p:oleObj>
              </mc:Choice>
              <mc:Fallback>
                <p:oleObj name="Acrobat Document" showAsIcon="1" r:id="rId6" imgW="914400" imgH="771480" progId="Acrobat.Document.DC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124340" y="1852261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54067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52779-E642-3155-C63B-B078386DC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dirty="0">
                <a:latin typeface="Cambria" panose="02040503050406030204" pitchFamily="18" charset="0"/>
                <a:ea typeface="Cambria" panose="02040503050406030204" pitchFamily="18" charset="0"/>
              </a:rPr>
              <a:t>ЦИЉ ОПСЕРВАЦИЈЕ ЧАСА 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E8BCDF-3070-B9D1-A2BC-F316F615A5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sr-Cyrl-RS" dirty="0"/>
              <a:t> </a:t>
            </a:r>
            <a:r>
              <a:rPr lang="sr-Cyrl-RS" sz="2400" dirty="0">
                <a:latin typeface="Cambria" panose="02040503050406030204" pitchFamily="18" charset="0"/>
                <a:ea typeface="Cambria" panose="02040503050406030204" pitchFamily="18" charset="0"/>
              </a:rPr>
              <a:t>реализација НПП-а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sr-Cyrl-RS" sz="2400" dirty="0">
                <a:latin typeface="Cambria" panose="02040503050406030204" pitchFamily="18" charset="0"/>
                <a:ea typeface="Cambria" panose="02040503050406030204" pitchFamily="18" charset="0"/>
              </a:rPr>
              <a:t> вредновање образовно-васпитног рада и дефинисање препорука – стварање стимулативног окружења за ученике и наставнике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sr-Cyrl-RS" sz="2400" dirty="0">
                <a:latin typeface="Cambria" panose="02040503050406030204" pitchFamily="18" charset="0"/>
                <a:ea typeface="Cambria" panose="02040503050406030204" pitchFamily="18" charset="0"/>
              </a:rPr>
              <a:t> континуирано унапређење наставног процеса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sr-Cyrl-RS" sz="2400" dirty="0">
                <a:latin typeface="Cambria" panose="02040503050406030204" pitchFamily="18" charset="0"/>
                <a:ea typeface="Cambria" panose="02040503050406030204" pitchFamily="18" charset="0"/>
              </a:rPr>
              <a:t> развој функционалног знања код ученика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sr-Cyrl-RS" sz="2400" dirty="0">
                <a:latin typeface="Cambria" panose="02040503050406030204" pitchFamily="18" charset="0"/>
                <a:ea typeface="Cambria" panose="02040503050406030204" pitchFamily="18" charset="0"/>
              </a:rPr>
              <a:t> прилагођавање савременим трендовима у реализацији наставе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sr-Cyrl-RS" sz="2400" dirty="0">
                <a:latin typeface="Cambria" panose="02040503050406030204" pitchFamily="18" charset="0"/>
                <a:ea typeface="Cambria" panose="02040503050406030204" pitchFamily="18" charset="0"/>
              </a:rPr>
              <a:t> стручно усавршавање наставника (идентификација потреба)</a:t>
            </a:r>
          </a:p>
          <a:p>
            <a:pPr>
              <a:buFont typeface="Wingdings" panose="05000000000000000000" pitchFamily="2" charset="2"/>
              <a:buChar char="v"/>
            </a:pPr>
            <a:endParaRPr lang="sr-Cyrl-R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3019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6955C-3846-049C-4BFB-24A02ECAF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dirty="0">
                <a:latin typeface="Cambria" panose="02040503050406030204" pitchFamily="18" charset="0"/>
                <a:ea typeface="Cambria" panose="02040503050406030204" pitchFamily="18" charset="0"/>
              </a:rPr>
              <a:t>АНАЛИЗА НАСТАВНОГ ЧАСА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F39041-72FC-79E6-E00B-F0F621DF94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900" y="1600200"/>
            <a:ext cx="9982200" cy="5181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Cyrl-RS" sz="2400" dirty="0">
                <a:latin typeface="Cambria" panose="02040503050406030204" pitchFamily="18" charset="0"/>
                <a:ea typeface="Cambria" panose="02040503050406030204" pitchFamily="18" charset="0"/>
              </a:rPr>
              <a:t>ЗАПИСНИК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sr-Cyrl-RS" sz="2400" dirty="0">
                <a:latin typeface="Cambria" panose="02040503050406030204" pitchFamily="18" charset="0"/>
                <a:ea typeface="Cambria" panose="02040503050406030204" pitchFamily="18" charset="0"/>
              </a:rPr>
              <a:t> Основни подаци о наставнику и наставном часу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sr-Cyrl-RS" sz="2400" dirty="0">
                <a:latin typeface="Cambria" panose="02040503050406030204" pitchFamily="18" charset="0"/>
                <a:ea typeface="Cambria" panose="02040503050406030204" pitchFamily="18" charset="0"/>
              </a:rPr>
              <a:t> Услови организације часа (планирање, програмирање и припремање)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sr-Cyrl-RS" sz="2400" dirty="0">
                <a:latin typeface="Cambria" panose="02040503050406030204" pitchFamily="18" charset="0"/>
                <a:ea typeface="Cambria" panose="02040503050406030204" pitchFamily="18" charset="0"/>
              </a:rPr>
              <a:t> Дидактичко-методичка утемељеност наставног часа (методе, облици рада, наставна средства)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sr-Cyrl-RS" sz="2400" dirty="0">
                <a:latin typeface="Cambria" panose="02040503050406030204" pitchFamily="18" charset="0"/>
                <a:ea typeface="Cambria" panose="02040503050406030204" pitchFamily="18" charset="0"/>
              </a:rPr>
              <a:t> Наставни процес и положај ученика у њему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sr-Cyrl-R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sr-Cyrl-R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Социо</a:t>
            </a:r>
            <a:r>
              <a:rPr lang="sr-Cyrl-RS" sz="2400" dirty="0">
                <a:latin typeface="Cambria" panose="02040503050406030204" pitchFamily="18" charset="0"/>
                <a:ea typeface="Cambria" panose="02040503050406030204" pitchFamily="18" charset="0"/>
              </a:rPr>
              <a:t>-емоционална клима на часу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sr-Cyrl-RS" sz="2400" dirty="0">
                <a:latin typeface="Cambria" panose="02040503050406030204" pitchFamily="18" charset="0"/>
                <a:ea typeface="Cambria" panose="02040503050406030204" pitchFamily="18" charset="0"/>
              </a:rPr>
              <a:t> Ниво остварености програмом дефинисаних исхода учења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sr-Cyrl-RS" sz="2400" dirty="0">
                <a:latin typeface="Cambria" panose="02040503050406030204" pitchFamily="18" charset="0"/>
                <a:ea typeface="Cambria" panose="02040503050406030204" pitchFamily="18" charset="0"/>
              </a:rPr>
              <a:t> Закључци и препоруке за даљи рад</a:t>
            </a:r>
          </a:p>
          <a:p>
            <a:pPr>
              <a:buFont typeface="Wingdings" panose="05000000000000000000" pitchFamily="2" charset="2"/>
              <a:buChar char="v"/>
            </a:pPr>
            <a:endParaRPr lang="sr-Cyrl-R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3D Model 3" descr="Book">
                <a:extLst>
                  <a:ext uri="{FF2B5EF4-FFF2-40B4-BE49-F238E27FC236}">
                    <a16:creationId xmlns:a16="http://schemas.microsoft.com/office/drawing/2014/main" id="{7E805D6E-87BF-9888-7404-0BC42E1B46B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552496754"/>
                  </p:ext>
                </p:extLst>
              </p:nvPr>
            </p:nvGraphicFramePr>
            <p:xfrm>
              <a:off x="8304578" y="4021495"/>
              <a:ext cx="3824882" cy="1744823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3824882" cy="1744823"/>
                    </a:xfrm>
                    <a:prstGeom prst="rect">
                      <a:avLst/>
                    </a:prstGeom>
                  </am3d:spPr>
                  <am3d:camera>
                    <am3d:pos x="0" y="0" z="6742096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5965600" d="1000000"/>
                    <am3d:preTrans dx="-3" dy="-5792354" dz="2330489"/>
                    <am3d:scale>
                      <am3d:sx n="1000000" d="1000000"/>
                      <am3d:sy n="1000000" d="1000000"/>
                      <am3d:sz n="1000000" d="1000000"/>
                    </am3d:scale>
                    <am3d:rot ax="9053779" ay="2076353" az="9747347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380841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3D Model 3" descr="Book">
                <a:extLst>
                  <a:ext uri="{FF2B5EF4-FFF2-40B4-BE49-F238E27FC236}">
                    <a16:creationId xmlns:a16="http://schemas.microsoft.com/office/drawing/2014/main" id="{7E805D6E-87BF-9888-7404-0BC42E1B46B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304578" y="4021495"/>
                <a:ext cx="3824882" cy="174482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7918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28CE8-0491-2F14-324B-7EB45B0F2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>
                <a:latin typeface="Cambria" panose="02040503050406030204" pitchFamily="18" charset="0"/>
                <a:ea typeface="Cambria" panose="02040503050406030204" pitchFamily="18" charset="0"/>
              </a:rPr>
              <a:t>НАЈЧЕШЋЕ ГРЕШКЕ КОЈЕ СЕ УОЧАВАЈУ  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Content Placeholder 4" descr="Research">
            <a:extLst>
              <a:ext uri="{FF2B5EF4-FFF2-40B4-BE49-F238E27FC236}">
                <a16:creationId xmlns:a16="http://schemas.microsoft.com/office/drawing/2014/main" id="{33D5F1FC-3933-EEAF-1778-0369B94442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35143" y="499188"/>
            <a:ext cx="914400" cy="914400"/>
          </a:xfrm>
        </p:spPr>
      </p:pic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80288053-E8D2-ABCC-1C7B-D6EBAAF4CC3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95260380"/>
              </p:ext>
            </p:extLst>
          </p:nvPr>
        </p:nvGraphicFramePr>
        <p:xfrm>
          <a:off x="2032000" y="719666"/>
          <a:ext cx="9053582" cy="59610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32582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36C9A-A3E8-9D82-888B-5AE3D64FC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>
                <a:latin typeface="Cambria" panose="02040503050406030204" pitchFamily="18" charset="0"/>
                <a:ea typeface="Cambria" panose="02040503050406030204" pitchFamily="18" charset="0"/>
              </a:rPr>
              <a:t>ЗАШТО ВРЕДНУЈЕМО РАД НАСТАВНИКА?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ADBA4F4-3F19-A3A1-4E72-69811A0DF8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sr-Cyrl-RS" sz="2400" dirty="0">
                <a:latin typeface="Cambria" panose="02040503050406030204" pitchFamily="18" charset="0"/>
                <a:ea typeface="Cambria" panose="02040503050406030204" pitchFamily="18" charset="0"/>
              </a:rPr>
              <a:t>ОСИГУРАЊЕ И УНАПРЕЂЕЊЕ КВАЛИТЕТА НАСТАВЕ И ОБРАЗОВНО-ВАСПИТНОГ РАДА 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4" descr="10 Korisne veštine Potrebni savremeni nastavnici">
            <a:extLst>
              <a:ext uri="{FF2B5EF4-FFF2-40B4-BE49-F238E27FC236}">
                <a16:creationId xmlns:a16="http://schemas.microsoft.com/office/drawing/2014/main" id="{B4903CB5-BBE7-6312-F743-6AC5B38CB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262" y="3258354"/>
            <a:ext cx="4630738" cy="3087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Koji je vaš stil upravljanja razredom? | Blog jednog nastavnika građevinca">
            <a:extLst>
              <a:ext uri="{FF2B5EF4-FFF2-40B4-BE49-F238E27FC236}">
                <a16:creationId xmlns:a16="http://schemas.microsoft.com/office/drawing/2014/main" id="{7A7EF14B-A76E-8F8E-2DC9-D8D032DE5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281" y="3258354"/>
            <a:ext cx="4806856" cy="3087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933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Akademska literatura 16 x 9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sustava Office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sustava Office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Props1.xml><?xml version="1.0" encoding="utf-8"?>
<ds:datastoreItem xmlns:ds="http://schemas.openxmlformats.org/officeDocument/2006/customXml" ds:itemID="{2DDC6030-8312-4894-9236-1E15DA4F39C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400D5F3-AA73-4EC6-BCD9-0DC3E330E5B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DBAFF00-647E-4627-9B6C-A5CDC1F32200}">
  <ds:schemaRefs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40262f94-9f35-4ac3-9a90-690165a166b7"/>
    <ds:schemaRef ds:uri="a4f35948-e619-41b3-aa29-22878b09cfd2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284</TotalTime>
  <Words>769</Words>
  <Application>Microsoft Office PowerPoint</Application>
  <PresentationFormat>Widescreen</PresentationFormat>
  <Paragraphs>101</Paragraphs>
  <Slides>17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Arial</vt:lpstr>
      <vt:lpstr>Cambria</vt:lpstr>
      <vt:lpstr>Euphemia</vt:lpstr>
      <vt:lpstr>Plantagenet Cherokee</vt:lpstr>
      <vt:lpstr>Times New Roman</vt:lpstr>
      <vt:lpstr>Wingdings</vt:lpstr>
      <vt:lpstr>Akademska literatura 16 x 9</vt:lpstr>
      <vt:lpstr>Document</vt:lpstr>
      <vt:lpstr>Acrobat Document</vt:lpstr>
      <vt:lpstr>ГОДИШЊИ САВЈЕТОДАВНО-ИНСТРУКТИВНИ  РАД СА ДИРЕКТОРИМА СРЕДЊИХ ШКОЛА РЕПУБЛИКЕ СРПСКЕ</vt:lpstr>
      <vt:lpstr>ПЕДАГОШКО-ИНСТРУКТИВНИ УВИД У РАД НАСТАВНИКА – ВАЖАН СЕГМЕНТ У ПОДИЗАЊУ КВАЛИТЕТА РАДА ШКОЛЕ  </vt:lpstr>
      <vt:lpstr>ЗАКОН О СРЕДЊЕМ ОБРАЗОВАЊУ </vt:lpstr>
      <vt:lpstr>ОПСЕРВАЦИЈА НАСТАВНОГ ЧАСА </vt:lpstr>
      <vt:lpstr>СКАЛЕР ЗА ЕВАЛУАЦИЈУ НАСТАВНОГ ЧАСА </vt:lpstr>
      <vt:lpstr>ЦИЉ ОПСЕРВАЦИЈЕ ЧАСА </vt:lpstr>
      <vt:lpstr>АНАЛИЗА НАСТАВНОГ ЧАСА</vt:lpstr>
      <vt:lpstr>НАЈЧЕШЋЕ ГРЕШКЕ КОЈЕ СЕ УОЧАВАЈУ  </vt:lpstr>
      <vt:lpstr>ЗАШТО ВРЕДНУЈЕМО РАД НАСТАВНИКА?</vt:lpstr>
      <vt:lpstr>ШТА ВРЕДНУЈЕМО КОД НАСТАВНИКА?</vt:lpstr>
      <vt:lpstr>ВРЕДНОВАЊЕ РАДА НАСТАВНИКА</vt:lpstr>
      <vt:lpstr>ЗАДАТАК ДИРЕКТОРА ЈЕ ДА . . . </vt:lpstr>
      <vt:lpstr>ПОРЕД НАВЕДЕНОГ КОД НАСТАВНИКА ВРЕДНУЈЕМО. . .</vt:lpstr>
      <vt:lpstr>РАЗЛИЧИТИ ПРИСТУПИ ВРЕДНОВАЊУ РАДА НАСТАВНИКА</vt:lpstr>
      <vt:lpstr>ЗНАЧАЈ ВРЕДНОВАЊА ЗА ШКОЛУ</vt:lpstr>
      <vt:lpstr>ПИТАЊА ЗА ДИСКУСИЈУ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Raspored s naslovom i slikom</dc:title>
  <dc:creator/>
  <cp:lastModifiedBy>Milija Marjanović</cp:lastModifiedBy>
  <cp:revision>8</cp:revision>
  <dcterms:created xsi:type="dcterms:W3CDTF">2014-04-17T22:28:38Z</dcterms:created>
  <dcterms:modified xsi:type="dcterms:W3CDTF">2024-08-28T18:18:07Z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</Properties>
</file>