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82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E6DB-9D40-430D-9856-FA0D69B8574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B08AA-A099-4ACE-A34B-C4E500B7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3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B08AA-A099-4ACE-A34B-C4E500B7C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Obrazac%20za%20skole%20MPiK%20RS.docx" TargetMode="External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Prezentacija%20Milija\Obrazac%20za%20Tim,%20Ministarstvo,%20RPZ.xls" TargetMode="External"/><Relationship Id="rId5" Type="http://schemas.openxmlformats.org/officeDocument/2006/relationships/hyperlink" Target="Obrazac%20za%20Tim,%20Ministarstvo,%20RPZ.xls" TargetMode="External"/><Relationship Id="rId10" Type="http://schemas.openxmlformats.org/officeDocument/2006/relationships/image" Target="../media/image9.wmf"/><Relationship Id="rId4" Type="http://schemas.openxmlformats.org/officeDocument/2006/relationships/image" Target="../media/image7.emf"/><Relationship Id="rId9" Type="http://schemas.openxmlformats.org/officeDocument/2006/relationships/oleObject" Target="file:///D:\Prezentacija%20Milija\Obrazac%20za%20skole%20MPiK%20RS.doc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134C-2E1A-5015-1D1E-C9B3BA624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ГОДИШЊИ САВЈЕТОДАВНО-ИНСТРУКТИВНИ РАД СА ДИРЕКТОРИМА СРЕДЊИХ ШКОЛА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73CDA-5E39-A9F2-68D2-B8C12D89D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Cyrl-RS" dirty="0"/>
          </a:p>
          <a:p>
            <a:endParaRPr lang="sr-Cyrl-RS" dirty="0"/>
          </a:p>
          <a:p>
            <a:pPr algn="l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2024. године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6" descr="Slika na kojoj se nalazi logotip, Grafika, Font, simbol&#10;&#10;Opis je automatski generisan">
            <a:extLst>
              <a:ext uri="{FF2B5EF4-FFF2-40B4-BE49-F238E27FC236}">
                <a16:creationId xmlns:a16="http://schemas.microsoft.com/office/drawing/2014/main" id="{EB4BCDE2-4057-BDB4-5A3F-4BC45A3E8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854" y="0"/>
            <a:ext cx="3167146" cy="189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04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429C-3386-BC4A-8FF5-CF7BCC24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sr-Cyrl-R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ТИМ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68BC-8C97-A0D4-2BDC-4DF971C9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125755"/>
          </a:xfrm>
        </p:spPr>
        <p:txBody>
          <a:bodyPr numCol="1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Методе и технике за развој вјештина критичког размишљања, анализе и способности рјешавања проблемских ситуација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Надарени и талентовани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 пробудити мотивацију код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7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460D-232A-2C62-A3A0-CC1EDFEF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ТИМ 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E1F1-934F-E94B-C518-4C6D7C5F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Професионални развој наставника као један од предуслова за стварање активне наставе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s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Планирање, програмирање и припремање за рад у инклузивном/посебном одјељењу (изрда ИОП-а)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Примјена</a:t>
            </a:r>
            <a:r>
              <a:rPr lang="sr-Cyrl-R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чула код учења</a:t>
            </a:r>
            <a:r>
              <a:rPr lang="sr-Cyrl-R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(Рећи ћу ти како)</a:t>
            </a:r>
            <a:endParaRPr lang="sr-Cyrl-R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Инклузивно</a:t>
            </a: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образовање и диференцирана настава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8494-7886-33B0-A594-8642330B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ТИМ 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156F-E2D6-D03A-CE33-2EEB0190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Приједлог</a:t>
            </a:r>
            <a:r>
              <a:rPr lang="sr-Cyrl-R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модела континуираног стручног усавршавања наставника ( на нивоу школе)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Континуирани професионални развој директора и помоћника директора школе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Опсервација рада наставника </a:t>
            </a:r>
            <a:endParaRPr lang="sr-Cyrl-R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 родитеља и школе – темељ успјеха ученика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2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F209-120D-DC95-8D67-3EAEAD6A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ТИМ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57D1-65A1-5B7F-0359-32D6DF37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Емоционална интелигенција код ученика и развој вјештина за препознавање и управљање емоционалним потребама ученика и стварање </a:t>
            </a:r>
            <a:r>
              <a:rPr lang="sr-Cyrl-B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подржавајуће</a:t>
            </a: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атмосфере у учионици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s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Опсервација и вредновање постигнућа ученика у процесу инклузивног/посебног образовања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Хибридна настава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0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2550-87F1-E285-9320-568E11B4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ТИМ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BB60-363E-4602-3F14-698B783EC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 и програмирање наставног процеса</a:t>
            </a:r>
            <a:endParaRPr lang="sr-Cyrl-R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Интеграција технологије у наставу (примјена дигиталних алата, </a:t>
            </a:r>
            <a:r>
              <a:rPr lang="sr-Cyrl-B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Едуиса</a:t>
            </a: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доступних апликација како би се унаприједила интерактивност, ангажованост и ефикасност наставног рада)  </a:t>
            </a:r>
            <a:endParaRPr lang="sr-Cyrl-R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Употреба електронског дневника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3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CB20-1C86-0995-5FF7-5DF508E4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ТИМ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591B-EE78-63DF-B0B9-817DD739A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Тимски рад у школи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Ауторитет наставника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bs-Cyrl-B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са родитељима ученика са сметњама у развоју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B83E-DC65-1258-9269-DB6A10F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РЕДОВНЕ АКТИВНОСТИ 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0FB3-5D04-AF17-8BBB-D7EE15B0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такмичења и смотри за школску 2024/25. годину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Вредновање квалитета рада школа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постигнућа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локалним удружењима БОРС-а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 по представкама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3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CD4F-92C5-C5E3-9F58-825CC988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875A-6E6D-1DEB-A01B-29584B18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b="1" dirty="0"/>
          </a:p>
          <a:p>
            <a:pPr marL="0" indent="0" algn="ctr">
              <a:buNone/>
            </a:pPr>
            <a:r>
              <a:rPr lang="sr-Cyrl-RS" sz="2800" b="1" dirty="0"/>
              <a:t>ХВАЛА НА ПАЖЊИ!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664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DC49-F163-46F0-19F8-BDC71660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0725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Информације за школску 2024/2025. годину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6485-1F02-9A1C-E383-08146EE0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32857"/>
            <a:ext cx="9601196" cy="4243011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/>
              <a:t>НОВИ НАСТАВНИ ПРОГРАМИ</a:t>
            </a:r>
          </a:p>
          <a:p>
            <a:pPr marL="0" indent="0">
              <a:buNone/>
            </a:pPr>
            <a:endParaRPr lang="sr-Cyrl-R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Струка: Култура и </a:t>
            </a:r>
            <a:r>
              <a:rPr lang="sr-Cyrl-R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умјетност</a:t>
            </a:r>
            <a:r>
              <a:rPr lang="sr-Cyrl-R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 разред)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Ликовни техничар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Техничар дизајна графике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Техничар дизајна ентеријера и индустријских производа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Музички извођач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Музички сарадник - теоретичар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7E486-B782-4447-59BF-5B664D44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2" y="1632857"/>
            <a:ext cx="3261635" cy="2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CDF0-D1D1-DF59-D144-2BE8AE7E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04072"/>
          </a:xfrm>
        </p:spPr>
        <p:txBody>
          <a:bodyPr>
            <a:normAutofit/>
          </a:bodyPr>
          <a:lstStyle/>
          <a:p>
            <a:pPr algn="l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НАСТАВНИ ПРОГРАМИ - ОГЛЕД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39BD9-4F39-CDA5-645D-7C19D026B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Струка: Машинство и обрада метала </a:t>
            </a:r>
          </a:p>
          <a:p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CNC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оператер (3. разред)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Техничар за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роботику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(3. разред)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Струка: Здравство 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Стоматолошки техничар (2. разред)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E9CC-FCB7-FC01-2580-4ED24802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46565" cy="1462487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ПРОГРАМИ </a:t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ОПШТЕОБРАЗОВНИ ПРЕДМЕТИ У СТРУЧНИМ ШКОЛАМА </a:t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2DE0-545A-E44E-1E7A-038231E8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средњем образовању и васпитању чл. 39 став (1)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су креирани у складу са методичким принципима наставе општеобразовних предмета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школске 2024/2025. године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 на сајту РПЗ-а</a:t>
            </a:r>
          </a:p>
        </p:txBody>
      </p:sp>
    </p:spTree>
    <p:extLst>
      <p:ext uri="{BB962C8B-B14F-4D97-AF65-F5344CB8AC3E}">
        <p14:creationId xmlns:p14="http://schemas.microsoft.com/office/powerpoint/2010/main" val="8925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3DD8-B4DD-2009-2A82-42D6B3E0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5052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ХУМАНОСТ И БЕЗБЈЕДНОСТ</a:t>
            </a:r>
            <a:b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школској 2023/24. години реализован оглед програма факултативног премета Хуманост и </a:t>
            </a:r>
            <a:r>
              <a:rPr lang="sr-Cyrl-R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безбједност</a:t>
            </a: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00C2-DD33-D01F-0C5F-F614E2A9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7297"/>
            <a:ext cx="9601196" cy="37695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средњих школа у Републици Српској </a:t>
            </a:r>
          </a:p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РПЗ (Стручни тим) израдио Програм факултативног предмета </a:t>
            </a:r>
          </a:p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Организоване обуке наставника</a:t>
            </a:r>
          </a:p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 наставницима и мониторинг </a:t>
            </a:r>
          </a:p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Евалуација – анкетирање ученика и наставника</a:t>
            </a:r>
          </a:p>
          <a:p>
            <a:pPr>
              <a:buFontTx/>
              <a:buChar char="-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записника и резултата анкетирања</a:t>
            </a:r>
          </a:p>
          <a:p>
            <a:pPr>
              <a:buFontTx/>
              <a:buChar char="-"/>
            </a:pP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реализације 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измијене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факултативног предмета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7723-DD76-DBE8-FA8C-33687E7F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97174"/>
          </a:xfrm>
        </p:spPr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 ЗАШТИТУ ДЈЕЦЕ ОД НАСИЉА, ЗАНЕМАРИВАЊА И ЗЛОСТАВЉАЊА 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F4F2-B968-E732-2FC2-668AD402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Потписан 01.04.2024. и објављен у </a:t>
            </a:r>
            <a:r>
              <a:rPr lang="sr-Cyrl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Службеном гласнику Републике Српске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38/24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Креиран Образац за евидентирање случајева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верзија у Е-дневнику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Упутство за попуњавање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0A17E75-E537-7A5A-8981-67BD302F8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28722"/>
              </p:ext>
            </p:extLst>
          </p:nvPr>
        </p:nvGraphicFramePr>
        <p:xfrm>
          <a:off x="5986021" y="3157979"/>
          <a:ext cx="109979" cy="418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40045" imgH="5415228" progId="Word.Document.12">
                  <p:embed/>
                </p:oleObj>
              </mc:Choice>
              <mc:Fallback>
                <p:oleObj name="Document" r:id="rId3" imgW="8140045" imgH="5415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6021" y="3157979"/>
                        <a:ext cx="109979" cy="4185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rId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562730"/>
              </p:ext>
            </p:extLst>
          </p:nvPr>
        </p:nvGraphicFramePr>
        <p:xfrm>
          <a:off x="8216900" y="48647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71480" progId="Excel.Sheet.8">
                  <p:link updateAutomatic="1"/>
                </p:oleObj>
              </mc:Choice>
              <mc:Fallback>
                <p:oleObj name="Worksheet" showAsIcon="1" r:id="rId6" imgW="914400" imgH="77148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16900" y="48647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rId8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25506"/>
              </p:ext>
            </p:extLst>
          </p:nvPr>
        </p:nvGraphicFramePr>
        <p:xfrm>
          <a:off x="9626600" y="47454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9" imgW="914400" imgH="771480" progId="Word.Document.12">
                  <p:link updateAutomatic="1"/>
                </p:oleObj>
              </mc:Choice>
              <mc:Fallback>
                <p:oleObj name="Document" showAsIcon="1" r:id="rId9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26600" y="47454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6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6EE5-DEB4-9561-D652-7CA086BF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01137"/>
            <a:ext cx="9601196" cy="1574800"/>
          </a:xfrm>
        </p:spPr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 ПЛАН ЗА ЈАЧАЊЕ БЕЗБЈЕДНОСТИ И СПРЕЧАВАЊЕ НАСИЉА У ШКОЛАМА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41C2-896D-9B96-D116-83026473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2024. план реализације Акционог плана за 2024. годину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РПЗ је креирао сет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смјерница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упутстава </a:t>
            </a:r>
          </a:p>
          <a:p>
            <a:pPr marL="0" indent="0">
              <a:buNone/>
            </a:pP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Смјернице за дефинисање протокола о дежурству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Образац за извјештавање </a:t>
            </a:r>
            <a:r>
              <a:rPr lang="sr-Cyrl-B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мултисекторских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тимова у школама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Приједлог плана активности у циљу развијања навијачке културе 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Смјернице за креирање обука за наставнике и друго школско особље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70DB-7D8A-FCAF-C0D8-063606C2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 ПЛАН ЗА ЈАЧАЊЕ БЕЗБЈЕДНОСТИ И СПРЕЧАВАЊЕ НАСИЉА У ШКОЛАМА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4104E-5A6B-A4BA-A58D-115F4D26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9306"/>
            <a:ext cx="9854682" cy="41054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Приједлог плана обиљежавања значајних међународних датума у вези    борбе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 насиља</a:t>
            </a:r>
          </a:p>
          <a:p>
            <a:pPr marL="0" indent="0" algn="just">
              <a:buNone/>
            </a:pPr>
            <a:r>
              <a:rPr lang="sr-Cyrl-R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Смјернице за израду школског правилника којим се регулише начин       употребе мобилних уређаја у школи</a:t>
            </a:r>
          </a:p>
          <a:p>
            <a:pPr marL="0" indent="0" algn="just">
              <a:buNone/>
            </a:pP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Инструменти за оцјењивање и процјену успјешности борбе против насиља    и  сигурности у школама: анкета за наставнике   </a:t>
            </a:r>
          </a:p>
          <a:p>
            <a:pPr marL="0" indent="0" algn="just">
              <a:buNone/>
            </a:pP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анкета за ученике </a:t>
            </a:r>
          </a:p>
          <a:p>
            <a:pPr marL="0" indent="0" algn="just">
              <a:buNone/>
            </a:pPr>
            <a:r>
              <a:rPr lang="sr-Cyrl-B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анкета за родитеље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7025-871A-638F-FCED-02444478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7843"/>
          </a:xfrm>
        </p:spPr>
        <p:txBody>
          <a:bodyPr>
            <a:normAutofit/>
          </a:bodyPr>
          <a:lstStyle/>
          <a:p>
            <a:pPr algn="l"/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 УСАВРШАВАЊЕ</a:t>
            </a:r>
            <a:br>
              <a:rPr lang="sr-Latn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 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2AAD-B01D-515A-3114-DF315DA61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69976"/>
            <a:ext cx="9601196" cy="35058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родитељима као основа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успјешног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васпитно-образовног рада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Васпитни рад у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одјељењској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заједници са фокусом на Здраве животне стилове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комуникације у наставном и ваннаставном раду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35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614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Wingdings</vt:lpstr>
      <vt:lpstr>Organic</vt:lpstr>
      <vt:lpstr>file:///D:\Prezentacija%20Milija\Obrazac%20za%20Tim,%20Ministarstvo,%20RPZ.xls</vt:lpstr>
      <vt:lpstr>file:///D:\Prezentacija%20Milija\Obrazac%20za%20skole%20MPiK%20RS.docx</vt:lpstr>
      <vt:lpstr>Document</vt:lpstr>
      <vt:lpstr>ГОДИШЊИ САВЈЕТОДАВНО-ИНСТРУКТИВНИ РАД СА ДИРЕКТОРИМА СРЕДЊИХ ШКОЛА </vt:lpstr>
      <vt:lpstr>Информације за школску 2024/2025. годину </vt:lpstr>
      <vt:lpstr>НОВИ НАСТАВНИ ПРОГРАМИ - ОГЛЕД</vt:lpstr>
      <vt:lpstr>НОВИ ПРОГРАМИ   ОПШТЕОБРАЗОВНИ ПРЕДМЕТИ У СТРУЧНИМ ШКОЛАМА  </vt:lpstr>
      <vt:lpstr>ХУМАНОСТ И БЕЗБЈЕДНОСТ - у школској 2023/24. години реализован оглед програма факултативног премета Хуманост и безбједност  </vt:lpstr>
      <vt:lpstr>ПРОТОКОЛ ЗА ЗАШТИТУ ДЈЕЦЕ ОД НАСИЉА, ЗАНЕМАРИВАЊА И ЗЛОСТАВЉАЊА </vt:lpstr>
      <vt:lpstr>АКЦИОНИ ПЛАН ЗА ЈАЧАЊЕ БЕЗБЈЕДНОСТИ И СПРЕЧАВАЊЕ НАСИЉА У ШКОЛАМА</vt:lpstr>
      <vt:lpstr>АКЦИОНИ ПЛАН ЗА ЈАЧАЊЕ БЕЗБЈЕДНОСТИ И СПРЕЧАВАЊЕ НАСИЉА У ШКОЛАМА</vt:lpstr>
      <vt:lpstr>СТРУЧНО УСАВРШАВАЊЕ  1. ТИМ </vt:lpstr>
      <vt:lpstr> 2. ТИМ</vt:lpstr>
      <vt:lpstr>3. ТИМ </vt:lpstr>
      <vt:lpstr>4. ТИМ </vt:lpstr>
      <vt:lpstr>5. ТИМ</vt:lpstr>
      <vt:lpstr>6. ТИМ</vt:lpstr>
      <vt:lpstr>7. ТИМ</vt:lpstr>
      <vt:lpstr>РЕДОВНЕ АКТИВНОСТИ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ГОДИШЊИ САВЈЕТОДАВНО-ИНСТРУКТИВНИ РАД СА ДИРЕКТОРИМА СРЕДЊИХ ШКОЛА </dc:title>
  <dc:creator>Milija Marjanović</dc:creator>
  <cp:lastModifiedBy>Milija Marjanović</cp:lastModifiedBy>
  <cp:revision>11</cp:revision>
  <dcterms:created xsi:type="dcterms:W3CDTF">2024-08-07T13:18:11Z</dcterms:created>
  <dcterms:modified xsi:type="dcterms:W3CDTF">2024-08-13T06:47:44Z</dcterms:modified>
</cp:coreProperties>
</file>