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jela Lolic" userId="67d28de278fda3f0" providerId="LiveId" clId="{306AC4F5-3DE3-4E93-91A0-5D698758F978}"/>
    <pc:docChg chg="custSel addSld delSld modSld">
      <pc:chgData name="Danijela Lolic" userId="67d28de278fda3f0" providerId="LiveId" clId="{306AC4F5-3DE3-4E93-91A0-5D698758F978}" dt="2021-03-02T22:04:16.995" v="5071" actId="1076"/>
      <pc:docMkLst>
        <pc:docMk/>
      </pc:docMkLst>
      <pc:sldChg chg="del">
        <pc:chgData name="Danijela Lolic" userId="67d28de278fda3f0" providerId="LiveId" clId="{306AC4F5-3DE3-4E93-91A0-5D698758F978}" dt="2021-03-02T21:53:15.822" v="4842" actId="47"/>
        <pc:sldMkLst>
          <pc:docMk/>
          <pc:sldMk cId="611571637" sldId="267"/>
        </pc:sldMkLst>
      </pc:sldChg>
      <pc:sldChg chg="del">
        <pc:chgData name="Danijela Lolic" userId="67d28de278fda3f0" providerId="LiveId" clId="{306AC4F5-3DE3-4E93-91A0-5D698758F978}" dt="2021-03-02T21:53:13.635" v="4841" actId="47"/>
        <pc:sldMkLst>
          <pc:docMk/>
          <pc:sldMk cId="168541931" sldId="268"/>
        </pc:sldMkLst>
      </pc:sldChg>
      <pc:sldChg chg="del">
        <pc:chgData name="Danijela Lolic" userId="67d28de278fda3f0" providerId="LiveId" clId="{306AC4F5-3DE3-4E93-91A0-5D698758F978}" dt="2021-03-02T21:53:12.071" v="4840" actId="47"/>
        <pc:sldMkLst>
          <pc:docMk/>
          <pc:sldMk cId="3456508599" sldId="269"/>
        </pc:sldMkLst>
      </pc:sldChg>
      <pc:sldChg chg="del">
        <pc:chgData name="Danijela Lolic" userId="67d28de278fda3f0" providerId="LiveId" clId="{306AC4F5-3DE3-4E93-91A0-5D698758F978}" dt="2021-03-02T21:53:09.970" v="4839" actId="47"/>
        <pc:sldMkLst>
          <pc:docMk/>
          <pc:sldMk cId="1873947095" sldId="270"/>
        </pc:sldMkLst>
      </pc:sldChg>
      <pc:sldChg chg="addSp delSp modSp mod">
        <pc:chgData name="Danijela Lolic" userId="67d28de278fda3f0" providerId="LiveId" clId="{306AC4F5-3DE3-4E93-91A0-5D698758F978}" dt="2021-03-02T22:04:16.995" v="5071" actId="1076"/>
        <pc:sldMkLst>
          <pc:docMk/>
          <pc:sldMk cId="3029429633" sldId="271"/>
        </pc:sldMkLst>
        <pc:spChg chg="del">
          <ac:chgData name="Danijela Lolic" userId="67d28de278fda3f0" providerId="LiveId" clId="{306AC4F5-3DE3-4E93-91A0-5D698758F978}" dt="2021-03-02T21:52:50.163" v="4831" actId="478"/>
          <ac:spMkLst>
            <pc:docMk/>
            <pc:sldMk cId="3029429633" sldId="271"/>
            <ac:spMk id="2" creationId="{00000000-0000-0000-0000-000000000000}"/>
          </ac:spMkLst>
        </pc:spChg>
        <pc:spChg chg="add del mod">
          <ac:chgData name="Danijela Lolic" userId="67d28de278fda3f0" providerId="LiveId" clId="{306AC4F5-3DE3-4E93-91A0-5D698758F978}" dt="2021-03-02T21:52:52.117" v="4832" actId="478"/>
          <ac:spMkLst>
            <pc:docMk/>
            <pc:sldMk cId="3029429633" sldId="271"/>
            <ac:spMk id="4" creationId="{6BD57416-1A02-4954-B7DB-5E23AAB9307A}"/>
          </ac:spMkLst>
        </pc:spChg>
        <pc:spChg chg="add mod">
          <ac:chgData name="Danijela Lolic" userId="67d28de278fda3f0" providerId="LiveId" clId="{306AC4F5-3DE3-4E93-91A0-5D698758F978}" dt="2021-03-02T22:04:14.106" v="5070" actId="1076"/>
          <ac:spMkLst>
            <pc:docMk/>
            <pc:sldMk cId="3029429633" sldId="271"/>
            <ac:spMk id="6" creationId="{DD04F078-1E18-4C83-9256-A78103336F40}"/>
          </ac:spMkLst>
        </pc:spChg>
        <pc:spChg chg="del">
          <ac:chgData name="Danijela Lolic" userId="67d28de278fda3f0" providerId="LiveId" clId="{306AC4F5-3DE3-4E93-91A0-5D698758F978}" dt="2021-03-02T21:52:54.459" v="4833" actId="478"/>
          <ac:spMkLst>
            <pc:docMk/>
            <pc:sldMk cId="3029429633" sldId="271"/>
            <ac:spMk id="7" creationId="{00000000-0000-0000-0000-000000000000}"/>
          </ac:spMkLst>
        </pc:spChg>
        <pc:spChg chg="del">
          <ac:chgData name="Danijela Lolic" userId="67d28de278fda3f0" providerId="LiveId" clId="{306AC4F5-3DE3-4E93-91A0-5D698758F978}" dt="2021-03-02T21:52:56.882" v="4834" actId="478"/>
          <ac:spMkLst>
            <pc:docMk/>
            <pc:sldMk cId="3029429633" sldId="271"/>
            <ac:spMk id="8" creationId="{00000000-0000-0000-0000-000000000000}"/>
          </ac:spMkLst>
        </pc:spChg>
        <pc:spChg chg="del">
          <ac:chgData name="Danijela Lolic" userId="67d28de278fda3f0" providerId="LiveId" clId="{306AC4F5-3DE3-4E93-91A0-5D698758F978}" dt="2021-03-02T21:52:59.970" v="4835" actId="478"/>
          <ac:spMkLst>
            <pc:docMk/>
            <pc:sldMk cId="3029429633" sldId="271"/>
            <ac:spMk id="9" creationId="{00000000-0000-0000-0000-000000000000}"/>
          </ac:spMkLst>
        </pc:spChg>
        <pc:spChg chg="del">
          <ac:chgData name="Danijela Lolic" userId="67d28de278fda3f0" providerId="LiveId" clId="{306AC4F5-3DE3-4E93-91A0-5D698758F978}" dt="2021-03-02T21:53:02.861" v="4836" actId="478"/>
          <ac:spMkLst>
            <pc:docMk/>
            <pc:sldMk cId="3029429633" sldId="271"/>
            <ac:spMk id="10" creationId="{00000000-0000-0000-0000-000000000000}"/>
          </ac:spMkLst>
        </pc:spChg>
        <pc:picChg chg="add mod">
          <ac:chgData name="Danijela Lolic" userId="67d28de278fda3f0" providerId="LiveId" clId="{306AC4F5-3DE3-4E93-91A0-5D698758F978}" dt="2021-03-02T22:04:16.995" v="5071" actId="1076"/>
          <ac:picMkLst>
            <pc:docMk/>
            <pc:sldMk cId="3029429633" sldId="271"/>
            <ac:picMk id="5" creationId="{A8E08435-ABC5-4D5C-A485-C04063B2980C}"/>
          </ac:picMkLst>
        </pc:picChg>
      </pc:sldChg>
      <pc:sldChg chg="del">
        <pc:chgData name="Danijela Lolic" userId="67d28de278fda3f0" providerId="LiveId" clId="{306AC4F5-3DE3-4E93-91A0-5D698758F978}" dt="2021-03-02T21:52:32.321" v="4830" actId="47"/>
        <pc:sldMkLst>
          <pc:docMk/>
          <pc:sldMk cId="508878349" sldId="272"/>
        </pc:sldMkLst>
      </pc:sldChg>
      <pc:sldChg chg="addSp modSp mod">
        <pc:chgData name="Danijela Lolic" userId="67d28de278fda3f0" providerId="LiveId" clId="{306AC4F5-3DE3-4E93-91A0-5D698758F978}" dt="2021-03-02T20:34:35.074" v="1559" actId="1076"/>
        <pc:sldMkLst>
          <pc:docMk/>
          <pc:sldMk cId="2738176276" sldId="273"/>
        </pc:sldMkLst>
        <pc:picChg chg="add mod">
          <ac:chgData name="Danijela Lolic" userId="67d28de278fda3f0" providerId="LiveId" clId="{306AC4F5-3DE3-4E93-91A0-5D698758F978}" dt="2021-03-02T20:34:35.074" v="1559" actId="1076"/>
          <ac:picMkLst>
            <pc:docMk/>
            <pc:sldMk cId="2738176276" sldId="273"/>
            <ac:picMk id="2" creationId="{FD9007ED-D3EF-46ED-AE30-CF2B925FBF44}"/>
          </ac:picMkLst>
        </pc:picChg>
      </pc:sldChg>
      <pc:sldChg chg="del">
        <pc:chgData name="Danijela Lolic" userId="67d28de278fda3f0" providerId="LiveId" clId="{306AC4F5-3DE3-4E93-91A0-5D698758F978}" dt="2021-03-02T21:52:25.284" v="4829" actId="47"/>
        <pc:sldMkLst>
          <pc:docMk/>
          <pc:sldMk cId="1205820953" sldId="275"/>
        </pc:sldMkLst>
      </pc:sldChg>
      <pc:sldChg chg="addSp modSp mod">
        <pc:chgData name="Danijela Lolic" userId="67d28de278fda3f0" providerId="LiveId" clId="{306AC4F5-3DE3-4E93-91A0-5D698758F978}" dt="2021-03-02T20:10:07.237" v="1093" actId="14100"/>
        <pc:sldMkLst>
          <pc:docMk/>
          <pc:sldMk cId="1299129483" sldId="276"/>
        </pc:sldMkLst>
        <pc:spChg chg="mod">
          <ac:chgData name="Danijela Lolic" userId="67d28de278fda3f0" providerId="LiveId" clId="{306AC4F5-3DE3-4E93-91A0-5D698758F978}" dt="2021-03-02T20:08:41.495" v="1055" actId="1076"/>
          <ac:spMkLst>
            <pc:docMk/>
            <pc:sldMk cId="1299129483" sldId="276"/>
            <ac:spMk id="2" creationId="{B6C8B2E1-BC73-4D77-969F-DD561ECD4D33}"/>
          </ac:spMkLst>
        </pc:spChg>
        <pc:spChg chg="mod">
          <ac:chgData name="Danijela Lolic" userId="67d28de278fda3f0" providerId="LiveId" clId="{306AC4F5-3DE3-4E93-91A0-5D698758F978}" dt="2021-03-02T20:09:56.314" v="1091" actId="1076"/>
          <ac:spMkLst>
            <pc:docMk/>
            <pc:sldMk cId="1299129483" sldId="276"/>
            <ac:spMk id="7" creationId="{54C83BD2-32F7-4458-923F-4A7EC41DE641}"/>
          </ac:spMkLst>
        </pc:spChg>
        <pc:spChg chg="mod">
          <ac:chgData name="Danijela Lolic" userId="67d28de278fda3f0" providerId="LiveId" clId="{306AC4F5-3DE3-4E93-91A0-5D698758F978}" dt="2021-03-02T20:08:51.939" v="1058" actId="1076"/>
          <ac:spMkLst>
            <pc:docMk/>
            <pc:sldMk cId="1299129483" sldId="276"/>
            <ac:spMk id="8" creationId="{FE11F540-28AB-48EC-9FBE-8531CD88B63A}"/>
          </ac:spMkLst>
        </pc:spChg>
        <pc:spChg chg="add mod">
          <ac:chgData name="Danijela Lolic" userId="67d28de278fda3f0" providerId="LiveId" clId="{306AC4F5-3DE3-4E93-91A0-5D698758F978}" dt="2021-03-02T20:10:07.237" v="1093" actId="14100"/>
          <ac:spMkLst>
            <pc:docMk/>
            <pc:sldMk cId="1299129483" sldId="276"/>
            <ac:spMk id="9" creationId="{B969370D-DEF8-462A-AAD6-06C575D2DA14}"/>
          </ac:spMkLst>
        </pc:spChg>
        <pc:picChg chg="mod">
          <ac:chgData name="Danijela Lolic" userId="67d28de278fda3f0" providerId="LiveId" clId="{306AC4F5-3DE3-4E93-91A0-5D698758F978}" dt="2021-03-02T20:09:23.703" v="1085" actId="1076"/>
          <ac:picMkLst>
            <pc:docMk/>
            <pc:sldMk cId="1299129483" sldId="276"/>
            <ac:picMk id="3" creationId="{D4959B4B-B4A1-4DAB-8C97-82737688C402}"/>
          </ac:picMkLst>
        </pc:picChg>
        <pc:picChg chg="mod">
          <ac:chgData name="Danijela Lolic" userId="67d28de278fda3f0" providerId="LiveId" clId="{306AC4F5-3DE3-4E93-91A0-5D698758F978}" dt="2021-03-02T20:08:43.909" v="1056" actId="1076"/>
          <ac:picMkLst>
            <pc:docMk/>
            <pc:sldMk cId="1299129483" sldId="276"/>
            <ac:picMk id="6" creationId="{6A7C8B6F-32C8-4169-8CA6-934CE91241E8}"/>
          </ac:picMkLst>
        </pc:picChg>
      </pc:sldChg>
      <pc:sldChg chg="addSp delSp modSp new mod">
        <pc:chgData name="Danijela Lolic" userId="67d28de278fda3f0" providerId="LiveId" clId="{306AC4F5-3DE3-4E93-91A0-5D698758F978}" dt="2021-03-02T20:04:44.227" v="759" actId="1076"/>
        <pc:sldMkLst>
          <pc:docMk/>
          <pc:sldMk cId="501284180" sldId="277"/>
        </pc:sldMkLst>
        <pc:spChg chg="add mod">
          <ac:chgData name="Danijela Lolic" userId="67d28de278fda3f0" providerId="LiveId" clId="{306AC4F5-3DE3-4E93-91A0-5D698758F978}" dt="2021-03-02T19:49:48.894" v="177" actId="1076"/>
          <ac:spMkLst>
            <pc:docMk/>
            <pc:sldMk cId="501284180" sldId="277"/>
            <ac:spMk id="4" creationId="{C0BF5C00-A8C0-4563-AB37-93A583BD66A5}"/>
          </ac:spMkLst>
        </pc:spChg>
        <pc:spChg chg="add del mod">
          <ac:chgData name="Danijela Lolic" userId="67d28de278fda3f0" providerId="LiveId" clId="{306AC4F5-3DE3-4E93-91A0-5D698758F978}" dt="2021-03-02T19:49:35.174" v="175"/>
          <ac:spMkLst>
            <pc:docMk/>
            <pc:sldMk cId="501284180" sldId="277"/>
            <ac:spMk id="5" creationId="{E50BCD40-DFA4-43C0-AC0D-76FB82C161FD}"/>
          </ac:spMkLst>
        </pc:spChg>
        <pc:spChg chg="add mod">
          <ac:chgData name="Danijela Lolic" userId="67d28de278fda3f0" providerId="LiveId" clId="{306AC4F5-3DE3-4E93-91A0-5D698758F978}" dt="2021-03-02T19:51:22.656" v="291" actId="113"/>
          <ac:spMkLst>
            <pc:docMk/>
            <pc:sldMk cId="501284180" sldId="277"/>
            <ac:spMk id="6" creationId="{0CF4A530-9887-44B4-AE9C-51419082CE67}"/>
          </ac:spMkLst>
        </pc:spChg>
        <pc:spChg chg="add mod">
          <ac:chgData name="Danijela Lolic" userId="67d28de278fda3f0" providerId="LiveId" clId="{306AC4F5-3DE3-4E93-91A0-5D698758F978}" dt="2021-03-02T19:55:05.735" v="523" actId="1076"/>
          <ac:spMkLst>
            <pc:docMk/>
            <pc:sldMk cId="501284180" sldId="277"/>
            <ac:spMk id="9" creationId="{3CD5D678-1857-41C1-A3C0-F2161454767C}"/>
          </ac:spMkLst>
        </pc:spChg>
        <pc:spChg chg="add mod">
          <ac:chgData name="Danijela Lolic" userId="67d28de278fda3f0" providerId="LiveId" clId="{306AC4F5-3DE3-4E93-91A0-5D698758F978}" dt="2021-03-02T19:59:17.719" v="725" actId="1076"/>
          <ac:spMkLst>
            <pc:docMk/>
            <pc:sldMk cId="501284180" sldId="277"/>
            <ac:spMk id="10" creationId="{2685B7FC-35C6-4BA8-94FE-09942174AD74}"/>
          </ac:spMkLst>
        </pc:spChg>
        <pc:spChg chg="add mod">
          <ac:chgData name="Danijela Lolic" userId="67d28de278fda3f0" providerId="LiveId" clId="{306AC4F5-3DE3-4E93-91A0-5D698758F978}" dt="2021-03-02T20:03:18.141" v="751" actId="1076"/>
          <ac:spMkLst>
            <pc:docMk/>
            <pc:sldMk cId="501284180" sldId="277"/>
            <ac:spMk id="13" creationId="{37DF4155-A87F-4AC7-88BA-06273C2BCD0E}"/>
          </ac:spMkLst>
        </pc:spChg>
        <pc:spChg chg="add del mod">
          <ac:chgData name="Danijela Lolic" userId="67d28de278fda3f0" providerId="LiveId" clId="{306AC4F5-3DE3-4E93-91A0-5D698758F978}" dt="2021-03-02T20:00:19.957" v="736" actId="478"/>
          <ac:spMkLst>
            <pc:docMk/>
            <pc:sldMk cId="501284180" sldId="277"/>
            <ac:spMk id="14" creationId="{5FFB09A7-9D8F-45B9-8675-4326C97E46F0}"/>
          </ac:spMkLst>
        </pc:spChg>
        <pc:picChg chg="add del mod">
          <ac:chgData name="Danijela Lolic" userId="67d28de278fda3f0" providerId="LiveId" clId="{306AC4F5-3DE3-4E93-91A0-5D698758F978}" dt="2021-03-02T19:47:10.541" v="4" actId="478"/>
          <ac:picMkLst>
            <pc:docMk/>
            <pc:sldMk cId="501284180" sldId="277"/>
            <ac:picMk id="2" creationId="{446BBE12-2B27-4D31-A4A0-07B41E1DE52B}"/>
          </ac:picMkLst>
        </pc:picChg>
        <pc:picChg chg="add del mod">
          <ac:chgData name="Danijela Lolic" userId="67d28de278fda3f0" providerId="LiveId" clId="{306AC4F5-3DE3-4E93-91A0-5D698758F978}" dt="2021-03-02T20:00:22.192" v="737" actId="478"/>
          <ac:picMkLst>
            <pc:docMk/>
            <pc:sldMk cId="501284180" sldId="277"/>
            <ac:picMk id="3" creationId="{E57F676A-F13B-49F0-A01C-BF4229DAD233}"/>
          </ac:picMkLst>
        </pc:picChg>
        <pc:picChg chg="add del mod">
          <ac:chgData name="Danijela Lolic" userId="67d28de278fda3f0" providerId="LiveId" clId="{306AC4F5-3DE3-4E93-91A0-5D698758F978}" dt="2021-03-02T20:03:08.055" v="749" actId="478"/>
          <ac:picMkLst>
            <pc:docMk/>
            <pc:sldMk cId="501284180" sldId="277"/>
            <ac:picMk id="15" creationId="{578B9FF4-B77C-4967-9E37-3B9DAB9498F2}"/>
          </ac:picMkLst>
        </pc:picChg>
        <pc:picChg chg="add mod">
          <ac:chgData name="Danijela Lolic" userId="67d28de278fda3f0" providerId="LiveId" clId="{306AC4F5-3DE3-4E93-91A0-5D698758F978}" dt="2021-03-02T20:04:44.227" v="759" actId="1076"/>
          <ac:picMkLst>
            <pc:docMk/>
            <pc:sldMk cId="501284180" sldId="277"/>
            <ac:picMk id="16" creationId="{2CD0A2C4-8D5D-4FD2-8852-EBCAE305F908}"/>
          </ac:picMkLst>
        </pc:picChg>
        <pc:picChg chg="add mod">
          <ac:chgData name="Danijela Lolic" userId="67d28de278fda3f0" providerId="LiveId" clId="{306AC4F5-3DE3-4E93-91A0-5D698758F978}" dt="2021-03-02T20:04:42.539" v="758" actId="1076"/>
          <ac:picMkLst>
            <pc:docMk/>
            <pc:sldMk cId="501284180" sldId="277"/>
            <ac:picMk id="17" creationId="{B962400B-C9A9-42B8-87A9-B5EA4C1CB0D6}"/>
          </ac:picMkLst>
        </pc:picChg>
        <pc:cxnChg chg="add mod">
          <ac:chgData name="Danijela Lolic" userId="67d28de278fda3f0" providerId="LiveId" clId="{306AC4F5-3DE3-4E93-91A0-5D698758F978}" dt="2021-03-02T19:55:02.391" v="522" actId="1076"/>
          <ac:cxnSpMkLst>
            <pc:docMk/>
            <pc:sldMk cId="501284180" sldId="277"/>
            <ac:cxnSpMk id="8" creationId="{05C3708B-926F-4E69-A394-7F17FC3F99E9}"/>
          </ac:cxnSpMkLst>
        </pc:cxnChg>
        <pc:cxnChg chg="add mod">
          <ac:chgData name="Danijela Lolic" userId="67d28de278fda3f0" providerId="LiveId" clId="{306AC4F5-3DE3-4E93-91A0-5D698758F978}" dt="2021-03-02T20:03:14.443" v="750" actId="1076"/>
          <ac:cxnSpMkLst>
            <pc:docMk/>
            <pc:sldMk cId="501284180" sldId="277"/>
            <ac:cxnSpMk id="12" creationId="{F222E038-292B-46FE-B408-E02B1BA8482C}"/>
          </ac:cxnSpMkLst>
        </pc:cxnChg>
      </pc:sldChg>
      <pc:sldChg chg="addSp modSp new mod">
        <pc:chgData name="Danijela Lolic" userId="67d28de278fda3f0" providerId="LiveId" clId="{306AC4F5-3DE3-4E93-91A0-5D698758F978}" dt="2021-03-02T20:11:39.981" v="1108" actId="14100"/>
        <pc:sldMkLst>
          <pc:docMk/>
          <pc:sldMk cId="1736205043" sldId="278"/>
        </pc:sldMkLst>
        <pc:spChg chg="add mod">
          <ac:chgData name="Danijela Lolic" userId="67d28de278fda3f0" providerId="LiveId" clId="{306AC4F5-3DE3-4E93-91A0-5D698758F978}" dt="2021-03-02T20:10:15.192" v="1094" actId="1076"/>
          <ac:spMkLst>
            <pc:docMk/>
            <pc:sldMk cId="1736205043" sldId="278"/>
            <ac:spMk id="3" creationId="{3A042DBD-7FB4-4DE7-9EAF-1B69C002B04A}"/>
          </ac:spMkLst>
        </pc:spChg>
        <pc:spChg chg="add mod">
          <ac:chgData name="Danijela Lolic" userId="67d28de278fda3f0" providerId="LiveId" clId="{306AC4F5-3DE3-4E93-91A0-5D698758F978}" dt="2021-03-02T20:11:27.785" v="1105" actId="1076"/>
          <ac:spMkLst>
            <pc:docMk/>
            <pc:sldMk cId="1736205043" sldId="278"/>
            <ac:spMk id="4" creationId="{F6F5B4AE-5F66-4DE7-B853-0200533802A8}"/>
          </ac:spMkLst>
        </pc:spChg>
        <pc:spChg chg="add mod">
          <ac:chgData name="Danijela Lolic" userId="67d28de278fda3f0" providerId="LiveId" clId="{306AC4F5-3DE3-4E93-91A0-5D698758F978}" dt="2021-03-02T20:11:33.200" v="1106" actId="1076"/>
          <ac:spMkLst>
            <pc:docMk/>
            <pc:sldMk cId="1736205043" sldId="278"/>
            <ac:spMk id="5" creationId="{DAA5AA52-0432-46A4-B391-BEE5F8D2F9BE}"/>
          </ac:spMkLst>
        </pc:spChg>
        <pc:picChg chg="add mod">
          <ac:chgData name="Danijela Lolic" userId="67d28de278fda3f0" providerId="LiveId" clId="{306AC4F5-3DE3-4E93-91A0-5D698758F978}" dt="2021-03-02T20:08:08.769" v="1050" actId="1076"/>
          <ac:picMkLst>
            <pc:docMk/>
            <pc:sldMk cId="1736205043" sldId="278"/>
            <ac:picMk id="2" creationId="{B4D26DF2-6E18-4E62-A037-46DAB6DC1E9B}"/>
          </ac:picMkLst>
        </pc:picChg>
        <pc:picChg chg="add mod">
          <ac:chgData name="Danijela Lolic" userId="67d28de278fda3f0" providerId="LiveId" clId="{306AC4F5-3DE3-4E93-91A0-5D698758F978}" dt="2021-03-02T20:11:39.981" v="1108" actId="14100"/>
          <ac:picMkLst>
            <pc:docMk/>
            <pc:sldMk cId="1736205043" sldId="278"/>
            <ac:picMk id="6" creationId="{1D30FDE6-1D8D-44B8-8B73-5D5ECB216E0F}"/>
          </ac:picMkLst>
        </pc:picChg>
      </pc:sldChg>
      <pc:sldChg chg="addSp delSp modSp new mod">
        <pc:chgData name="Danijela Lolic" userId="67d28de278fda3f0" providerId="LiveId" clId="{306AC4F5-3DE3-4E93-91A0-5D698758F978}" dt="2021-03-02T20:46:24.034" v="1844" actId="1076"/>
        <pc:sldMkLst>
          <pc:docMk/>
          <pc:sldMk cId="3549000065" sldId="279"/>
        </pc:sldMkLst>
        <pc:spChg chg="add mod">
          <ac:chgData name="Danijela Lolic" userId="67d28de278fda3f0" providerId="LiveId" clId="{306AC4F5-3DE3-4E93-91A0-5D698758F978}" dt="2021-03-02T20:13:10.231" v="1143" actId="1076"/>
          <ac:spMkLst>
            <pc:docMk/>
            <pc:sldMk cId="3549000065" sldId="279"/>
            <ac:spMk id="2" creationId="{EFB3237E-F085-4E74-A177-E977E8771D33}"/>
          </ac:spMkLst>
        </pc:spChg>
        <pc:spChg chg="add mod">
          <ac:chgData name="Danijela Lolic" userId="67d28de278fda3f0" providerId="LiveId" clId="{306AC4F5-3DE3-4E93-91A0-5D698758F978}" dt="2021-03-02T20:18:16.849" v="1462" actId="1076"/>
          <ac:spMkLst>
            <pc:docMk/>
            <pc:sldMk cId="3549000065" sldId="279"/>
            <ac:spMk id="3" creationId="{A0F4CE74-2DCC-49D1-84DD-6AA1FB1A0D42}"/>
          </ac:spMkLst>
        </pc:spChg>
        <pc:spChg chg="add mod">
          <ac:chgData name="Danijela Lolic" userId="67d28de278fda3f0" providerId="LiveId" clId="{306AC4F5-3DE3-4E93-91A0-5D698758F978}" dt="2021-03-02T20:19:21.864" v="1500" actId="20577"/>
          <ac:spMkLst>
            <pc:docMk/>
            <pc:sldMk cId="3549000065" sldId="279"/>
            <ac:spMk id="9" creationId="{2EB98C04-D222-4797-B055-193FBB438B6A}"/>
          </ac:spMkLst>
        </pc:spChg>
        <pc:spChg chg="add mod">
          <ac:chgData name="Danijela Lolic" userId="67d28de278fda3f0" providerId="LiveId" clId="{306AC4F5-3DE3-4E93-91A0-5D698758F978}" dt="2021-03-02T20:42:01.435" v="1728" actId="1076"/>
          <ac:spMkLst>
            <pc:docMk/>
            <pc:sldMk cId="3549000065" sldId="279"/>
            <ac:spMk id="10" creationId="{0A724113-9721-49F6-8469-54D128DEB11F}"/>
          </ac:spMkLst>
        </pc:spChg>
        <pc:spChg chg="add mod">
          <ac:chgData name="Danijela Lolic" userId="67d28de278fda3f0" providerId="LiveId" clId="{306AC4F5-3DE3-4E93-91A0-5D698758F978}" dt="2021-03-02T20:42:20.261" v="1732" actId="1076"/>
          <ac:spMkLst>
            <pc:docMk/>
            <pc:sldMk cId="3549000065" sldId="279"/>
            <ac:spMk id="11" creationId="{2145E379-0830-48A5-8724-39B5069DE3BC}"/>
          </ac:spMkLst>
        </pc:spChg>
        <pc:spChg chg="add mod">
          <ac:chgData name="Danijela Lolic" userId="67d28de278fda3f0" providerId="LiveId" clId="{306AC4F5-3DE3-4E93-91A0-5D698758F978}" dt="2021-03-02T20:42:29.239" v="1734" actId="1076"/>
          <ac:spMkLst>
            <pc:docMk/>
            <pc:sldMk cId="3549000065" sldId="279"/>
            <ac:spMk id="19" creationId="{FC957F10-B45B-4993-8625-50AE88319A6B}"/>
          </ac:spMkLst>
        </pc:spChg>
        <pc:spChg chg="add mod">
          <ac:chgData name="Danijela Lolic" userId="67d28de278fda3f0" providerId="LiveId" clId="{306AC4F5-3DE3-4E93-91A0-5D698758F978}" dt="2021-03-02T20:42:32.041" v="1735" actId="1076"/>
          <ac:spMkLst>
            <pc:docMk/>
            <pc:sldMk cId="3549000065" sldId="279"/>
            <ac:spMk id="20" creationId="{A32EBCDB-61FE-4A7E-BF3C-E81A413723F6}"/>
          </ac:spMkLst>
        </pc:spChg>
        <pc:spChg chg="add del">
          <ac:chgData name="Danijela Lolic" userId="67d28de278fda3f0" providerId="LiveId" clId="{306AC4F5-3DE3-4E93-91A0-5D698758F978}" dt="2021-03-02T20:38:16.179" v="1636" actId="478"/>
          <ac:spMkLst>
            <pc:docMk/>
            <pc:sldMk cId="3549000065" sldId="279"/>
            <ac:spMk id="21" creationId="{88D3F424-3FC6-4371-A492-66008A06252A}"/>
          </ac:spMkLst>
        </pc:spChg>
        <pc:spChg chg="add mod">
          <ac:chgData name="Danijela Lolic" userId="67d28de278fda3f0" providerId="LiveId" clId="{306AC4F5-3DE3-4E93-91A0-5D698758F978}" dt="2021-03-02T20:42:16.901" v="1731" actId="1076"/>
          <ac:spMkLst>
            <pc:docMk/>
            <pc:sldMk cId="3549000065" sldId="279"/>
            <ac:spMk id="22" creationId="{047D4BDE-3FC0-4D71-AD96-C809272950DD}"/>
          </ac:spMkLst>
        </pc:spChg>
        <pc:spChg chg="add mod">
          <ac:chgData name="Danijela Lolic" userId="67d28de278fda3f0" providerId="LiveId" clId="{306AC4F5-3DE3-4E93-91A0-5D698758F978}" dt="2021-03-02T20:42:13.238" v="1730" actId="1076"/>
          <ac:spMkLst>
            <pc:docMk/>
            <pc:sldMk cId="3549000065" sldId="279"/>
            <ac:spMk id="23" creationId="{5DFD21EE-E161-4D67-8ED8-D1D529F0659F}"/>
          </ac:spMkLst>
        </pc:spChg>
        <pc:spChg chg="add mod">
          <ac:chgData name="Danijela Lolic" userId="67d28de278fda3f0" providerId="LiveId" clId="{306AC4F5-3DE3-4E93-91A0-5D698758F978}" dt="2021-03-02T20:42:25.288" v="1733" actId="1076"/>
          <ac:spMkLst>
            <pc:docMk/>
            <pc:sldMk cId="3549000065" sldId="279"/>
            <ac:spMk id="24" creationId="{66D4DA71-68D4-451B-BF45-7076166F7ED1}"/>
          </ac:spMkLst>
        </pc:spChg>
        <pc:spChg chg="add mod">
          <ac:chgData name="Danijela Lolic" userId="67d28de278fda3f0" providerId="LiveId" clId="{306AC4F5-3DE3-4E93-91A0-5D698758F978}" dt="2021-03-02T20:46:06.659" v="1841" actId="1076"/>
          <ac:spMkLst>
            <pc:docMk/>
            <pc:sldMk cId="3549000065" sldId="279"/>
            <ac:spMk id="25" creationId="{5F04AF39-CFB4-4B75-8E8B-0A2491BB7E78}"/>
          </ac:spMkLst>
        </pc:spChg>
        <pc:spChg chg="add mod">
          <ac:chgData name="Danijela Lolic" userId="67d28de278fda3f0" providerId="LiveId" clId="{306AC4F5-3DE3-4E93-91A0-5D698758F978}" dt="2021-03-02T20:42:35.493" v="1736" actId="1076"/>
          <ac:spMkLst>
            <pc:docMk/>
            <pc:sldMk cId="3549000065" sldId="279"/>
            <ac:spMk id="26" creationId="{B0651890-1F8C-44D8-9F56-C11EDBAC531E}"/>
          </ac:spMkLst>
        </pc:spChg>
        <pc:spChg chg="add del">
          <ac:chgData name="Danijela Lolic" userId="67d28de278fda3f0" providerId="LiveId" clId="{306AC4F5-3DE3-4E93-91A0-5D698758F978}" dt="2021-03-02T20:41:58.526" v="1727" actId="478"/>
          <ac:spMkLst>
            <pc:docMk/>
            <pc:sldMk cId="3549000065" sldId="279"/>
            <ac:spMk id="27" creationId="{ADC6C8C5-0FEE-4A35-8FB9-080500773880}"/>
          </ac:spMkLst>
        </pc:spChg>
        <pc:spChg chg="add mod">
          <ac:chgData name="Danijela Lolic" userId="67d28de278fda3f0" providerId="LiveId" clId="{306AC4F5-3DE3-4E93-91A0-5D698758F978}" dt="2021-03-02T20:45:40.131" v="1831" actId="20577"/>
          <ac:spMkLst>
            <pc:docMk/>
            <pc:sldMk cId="3549000065" sldId="279"/>
            <ac:spMk id="28" creationId="{3A01AAD5-1074-4933-87C1-9C0731B9C64B}"/>
          </ac:spMkLst>
        </pc:spChg>
        <pc:spChg chg="add mod">
          <ac:chgData name="Danijela Lolic" userId="67d28de278fda3f0" providerId="LiveId" clId="{306AC4F5-3DE3-4E93-91A0-5D698758F978}" dt="2021-03-02T20:46:24.034" v="1844" actId="1076"/>
          <ac:spMkLst>
            <pc:docMk/>
            <pc:sldMk cId="3549000065" sldId="279"/>
            <ac:spMk id="29" creationId="{C30CA1A6-6B72-438A-8956-DA1183DD46A0}"/>
          </ac:spMkLst>
        </pc:spChg>
        <pc:spChg chg="add mod">
          <ac:chgData name="Danijela Lolic" userId="67d28de278fda3f0" providerId="LiveId" clId="{306AC4F5-3DE3-4E93-91A0-5D698758F978}" dt="2021-03-02T20:46:17.048" v="1843" actId="1076"/>
          <ac:spMkLst>
            <pc:docMk/>
            <pc:sldMk cId="3549000065" sldId="279"/>
            <ac:spMk id="30" creationId="{A4BE0757-D0C6-4BDD-9BA7-0FE4EA61AC62}"/>
          </ac:spMkLst>
        </pc:spChg>
        <pc:spChg chg="add mod">
          <ac:chgData name="Danijela Lolic" userId="67d28de278fda3f0" providerId="LiveId" clId="{306AC4F5-3DE3-4E93-91A0-5D698758F978}" dt="2021-03-02T20:46:12.979" v="1842" actId="1076"/>
          <ac:spMkLst>
            <pc:docMk/>
            <pc:sldMk cId="3549000065" sldId="279"/>
            <ac:spMk id="31" creationId="{686E3BDB-4430-4748-BD54-0301B127EEE1}"/>
          </ac:spMkLst>
        </pc:spChg>
        <pc:spChg chg="add del mod">
          <ac:chgData name="Danijela Lolic" userId="67d28de278fda3f0" providerId="LiveId" clId="{306AC4F5-3DE3-4E93-91A0-5D698758F978}" dt="2021-03-02T20:45:56.685" v="1839" actId="478"/>
          <ac:spMkLst>
            <pc:docMk/>
            <pc:sldMk cId="3549000065" sldId="279"/>
            <ac:spMk id="32" creationId="{E033B09E-E002-41A1-8536-23D699412E32}"/>
          </ac:spMkLst>
        </pc:spChg>
        <pc:picChg chg="add del mod">
          <ac:chgData name="Danijela Lolic" userId="67d28de278fda3f0" providerId="LiveId" clId="{306AC4F5-3DE3-4E93-91A0-5D698758F978}" dt="2021-03-02T20:37:31.655" v="1609" actId="478"/>
          <ac:picMkLst>
            <pc:docMk/>
            <pc:sldMk cId="3549000065" sldId="279"/>
            <ac:picMk id="12" creationId="{6EEEC651-4458-4E66-8915-DEF562ABC13B}"/>
          </ac:picMkLst>
        </pc:picChg>
        <pc:picChg chg="add del mod">
          <ac:chgData name="Danijela Lolic" userId="67d28de278fda3f0" providerId="LiveId" clId="{306AC4F5-3DE3-4E93-91A0-5D698758F978}" dt="2021-03-02T20:37:30.809" v="1608" actId="478"/>
          <ac:picMkLst>
            <pc:docMk/>
            <pc:sldMk cId="3549000065" sldId="279"/>
            <ac:picMk id="13" creationId="{9A456E31-93DE-4AE6-A5A4-5410BAEB6B65}"/>
          </ac:picMkLst>
        </pc:picChg>
        <pc:picChg chg="add del mod">
          <ac:chgData name="Danijela Lolic" userId="67d28de278fda3f0" providerId="LiveId" clId="{306AC4F5-3DE3-4E93-91A0-5D698758F978}" dt="2021-03-02T20:37:29.552" v="1607" actId="478"/>
          <ac:picMkLst>
            <pc:docMk/>
            <pc:sldMk cId="3549000065" sldId="279"/>
            <ac:picMk id="14" creationId="{DED382CC-0BA9-47BD-9141-4311CBFDDADE}"/>
          </ac:picMkLst>
        </pc:picChg>
        <pc:picChg chg="add del mod">
          <ac:chgData name="Danijela Lolic" userId="67d28de278fda3f0" providerId="LiveId" clId="{306AC4F5-3DE3-4E93-91A0-5D698758F978}" dt="2021-03-02T20:37:34.375" v="1612" actId="478"/>
          <ac:picMkLst>
            <pc:docMk/>
            <pc:sldMk cId="3549000065" sldId="279"/>
            <ac:picMk id="15" creationId="{6550825D-2652-4F77-9F62-F023EA009A83}"/>
          </ac:picMkLst>
        </pc:picChg>
        <pc:picChg chg="add del mod">
          <ac:chgData name="Danijela Lolic" userId="67d28de278fda3f0" providerId="LiveId" clId="{306AC4F5-3DE3-4E93-91A0-5D698758F978}" dt="2021-03-02T20:37:33.467" v="1611" actId="478"/>
          <ac:picMkLst>
            <pc:docMk/>
            <pc:sldMk cId="3549000065" sldId="279"/>
            <ac:picMk id="16" creationId="{43305505-3B5D-4B41-A099-A6C352A21C31}"/>
          </ac:picMkLst>
        </pc:picChg>
        <pc:picChg chg="add del mod">
          <ac:chgData name="Danijela Lolic" userId="67d28de278fda3f0" providerId="LiveId" clId="{306AC4F5-3DE3-4E93-91A0-5D698758F978}" dt="2021-03-02T20:37:32.578" v="1610" actId="478"/>
          <ac:picMkLst>
            <pc:docMk/>
            <pc:sldMk cId="3549000065" sldId="279"/>
            <ac:picMk id="17" creationId="{E0DA9F4A-9E7F-402C-91AC-7011B3BF8A5A}"/>
          </ac:picMkLst>
        </pc:picChg>
        <pc:picChg chg="add del mod">
          <ac:chgData name="Danijela Lolic" userId="67d28de278fda3f0" providerId="LiveId" clId="{306AC4F5-3DE3-4E93-91A0-5D698758F978}" dt="2021-03-02T20:37:34.954" v="1613" actId="478"/>
          <ac:picMkLst>
            <pc:docMk/>
            <pc:sldMk cId="3549000065" sldId="279"/>
            <ac:picMk id="18" creationId="{20C61015-35F9-496C-9609-0ED7B469F02E}"/>
          </ac:picMkLst>
        </pc:picChg>
        <pc:cxnChg chg="add mod">
          <ac:chgData name="Danijela Lolic" userId="67d28de278fda3f0" providerId="LiveId" clId="{306AC4F5-3DE3-4E93-91A0-5D698758F978}" dt="2021-03-02T20:18:34.821" v="1465" actId="1582"/>
          <ac:cxnSpMkLst>
            <pc:docMk/>
            <pc:sldMk cId="3549000065" sldId="279"/>
            <ac:cxnSpMk id="5" creationId="{13E63764-D241-4249-8A44-3BEA3892A4BF}"/>
          </ac:cxnSpMkLst>
        </pc:cxnChg>
        <pc:cxnChg chg="add mod">
          <ac:chgData name="Danijela Lolic" userId="67d28de278fda3f0" providerId="LiveId" clId="{306AC4F5-3DE3-4E93-91A0-5D698758F978}" dt="2021-03-02T20:18:57.727" v="1469" actId="14100"/>
          <ac:cxnSpMkLst>
            <pc:docMk/>
            <pc:sldMk cId="3549000065" sldId="279"/>
            <ac:cxnSpMk id="7" creationId="{BBF9E364-C892-4682-9A5E-9983E1DA4131}"/>
          </ac:cxnSpMkLst>
        </pc:cxnChg>
      </pc:sldChg>
      <pc:sldChg chg="addSp delSp modSp new mod">
        <pc:chgData name="Danijela Lolic" userId="67d28de278fda3f0" providerId="LiveId" clId="{306AC4F5-3DE3-4E93-91A0-5D698758F978}" dt="2021-03-02T21:13:49.205" v="3089" actId="1076"/>
        <pc:sldMkLst>
          <pc:docMk/>
          <pc:sldMk cId="166276191" sldId="280"/>
        </pc:sldMkLst>
        <pc:spChg chg="add mod">
          <ac:chgData name="Danijela Lolic" userId="67d28de278fda3f0" providerId="LiveId" clId="{306AC4F5-3DE3-4E93-91A0-5D698758F978}" dt="2021-03-02T21:03:14.628" v="2667" actId="1076"/>
          <ac:spMkLst>
            <pc:docMk/>
            <pc:sldMk cId="166276191" sldId="280"/>
            <ac:spMk id="2" creationId="{C379DE46-E79E-4E6E-B245-A5329CD41CB2}"/>
          </ac:spMkLst>
        </pc:spChg>
        <pc:spChg chg="add mod">
          <ac:chgData name="Danijela Lolic" userId="67d28de278fda3f0" providerId="LiveId" clId="{306AC4F5-3DE3-4E93-91A0-5D698758F978}" dt="2021-03-02T21:03:27.755" v="2669" actId="1076"/>
          <ac:spMkLst>
            <pc:docMk/>
            <pc:sldMk cId="166276191" sldId="280"/>
            <ac:spMk id="5" creationId="{F86868D0-AA28-4DCB-B756-9926AC70977E}"/>
          </ac:spMkLst>
        </pc:spChg>
        <pc:spChg chg="add mod">
          <ac:chgData name="Danijela Lolic" userId="67d28de278fda3f0" providerId="LiveId" clId="{306AC4F5-3DE3-4E93-91A0-5D698758F978}" dt="2021-03-02T21:13:49.205" v="3089" actId="1076"/>
          <ac:spMkLst>
            <pc:docMk/>
            <pc:sldMk cId="166276191" sldId="280"/>
            <ac:spMk id="8" creationId="{01DBEC7F-BBF1-4960-ADCF-DC958BBAA3B0}"/>
          </ac:spMkLst>
        </pc:spChg>
        <pc:picChg chg="add del mod">
          <ac:chgData name="Danijela Lolic" userId="67d28de278fda3f0" providerId="LiveId" clId="{306AC4F5-3DE3-4E93-91A0-5D698758F978}" dt="2021-03-02T20:48:39.046" v="2050" actId="478"/>
          <ac:picMkLst>
            <pc:docMk/>
            <pc:sldMk cId="166276191" sldId="280"/>
            <ac:picMk id="4" creationId="{C1E18B5F-B7B2-4ED6-906E-9FB452E4495D}"/>
          </ac:picMkLst>
        </pc:picChg>
        <pc:picChg chg="add del mod">
          <ac:chgData name="Danijela Lolic" userId="67d28de278fda3f0" providerId="LiveId" clId="{306AC4F5-3DE3-4E93-91A0-5D698758F978}" dt="2021-03-02T20:50:04.939" v="2053" actId="478"/>
          <ac:picMkLst>
            <pc:docMk/>
            <pc:sldMk cId="166276191" sldId="280"/>
            <ac:picMk id="4" creationId="{D2E9F37D-D16A-4800-8534-69DAFD6E72C2}"/>
          </ac:picMkLst>
        </pc:picChg>
        <pc:picChg chg="add mod">
          <ac:chgData name="Danijela Lolic" userId="67d28de278fda3f0" providerId="LiveId" clId="{306AC4F5-3DE3-4E93-91A0-5D698758F978}" dt="2021-03-02T21:03:30.099" v="2670" actId="1076"/>
          <ac:picMkLst>
            <pc:docMk/>
            <pc:sldMk cId="166276191" sldId="280"/>
            <ac:picMk id="7" creationId="{4BE2C417-8BA9-4CB1-8524-A373008990F3}"/>
          </ac:picMkLst>
        </pc:picChg>
        <pc:picChg chg="add del mod">
          <ac:chgData name="Danijela Lolic" userId="67d28de278fda3f0" providerId="LiveId" clId="{306AC4F5-3DE3-4E93-91A0-5D698758F978}" dt="2021-03-02T21:13:45.906" v="3088" actId="478"/>
          <ac:picMkLst>
            <pc:docMk/>
            <pc:sldMk cId="166276191" sldId="280"/>
            <ac:picMk id="10" creationId="{CDC64DBD-302B-4C5E-89DF-A2EF67C4F734}"/>
          </ac:picMkLst>
        </pc:picChg>
      </pc:sldChg>
      <pc:sldChg chg="addSp delSp modSp new mod">
        <pc:chgData name="Danijela Lolic" userId="67d28de278fda3f0" providerId="LiveId" clId="{306AC4F5-3DE3-4E93-91A0-5D698758F978}" dt="2021-03-02T21:26:32.933" v="3708" actId="20577"/>
        <pc:sldMkLst>
          <pc:docMk/>
          <pc:sldMk cId="3309944073" sldId="281"/>
        </pc:sldMkLst>
        <pc:spChg chg="add mod">
          <ac:chgData name="Danijela Lolic" userId="67d28de278fda3f0" providerId="LiveId" clId="{306AC4F5-3DE3-4E93-91A0-5D698758F978}" dt="2021-03-02T21:17:25.237" v="3105" actId="1076"/>
          <ac:spMkLst>
            <pc:docMk/>
            <pc:sldMk cId="3309944073" sldId="281"/>
            <ac:spMk id="2" creationId="{2C5F3A4A-A8C7-4F3C-9703-25573629937F}"/>
          </ac:spMkLst>
        </pc:spChg>
        <pc:spChg chg="add mod">
          <ac:chgData name="Danijela Lolic" userId="67d28de278fda3f0" providerId="LiveId" clId="{306AC4F5-3DE3-4E93-91A0-5D698758F978}" dt="2021-03-02T21:26:32.933" v="3708" actId="20577"/>
          <ac:spMkLst>
            <pc:docMk/>
            <pc:sldMk cId="3309944073" sldId="281"/>
            <ac:spMk id="3" creationId="{66353B92-6239-4CAB-BDD9-35797458F56B}"/>
          </ac:spMkLst>
        </pc:spChg>
        <pc:picChg chg="add del mod">
          <ac:chgData name="Danijela Lolic" userId="67d28de278fda3f0" providerId="LiveId" clId="{306AC4F5-3DE3-4E93-91A0-5D698758F978}" dt="2021-03-02T21:14:06.032" v="3091" actId="478"/>
          <ac:picMkLst>
            <pc:docMk/>
            <pc:sldMk cId="3309944073" sldId="281"/>
            <ac:picMk id="5" creationId="{F4AE4DC3-621D-4FF2-8DD9-FA5F655CBFB3}"/>
          </ac:picMkLst>
        </pc:picChg>
        <pc:picChg chg="add mod">
          <ac:chgData name="Danijela Lolic" userId="67d28de278fda3f0" providerId="LiveId" clId="{306AC4F5-3DE3-4E93-91A0-5D698758F978}" dt="2021-03-02T21:17:16.628" v="3104" actId="1076"/>
          <ac:picMkLst>
            <pc:docMk/>
            <pc:sldMk cId="3309944073" sldId="281"/>
            <ac:picMk id="7" creationId="{ACA87461-833C-4D1C-941A-0822AF88A462}"/>
          </ac:picMkLst>
        </pc:picChg>
        <pc:picChg chg="add mod">
          <ac:chgData name="Danijela Lolic" userId="67d28de278fda3f0" providerId="LiveId" clId="{306AC4F5-3DE3-4E93-91A0-5D698758F978}" dt="2021-03-02T21:17:14.675" v="3103" actId="14100"/>
          <ac:picMkLst>
            <pc:docMk/>
            <pc:sldMk cId="3309944073" sldId="281"/>
            <ac:picMk id="9" creationId="{FBB88CD4-3A94-43C3-93EE-BA75CDC131C1}"/>
          </ac:picMkLst>
        </pc:picChg>
      </pc:sldChg>
      <pc:sldChg chg="addSp delSp modSp new mod">
        <pc:chgData name="Danijela Lolic" userId="67d28de278fda3f0" providerId="LiveId" clId="{306AC4F5-3DE3-4E93-91A0-5D698758F978}" dt="2021-03-02T21:34:22.018" v="4023" actId="1076"/>
        <pc:sldMkLst>
          <pc:docMk/>
          <pc:sldMk cId="1647590771" sldId="282"/>
        </pc:sldMkLst>
        <pc:spChg chg="add mod">
          <ac:chgData name="Danijela Lolic" userId="67d28de278fda3f0" providerId="LiveId" clId="{306AC4F5-3DE3-4E93-91A0-5D698758F978}" dt="2021-03-02T21:32:31.754" v="4002" actId="1076"/>
          <ac:spMkLst>
            <pc:docMk/>
            <pc:sldMk cId="1647590771" sldId="282"/>
            <ac:spMk id="2" creationId="{A81E143A-337A-4914-97BE-DD86380AD622}"/>
          </ac:spMkLst>
        </pc:spChg>
        <pc:spChg chg="add mod">
          <ac:chgData name="Danijela Lolic" userId="67d28de278fda3f0" providerId="LiveId" clId="{306AC4F5-3DE3-4E93-91A0-5D698758F978}" dt="2021-03-02T21:34:22.018" v="4023" actId="1076"/>
          <ac:spMkLst>
            <pc:docMk/>
            <pc:sldMk cId="1647590771" sldId="282"/>
            <ac:spMk id="3" creationId="{4258753E-A823-49D9-AAA6-39BCC063A654}"/>
          </ac:spMkLst>
        </pc:spChg>
        <pc:picChg chg="add del mod">
          <ac:chgData name="Danijela Lolic" userId="67d28de278fda3f0" providerId="LiveId" clId="{306AC4F5-3DE3-4E93-91A0-5D698758F978}" dt="2021-03-02T21:31:21.462" v="3983" actId="478"/>
          <ac:picMkLst>
            <pc:docMk/>
            <pc:sldMk cId="1647590771" sldId="282"/>
            <ac:picMk id="5" creationId="{9A846501-5B6C-4583-A595-117002ACF045}"/>
          </ac:picMkLst>
        </pc:picChg>
        <pc:picChg chg="add mod">
          <ac:chgData name="Danijela Lolic" userId="67d28de278fda3f0" providerId="LiveId" clId="{306AC4F5-3DE3-4E93-91A0-5D698758F978}" dt="2021-03-02T21:34:07.419" v="4019" actId="14100"/>
          <ac:picMkLst>
            <pc:docMk/>
            <pc:sldMk cId="1647590771" sldId="282"/>
            <ac:picMk id="6" creationId="{191D90E9-73E3-4CD5-A788-1DF59E9DFD44}"/>
          </ac:picMkLst>
        </pc:picChg>
        <pc:picChg chg="add mod">
          <ac:chgData name="Danijela Lolic" userId="67d28de278fda3f0" providerId="LiveId" clId="{306AC4F5-3DE3-4E93-91A0-5D698758F978}" dt="2021-03-02T21:33:17.298" v="4007" actId="14100"/>
          <ac:picMkLst>
            <pc:docMk/>
            <pc:sldMk cId="1647590771" sldId="282"/>
            <ac:picMk id="7" creationId="{5615E02D-17CF-4388-ABB9-3B1CA6BA8B11}"/>
          </ac:picMkLst>
        </pc:picChg>
        <pc:picChg chg="add mod">
          <ac:chgData name="Danijela Lolic" userId="67d28de278fda3f0" providerId="LiveId" clId="{306AC4F5-3DE3-4E93-91A0-5D698758F978}" dt="2021-03-02T21:34:14.603" v="4022" actId="1076"/>
          <ac:picMkLst>
            <pc:docMk/>
            <pc:sldMk cId="1647590771" sldId="282"/>
            <ac:picMk id="8" creationId="{1A1F3482-C6CE-484A-B04E-7502DBC9FF56}"/>
          </ac:picMkLst>
        </pc:picChg>
      </pc:sldChg>
      <pc:sldChg chg="addSp modSp new mod">
        <pc:chgData name="Danijela Lolic" userId="67d28de278fda3f0" providerId="LiveId" clId="{306AC4F5-3DE3-4E93-91A0-5D698758F978}" dt="2021-03-02T21:52:07.890" v="4827" actId="1076"/>
        <pc:sldMkLst>
          <pc:docMk/>
          <pc:sldMk cId="2658100531" sldId="283"/>
        </pc:sldMkLst>
        <pc:spChg chg="add mod">
          <ac:chgData name="Danijela Lolic" userId="67d28de278fda3f0" providerId="LiveId" clId="{306AC4F5-3DE3-4E93-91A0-5D698758F978}" dt="2021-03-02T21:51:39.883" v="4818" actId="1076"/>
          <ac:spMkLst>
            <pc:docMk/>
            <pc:sldMk cId="2658100531" sldId="283"/>
            <ac:spMk id="2" creationId="{888BEDE4-8180-47F8-BACD-D0C5EC085F0B}"/>
          </ac:spMkLst>
        </pc:spChg>
        <pc:spChg chg="add mod">
          <ac:chgData name="Danijela Lolic" userId="67d28de278fda3f0" providerId="LiveId" clId="{306AC4F5-3DE3-4E93-91A0-5D698758F978}" dt="2021-03-02T21:51:42.002" v="4819" actId="1076"/>
          <ac:spMkLst>
            <pc:docMk/>
            <pc:sldMk cId="2658100531" sldId="283"/>
            <ac:spMk id="3" creationId="{2A4E190A-B4E5-42EF-B4DB-151EA22F0EB6}"/>
          </ac:spMkLst>
        </pc:spChg>
        <pc:spChg chg="add mod">
          <ac:chgData name="Danijela Lolic" userId="67d28de278fda3f0" providerId="LiveId" clId="{306AC4F5-3DE3-4E93-91A0-5D698758F978}" dt="2021-03-02T21:51:46.106" v="4821" actId="1076"/>
          <ac:spMkLst>
            <pc:docMk/>
            <pc:sldMk cId="2658100531" sldId="283"/>
            <ac:spMk id="4" creationId="{B8A5030C-463B-408E-84FE-4AC46C583604}"/>
          </ac:spMkLst>
        </pc:spChg>
        <pc:spChg chg="add mod">
          <ac:chgData name="Danijela Lolic" userId="67d28de278fda3f0" providerId="LiveId" clId="{306AC4F5-3DE3-4E93-91A0-5D698758F978}" dt="2021-03-02T21:51:49.354" v="4822" actId="1076"/>
          <ac:spMkLst>
            <pc:docMk/>
            <pc:sldMk cId="2658100531" sldId="283"/>
            <ac:spMk id="5" creationId="{79E24BB0-2633-4219-9247-4AA88B21E620}"/>
          </ac:spMkLst>
        </pc:spChg>
        <pc:spChg chg="add mod">
          <ac:chgData name="Danijela Lolic" userId="67d28de278fda3f0" providerId="LiveId" clId="{306AC4F5-3DE3-4E93-91A0-5D698758F978}" dt="2021-03-02T21:52:05.474" v="4826" actId="1076"/>
          <ac:spMkLst>
            <pc:docMk/>
            <pc:sldMk cId="2658100531" sldId="283"/>
            <ac:spMk id="6" creationId="{3367AE61-9D6A-4EF8-ABD8-F646CCCE897E}"/>
          </ac:spMkLst>
        </pc:spChg>
        <pc:picChg chg="add mod">
          <ac:chgData name="Danijela Lolic" userId="67d28de278fda3f0" providerId="LiveId" clId="{306AC4F5-3DE3-4E93-91A0-5D698758F978}" dt="2021-03-02T21:52:07.890" v="4827" actId="1076"/>
          <ac:picMkLst>
            <pc:docMk/>
            <pc:sldMk cId="2658100531" sldId="283"/>
            <ac:picMk id="7" creationId="{71104D9C-C5E9-429B-BFBE-0BB71886C85C}"/>
          </ac:picMkLst>
        </pc:picChg>
        <pc:picChg chg="add mod">
          <ac:chgData name="Danijela Lolic" userId="67d28de278fda3f0" providerId="LiveId" clId="{306AC4F5-3DE3-4E93-91A0-5D698758F978}" dt="2021-03-02T21:52:01.475" v="4825" actId="1076"/>
          <ac:picMkLst>
            <pc:docMk/>
            <pc:sldMk cId="2658100531" sldId="283"/>
            <ac:picMk id="8" creationId="{7B4CDA2F-A036-49D0-8FD7-95D6F07844E7}"/>
          </ac:picMkLst>
        </pc:picChg>
      </pc:sldChg>
      <pc:sldChg chg="new del">
        <pc:chgData name="Danijela Lolic" userId="67d28de278fda3f0" providerId="LiveId" clId="{306AC4F5-3DE3-4E93-91A0-5D698758F978}" dt="2021-03-02T21:53:23.928" v="4843" actId="47"/>
        <pc:sldMkLst>
          <pc:docMk/>
          <pc:sldMk cId="233313387" sldId="284"/>
        </pc:sldMkLst>
      </pc:sldChg>
    </pc:docChg>
  </pc:docChgLst>
  <pc:docChgLst>
    <pc:chgData name="Danijela Lolic" userId="67d28de278fda3f0" providerId="LiveId" clId="{DE123DB3-1AA3-4622-9A9C-FC395A7DF5AF}"/>
    <pc:docChg chg="delSld modSld">
      <pc:chgData name="Danijela Lolic" userId="67d28de278fda3f0" providerId="LiveId" clId="{DE123DB3-1AA3-4622-9A9C-FC395A7DF5AF}" dt="2021-03-03T05:36:59.457" v="125" actId="1076"/>
      <pc:docMkLst>
        <pc:docMk/>
      </pc:docMkLst>
      <pc:sldChg chg="modSp mod">
        <pc:chgData name="Danijela Lolic" userId="67d28de278fda3f0" providerId="LiveId" clId="{DE123DB3-1AA3-4622-9A9C-FC395A7DF5AF}" dt="2021-03-03T05:36:59.457" v="125" actId="1076"/>
        <pc:sldMkLst>
          <pc:docMk/>
          <pc:sldMk cId="3029429633" sldId="271"/>
        </pc:sldMkLst>
        <pc:spChg chg="mod">
          <ac:chgData name="Danijela Lolic" userId="67d28de278fda3f0" providerId="LiveId" clId="{DE123DB3-1AA3-4622-9A9C-FC395A7DF5AF}" dt="2021-03-03T05:36:57.291" v="124" actId="1076"/>
          <ac:spMkLst>
            <pc:docMk/>
            <pc:sldMk cId="3029429633" sldId="271"/>
            <ac:spMk id="6" creationId="{DD04F078-1E18-4C83-9256-A78103336F40}"/>
          </ac:spMkLst>
        </pc:spChg>
        <pc:picChg chg="mod">
          <ac:chgData name="Danijela Lolic" userId="67d28de278fda3f0" providerId="LiveId" clId="{DE123DB3-1AA3-4622-9A9C-FC395A7DF5AF}" dt="2021-03-03T05:36:59.457" v="125" actId="1076"/>
          <ac:picMkLst>
            <pc:docMk/>
            <pc:sldMk cId="3029429633" sldId="271"/>
            <ac:picMk id="5" creationId="{A8E08435-ABC5-4D5C-A485-C04063B2980C}"/>
          </ac:picMkLst>
        </pc:picChg>
      </pc:sldChg>
      <pc:sldChg chg="del">
        <pc:chgData name="Danijela Lolic" userId="67d28de278fda3f0" providerId="LiveId" clId="{DE123DB3-1AA3-4622-9A9C-FC395A7DF5AF}" dt="2021-03-02T22:11:08.830" v="67" actId="47"/>
        <pc:sldMkLst>
          <pc:docMk/>
          <pc:sldMk cId="2738176276" sldId="273"/>
        </pc:sldMkLst>
      </pc:sldChg>
      <pc:sldChg chg="del">
        <pc:chgData name="Danijela Lolic" userId="67d28de278fda3f0" providerId="LiveId" clId="{DE123DB3-1AA3-4622-9A9C-FC395A7DF5AF}" dt="2021-03-02T22:11:11.327" v="68" actId="47"/>
        <pc:sldMkLst>
          <pc:docMk/>
          <pc:sldMk cId="213999014" sldId="274"/>
        </pc:sldMkLst>
      </pc:sldChg>
      <pc:sldChg chg="modSp mod modAnim">
        <pc:chgData name="Danijela Lolic" userId="67d28de278fda3f0" providerId="LiveId" clId="{DE123DB3-1AA3-4622-9A9C-FC395A7DF5AF}" dt="2021-03-02T22:05:52.536" v="4"/>
        <pc:sldMkLst>
          <pc:docMk/>
          <pc:sldMk cId="501284180" sldId="277"/>
        </pc:sldMkLst>
        <pc:cxnChg chg="mod">
          <ac:chgData name="Danijela Lolic" userId="67d28de278fda3f0" providerId="LiveId" clId="{DE123DB3-1AA3-4622-9A9C-FC395A7DF5AF}" dt="2021-03-02T22:05:47.281" v="2" actId="1076"/>
          <ac:cxnSpMkLst>
            <pc:docMk/>
            <pc:sldMk cId="501284180" sldId="277"/>
            <ac:cxnSpMk id="12" creationId="{F222E038-292B-46FE-B408-E02B1BA8482C}"/>
          </ac:cxnSpMkLst>
        </pc:cxnChg>
      </pc:sldChg>
      <pc:sldChg chg="modAnim">
        <pc:chgData name="Danijela Lolic" userId="67d28de278fda3f0" providerId="LiveId" clId="{DE123DB3-1AA3-4622-9A9C-FC395A7DF5AF}" dt="2021-03-02T22:10:23.429" v="66"/>
        <pc:sldMkLst>
          <pc:docMk/>
          <pc:sldMk cId="3549000065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3/3/2021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3/3/2021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3/3/2021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3/3/2021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3/3/2021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059" y="668489"/>
            <a:ext cx="9144000" cy="2651760"/>
          </a:xfrm>
        </p:spPr>
        <p:txBody>
          <a:bodyPr/>
          <a:lstStyle/>
          <a:p>
            <a:r>
              <a:rPr lang="sr-Cyrl-BA" b="1" dirty="0"/>
              <a:t>ВРИЈЕМЕ И КЛИМА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4035" y="4323250"/>
            <a:ext cx="4450672" cy="108293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Cyrl-BA" b="1" dirty="0"/>
              <a:t>Данијела Лолић</a:t>
            </a:r>
          </a:p>
          <a:p>
            <a:pPr algn="l"/>
            <a:r>
              <a:rPr lang="sr-Cyrl-BA" dirty="0"/>
              <a:t>ЈУ ОШ „Петар Кочић“, Кола</a:t>
            </a:r>
          </a:p>
          <a:p>
            <a:pPr algn="l"/>
            <a:r>
              <a:rPr lang="sr-Cyrl-BA" dirty="0"/>
              <a:t>Бања Лука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E08435-ABC5-4D5C-A485-C04063B2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90" y="2354587"/>
            <a:ext cx="2975556" cy="1882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04F078-1E18-4C83-9256-A78103336F40}"/>
              </a:ext>
            </a:extLst>
          </p:cNvPr>
          <p:cNvSpPr txBox="1"/>
          <p:nvPr/>
        </p:nvSpPr>
        <p:spPr>
          <a:xfrm>
            <a:off x="4480663" y="2141672"/>
            <a:ext cx="7588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ДОМАЋА ЗАДАЋА:</a:t>
            </a:r>
          </a:p>
          <a:p>
            <a:endParaRPr lang="sr-Cyrl-BA" sz="2400" b="1" dirty="0"/>
          </a:p>
          <a:p>
            <a:r>
              <a:rPr lang="sr-Cyrl-BA" sz="2400" b="1" dirty="0"/>
              <a:t>Истражи и сазнај који су то типови и подтипови клима заступљени у Републици Српској и Босни и Херцеговини</a:t>
            </a:r>
            <a:r>
              <a:rPr lang="sr-Latn-BA" sz="2400" b="1" dirty="0"/>
              <a:t> </a:t>
            </a:r>
            <a:r>
              <a:rPr lang="sr-Cyrl-BA" sz="2400" b="1" dirty="0"/>
              <a:t>и шта је то утицало да се формирају!</a:t>
            </a:r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C8B2E1-BC73-4D77-969F-DD561ECD4D33}"/>
              </a:ext>
            </a:extLst>
          </p:cNvPr>
          <p:cNvSpPr txBox="1"/>
          <p:nvPr/>
        </p:nvSpPr>
        <p:spPr>
          <a:xfrm>
            <a:off x="4484702" y="5821708"/>
            <a:ext cx="750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Вријеме</a:t>
            </a:r>
            <a:r>
              <a:rPr lang="sr-Cyrl-BA" sz="2400" dirty="0"/>
              <a:t> је тренутно стање атмосфере изнад неког мјеста</a:t>
            </a:r>
            <a:r>
              <a:rPr lang="sr-Cyrl-BA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959B4B-B4A1-4DAB-8C97-82737688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3283438"/>
            <a:ext cx="3588798" cy="3229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7C8B6F-32C8-4169-8CA6-934CE9124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3223562"/>
            <a:ext cx="6064927" cy="2598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C83BD2-32F7-4458-923F-4A7EC41DE641}"/>
              </a:ext>
            </a:extLst>
          </p:cNvPr>
          <p:cNvSpPr txBox="1"/>
          <p:nvPr/>
        </p:nvSpPr>
        <p:spPr>
          <a:xfrm>
            <a:off x="427606" y="722283"/>
            <a:ext cx="9676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Свакодневне људске активности у великој мјери зависе од стања атмосфере. Много је дјелатности које зависе од тога да ли је вријеме „лијепо“ или „ружно“ ( </a:t>
            </a:r>
            <a:r>
              <a:rPr lang="sr-Cyrl-BA" sz="2000" dirty="0" smtClean="0"/>
              <a:t>земљорадници,пилоти, морнари и њхови послови зависе од стања атмосфере..)</a:t>
            </a:r>
            <a:endParaRPr lang="sr-Cyrl-BA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11F540-28AB-48EC-9FBE-8531CD88B63A}"/>
              </a:ext>
            </a:extLst>
          </p:cNvPr>
          <p:cNvSpPr txBox="1"/>
          <p:nvPr/>
        </p:nvSpPr>
        <p:spPr>
          <a:xfrm>
            <a:off x="427606" y="1846245"/>
            <a:ext cx="10502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Какво је вријеме изнад неке области зависи од тога да ли је ваздух топао или хладан, влажан или  сув , прозрачан или замућен. Топли ваздух долази из екваторијалних области а хладни са поларних простора. Сув и замућен обично долази из пустиња а влажни са океана.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69370D-DEF8-462A-AAD6-06C575D2DA14}"/>
              </a:ext>
            </a:extLst>
          </p:cNvPr>
          <p:cNvSpPr txBox="1"/>
          <p:nvPr/>
        </p:nvSpPr>
        <p:spPr>
          <a:xfrm>
            <a:off x="4616388" y="246193"/>
            <a:ext cx="279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ВРИЈЕМЕ</a:t>
            </a:r>
          </a:p>
        </p:txBody>
      </p:sp>
    </p:spTree>
    <p:extLst>
      <p:ext uri="{BB962C8B-B14F-4D97-AF65-F5344CB8AC3E}">
        <p14:creationId xmlns:p14="http://schemas.microsoft.com/office/powerpoint/2010/main" val="12991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BF5C00-A8C0-4563-AB37-93A583BD66A5}"/>
              </a:ext>
            </a:extLst>
          </p:cNvPr>
          <p:cNvSpPr txBox="1"/>
          <p:nvPr/>
        </p:nvSpPr>
        <p:spPr>
          <a:xfrm>
            <a:off x="384700" y="515598"/>
            <a:ext cx="1099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Вријеме се мијења са промјеном вриједности елемената стања атмосфере. Када стање атмосфере изнад неког мјеста дуже остане исто каже се да је </a:t>
            </a:r>
            <a:r>
              <a:rPr lang="sr-Cyrl-BA" sz="2000" b="1" dirty="0"/>
              <a:t>вријеме стабилно</a:t>
            </a:r>
            <a:r>
              <a:rPr lang="sr-Cyrl-BA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F4A530-9887-44B4-AE9C-51419082CE67}"/>
              </a:ext>
            </a:extLst>
          </p:cNvPr>
          <p:cNvSpPr txBox="1"/>
          <p:nvPr/>
        </p:nvSpPr>
        <p:spPr>
          <a:xfrm>
            <a:off x="384700" y="1288426"/>
            <a:ext cx="1154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За активност људи је веома значајно какво ће вријеме бити, па се врши свакодневна </a:t>
            </a:r>
            <a:r>
              <a:rPr lang="sr-Cyrl-BA" sz="2000" b="1" dirty="0"/>
              <a:t>временска прогноза</a:t>
            </a:r>
            <a:r>
              <a:rPr lang="sr-Cyrl-BA" sz="2000" dirty="0"/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5C3708B-926F-4E69-A394-7F17FC3F99E9}"/>
              </a:ext>
            </a:extLst>
          </p:cNvPr>
          <p:cNvCxnSpPr/>
          <p:nvPr/>
        </p:nvCxnSpPr>
        <p:spPr>
          <a:xfrm>
            <a:off x="1589102" y="1934168"/>
            <a:ext cx="0" cy="453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D5D678-1857-41C1-A3C0-F2161454767C}"/>
              </a:ext>
            </a:extLst>
          </p:cNvPr>
          <p:cNvSpPr txBox="1"/>
          <p:nvPr/>
        </p:nvSpPr>
        <p:spPr>
          <a:xfrm>
            <a:off x="384699" y="2361460"/>
            <a:ext cx="300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Поступак предвиђања стања атмосфере за одређени период.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85B7FC-35C6-4BA8-94FE-09942174AD74}"/>
              </a:ext>
            </a:extLst>
          </p:cNvPr>
          <p:cNvSpPr txBox="1"/>
          <p:nvPr/>
        </p:nvSpPr>
        <p:spPr>
          <a:xfrm>
            <a:off x="381732" y="3356443"/>
            <a:ext cx="6024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Све земље свијета имају метеоролошке </a:t>
            </a:r>
            <a:r>
              <a:rPr lang="sr-Cyrl-BA" sz="2000" dirty="0" smtClean="0"/>
              <a:t>станице, </a:t>
            </a:r>
            <a:r>
              <a:rPr lang="sr-Cyrl-BA" sz="2000" dirty="0"/>
              <a:t>које своје податке шаљу у центар за прогнозу времена. Те податке сређују стручњаци </a:t>
            </a:r>
            <a:r>
              <a:rPr lang="sr-Cyrl-BA" sz="2000" b="1" dirty="0"/>
              <a:t>синоптичке метеорологије</a:t>
            </a:r>
            <a:r>
              <a:rPr lang="sr-Cyrl-BA" sz="2000" dirty="0"/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222E038-292B-46FE-B408-E02B1BA8482C}"/>
              </a:ext>
            </a:extLst>
          </p:cNvPr>
          <p:cNvCxnSpPr/>
          <p:nvPr/>
        </p:nvCxnSpPr>
        <p:spPr>
          <a:xfrm>
            <a:off x="2168651" y="4628160"/>
            <a:ext cx="0" cy="439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F4155-A87F-4AC7-88BA-06273C2BCD0E}"/>
              </a:ext>
            </a:extLst>
          </p:cNvPr>
          <p:cNvSpPr txBox="1"/>
          <p:nvPr/>
        </p:nvSpPr>
        <p:spPr>
          <a:xfrm>
            <a:off x="384698" y="506794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Дио метеорологије који се бави прогнозом времена.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D0A2C4-8D5D-4FD2-8852-EBCAE305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30" y="2086114"/>
            <a:ext cx="5096313" cy="45974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962400B-C9A9-42B8-87A9-B5EA4C1C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06" y="5210246"/>
            <a:ext cx="2878205" cy="14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D26DF2-6E18-4E62-A037-46DAB6DC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90" y="1834069"/>
            <a:ext cx="5422117" cy="3964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042DBD-7FB4-4DE7-9EAF-1B69C002B04A}"/>
              </a:ext>
            </a:extLst>
          </p:cNvPr>
          <p:cNvSpPr txBox="1"/>
          <p:nvPr/>
        </p:nvSpPr>
        <p:spPr>
          <a:xfrm>
            <a:off x="702814" y="606086"/>
            <a:ext cx="1034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800" dirty="0"/>
              <a:t>Након што се обави анализа свих података и карата даје се временска прогноза а од средине </a:t>
            </a:r>
            <a:r>
              <a:rPr lang="en-US" sz="1800" dirty="0"/>
              <a:t>XX</a:t>
            </a:r>
            <a:r>
              <a:rPr lang="sr-Cyrl-BA" sz="1800" dirty="0"/>
              <a:t> вијека користе се и </a:t>
            </a:r>
            <a:r>
              <a:rPr lang="sr-Cyrl-BA" sz="1800" b="1" dirty="0"/>
              <a:t>сателитски снимци</a:t>
            </a:r>
            <a:r>
              <a:rPr lang="sr-Cyrl-BA" sz="1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F5B4AE-5F66-4DE7-B853-0200533802A8}"/>
              </a:ext>
            </a:extLst>
          </p:cNvPr>
          <p:cNvSpPr txBox="1"/>
          <p:nvPr/>
        </p:nvSpPr>
        <p:spPr>
          <a:xfrm>
            <a:off x="6096000" y="1834069"/>
            <a:ext cx="5421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Посебно су важне прогнозе које најављују нагле и опасне временске промјене као што су јаке кише, велики снијег, олујни вјетар, град, густа магла и слично.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A5AA52-0432-46A4-B391-BEE5F8D2F9BE}"/>
              </a:ext>
            </a:extLst>
          </p:cNvPr>
          <p:cNvSpPr txBox="1"/>
          <p:nvPr/>
        </p:nvSpPr>
        <p:spPr>
          <a:xfrm>
            <a:off x="6096000" y="3231328"/>
            <a:ext cx="5601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/>
              <a:t>Временске непогоде </a:t>
            </a:r>
            <a:r>
              <a:rPr lang="sr-Cyrl-BA" sz="2000" dirty="0"/>
              <a:t>могу да изазову велике материјалне штете, а понекад и људске жртве.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30FDE6-1D8D-44B8-8B73-5D5ECB21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93" y="4386504"/>
            <a:ext cx="5289715" cy="23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B3237E-F085-4E74-A177-E977E8771D33}"/>
              </a:ext>
            </a:extLst>
          </p:cNvPr>
          <p:cNvSpPr txBox="1"/>
          <p:nvPr/>
        </p:nvSpPr>
        <p:spPr>
          <a:xfrm>
            <a:off x="2121764" y="355107"/>
            <a:ext cx="703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КЛИМА И ЊЕНИ ОСНОВНИ ТИПОВИ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F4CE74-2DCC-49D1-84DD-6AA1FB1A0D42}"/>
              </a:ext>
            </a:extLst>
          </p:cNvPr>
          <p:cNvSpPr txBox="1"/>
          <p:nvPr/>
        </p:nvSpPr>
        <p:spPr>
          <a:xfrm>
            <a:off x="488272" y="1003176"/>
            <a:ext cx="11505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 би одредили климу неког мјеста потребно је да се дужи временски  период, обично 30 година, прате вриједности елемената стања атмосфере. Због тога се ти елементи називају и </a:t>
            </a:r>
          </a:p>
          <a:p>
            <a:r>
              <a:rPr lang="sr-Cyrl-BA" b="1" dirty="0"/>
              <a:t>климатским елементима</a:t>
            </a:r>
            <a:r>
              <a:rPr lang="sr-Cyrl-BA" dirty="0"/>
              <a:t>.Док вриједност климатских елемената зависе од </a:t>
            </a:r>
            <a:r>
              <a:rPr lang="sr-Cyrl-BA" b="1" dirty="0"/>
              <a:t>климатских фактора</a:t>
            </a:r>
            <a:r>
              <a:rPr lang="sr-Cyrl-BA" dirty="0"/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3E63764-D241-4249-8A44-3BEA3892A4BF}"/>
              </a:ext>
            </a:extLst>
          </p:cNvPr>
          <p:cNvCxnSpPr/>
          <p:nvPr/>
        </p:nvCxnSpPr>
        <p:spPr>
          <a:xfrm>
            <a:off x="1864311" y="1926506"/>
            <a:ext cx="0" cy="363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BF9E364-C892-4682-9A5E-9983E1DA4131}"/>
              </a:ext>
            </a:extLst>
          </p:cNvPr>
          <p:cNvCxnSpPr>
            <a:cxnSpLocks/>
          </p:cNvCxnSpPr>
          <p:nvPr/>
        </p:nvCxnSpPr>
        <p:spPr>
          <a:xfrm>
            <a:off x="9596761" y="1926506"/>
            <a:ext cx="0" cy="363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B98C04-D222-4797-B055-193FBB438B6A}"/>
              </a:ext>
            </a:extLst>
          </p:cNvPr>
          <p:cNvSpPr txBox="1"/>
          <p:nvPr/>
        </p:nvSpPr>
        <p:spPr>
          <a:xfrm>
            <a:off x="790113" y="2370338"/>
            <a:ext cx="280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Показатељи стања </a:t>
            </a:r>
            <a:r>
              <a:rPr lang="sr-Cyrl-BA" dirty="0" smtClean="0"/>
              <a:t>атмосфере</a:t>
            </a:r>
            <a:endParaRPr lang="sr-Cyrl-B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724113-9721-49F6-8469-54D128DEB11F}"/>
              </a:ext>
            </a:extLst>
          </p:cNvPr>
          <p:cNvSpPr txBox="1"/>
          <p:nvPr/>
        </p:nvSpPr>
        <p:spPr>
          <a:xfrm>
            <a:off x="8827366" y="2263806"/>
            <a:ext cx="2574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Географски услови који одређују климу неког мјеста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45E379-0830-48A5-8724-39B5069DE3BC}"/>
              </a:ext>
            </a:extLst>
          </p:cNvPr>
          <p:cNvSpPr/>
          <p:nvPr/>
        </p:nvSpPr>
        <p:spPr>
          <a:xfrm>
            <a:off x="292961" y="3407018"/>
            <a:ext cx="2201662" cy="583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ТЕМПЕРАТУРА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C957F10-B45B-4993-8625-50AE88319A6B}"/>
              </a:ext>
            </a:extLst>
          </p:cNvPr>
          <p:cNvSpPr/>
          <p:nvPr/>
        </p:nvSpPr>
        <p:spPr>
          <a:xfrm>
            <a:off x="2725433" y="4247962"/>
            <a:ext cx="1748902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ВЈЕТРОВИ</a:t>
            </a:r>
            <a:r>
              <a:rPr lang="sr-Cyrl-BA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32EBCDB-61FE-4A7E-BF3C-E81A413723F6}"/>
              </a:ext>
            </a:extLst>
          </p:cNvPr>
          <p:cNvSpPr/>
          <p:nvPr/>
        </p:nvSpPr>
        <p:spPr>
          <a:xfrm>
            <a:off x="2716554" y="3418199"/>
            <a:ext cx="1740023" cy="552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ПРИТИСАК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47D4BDE-3FC0-4D71-AD96-C809272950DD}"/>
              </a:ext>
            </a:extLst>
          </p:cNvPr>
          <p:cNvSpPr/>
          <p:nvPr/>
        </p:nvSpPr>
        <p:spPr>
          <a:xfrm>
            <a:off x="301825" y="4247962"/>
            <a:ext cx="2201661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ВЛАЖНОСТ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DFD21EE-E161-4D67-8ED8-D1D529F0659F}"/>
              </a:ext>
            </a:extLst>
          </p:cNvPr>
          <p:cNvSpPr/>
          <p:nvPr/>
        </p:nvSpPr>
        <p:spPr>
          <a:xfrm>
            <a:off x="292963" y="5080673"/>
            <a:ext cx="2201660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ОБЛАЧНОСТ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D4DA71-68D4-451B-BF45-7076166F7ED1}"/>
              </a:ext>
            </a:extLst>
          </p:cNvPr>
          <p:cNvSpPr/>
          <p:nvPr/>
        </p:nvSpPr>
        <p:spPr>
          <a:xfrm>
            <a:off x="2716554" y="5058004"/>
            <a:ext cx="1748902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ПАДАВИНЕ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F04AF39-CFB4-4B75-8E8B-0A2491BB7E78}"/>
              </a:ext>
            </a:extLst>
          </p:cNvPr>
          <p:cNvSpPr/>
          <p:nvPr/>
        </p:nvSpPr>
        <p:spPr>
          <a:xfrm>
            <a:off x="284084" y="5815127"/>
            <a:ext cx="4172493" cy="552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ТРАЈАЊЕ СУНЧЕВОГ СЈАЈА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0651890-1F8C-44D8-9F56-C11EDBAC531E}"/>
              </a:ext>
            </a:extLst>
          </p:cNvPr>
          <p:cNvSpPr/>
          <p:nvPr/>
        </p:nvSpPr>
        <p:spPr>
          <a:xfrm>
            <a:off x="4873841" y="4287864"/>
            <a:ext cx="2272684" cy="12872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200" b="1" dirty="0"/>
              <a:t>КЛИМА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A01AAD5-1074-4933-87C1-9C0731B9C64B}"/>
              </a:ext>
            </a:extLst>
          </p:cNvPr>
          <p:cNvSpPr/>
          <p:nvPr/>
        </p:nvSpPr>
        <p:spPr>
          <a:xfrm>
            <a:off x="7273784" y="3407018"/>
            <a:ext cx="2201662" cy="818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УДАЉЕНОСТ ОД ЕКВАТОРА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30CA1A6-6B72-438A-8956-DA1183DD46A0}"/>
              </a:ext>
            </a:extLst>
          </p:cNvPr>
          <p:cNvSpPr/>
          <p:nvPr/>
        </p:nvSpPr>
        <p:spPr>
          <a:xfrm>
            <a:off x="9639662" y="3418009"/>
            <a:ext cx="2201662" cy="7969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УДАЉЕНОСТ ОД МОРА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BE0757-D0C6-4BDD-9BA7-0FE4EA61AC62}"/>
              </a:ext>
            </a:extLst>
          </p:cNvPr>
          <p:cNvSpPr/>
          <p:nvPr/>
        </p:nvSpPr>
        <p:spPr>
          <a:xfrm>
            <a:off x="7633316" y="4631012"/>
            <a:ext cx="3926889" cy="6436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БИЉНИ ПОКРИВАЧ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86E3BDB-4430-4748-BD54-0301B127EEE1}"/>
              </a:ext>
            </a:extLst>
          </p:cNvPr>
          <p:cNvSpPr/>
          <p:nvPr/>
        </p:nvSpPr>
        <p:spPr>
          <a:xfrm>
            <a:off x="8310985" y="5724076"/>
            <a:ext cx="2571552" cy="6436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/>
              <a:t>РЕЉЕФ</a:t>
            </a:r>
          </a:p>
        </p:txBody>
      </p:sp>
    </p:spTree>
    <p:extLst>
      <p:ext uri="{BB962C8B-B14F-4D97-AF65-F5344CB8AC3E}">
        <p14:creationId xmlns:p14="http://schemas.microsoft.com/office/powerpoint/2010/main" val="35490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79DE46-E79E-4E6E-B245-A5329CD41CB2}"/>
              </a:ext>
            </a:extLst>
          </p:cNvPr>
          <p:cNvSpPr txBox="1"/>
          <p:nvPr/>
        </p:nvSpPr>
        <p:spPr>
          <a:xfrm>
            <a:off x="671743" y="482319"/>
            <a:ext cx="9792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Тип климе се одређује на основу вриједности климатских елемената, гдје су најважнији температура и количина </a:t>
            </a:r>
            <a:r>
              <a:rPr lang="sr-Cyrl-BA" sz="2000" dirty="0" smtClean="0"/>
              <a:t>падавина као </a:t>
            </a:r>
            <a:r>
              <a:rPr lang="sr-Cyrl-BA" sz="2000" dirty="0"/>
              <a:t>и временски распоред падавина.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6868D0-AA28-4DCB-B756-9926AC70977E}"/>
              </a:ext>
            </a:extLst>
          </p:cNvPr>
          <p:cNvSpPr txBox="1"/>
          <p:nvPr/>
        </p:nvSpPr>
        <p:spPr>
          <a:xfrm>
            <a:off x="683580" y="1461190"/>
            <a:ext cx="1084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Постоји више основних типова климе : </a:t>
            </a:r>
            <a:r>
              <a:rPr lang="sr-Cyrl-BA" sz="2000" b="1" dirty="0"/>
              <a:t>топла, сува, умјерена, хладна, поларна и алпска клима</a:t>
            </a:r>
            <a:r>
              <a:rPr lang="sr-Cyrl-BA" sz="20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E2C417-8BA9-4CB1-8524-A3730089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" y="2319996"/>
            <a:ext cx="4816257" cy="4206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DBEC7F-BBF1-4960-ADCF-DC958BBAA3B0}"/>
              </a:ext>
            </a:extLst>
          </p:cNvPr>
          <p:cNvSpPr txBox="1"/>
          <p:nvPr/>
        </p:nvSpPr>
        <p:spPr>
          <a:xfrm>
            <a:off x="5862222" y="2476853"/>
            <a:ext cx="57616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/>
              <a:t>ТОПЛА КЛИМА </a:t>
            </a:r>
            <a:r>
              <a:rPr lang="sr-Cyrl-BA" sz="2000" dirty="0"/>
              <a:t>је заступљенља у жарком појасу. Температуре су током читаве године високе, преко 18°. Поједини дијелови примају различите количине падавиан па се издваја више подтипова климе:</a:t>
            </a:r>
          </a:p>
          <a:p>
            <a:r>
              <a:rPr lang="sr-Cyrl-BA" sz="2000" b="1" dirty="0"/>
              <a:t>Екваторијална </a:t>
            </a:r>
            <a:r>
              <a:rPr lang="sr-Cyrl-BA" sz="2000" dirty="0"/>
              <a:t>– високе температуре и равномјерне падавине током године.</a:t>
            </a:r>
          </a:p>
          <a:p>
            <a:r>
              <a:rPr lang="sr-Cyrl-BA" sz="2000" b="1" dirty="0"/>
              <a:t>Тропска клима </a:t>
            </a:r>
            <a:r>
              <a:rPr lang="sr-Cyrl-BA" sz="2000" dirty="0"/>
              <a:t>– падавине се смањују тако да су зиме суве и температуре мало ниже. Назива се и </a:t>
            </a:r>
            <a:r>
              <a:rPr lang="sr-Cyrl-BA" sz="2000" b="1" dirty="0"/>
              <a:t>монсунска</a:t>
            </a:r>
            <a:r>
              <a:rPr lang="sr-Cyrl-BA" sz="2000" dirty="0"/>
              <a:t> у јужној и југоисточној Азији.</a:t>
            </a:r>
          </a:p>
        </p:txBody>
      </p:sp>
    </p:spTree>
    <p:extLst>
      <p:ext uri="{BB962C8B-B14F-4D97-AF65-F5344CB8AC3E}">
        <p14:creationId xmlns:p14="http://schemas.microsoft.com/office/powerpoint/2010/main" val="1662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5F3A4A-A8C7-4F3C-9703-25573629937F}"/>
              </a:ext>
            </a:extLst>
          </p:cNvPr>
          <p:cNvSpPr txBox="1"/>
          <p:nvPr/>
        </p:nvSpPr>
        <p:spPr>
          <a:xfrm>
            <a:off x="415703" y="743285"/>
            <a:ext cx="6150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СУВА КЛИМА </a:t>
            </a:r>
            <a:r>
              <a:rPr lang="sr-Cyrl-BA" dirty="0"/>
              <a:t>влада око сјеверног и јужног повратника гдје је количина падавина незнатна а температурна колебања велика. Током дана температуре су високе у </a:t>
            </a:r>
            <a:r>
              <a:rPr lang="sr-Cyrl-BA" dirty="0" smtClean="0"/>
              <a:t>пустињама и </a:t>
            </a:r>
            <a:r>
              <a:rPr lang="sr-Cyrl-BA" dirty="0"/>
              <a:t>преко 50°</a:t>
            </a:r>
            <a:r>
              <a:rPr lang="en-US" dirty="0" smtClean="0"/>
              <a:t>C</a:t>
            </a:r>
            <a:r>
              <a:rPr lang="sr-Cyrl-RS" dirty="0" smtClean="0"/>
              <a:t> дању</a:t>
            </a:r>
            <a:r>
              <a:rPr lang="en-US" dirty="0" smtClean="0"/>
              <a:t> </a:t>
            </a:r>
            <a:r>
              <a:rPr lang="sr-Cyrl-BA" dirty="0"/>
              <a:t>а </a:t>
            </a:r>
            <a:r>
              <a:rPr lang="sr-Cyrl-BA" dirty="0" smtClean="0"/>
              <a:t>ноћу се вриједности спуштају </a:t>
            </a:r>
            <a:r>
              <a:rPr lang="sr-Cyrl-BA" dirty="0"/>
              <a:t>и до </a:t>
            </a:r>
            <a:r>
              <a:rPr lang="en-US" dirty="0"/>
              <a:t>0</a:t>
            </a:r>
            <a:r>
              <a:rPr lang="sr-Cyrl-BA" dirty="0"/>
              <a:t>°</a:t>
            </a:r>
            <a:r>
              <a:rPr lang="en-US" dirty="0"/>
              <a:t>C</a:t>
            </a:r>
            <a:r>
              <a:rPr lang="sr-Cyrl-BA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353B92-6239-4CAB-BDD9-35797458F56B}"/>
              </a:ext>
            </a:extLst>
          </p:cNvPr>
          <p:cNvSpPr txBox="1"/>
          <p:nvPr/>
        </p:nvSpPr>
        <p:spPr>
          <a:xfrm>
            <a:off x="250694" y="2353693"/>
            <a:ext cx="64363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УМЈЕРНА КЛИМА </a:t>
            </a:r>
            <a:r>
              <a:rPr lang="sr-Cyrl-BA" dirty="0"/>
              <a:t>је у </a:t>
            </a:r>
            <a:r>
              <a:rPr lang="sr-Cyrl-BA" dirty="0" smtClean="0"/>
              <a:t>областима </a:t>
            </a:r>
            <a:r>
              <a:rPr lang="sr-Cyrl-BA" dirty="0"/>
              <a:t>сјеверног и јужног умјереног појаса. Температура и падавине нису много високе али ни много ниске. Овај тип климе се сматра </a:t>
            </a:r>
            <a:r>
              <a:rPr lang="sr-Cyrl-BA" dirty="0" smtClean="0"/>
              <a:t>најповољнијим </a:t>
            </a:r>
            <a:r>
              <a:rPr lang="sr-Cyrl-BA" dirty="0"/>
              <a:t>за живот </a:t>
            </a:r>
            <a:endParaRPr lang="sr-Cyrl-BA" dirty="0" smtClean="0"/>
          </a:p>
          <a:p>
            <a:r>
              <a:rPr lang="sr-Cyrl-BA" dirty="0" smtClean="0"/>
              <a:t>Има </a:t>
            </a:r>
            <a:r>
              <a:rPr lang="sr-Cyrl-BA" dirty="0"/>
              <a:t>више шодтипова:</a:t>
            </a:r>
          </a:p>
          <a:p>
            <a:r>
              <a:rPr lang="sr-Cyrl-BA" b="1" dirty="0"/>
              <a:t>Умјереноконтинентана клима </a:t>
            </a:r>
            <a:r>
              <a:rPr lang="sr-Cyrl-BA" dirty="0"/>
              <a:t>( око 40°-50° с и ј г.ш до 800м нв.) – четири годишња доба умјерено топла</a:t>
            </a:r>
            <a:endParaRPr lang="sr-Cyrl-BA" b="1" dirty="0"/>
          </a:p>
          <a:p>
            <a:r>
              <a:rPr lang="sr-Cyrl-BA" b="1" dirty="0"/>
              <a:t>Средоземна клима </a:t>
            </a:r>
            <a:r>
              <a:rPr lang="sr-Cyrl-BA" dirty="0"/>
              <a:t>( око Средоземног мора) – топла и сува љета </a:t>
            </a:r>
            <a:r>
              <a:rPr lang="sr-Cyrl-BA" dirty="0" smtClean="0"/>
              <a:t>и </a:t>
            </a:r>
            <a:r>
              <a:rPr lang="sr-Cyrl-BA" dirty="0"/>
              <a:t>благе кишовите  зиме </a:t>
            </a:r>
            <a:endParaRPr lang="sr-Cyrl-BA" b="1" dirty="0"/>
          </a:p>
          <a:p>
            <a:r>
              <a:rPr lang="sr-Cyrl-BA" b="1" dirty="0"/>
              <a:t>Континентална клима ( </a:t>
            </a:r>
            <a:r>
              <a:rPr lang="sr-Cyrl-BA" dirty="0"/>
              <a:t>између 50° и 60° с и ј г.ш.) – љета су свјежа и кратка а зиме дуже и хладније него у просторима </a:t>
            </a:r>
            <a:r>
              <a:rPr lang="sr-Cyrl-BA" dirty="0" smtClean="0"/>
              <a:t>у којима влада умјереноконтинентална клима.</a:t>
            </a:r>
            <a:endParaRPr lang="sr-Cyrl-B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A87461-833C-4D1C-941A-0822AF88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26" y="3322468"/>
            <a:ext cx="4968671" cy="3215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B88CD4-3A94-43C3-93EE-BA75CDC13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26" y="229576"/>
            <a:ext cx="4968671" cy="26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1E143A-337A-4914-97BE-DD86380AD622}"/>
              </a:ext>
            </a:extLst>
          </p:cNvPr>
          <p:cNvSpPr txBox="1"/>
          <p:nvPr/>
        </p:nvSpPr>
        <p:spPr>
          <a:xfrm>
            <a:off x="482351" y="843378"/>
            <a:ext cx="537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ХЛАДНА КЛИМА</a:t>
            </a:r>
            <a:r>
              <a:rPr lang="sr-Cyrl-BA" dirty="0"/>
              <a:t> захвата хладне топлотне појасеве . Дуге и веома хладне зиме које трају и до 10 мјесеци. Љета су </a:t>
            </a:r>
            <a:r>
              <a:rPr lang="sr-Cyrl-BA" dirty="0" smtClean="0"/>
              <a:t>кратка </a:t>
            </a:r>
            <a:r>
              <a:rPr lang="sr-Cyrl-BA" dirty="0"/>
              <a:t>и свјежа.</a:t>
            </a:r>
            <a:endParaRPr lang="sr-Cyrl-B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8753E-A823-49D9-AAA6-39BCC063A654}"/>
              </a:ext>
            </a:extLst>
          </p:cNvPr>
          <p:cNvSpPr txBox="1"/>
          <p:nvPr/>
        </p:nvSpPr>
        <p:spPr>
          <a:xfrm>
            <a:off x="482351" y="2601455"/>
            <a:ext cx="511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ПОЛАРНА и АЛПСКА КЛИМА </a:t>
            </a:r>
            <a:r>
              <a:rPr lang="sr-Cyrl-BA" dirty="0"/>
              <a:t>–</a:t>
            </a:r>
          </a:p>
          <a:p>
            <a:r>
              <a:rPr lang="sr-Cyrl-BA" dirty="0"/>
              <a:t> у области око полова и на високим планинама гдје влада вјечити снијег и лед.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1D90E9-73E3-4CD5-A788-1DF59E9D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82" y="3429000"/>
            <a:ext cx="5779364" cy="3316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15E02D-17CF-4388-ABB9-3B1CA6BA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1" y="3875843"/>
            <a:ext cx="5030682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1F3482-C6CE-484A-B04E-7502DBC9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182" y="352731"/>
            <a:ext cx="5779363" cy="28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8BEDE4-8180-47F8-BACD-D0C5EC085F0B}"/>
              </a:ext>
            </a:extLst>
          </p:cNvPr>
          <p:cNvSpPr txBox="1"/>
          <p:nvPr/>
        </p:nvSpPr>
        <p:spPr>
          <a:xfrm>
            <a:off x="4225770" y="334912"/>
            <a:ext cx="3400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/>
              <a:t>КЛИМА ГРАДОВА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4E190A-B4E5-42EF-B4DB-151EA22F0EB6}"/>
              </a:ext>
            </a:extLst>
          </p:cNvPr>
          <p:cNvSpPr txBox="1"/>
          <p:nvPr/>
        </p:nvSpPr>
        <p:spPr>
          <a:xfrm>
            <a:off x="388331" y="853297"/>
            <a:ext cx="1129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Стање атмосфере у </a:t>
            </a:r>
            <a:r>
              <a:rPr lang="sr-Cyrl-BA" dirty="0" smtClean="0"/>
              <a:t> градовима се </a:t>
            </a:r>
            <a:r>
              <a:rPr lang="sr-Cyrl-BA" dirty="0"/>
              <a:t>разликује од климе околине</a:t>
            </a:r>
            <a:r>
              <a:rPr lang="sr-Cyrl-BA" dirty="0" smtClean="0"/>
              <a:t>. </a:t>
            </a:r>
            <a:r>
              <a:rPr lang="sr-Cyrl-BA" dirty="0"/>
              <a:t>У градовима је </a:t>
            </a:r>
            <a:r>
              <a:rPr lang="sr-Cyrl-BA" dirty="0" smtClean="0"/>
              <a:t>велика концентрација </a:t>
            </a:r>
            <a:r>
              <a:rPr lang="sr-Cyrl-BA" dirty="0"/>
              <a:t>становништва , бетонске и асфалтне површине, аутомобили и </a:t>
            </a:r>
            <a:r>
              <a:rPr lang="sr-Cyrl-BA" dirty="0" smtClean="0"/>
              <a:t>индустрија, а све то мијења климу.</a:t>
            </a:r>
            <a:endParaRPr lang="sr-Cyrl-B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A5030C-463B-408E-84FE-4AC46C583604}"/>
              </a:ext>
            </a:extLst>
          </p:cNvPr>
          <p:cNvSpPr txBox="1"/>
          <p:nvPr/>
        </p:nvSpPr>
        <p:spPr>
          <a:xfrm>
            <a:off x="5690587" y="1617903"/>
            <a:ext cx="528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Температуре у гардовима су, због бетонских и асфалтних површина љети и загријавања градова зими, веће него у његовој околини.</a:t>
            </a:r>
          </a:p>
          <a:p>
            <a:endParaRPr lang="sr-Cyrl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E24BB0-2633-4219-9247-4AA88B21E620}"/>
              </a:ext>
            </a:extLst>
          </p:cNvPr>
          <p:cNvSpPr txBox="1"/>
          <p:nvPr/>
        </p:nvSpPr>
        <p:spPr>
          <a:xfrm>
            <a:off x="5721843" y="2562441"/>
            <a:ext cx="5057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Влажност ваздуха је </a:t>
            </a:r>
            <a:r>
              <a:rPr lang="sr-Cyrl-BA" dirty="0" smtClean="0"/>
              <a:t>нижа </a:t>
            </a:r>
            <a:r>
              <a:rPr lang="sr-Cyrl-BA" dirty="0"/>
              <a:t>него у околини јер је мање зелених површина а већа количина падавина због присуства разних честица у ваздуху које убрзавају кондензацију.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67AE61-9D6A-4EF8-ABD8-F646CCCE897E}"/>
              </a:ext>
            </a:extLst>
          </p:cNvPr>
          <p:cNvSpPr txBox="1"/>
          <p:nvPr/>
        </p:nvSpPr>
        <p:spPr>
          <a:xfrm>
            <a:off x="663539" y="5532329"/>
            <a:ext cx="517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Честа је појава отровне магле или </a:t>
            </a:r>
            <a:r>
              <a:rPr lang="sr-Cyrl-BA" b="1" dirty="0"/>
              <a:t>смога</a:t>
            </a:r>
            <a:r>
              <a:rPr lang="sr-Cyrl-BA" dirty="0"/>
              <a:t> која угрожава здравље људи па је препорука да се чешће одлази ван града гдје је </a:t>
            </a:r>
            <a:r>
              <a:rPr lang="sr-Cyrl-BA" dirty="0" smtClean="0"/>
              <a:t>ваздух</a:t>
            </a:r>
            <a:r>
              <a:rPr lang="sr-Cyrl-BA" dirty="0" smtClean="0"/>
              <a:t> </a:t>
            </a:r>
            <a:r>
              <a:rPr lang="sr-Cyrl-BA" dirty="0"/>
              <a:t>чистији ( планине)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104D9C-C5E9-429B-BFBE-0BB71886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32" y="1943680"/>
            <a:ext cx="5073721" cy="3517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4CDA2F-A036-49D0-8FD7-95D6F078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04893"/>
            <a:ext cx="5057313" cy="25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171</TotalTime>
  <Words>784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Schoolbook</vt:lpstr>
      <vt:lpstr>FLOWERS 16X9</vt:lpstr>
      <vt:lpstr>ВРИЈЕМЕ И КЛИМА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ВРИЈЕМЕ И КЛИМА</dc:title>
  <dc:creator>Danijela Lolic</dc:creator>
  <cp:lastModifiedBy>54. Tanasic Sladjana</cp:lastModifiedBy>
  <cp:revision>19</cp:revision>
  <dcterms:created xsi:type="dcterms:W3CDTF">2021-03-02T19:28:39Z</dcterms:created>
  <dcterms:modified xsi:type="dcterms:W3CDTF">2021-03-03T13:34:50Z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