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4" r:id="rId6"/>
    <p:sldId id="270" r:id="rId7"/>
    <p:sldId id="267" r:id="rId8"/>
    <p:sldId id="260" r:id="rId9"/>
    <p:sldId id="261" r:id="rId10"/>
    <p:sldId id="262" r:id="rId11"/>
    <p:sldId id="265" r:id="rId12"/>
    <p:sldId id="263"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F29856-B1F6-43A9-9B4D-142BDA0FD60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FE9566B-25D3-4F4F-8096-3E4E7E207A5F}">
      <dgm:prSet/>
      <dgm:spPr/>
      <dgm:t>
        <a:bodyPr/>
        <a:lstStyle/>
        <a:p>
          <a:pPr rtl="0"/>
          <a:r>
            <a:rPr lang="en-US" dirty="0" smtClean="0"/>
            <a:t>traditional /</a:t>
          </a:r>
          <a:r>
            <a:rPr lang="en-US" dirty="0" err="1" smtClean="0"/>
            <a:t>trəˈdɪʃənəl</a:t>
          </a:r>
          <a:r>
            <a:rPr lang="en-US" dirty="0" smtClean="0"/>
            <a:t>/ - being part of the traditions of a country </a:t>
          </a:r>
          <a:endParaRPr lang="en-US" dirty="0"/>
        </a:p>
      </dgm:t>
    </dgm:pt>
    <dgm:pt modelId="{1EAC961E-51B0-48C1-9741-543F89EB7329}" type="parTrans" cxnId="{CC5660C2-920A-4B00-B01C-48796F14426A}">
      <dgm:prSet/>
      <dgm:spPr/>
      <dgm:t>
        <a:bodyPr/>
        <a:lstStyle/>
        <a:p>
          <a:endParaRPr lang="en-US"/>
        </a:p>
      </dgm:t>
    </dgm:pt>
    <dgm:pt modelId="{8B8BFC50-0410-435F-9FB0-356BBC3F013E}" type="sibTrans" cxnId="{CC5660C2-920A-4B00-B01C-48796F14426A}">
      <dgm:prSet/>
      <dgm:spPr/>
      <dgm:t>
        <a:bodyPr/>
        <a:lstStyle/>
        <a:p>
          <a:endParaRPr lang="en-US"/>
        </a:p>
      </dgm:t>
    </dgm:pt>
    <dgm:pt modelId="{92628DF9-7160-4F4E-9550-B6EA9CD7C17D}">
      <dgm:prSet/>
      <dgm:spPr/>
      <dgm:t>
        <a:bodyPr/>
        <a:lstStyle/>
        <a:p>
          <a:pPr rtl="0"/>
          <a:r>
            <a:rPr lang="en-US" dirty="0" smtClean="0"/>
            <a:t>couple /ˈ</a:t>
          </a:r>
          <a:r>
            <a:rPr lang="en-US" dirty="0" err="1" smtClean="0"/>
            <a:t>kʌpəl</a:t>
          </a:r>
          <a:r>
            <a:rPr lang="en-US" dirty="0" smtClean="0"/>
            <a:t>/ - two people who are married or in a romantic relationship</a:t>
          </a:r>
          <a:endParaRPr lang="en-US" dirty="0"/>
        </a:p>
      </dgm:t>
    </dgm:pt>
    <dgm:pt modelId="{266A5B59-2159-44E9-AFE3-626770CE9337}" type="parTrans" cxnId="{948D1833-C457-4462-A5AB-C74C5C780490}">
      <dgm:prSet/>
      <dgm:spPr/>
      <dgm:t>
        <a:bodyPr/>
        <a:lstStyle/>
        <a:p>
          <a:endParaRPr lang="en-US"/>
        </a:p>
      </dgm:t>
    </dgm:pt>
    <dgm:pt modelId="{B39E0A8D-3C39-4E2F-97DC-6AD570657A3E}" type="sibTrans" cxnId="{948D1833-C457-4462-A5AB-C74C5C780490}">
      <dgm:prSet/>
      <dgm:spPr/>
      <dgm:t>
        <a:bodyPr/>
        <a:lstStyle/>
        <a:p>
          <a:endParaRPr lang="en-US"/>
        </a:p>
      </dgm:t>
    </dgm:pt>
    <dgm:pt modelId="{5B31B28B-BFE1-49DD-B985-4E17F2420B3D}">
      <dgm:prSet/>
      <dgm:spPr/>
      <dgm:t>
        <a:bodyPr/>
        <a:lstStyle/>
        <a:p>
          <a:pPr rtl="0"/>
          <a:r>
            <a:rPr lang="en-US" smtClean="0"/>
            <a:t>orphan  /ˈɔː.fən/ - a child whose parents are dead</a:t>
          </a:r>
          <a:endParaRPr lang="en-US"/>
        </a:p>
      </dgm:t>
    </dgm:pt>
    <dgm:pt modelId="{C9675C68-7506-4AD7-826A-0BEC78F7CEB1}" type="parTrans" cxnId="{6CD45D51-3470-4347-9351-45E89B6B98A7}">
      <dgm:prSet/>
      <dgm:spPr/>
      <dgm:t>
        <a:bodyPr/>
        <a:lstStyle/>
        <a:p>
          <a:endParaRPr lang="en-US"/>
        </a:p>
      </dgm:t>
    </dgm:pt>
    <dgm:pt modelId="{6266911A-A511-4FF3-AC97-83031BD4A31A}" type="sibTrans" cxnId="{6CD45D51-3470-4347-9351-45E89B6B98A7}">
      <dgm:prSet/>
      <dgm:spPr/>
      <dgm:t>
        <a:bodyPr/>
        <a:lstStyle/>
        <a:p>
          <a:endParaRPr lang="en-US"/>
        </a:p>
      </dgm:t>
    </dgm:pt>
    <dgm:pt modelId="{D6519384-27EC-4396-96F4-C63327CA574E}">
      <dgm:prSet/>
      <dgm:spPr/>
      <dgm:t>
        <a:bodyPr/>
        <a:lstStyle/>
        <a:p>
          <a:pPr rtl="0"/>
          <a:r>
            <a:rPr lang="en-US" smtClean="0"/>
            <a:t>modern  /ˈmɒd.ən/ </a:t>
          </a:r>
          <a:endParaRPr lang="en-US"/>
        </a:p>
      </dgm:t>
    </dgm:pt>
    <dgm:pt modelId="{D151BE1A-B37E-442B-ABA1-89C2B30DB810}" type="parTrans" cxnId="{E22A6095-AD4E-4B97-8B89-B9E1241D4B16}">
      <dgm:prSet/>
      <dgm:spPr/>
      <dgm:t>
        <a:bodyPr/>
        <a:lstStyle/>
        <a:p>
          <a:endParaRPr lang="en-US"/>
        </a:p>
      </dgm:t>
    </dgm:pt>
    <dgm:pt modelId="{88836644-0312-4E92-8F87-1DF8022BB7EE}" type="sibTrans" cxnId="{E22A6095-AD4E-4B97-8B89-B9E1241D4B16}">
      <dgm:prSet/>
      <dgm:spPr/>
      <dgm:t>
        <a:bodyPr/>
        <a:lstStyle/>
        <a:p>
          <a:endParaRPr lang="en-US"/>
        </a:p>
      </dgm:t>
    </dgm:pt>
    <dgm:pt modelId="{495F9423-6D08-4030-9B33-88049917028C}">
      <dgm:prSet/>
      <dgm:spPr/>
      <dgm:t>
        <a:bodyPr/>
        <a:lstStyle/>
        <a:p>
          <a:pPr rtl="0"/>
          <a:r>
            <a:rPr lang="en-US" smtClean="0"/>
            <a:t>unmarried  /ʌnˈmær.ɪd/ - not married;</a:t>
          </a:r>
          <a:endParaRPr lang="en-US"/>
        </a:p>
      </dgm:t>
    </dgm:pt>
    <dgm:pt modelId="{BFCC1F94-9F91-47E6-87F6-2B1517EED727}" type="parTrans" cxnId="{3BA170EE-B095-40D2-98E7-36119263B37A}">
      <dgm:prSet/>
      <dgm:spPr/>
      <dgm:t>
        <a:bodyPr/>
        <a:lstStyle/>
        <a:p>
          <a:endParaRPr lang="en-US"/>
        </a:p>
      </dgm:t>
    </dgm:pt>
    <dgm:pt modelId="{65B15C80-2825-42B7-87AF-3325187FA66A}" type="sibTrans" cxnId="{3BA170EE-B095-40D2-98E7-36119263B37A}">
      <dgm:prSet/>
      <dgm:spPr/>
      <dgm:t>
        <a:bodyPr/>
        <a:lstStyle/>
        <a:p>
          <a:endParaRPr lang="en-US"/>
        </a:p>
      </dgm:t>
    </dgm:pt>
    <dgm:pt modelId="{50CEEA45-8153-439E-A8F7-130706ADC2EC}" type="pres">
      <dgm:prSet presAssocID="{AEF29856-B1F6-43A9-9B4D-142BDA0FD60B}" presName="linear" presStyleCnt="0">
        <dgm:presLayoutVars>
          <dgm:animLvl val="lvl"/>
          <dgm:resizeHandles val="exact"/>
        </dgm:presLayoutVars>
      </dgm:prSet>
      <dgm:spPr/>
      <dgm:t>
        <a:bodyPr/>
        <a:lstStyle/>
        <a:p>
          <a:endParaRPr lang="en-US"/>
        </a:p>
      </dgm:t>
    </dgm:pt>
    <dgm:pt modelId="{15BBC83C-4F51-4657-8C2A-A5EFC8DFA591}" type="pres">
      <dgm:prSet presAssocID="{1FE9566B-25D3-4F4F-8096-3E4E7E207A5F}" presName="parentText" presStyleLbl="node1" presStyleIdx="0" presStyleCnt="5">
        <dgm:presLayoutVars>
          <dgm:chMax val="0"/>
          <dgm:bulletEnabled val="1"/>
        </dgm:presLayoutVars>
      </dgm:prSet>
      <dgm:spPr/>
      <dgm:t>
        <a:bodyPr/>
        <a:lstStyle/>
        <a:p>
          <a:endParaRPr lang="en-US"/>
        </a:p>
      </dgm:t>
    </dgm:pt>
    <dgm:pt modelId="{EC4D88A0-2A9C-4EAA-9B86-36D0AD6E7CCE}" type="pres">
      <dgm:prSet presAssocID="{8B8BFC50-0410-435F-9FB0-356BBC3F013E}" presName="spacer" presStyleCnt="0"/>
      <dgm:spPr/>
    </dgm:pt>
    <dgm:pt modelId="{BEBC42FE-4128-49C3-BCD3-E0DF445145FB}" type="pres">
      <dgm:prSet presAssocID="{92628DF9-7160-4F4E-9550-B6EA9CD7C17D}" presName="parentText" presStyleLbl="node1" presStyleIdx="1" presStyleCnt="5">
        <dgm:presLayoutVars>
          <dgm:chMax val="0"/>
          <dgm:bulletEnabled val="1"/>
        </dgm:presLayoutVars>
      </dgm:prSet>
      <dgm:spPr/>
      <dgm:t>
        <a:bodyPr/>
        <a:lstStyle/>
        <a:p>
          <a:endParaRPr lang="en-US"/>
        </a:p>
      </dgm:t>
    </dgm:pt>
    <dgm:pt modelId="{5B2FBBC7-6760-4D0A-846F-61F3949D6936}" type="pres">
      <dgm:prSet presAssocID="{B39E0A8D-3C39-4E2F-97DC-6AD570657A3E}" presName="spacer" presStyleCnt="0"/>
      <dgm:spPr/>
    </dgm:pt>
    <dgm:pt modelId="{DBF6176B-FDC8-4941-AB5B-4F56512A94BC}" type="pres">
      <dgm:prSet presAssocID="{5B31B28B-BFE1-49DD-B985-4E17F2420B3D}" presName="parentText" presStyleLbl="node1" presStyleIdx="2" presStyleCnt="5">
        <dgm:presLayoutVars>
          <dgm:chMax val="0"/>
          <dgm:bulletEnabled val="1"/>
        </dgm:presLayoutVars>
      </dgm:prSet>
      <dgm:spPr/>
      <dgm:t>
        <a:bodyPr/>
        <a:lstStyle/>
        <a:p>
          <a:endParaRPr lang="en-US"/>
        </a:p>
      </dgm:t>
    </dgm:pt>
    <dgm:pt modelId="{229D2D98-59B0-4028-8EE1-4F487FE56A25}" type="pres">
      <dgm:prSet presAssocID="{6266911A-A511-4FF3-AC97-83031BD4A31A}" presName="spacer" presStyleCnt="0"/>
      <dgm:spPr/>
    </dgm:pt>
    <dgm:pt modelId="{62D16327-19DC-44F8-B84F-D2AFB00270AE}" type="pres">
      <dgm:prSet presAssocID="{D6519384-27EC-4396-96F4-C63327CA574E}" presName="parentText" presStyleLbl="node1" presStyleIdx="3" presStyleCnt="5">
        <dgm:presLayoutVars>
          <dgm:chMax val="0"/>
          <dgm:bulletEnabled val="1"/>
        </dgm:presLayoutVars>
      </dgm:prSet>
      <dgm:spPr/>
      <dgm:t>
        <a:bodyPr/>
        <a:lstStyle/>
        <a:p>
          <a:endParaRPr lang="en-US"/>
        </a:p>
      </dgm:t>
    </dgm:pt>
    <dgm:pt modelId="{EF4B1AD0-2CEB-40E2-868B-D2853617244F}" type="pres">
      <dgm:prSet presAssocID="{88836644-0312-4E92-8F87-1DF8022BB7EE}" presName="spacer" presStyleCnt="0"/>
      <dgm:spPr/>
    </dgm:pt>
    <dgm:pt modelId="{EBF97E5F-CBDC-4B93-82E6-9062B2F3B44E}" type="pres">
      <dgm:prSet presAssocID="{495F9423-6D08-4030-9B33-88049917028C}" presName="parentText" presStyleLbl="node1" presStyleIdx="4" presStyleCnt="5">
        <dgm:presLayoutVars>
          <dgm:chMax val="0"/>
          <dgm:bulletEnabled val="1"/>
        </dgm:presLayoutVars>
      </dgm:prSet>
      <dgm:spPr/>
      <dgm:t>
        <a:bodyPr/>
        <a:lstStyle/>
        <a:p>
          <a:endParaRPr lang="en-US"/>
        </a:p>
      </dgm:t>
    </dgm:pt>
  </dgm:ptLst>
  <dgm:cxnLst>
    <dgm:cxn modelId="{3B3D301B-01B4-421B-86AC-1D41F8D1FE65}" type="presOf" srcId="{495F9423-6D08-4030-9B33-88049917028C}" destId="{EBF97E5F-CBDC-4B93-82E6-9062B2F3B44E}" srcOrd="0" destOrd="0" presId="urn:microsoft.com/office/officeart/2005/8/layout/vList2"/>
    <dgm:cxn modelId="{CC5660C2-920A-4B00-B01C-48796F14426A}" srcId="{AEF29856-B1F6-43A9-9B4D-142BDA0FD60B}" destId="{1FE9566B-25D3-4F4F-8096-3E4E7E207A5F}" srcOrd="0" destOrd="0" parTransId="{1EAC961E-51B0-48C1-9741-543F89EB7329}" sibTransId="{8B8BFC50-0410-435F-9FB0-356BBC3F013E}"/>
    <dgm:cxn modelId="{6CD45D51-3470-4347-9351-45E89B6B98A7}" srcId="{AEF29856-B1F6-43A9-9B4D-142BDA0FD60B}" destId="{5B31B28B-BFE1-49DD-B985-4E17F2420B3D}" srcOrd="2" destOrd="0" parTransId="{C9675C68-7506-4AD7-826A-0BEC78F7CEB1}" sibTransId="{6266911A-A511-4FF3-AC97-83031BD4A31A}"/>
    <dgm:cxn modelId="{3BA170EE-B095-40D2-98E7-36119263B37A}" srcId="{AEF29856-B1F6-43A9-9B4D-142BDA0FD60B}" destId="{495F9423-6D08-4030-9B33-88049917028C}" srcOrd="4" destOrd="0" parTransId="{BFCC1F94-9F91-47E6-87F6-2B1517EED727}" sibTransId="{65B15C80-2825-42B7-87AF-3325187FA66A}"/>
    <dgm:cxn modelId="{AC3BC635-BD0E-497E-8CC2-AC966FE844CB}" type="presOf" srcId="{D6519384-27EC-4396-96F4-C63327CA574E}" destId="{62D16327-19DC-44F8-B84F-D2AFB00270AE}" srcOrd="0" destOrd="0" presId="urn:microsoft.com/office/officeart/2005/8/layout/vList2"/>
    <dgm:cxn modelId="{218318CA-A9DC-4DC6-9F7D-F87AC58F2E71}" type="presOf" srcId="{1FE9566B-25D3-4F4F-8096-3E4E7E207A5F}" destId="{15BBC83C-4F51-4657-8C2A-A5EFC8DFA591}" srcOrd="0" destOrd="0" presId="urn:microsoft.com/office/officeart/2005/8/layout/vList2"/>
    <dgm:cxn modelId="{948D1833-C457-4462-A5AB-C74C5C780490}" srcId="{AEF29856-B1F6-43A9-9B4D-142BDA0FD60B}" destId="{92628DF9-7160-4F4E-9550-B6EA9CD7C17D}" srcOrd="1" destOrd="0" parTransId="{266A5B59-2159-44E9-AFE3-626770CE9337}" sibTransId="{B39E0A8D-3C39-4E2F-97DC-6AD570657A3E}"/>
    <dgm:cxn modelId="{9FABCF2C-E754-4958-9B0D-38869F76FA65}" type="presOf" srcId="{AEF29856-B1F6-43A9-9B4D-142BDA0FD60B}" destId="{50CEEA45-8153-439E-A8F7-130706ADC2EC}" srcOrd="0" destOrd="0" presId="urn:microsoft.com/office/officeart/2005/8/layout/vList2"/>
    <dgm:cxn modelId="{056CF531-60A9-4EA9-AA5E-C09830309628}" type="presOf" srcId="{5B31B28B-BFE1-49DD-B985-4E17F2420B3D}" destId="{DBF6176B-FDC8-4941-AB5B-4F56512A94BC}" srcOrd="0" destOrd="0" presId="urn:microsoft.com/office/officeart/2005/8/layout/vList2"/>
    <dgm:cxn modelId="{E22A6095-AD4E-4B97-8B89-B9E1241D4B16}" srcId="{AEF29856-B1F6-43A9-9B4D-142BDA0FD60B}" destId="{D6519384-27EC-4396-96F4-C63327CA574E}" srcOrd="3" destOrd="0" parTransId="{D151BE1A-B37E-442B-ABA1-89C2B30DB810}" sibTransId="{88836644-0312-4E92-8F87-1DF8022BB7EE}"/>
    <dgm:cxn modelId="{87027103-BC6A-4C04-9C58-C7B430044ECF}" type="presOf" srcId="{92628DF9-7160-4F4E-9550-B6EA9CD7C17D}" destId="{BEBC42FE-4128-49C3-BCD3-E0DF445145FB}" srcOrd="0" destOrd="0" presId="urn:microsoft.com/office/officeart/2005/8/layout/vList2"/>
    <dgm:cxn modelId="{59E6EF88-0E30-4558-8655-558AA3D5C830}" type="presParOf" srcId="{50CEEA45-8153-439E-A8F7-130706ADC2EC}" destId="{15BBC83C-4F51-4657-8C2A-A5EFC8DFA591}" srcOrd="0" destOrd="0" presId="urn:microsoft.com/office/officeart/2005/8/layout/vList2"/>
    <dgm:cxn modelId="{7B270531-7125-4D04-B256-AD0299D54F02}" type="presParOf" srcId="{50CEEA45-8153-439E-A8F7-130706ADC2EC}" destId="{EC4D88A0-2A9C-4EAA-9B86-36D0AD6E7CCE}" srcOrd="1" destOrd="0" presId="urn:microsoft.com/office/officeart/2005/8/layout/vList2"/>
    <dgm:cxn modelId="{0A3476ED-9344-4490-8A92-8A57ED8D2AEA}" type="presParOf" srcId="{50CEEA45-8153-439E-A8F7-130706ADC2EC}" destId="{BEBC42FE-4128-49C3-BCD3-E0DF445145FB}" srcOrd="2" destOrd="0" presId="urn:microsoft.com/office/officeart/2005/8/layout/vList2"/>
    <dgm:cxn modelId="{C5460977-54EB-46AE-B333-959FAE6209F0}" type="presParOf" srcId="{50CEEA45-8153-439E-A8F7-130706ADC2EC}" destId="{5B2FBBC7-6760-4D0A-846F-61F3949D6936}" srcOrd="3" destOrd="0" presId="urn:microsoft.com/office/officeart/2005/8/layout/vList2"/>
    <dgm:cxn modelId="{A3C0C031-8684-4DD4-B8EE-6559C1CF77C4}" type="presParOf" srcId="{50CEEA45-8153-439E-A8F7-130706ADC2EC}" destId="{DBF6176B-FDC8-4941-AB5B-4F56512A94BC}" srcOrd="4" destOrd="0" presId="urn:microsoft.com/office/officeart/2005/8/layout/vList2"/>
    <dgm:cxn modelId="{67747911-C6A6-4634-9DA4-78A3280634C3}" type="presParOf" srcId="{50CEEA45-8153-439E-A8F7-130706ADC2EC}" destId="{229D2D98-59B0-4028-8EE1-4F487FE56A25}" srcOrd="5" destOrd="0" presId="urn:microsoft.com/office/officeart/2005/8/layout/vList2"/>
    <dgm:cxn modelId="{D1897ABC-531E-4979-8265-DCF764A3486B}" type="presParOf" srcId="{50CEEA45-8153-439E-A8F7-130706ADC2EC}" destId="{62D16327-19DC-44F8-B84F-D2AFB00270AE}" srcOrd="6" destOrd="0" presId="urn:microsoft.com/office/officeart/2005/8/layout/vList2"/>
    <dgm:cxn modelId="{F9512CEB-54D3-4667-ABAB-A7B0EFC57DF2}" type="presParOf" srcId="{50CEEA45-8153-439E-A8F7-130706ADC2EC}" destId="{EF4B1AD0-2CEB-40E2-868B-D2853617244F}" srcOrd="7" destOrd="0" presId="urn:microsoft.com/office/officeart/2005/8/layout/vList2"/>
    <dgm:cxn modelId="{7D7B09AE-1A4B-48FE-8A1F-462AE4B06B36}" type="presParOf" srcId="{50CEEA45-8153-439E-A8F7-130706ADC2EC}" destId="{EBF97E5F-CBDC-4B93-82E6-9062B2F3B44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762EF12-A8E2-4199-992B-D8CAF63E3A0A}" type="datetimeFigureOut">
              <a:rPr lang="en-US" smtClean="0"/>
              <a:t>3/15/2021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3733DE8-FBAC-4F42-88B0-249076C8061E}"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2EF12-A8E2-4199-992B-D8CAF63E3A0A}"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33DE8-FBAC-4F42-88B0-249076C806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2EF12-A8E2-4199-992B-D8CAF63E3A0A}"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33DE8-FBAC-4F42-88B0-249076C806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62EF12-A8E2-4199-992B-D8CAF63E3A0A}"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33DE8-FBAC-4F42-88B0-249076C8061E}"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62EF12-A8E2-4199-992B-D8CAF63E3A0A}" type="datetimeFigureOut">
              <a:rPr lang="en-US" smtClean="0"/>
              <a:t>3/15/2021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3733DE8-FBAC-4F42-88B0-249076C8061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62EF12-A8E2-4199-992B-D8CAF63E3A0A}"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33DE8-FBAC-4F42-88B0-249076C8061E}"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762EF12-A8E2-4199-992B-D8CAF63E3A0A}" type="datetimeFigureOut">
              <a:rPr lang="en-US" smtClean="0"/>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733DE8-FBAC-4F42-88B0-249076C8061E}"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62EF12-A8E2-4199-992B-D8CAF63E3A0A}" type="datetimeFigureOut">
              <a:rPr lang="en-US" smtClean="0"/>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733DE8-FBAC-4F42-88B0-249076C806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2EF12-A8E2-4199-992B-D8CAF63E3A0A}" type="datetimeFigureOut">
              <a:rPr lang="en-US" smtClean="0"/>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733DE8-FBAC-4F42-88B0-249076C806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2EF12-A8E2-4199-992B-D8CAF63E3A0A}"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33DE8-FBAC-4F42-88B0-249076C8061E}"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62EF12-A8E2-4199-992B-D8CAF63E3A0A}" type="datetimeFigureOut">
              <a:rPr lang="en-US" smtClean="0"/>
              <a:t>3/15/2021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3733DE8-FBAC-4F42-88B0-249076C8061E}"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762EF12-A8E2-4199-992B-D8CAF63E3A0A}" type="datetimeFigureOut">
              <a:rPr lang="en-US" smtClean="0"/>
              <a:t>3/15/2021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3733DE8-FBAC-4F42-88B0-249076C8061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latin typeface="Times New Roman" pitchFamily="18" charset="0"/>
                <a:cs typeface="Times New Roman" pitchFamily="18" charset="0"/>
              </a:rPr>
              <a:t>A portrait of the American family</a:t>
            </a:r>
            <a:endParaRPr lang="en-US" b="1" dirty="0">
              <a:latin typeface="Times New Roman" pitchFamily="18" charset="0"/>
              <a:cs typeface="Times New Roman" pitchFamily="18" charset="0"/>
            </a:endParaRPr>
          </a:p>
        </p:txBody>
      </p:sp>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FAMILY LIFE</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527144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MUCH / MANY / ALL </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3200" dirty="0" smtClean="0">
                <a:latin typeface="Times New Roman" pitchFamily="18" charset="0"/>
                <a:cs typeface="Times New Roman" pitchFamily="18" charset="0"/>
              </a:rPr>
              <a:t> MUCH (time / sugar / pollution)</a:t>
            </a:r>
          </a:p>
          <a:p>
            <a:pPr marL="0" indent="0">
              <a:buNone/>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People don’t spend </a:t>
            </a:r>
            <a:r>
              <a:rPr lang="en-US" sz="3200" b="1" u="sng" dirty="0" smtClean="0">
                <a:latin typeface="Times New Roman" pitchFamily="18" charset="0"/>
                <a:cs typeface="Times New Roman" pitchFamily="18" charset="0"/>
              </a:rPr>
              <a:t>much</a:t>
            </a:r>
            <a:r>
              <a:rPr lang="en-US" sz="3200" dirty="0" smtClean="0">
                <a:latin typeface="Times New Roman" pitchFamily="18" charset="0"/>
                <a:cs typeface="Times New Roman" pitchFamily="18" charset="0"/>
              </a:rPr>
              <a:t> time at home.</a:t>
            </a:r>
          </a:p>
          <a:p>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MANY (people / boxes / dogs)</a:t>
            </a:r>
          </a:p>
          <a:p>
            <a:pPr marL="0" indent="0">
              <a:buNone/>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Many</a:t>
            </a:r>
            <a:r>
              <a:rPr lang="en-US" sz="3200" dirty="0" smtClean="0">
                <a:latin typeface="Times New Roman" pitchFamily="18" charset="0"/>
                <a:cs typeface="Times New Roman" pitchFamily="18" charset="0"/>
              </a:rPr>
              <a:t> people also adopt orphans. </a:t>
            </a:r>
          </a:p>
          <a:p>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ALL (people / children / milk)</a:t>
            </a:r>
          </a:p>
          <a:p>
            <a:pPr marL="0" indent="0">
              <a:buNone/>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All</a:t>
            </a:r>
            <a:r>
              <a:rPr lang="en-US" sz="3200" dirty="0" smtClean="0">
                <a:latin typeface="Times New Roman" pitchFamily="18" charset="0"/>
                <a:cs typeface="Times New Roman" pitchFamily="18" charset="0"/>
              </a:rPr>
              <a:t> children have to go to school.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054437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914400" y="1828800"/>
            <a:ext cx="11430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219200" y="4191000"/>
            <a:ext cx="838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495800" y="3657600"/>
            <a:ext cx="11430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962400" y="2819400"/>
            <a:ext cx="1066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219200" y="2362200"/>
            <a:ext cx="838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Page 55, </a:t>
            </a:r>
            <a:br>
              <a:rPr lang="en-US" dirty="0" smtClean="0"/>
            </a:br>
            <a:r>
              <a:rPr lang="en-US" dirty="0" smtClean="0"/>
              <a:t>Exercise B) Circle the correct word</a:t>
            </a:r>
            <a:endParaRPr lang="en-US" dirty="0"/>
          </a:p>
        </p:txBody>
      </p:sp>
      <p:sp>
        <p:nvSpPr>
          <p:cNvPr id="3" name="Content Placeholder 2"/>
          <p:cNvSpPr>
            <a:spLocks noGrp="1"/>
          </p:cNvSpPr>
          <p:nvPr>
            <p:ph sz="quarter" idx="1"/>
          </p:nvPr>
        </p:nvSpPr>
        <p:spPr/>
        <p:txBody>
          <a:bodyPr/>
          <a:lstStyle/>
          <a:p>
            <a:pPr marL="0" indent="0">
              <a:buNone/>
            </a:pPr>
            <a:r>
              <a:rPr lang="en-US" dirty="0" smtClean="0"/>
              <a:t>1 Some parents want one child, but some want </a:t>
            </a:r>
            <a:r>
              <a:rPr lang="en-US" b="1" dirty="0" smtClean="0"/>
              <a:t>MORE / ALL </a:t>
            </a:r>
            <a:r>
              <a:rPr lang="en-US" dirty="0" smtClean="0"/>
              <a:t>children.</a:t>
            </a:r>
          </a:p>
          <a:p>
            <a:pPr marL="0" indent="0">
              <a:buNone/>
            </a:pPr>
            <a:r>
              <a:rPr lang="en-US" dirty="0" smtClean="0"/>
              <a:t>2 </a:t>
            </a:r>
            <a:r>
              <a:rPr lang="en-US" b="1" dirty="0" smtClean="0"/>
              <a:t>ALL / MUCH </a:t>
            </a:r>
            <a:r>
              <a:rPr lang="en-US" dirty="0" smtClean="0"/>
              <a:t>children deserve a good life.</a:t>
            </a:r>
          </a:p>
          <a:p>
            <a:pPr marL="0" indent="0">
              <a:buNone/>
            </a:pPr>
            <a:r>
              <a:rPr lang="en-US" dirty="0" smtClean="0"/>
              <a:t>3 My </a:t>
            </a:r>
            <a:r>
              <a:rPr lang="en-US" dirty="0" err="1" smtClean="0"/>
              <a:t>neighbour</a:t>
            </a:r>
            <a:r>
              <a:rPr lang="en-US" dirty="0" smtClean="0"/>
              <a:t> has </a:t>
            </a:r>
            <a:r>
              <a:rPr lang="en-US" b="1" dirty="0" smtClean="0"/>
              <a:t>MANY / MUCH </a:t>
            </a:r>
            <a:r>
              <a:rPr lang="en-US" dirty="0" smtClean="0"/>
              <a:t>pets, and I have just one dog.</a:t>
            </a:r>
          </a:p>
          <a:p>
            <a:pPr marL="0" indent="0">
              <a:buNone/>
            </a:pPr>
            <a:r>
              <a:rPr lang="en-US" dirty="0" smtClean="0"/>
              <a:t>4 I do not have </a:t>
            </a:r>
            <a:r>
              <a:rPr lang="en-US" b="1" dirty="0" smtClean="0"/>
              <a:t>MANY / MUCH </a:t>
            </a:r>
            <a:r>
              <a:rPr lang="en-US" dirty="0" smtClean="0"/>
              <a:t>time, I am sorry.</a:t>
            </a:r>
          </a:p>
          <a:p>
            <a:pPr marL="0" indent="0">
              <a:buNone/>
            </a:pPr>
            <a:r>
              <a:rPr lang="en-US" dirty="0" smtClean="0"/>
              <a:t>5 </a:t>
            </a:r>
            <a:r>
              <a:rPr lang="en-US" b="1" dirty="0" smtClean="0"/>
              <a:t>ALL / MUCH </a:t>
            </a:r>
            <a:r>
              <a:rPr lang="en-US" dirty="0" smtClean="0"/>
              <a:t>people must fight pollution. </a:t>
            </a:r>
            <a:endParaRPr lang="en-US" dirty="0"/>
          </a:p>
        </p:txBody>
      </p:sp>
    </p:spTree>
    <p:extLst>
      <p:ext uri="{BB962C8B-B14F-4D97-AF65-F5344CB8AC3E}">
        <p14:creationId xmlns:p14="http://schemas.microsoft.com/office/powerpoint/2010/main" val="1496956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Irregular comparison of adjectives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marL="0" indent="0">
              <a:buNone/>
            </a:pPr>
            <a:r>
              <a:rPr lang="en-US" sz="2800" dirty="0" smtClean="0">
                <a:latin typeface="Times New Roman" pitchFamily="18" charset="0"/>
                <a:cs typeface="Times New Roman" pitchFamily="18" charset="0"/>
              </a:rPr>
              <a:t>There are </a:t>
            </a:r>
            <a:r>
              <a:rPr lang="en-US" sz="2800" b="1" u="sng" dirty="0" smtClean="0">
                <a:latin typeface="Times New Roman" pitchFamily="18" charset="0"/>
                <a:cs typeface="Times New Roman" pitchFamily="18" charset="0"/>
              </a:rPr>
              <a:t>more </a:t>
            </a:r>
            <a:r>
              <a:rPr lang="en-US" sz="2800" dirty="0" smtClean="0">
                <a:latin typeface="Times New Roman" pitchFamily="18" charset="0"/>
                <a:cs typeface="Times New Roman" pitchFamily="18" charset="0"/>
              </a:rPr>
              <a:t>divorces in the USA.</a:t>
            </a:r>
          </a:p>
          <a:p>
            <a:pPr marL="0" indent="0">
              <a:buNone/>
            </a:pPr>
            <a:r>
              <a:rPr lang="en-US" sz="2800" dirty="0" smtClean="0">
                <a:latin typeface="Times New Roman" pitchFamily="18" charset="0"/>
                <a:cs typeface="Times New Roman" pitchFamily="18" charset="0"/>
              </a:rPr>
              <a:t>People spend </a:t>
            </a:r>
            <a:r>
              <a:rPr lang="en-US" sz="2800" b="1" u="sng" dirty="0" smtClean="0">
                <a:latin typeface="Times New Roman" pitchFamily="18" charset="0"/>
                <a:cs typeface="Times New Roman" pitchFamily="18" charset="0"/>
              </a:rPr>
              <a:t>more</a:t>
            </a:r>
            <a:r>
              <a:rPr lang="en-US" sz="2800" dirty="0" smtClean="0">
                <a:latin typeface="Times New Roman" pitchFamily="18" charset="0"/>
                <a:cs typeface="Times New Roman" pitchFamily="18" charset="0"/>
              </a:rPr>
              <a:t> time at work.</a:t>
            </a:r>
          </a:p>
          <a:p>
            <a:pPr marL="0" indent="0">
              <a:buNone/>
            </a:pPr>
            <a:r>
              <a:rPr lang="en-US" sz="2800" dirty="0" smtClean="0">
                <a:latin typeface="Times New Roman" pitchFamily="18" charset="0"/>
                <a:cs typeface="Times New Roman" pitchFamily="18" charset="0"/>
              </a:rPr>
              <a:t>Some people think that quality of life is </a:t>
            </a:r>
            <a:r>
              <a:rPr lang="en-US" sz="2800" b="1" u="sng" dirty="0" smtClean="0">
                <a:latin typeface="Times New Roman" pitchFamily="18" charset="0"/>
                <a:cs typeface="Times New Roman" pitchFamily="18" charset="0"/>
              </a:rPr>
              <a:t>better</a:t>
            </a:r>
            <a:r>
              <a:rPr lang="en-US" sz="2800" dirty="0" smtClean="0">
                <a:latin typeface="Times New Roman" pitchFamily="18" charset="0"/>
                <a:cs typeface="Times New Roman" pitchFamily="18" charset="0"/>
              </a:rPr>
              <a:t> when you are single and </a:t>
            </a:r>
            <a:r>
              <a:rPr lang="en-US" sz="2800" b="1" u="sng" dirty="0" smtClean="0">
                <a:latin typeface="Times New Roman" pitchFamily="18" charset="0"/>
                <a:cs typeface="Times New Roman" pitchFamily="18" charset="0"/>
              </a:rPr>
              <a:t>worse </a:t>
            </a:r>
            <a:r>
              <a:rPr lang="en-US" sz="2800" dirty="0" smtClean="0">
                <a:latin typeface="Times New Roman" pitchFamily="18" charset="0"/>
                <a:cs typeface="Times New Roman" pitchFamily="18" charset="0"/>
              </a:rPr>
              <a:t>when you are married.  </a:t>
            </a:r>
          </a:p>
          <a:p>
            <a:pPr marL="0" indent="0">
              <a:buNone/>
            </a:pPr>
            <a:endParaRPr lang="en-US" sz="2800" dirty="0" smtClean="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280314502"/>
              </p:ext>
            </p:extLst>
          </p:nvPr>
        </p:nvGraphicFramePr>
        <p:xfrm>
          <a:off x="1524000" y="3733800"/>
          <a:ext cx="6096000" cy="1981200"/>
        </p:xfrm>
        <a:graphic>
          <a:graphicData uri="http://schemas.openxmlformats.org/drawingml/2006/table">
            <a:tbl>
              <a:tblPr firstRow="1" bandRow="1">
                <a:tableStyleId>{17292A2E-F333-43FB-9621-5CBBE7FDCDCB}</a:tableStyleId>
              </a:tblPr>
              <a:tblGrid>
                <a:gridCol w="2032000"/>
                <a:gridCol w="2032000"/>
                <a:gridCol w="2032000"/>
              </a:tblGrid>
              <a:tr h="495300">
                <a:tc>
                  <a:txBody>
                    <a:bodyPr/>
                    <a:lstStyle/>
                    <a:p>
                      <a:r>
                        <a:rPr lang="en-US" b="1" dirty="0" smtClean="0"/>
                        <a:t>ADJECTIVE</a:t>
                      </a:r>
                      <a:endParaRPr lang="en-US" b="0" dirty="0"/>
                    </a:p>
                  </a:txBody>
                  <a:tcPr/>
                </a:tc>
                <a:tc>
                  <a:txBody>
                    <a:bodyPr/>
                    <a:lstStyle/>
                    <a:p>
                      <a:r>
                        <a:rPr lang="en-US" b="1" dirty="0" smtClean="0"/>
                        <a:t>COMPARATIVE</a:t>
                      </a:r>
                      <a:endParaRPr lang="en-US" b="1" dirty="0"/>
                    </a:p>
                  </a:txBody>
                  <a:tcPr/>
                </a:tc>
                <a:tc>
                  <a:txBody>
                    <a:bodyPr/>
                    <a:lstStyle/>
                    <a:p>
                      <a:r>
                        <a:rPr lang="en-US" dirty="0" smtClean="0"/>
                        <a:t>SUPERLATIVE</a:t>
                      </a:r>
                      <a:endParaRPr lang="en-US" b="0" dirty="0"/>
                    </a:p>
                  </a:txBody>
                  <a:tcPr/>
                </a:tc>
              </a:tr>
              <a:tr h="495300">
                <a:tc>
                  <a:txBody>
                    <a:bodyPr/>
                    <a:lstStyle/>
                    <a:p>
                      <a:r>
                        <a:rPr lang="en-US" dirty="0" smtClean="0"/>
                        <a:t>good</a:t>
                      </a:r>
                      <a:endParaRPr lang="en-US" b="0" dirty="0"/>
                    </a:p>
                  </a:txBody>
                  <a:tcPr/>
                </a:tc>
                <a:tc>
                  <a:txBody>
                    <a:bodyPr/>
                    <a:lstStyle/>
                    <a:p>
                      <a:r>
                        <a:rPr lang="en-US" dirty="0" smtClean="0"/>
                        <a:t>better</a:t>
                      </a:r>
                      <a:endParaRPr lang="en-US" b="0" dirty="0"/>
                    </a:p>
                  </a:txBody>
                  <a:tcPr/>
                </a:tc>
                <a:tc>
                  <a:txBody>
                    <a:bodyPr/>
                    <a:lstStyle/>
                    <a:p>
                      <a:r>
                        <a:rPr lang="en-US" dirty="0" smtClean="0"/>
                        <a:t>the best</a:t>
                      </a:r>
                      <a:endParaRPr lang="en-US" b="0" dirty="0"/>
                    </a:p>
                  </a:txBody>
                  <a:tcPr/>
                </a:tc>
              </a:tr>
              <a:tr h="495300">
                <a:tc>
                  <a:txBody>
                    <a:bodyPr/>
                    <a:lstStyle/>
                    <a:p>
                      <a:r>
                        <a:rPr lang="en-US" dirty="0" smtClean="0"/>
                        <a:t>bad</a:t>
                      </a:r>
                      <a:endParaRPr lang="en-US" dirty="0"/>
                    </a:p>
                  </a:txBody>
                  <a:tcPr/>
                </a:tc>
                <a:tc>
                  <a:txBody>
                    <a:bodyPr/>
                    <a:lstStyle/>
                    <a:p>
                      <a:r>
                        <a:rPr lang="en-US" dirty="0" smtClean="0"/>
                        <a:t>worse</a:t>
                      </a:r>
                      <a:endParaRPr lang="en-US" dirty="0"/>
                    </a:p>
                  </a:txBody>
                  <a:tcPr/>
                </a:tc>
                <a:tc>
                  <a:txBody>
                    <a:bodyPr/>
                    <a:lstStyle/>
                    <a:p>
                      <a:r>
                        <a:rPr lang="en-US" dirty="0" smtClean="0"/>
                        <a:t>the worst</a:t>
                      </a:r>
                    </a:p>
                  </a:txBody>
                  <a:tcPr/>
                </a:tc>
              </a:tr>
              <a:tr h="495300">
                <a:tc>
                  <a:txBody>
                    <a:bodyPr/>
                    <a:lstStyle/>
                    <a:p>
                      <a:r>
                        <a:rPr lang="en-US" dirty="0" smtClean="0"/>
                        <a:t>much/many</a:t>
                      </a:r>
                      <a:endParaRPr lang="en-US" dirty="0"/>
                    </a:p>
                  </a:txBody>
                  <a:tcPr/>
                </a:tc>
                <a:tc>
                  <a:txBody>
                    <a:bodyPr/>
                    <a:lstStyle/>
                    <a:p>
                      <a:r>
                        <a:rPr lang="en-US" dirty="0" smtClean="0"/>
                        <a:t>more</a:t>
                      </a:r>
                      <a:endParaRPr lang="en-US" dirty="0"/>
                    </a:p>
                  </a:txBody>
                  <a:tcPr/>
                </a:tc>
                <a:tc>
                  <a:txBody>
                    <a:bodyPr/>
                    <a:lstStyle/>
                    <a:p>
                      <a:r>
                        <a:rPr lang="en-US" dirty="0" smtClean="0"/>
                        <a:t>the most</a:t>
                      </a:r>
                    </a:p>
                  </a:txBody>
                  <a:tcPr/>
                </a:tc>
              </a:tr>
            </a:tbl>
          </a:graphicData>
        </a:graphic>
      </p:graphicFrame>
    </p:spTree>
    <p:extLst>
      <p:ext uri="{BB962C8B-B14F-4D97-AF65-F5344CB8AC3E}">
        <p14:creationId xmlns:p14="http://schemas.microsoft.com/office/powerpoint/2010/main" val="3408117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1 GOOD</a:t>
            </a:r>
          </a:p>
          <a:p>
            <a:pPr marL="0" indent="0">
              <a:buNone/>
            </a:pPr>
            <a:r>
              <a:rPr lang="en-US" dirty="0" smtClean="0"/>
              <a:t>2 THE MOST</a:t>
            </a:r>
          </a:p>
          <a:p>
            <a:pPr marL="0" indent="0">
              <a:buNone/>
            </a:pPr>
            <a:r>
              <a:rPr lang="en-US" dirty="0" smtClean="0"/>
              <a:t>3 BETTER</a:t>
            </a:r>
          </a:p>
          <a:p>
            <a:pPr marL="0" indent="0">
              <a:buNone/>
            </a:pPr>
            <a:r>
              <a:rPr lang="en-US" dirty="0" smtClean="0"/>
              <a:t>4 THE BEST</a:t>
            </a:r>
          </a:p>
          <a:p>
            <a:pPr marL="0" indent="0">
              <a:buNone/>
            </a:pPr>
            <a:r>
              <a:rPr lang="en-US" dirty="0" smtClean="0"/>
              <a:t>5 MORE</a:t>
            </a:r>
          </a:p>
          <a:p>
            <a:pPr marL="0" indent="0">
              <a:buNone/>
            </a:pPr>
            <a:r>
              <a:rPr lang="en-US" dirty="0" smtClean="0"/>
              <a:t>6 MUCH</a:t>
            </a:r>
          </a:p>
          <a:p>
            <a:pPr marL="0" indent="0">
              <a:buNone/>
            </a:pPr>
            <a:r>
              <a:rPr lang="en-US" dirty="0" smtClean="0"/>
              <a:t>7 WORSE</a:t>
            </a:r>
          </a:p>
          <a:p>
            <a:pPr marL="0" indent="0">
              <a:buNone/>
            </a:pPr>
            <a:r>
              <a:rPr lang="en-US" dirty="0" smtClean="0"/>
              <a:t>8 THE WORST</a:t>
            </a:r>
          </a:p>
          <a:p>
            <a:pPr marL="0" indent="0">
              <a:buNone/>
            </a:pPr>
            <a:r>
              <a:rPr lang="en-US" dirty="0" smtClean="0"/>
              <a:t>9 MANY</a:t>
            </a:r>
          </a:p>
          <a:p>
            <a:pPr marL="0" indent="0">
              <a:buNone/>
            </a:pPr>
            <a:r>
              <a:rPr lang="en-US" dirty="0" smtClean="0"/>
              <a:t>10 BAD</a:t>
            </a:r>
            <a:endParaRPr lang="en-US" dirty="0"/>
          </a:p>
        </p:txBody>
      </p:sp>
    </p:spTree>
    <p:extLst>
      <p:ext uri="{BB962C8B-B14F-4D97-AF65-F5344CB8AC3E}">
        <p14:creationId xmlns:p14="http://schemas.microsoft.com/office/powerpoint/2010/main" val="2335498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Think!!! </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r>
              <a:rPr lang="en-US" sz="3600" dirty="0" smtClean="0">
                <a:latin typeface="Times New Roman" pitchFamily="18" charset="0"/>
                <a:cs typeface="Times New Roman" pitchFamily="18" charset="0"/>
              </a:rPr>
              <a:t> Is your family big or small?</a:t>
            </a: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Who is in your family? </a:t>
            </a: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How many children are there in a typical family in our country?</a:t>
            </a:r>
          </a:p>
          <a:p>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Are you a single child? What does it mean?  </a:t>
            </a:r>
          </a:p>
          <a:p>
            <a:r>
              <a:rPr lang="en-US" sz="3600" dirty="0">
                <a:latin typeface="Times New Roman" pitchFamily="18" charset="0"/>
                <a:cs typeface="Times New Roman" pitchFamily="18" charset="0"/>
              </a:rPr>
              <a:t> A</a:t>
            </a:r>
            <a:r>
              <a:rPr lang="en-US" sz="3600" dirty="0" smtClean="0">
                <a:latin typeface="Times New Roman" pitchFamily="18" charset="0"/>
                <a:cs typeface="Times New Roman" pitchFamily="18" charset="0"/>
              </a:rPr>
              <a:t>re there many unmarried couples in our country?</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801229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82562"/>
            <a:ext cx="7772400" cy="655638"/>
          </a:xfrm>
        </p:spPr>
        <p:txBody>
          <a:bodyPr>
            <a:normAutofit fontScale="90000"/>
          </a:bodyPr>
          <a:lstStyle/>
          <a:p>
            <a:r>
              <a:rPr lang="en-US" dirty="0" smtClean="0">
                <a:latin typeface="Times New Roman" pitchFamily="18" charset="0"/>
                <a:cs typeface="Times New Roman" pitchFamily="18" charset="0"/>
              </a:rPr>
              <a:t>Student’s book, page 54</a:t>
            </a: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9868" y="914400"/>
            <a:ext cx="6684264" cy="5654040"/>
          </a:xfrm>
          <a:prstGeom prst="rect">
            <a:avLst/>
          </a:prstGeom>
        </p:spPr>
      </p:pic>
    </p:spTree>
    <p:extLst>
      <p:ext uri="{BB962C8B-B14F-4D97-AF65-F5344CB8AC3E}">
        <p14:creationId xmlns:p14="http://schemas.microsoft.com/office/powerpoint/2010/main" val="1135033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655638"/>
          </a:xfrm>
        </p:spPr>
        <p:txBody>
          <a:bodyPr>
            <a:normAutofit fontScale="90000"/>
          </a:bodyPr>
          <a:lstStyle/>
          <a:p>
            <a:r>
              <a:rPr lang="en-US" b="1" dirty="0" smtClean="0">
                <a:latin typeface="Times New Roman" pitchFamily="18" charset="0"/>
                <a:cs typeface="Times New Roman" pitchFamily="18" charset="0"/>
              </a:rPr>
              <a:t>Exercise 1, page 54</a:t>
            </a:r>
            <a:endParaRPr lang="en-US"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080908981"/>
              </p:ext>
            </p:extLst>
          </p:nvPr>
        </p:nvGraphicFramePr>
        <p:xfrm>
          <a:off x="838200" y="1017662"/>
          <a:ext cx="7543800" cy="4240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2"/>
          <p:cNvSpPr txBox="1">
            <a:spLocks/>
          </p:cNvSpPr>
          <p:nvPr/>
        </p:nvSpPr>
        <p:spPr>
          <a:xfrm>
            <a:off x="1219200" y="3276600"/>
            <a:ext cx="2286000" cy="10668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79508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64137" y="1120192"/>
            <a:ext cx="7772400" cy="4975807"/>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en-US" dirty="0" smtClean="0">
                <a:latin typeface="Times New Roman" pitchFamily="18" charset="0"/>
                <a:cs typeface="Times New Roman" pitchFamily="18" charset="0"/>
              </a:rPr>
              <a:t>1 Children who do not have a father and mother are ________.</a:t>
            </a:r>
          </a:p>
          <a:p>
            <a:pPr marL="0" indent="0">
              <a:buNone/>
            </a:pPr>
            <a:r>
              <a:rPr lang="en-US" dirty="0" smtClean="0">
                <a:latin typeface="Times New Roman" pitchFamily="18" charset="0"/>
                <a:cs typeface="Times New Roman" pitchFamily="18" charset="0"/>
              </a:rPr>
              <a:t>2 The ___________ American family consisted of parents and their children.</a:t>
            </a:r>
          </a:p>
          <a:p>
            <a:pPr marL="0" indent="0">
              <a:buNone/>
            </a:pPr>
            <a:r>
              <a:rPr lang="en-US" dirty="0" smtClean="0">
                <a:latin typeface="Times New Roman" pitchFamily="18" charset="0"/>
                <a:cs typeface="Times New Roman" pitchFamily="18" charset="0"/>
              </a:rPr>
              <a:t>3 Today, many people are __________ .</a:t>
            </a:r>
          </a:p>
          <a:p>
            <a:pPr marL="0" indent="0">
              <a:buNone/>
            </a:pPr>
            <a:r>
              <a:rPr lang="en-US" dirty="0" smtClean="0">
                <a:latin typeface="Times New Roman" pitchFamily="18" charset="0"/>
                <a:cs typeface="Times New Roman" pitchFamily="18" charset="0"/>
              </a:rPr>
              <a:t>4 Some _________ do not want to have children.</a:t>
            </a:r>
          </a:p>
          <a:p>
            <a:pPr marL="0" indent="0">
              <a:buNone/>
            </a:pPr>
            <a:r>
              <a:rPr lang="en-US" dirty="0" smtClean="0">
                <a:latin typeface="Times New Roman" pitchFamily="18" charset="0"/>
                <a:cs typeface="Times New Roman" pitchFamily="18" charset="0"/>
              </a:rPr>
              <a:t>5 The ___________ American family sometimes consists of parents and adopted children.  </a:t>
            </a:r>
          </a:p>
        </p:txBody>
      </p:sp>
      <p:sp>
        <p:nvSpPr>
          <p:cNvPr id="5" name="TextBox 4"/>
          <p:cNvSpPr txBox="1"/>
          <p:nvPr/>
        </p:nvSpPr>
        <p:spPr>
          <a:xfrm>
            <a:off x="838199" y="1524000"/>
            <a:ext cx="1371599" cy="492443"/>
          </a:xfrm>
          <a:prstGeom prst="rect">
            <a:avLst/>
          </a:prstGeom>
          <a:noFill/>
        </p:spPr>
        <p:txBody>
          <a:bodyPr wrap="square" rtlCol="0">
            <a:spAutoFit/>
          </a:bodyPr>
          <a:lstStyle/>
          <a:p>
            <a:r>
              <a:rPr lang="en-US" sz="2600" dirty="0" smtClean="0">
                <a:latin typeface="Times New Roman" pitchFamily="18" charset="0"/>
                <a:cs typeface="Times New Roman" pitchFamily="18" charset="0"/>
              </a:rPr>
              <a:t>orphans</a:t>
            </a:r>
            <a:endParaRPr lang="en-US" sz="2600" dirty="0">
              <a:latin typeface="Times New Roman" pitchFamily="18" charset="0"/>
              <a:cs typeface="Times New Roman" pitchFamily="18" charset="0"/>
            </a:endParaRPr>
          </a:p>
        </p:txBody>
      </p:sp>
      <p:sp>
        <p:nvSpPr>
          <p:cNvPr id="6" name="TextBox 5"/>
          <p:cNvSpPr txBox="1"/>
          <p:nvPr/>
        </p:nvSpPr>
        <p:spPr>
          <a:xfrm>
            <a:off x="1676400" y="1905000"/>
            <a:ext cx="1751176" cy="492443"/>
          </a:xfrm>
          <a:prstGeom prst="rect">
            <a:avLst/>
          </a:prstGeom>
          <a:noFill/>
        </p:spPr>
        <p:txBody>
          <a:bodyPr wrap="square" rtlCol="0">
            <a:spAutoFit/>
          </a:bodyPr>
          <a:lstStyle/>
          <a:p>
            <a:r>
              <a:rPr lang="en-US" sz="2600" dirty="0" smtClean="0">
                <a:latin typeface="Times New Roman" pitchFamily="18" charset="0"/>
                <a:cs typeface="Times New Roman" pitchFamily="18" charset="0"/>
              </a:rPr>
              <a:t>traditional</a:t>
            </a:r>
            <a:endParaRPr lang="en-US" sz="2600" dirty="0">
              <a:latin typeface="Times New Roman" pitchFamily="18" charset="0"/>
              <a:cs typeface="Times New Roman" pitchFamily="18" charset="0"/>
            </a:endParaRPr>
          </a:p>
        </p:txBody>
      </p:sp>
      <p:sp>
        <p:nvSpPr>
          <p:cNvPr id="7" name="TextBox 6"/>
          <p:cNvSpPr txBox="1"/>
          <p:nvPr/>
        </p:nvSpPr>
        <p:spPr>
          <a:xfrm>
            <a:off x="2055977" y="3311843"/>
            <a:ext cx="1371599" cy="492443"/>
          </a:xfrm>
          <a:prstGeom prst="rect">
            <a:avLst/>
          </a:prstGeom>
          <a:noFill/>
        </p:spPr>
        <p:txBody>
          <a:bodyPr wrap="square" rtlCol="0">
            <a:spAutoFit/>
          </a:bodyPr>
          <a:lstStyle/>
          <a:p>
            <a:r>
              <a:rPr lang="en-US" sz="2600" dirty="0" smtClean="0">
                <a:latin typeface="Times New Roman" pitchFamily="18" charset="0"/>
                <a:cs typeface="Times New Roman" pitchFamily="18" charset="0"/>
              </a:rPr>
              <a:t>couples</a:t>
            </a:r>
            <a:endParaRPr lang="en-US" sz="2600" dirty="0">
              <a:latin typeface="Times New Roman" pitchFamily="18" charset="0"/>
              <a:cs typeface="Times New Roman" pitchFamily="18" charset="0"/>
            </a:endParaRPr>
          </a:p>
        </p:txBody>
      </p:sp>
      <p:sp>
        <p:nvSpPr>
          <p:cNvPr id="8" name="TextBox 7"/>
          <p:cNvSpPr txBox="1"/>
          <p:nvPr/>
        </p:nvSpPr>
        <p:spPr>
          <a:xfrm>
            <a:off x="4306368" y="2819400"/>
            <a:ext cx="1752600" cy="492443"/>
          </a:xfrm>
          <a:prstGeom prst="rect">
            <a:avLst/>
          </a:prstGeom>
          <a:noFill/>
        </p:spPr>
        <p:txBody>
          <a:bodyPr wrap="square" rtlCol="0">
            <a:spAutoFit/>
          </a:bodyPr>
          <a:lstStyle/>
          <a:p>
            <a:r>
              <a:rPr lang="en-US" sz="2600" dirty="0" smtClean="0">
                <a:latin typeface="Times New Roman" pitchFamily="18" charset="0"/>
                <a:cs typeface="Times New Roman" pitchFamily="18" charset="0"/>
              </a:rPr>
              <a:t>unmarried</a:t>
            </a:r>
            <a:endParaRPr lang="en-US" sz="2600" dirty="0">
              <a:latin typeface="Times New Roman" pitchFamily="18" charset="0"/>
              <a:cs typeface="Times New Roman" pitchFamily="18" charset="0"/>
            </a:endParaRPr>
          </a:p>
        </p:txBody>
      </p:sp>
      <p:sp>
        <p:nvSpPr>
          <p:cNvPr id="9" name="TextBox 8"/>
          <p:cNvSpPr txBox="1"/>
          <p:nvPr/>
        </p:nvSpPr>
        <p:spPr>
          <a:xfrm>
            <a:off x="1954849" y="3804286"/>
            <a:ext cx="1371599" cy="492443"/>
          </a:xfrm>
          <a:prstGeom prst="rect">
            <a:avLst/>
          </a:prstGeom>
          <a:noFill/>
        </p:spPr>
        <p:txBody>
          <a:bodyPr wrap="square" rtlCol="0">
            <a:spAutoFit/>
          </a:bodyPr>
          <a:lstStyle/>
          <a:p>
            <a:r>
              <a:rPr lang="en-US" sz="2600" dirty="0" smtClean="0">
                <a:latin typeface="Times New Roman" pitchFamily="18" charset="0"/>
                <a:cs typeface="Times New Roman" pitchFamily="18" charset="0"/>
              </a:rPr>
              <a:t>modern</a:t>
            </a:r>
            <a:endParaRPr lang="en-US" sz="2600" dirty="0">
              <a:latin typeface="Times New Roman" pitchFamily="18" charset="0"/>
              <a:cs typeface="Times New Roman" pitchFamily="18" charset="0"/>
            </a:endParaRPr>
          </a:p>
        </p:txBody>
      </p:sp>
      <p:sp>
        <p:nvSpPr>
          <p:cNvPr id="10" name="Title 1"/>
          <p:cNvSpPr txBox="1">
            <a:spLocks/>
          </p:cNvSpPr>
          <p:nvPr/>
        </p:nvSpPr>
        <p:spPr>
          <a:xfrm>
            <a:off x="1066800" y="357981"/>
            <a:ext cx="7772400" cy="655638"/>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b="1" dirty="0" smtClean="0">
                <a:latin typeface="Times New Roman" pitchFamily="18" charset="0"/>
                <a:cs typeface="Times New Roman" pitchFamily="18" charset="0"/>
              </a:rPr>
              <a:t>Exercise 2, page 54</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621430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sz="quarter" idx="1"/>
          </p:nvPr>
        </p:nvSpPr>
        <p:spPr/>
        <p:txBody>
          <a:bodyPr/>
          <a:lstStyle/>
          <a:p>
            <a:r>
              <a:rPr lang="en-US" dirty="0" smtClean="0"/>
              <a:t> </a:t>
            </a:r>
            <a:r>
              <a:rPr lang="en-US" i="1" dirty="0"/>
              <a:t>What did traditional American family consist of?</a:t>
            </a:r>
            <a:endParaRPr lang="en-US" dirty="0"/>
          </a:p>
          <a:p>
            <a:r>
              <a:rPr lang="en-US" i="1" dirty="0"/>
              <a:t>Who worked in the family?</a:t>
            </a:r>
            <a:endParaRPr lang="en-US" dirty="0"/>
          </a:p>
          <a:p>
            <a:r>
              <a:rPr lang="en-US" i="1" dirty="0"/>
              <a:t>What did mothers do?</a:t>
            </a:r>
            <a:endParaRPr lang="en-US" dirty="0"/>
          </a:p>
          <a:p>
            <a:r>
              <a:rPr lang="en-US" i="1" dirty="0"/>
              <a:t>When did children move away?</a:t>
            </a:r>
            <a:endParaRPr lang="en-US" dirty="0"/>
          </a:p>
          <a:p>
            <a:r>
              <a:rPr lang="en-US" i="1" dirty="0"/>
              <a:t>How does an American family look like now?</a:t>
            </a:r>
            <a:endParaRPr lang="en-US" dirty="0"/>
          </a:p>
          <a:p>
            <a:r>
              <a:rPr lang="en-US" i="1" dirty="0"/>
              <a:t>Who are orphans?</a:t>
            </a:r>
            <a:endParaRPr lang="en-US" dirty="0"/>
          </a:p>
          <a:p>
            <a:r>
              <a:rPr lang="en-US" i="1" dirty="0"/>
              <a:t>Do people in the USA marry now a lot?</a:t>
            </a:r>
            <a:endParaRPr lang="en-US" dirty="0"/>
          </a:p>
          <a:p>
            <a:pPr marL="0" indent="0">
              <a:buNone/>
            </a:pPr>
            <a:endParaRPr lang="en-US" dirty="0"/>
          </a:p>
        </p:txBody>
      </p:sp>
    </p:spTree>
    <p:extLst>
      <p:ext uri="{BB962C8B-B14F-4D97-AF65-F5344CB8AC3E}">
        <p14:creationId xmlns:p14="http://schemas.microsoft.com/office/powerpoint/2010/main" val="1362156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family</a:t>
            </a:r>
            <a:endParaRPr lang="en-US" dirty="0"/>
          </a:p>
        </p:txBody>
      </p:sp>
      <p:sp>
        <p:nvSpPr>
          <p:cNvPr id="3" name="Content Placeholder 2"/>
          <p:cNvSpPr>
            <a:spLocks noGrp="1"/>
          </p:cNvSpPr>
          <p:nvPr>
            <p:ph sz="quarter" idx="1"/>
          </p:nvPr>
        </p:nvSpPr>
        <p:spPr/>
        <p:txBody>
          <a:bodyPr/>
          <a:lstStyle/>
          <a:p>
            <a:r>
              <a:rPr lang="en-US" dirty="0"/>
              <a:t> </a:t>
            </a:r>
            <a:r>
              <a:rPr lang="en-US" dirty="0" smtClean="0"/>
              <a:t>A traditional American family consisted of mother, father and children. Big families usually had three or more children. Father went to work but mother usually did not go to work. She took care of children. Families got together around when it was time for holidays. </a:t>
            </a:r>
          </a:p>
          <a:p>
            <a:r>
              <a:rPr lang="en-US" dirty="0"/>
              <a:t> </a:t>
            </a:r>
            <a:r>
              <a:rPr lang="en-US" dirty="0" smtClean="0"/>
              <a:t>Today traditional family in America is rare. There are many divorces and unmarried couples. Many people adopt orphans.</a:t>
            </a:r>
            <a:endParaRPr lang="en-US" dirty="0"/>
          </a:p>
        </p:txBody>
      </p:sp>
    </p:spTree>
    <p:extLst>
      <p:ext uri="{BB962C8B-B14F-4D97-AF65-F5344CB8AC3E}">
        <p14:creationId xmlns:p14="http://schemas.microsoft.com/office/powerpoint/2010/main" val="327689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GRAMMAR</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2800" dirty="0" smtClean="0">
                <a:latin typeface="Times New Roman" pitchFamily="18" charset="0"/>
                <a:cs typeface="Times New Roman" pitchFamily="18" charset="0"/>
              </a:rPr>
              <a:t> WH-questions</a:t>
            </a:r>
          </a:p>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quantifiers ALL, MUCH, MANY</a:t>
            </a:r>
          </a:p>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irregular comparison of adjectives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71056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WH-QUESTIONS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US" sz="3200" dirty="0" smtClean="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WHERE</a:t>
            </a:r>
            <a:r>
              <a:rPr lang="en-US" sz="3200" dirty="0" smtClean="0">
                <a:latin typeface="Times New Roman" pitchFamily="18" charset="0"/>
                <a:cs typeface="Times New Roman" pitchFamily="18" charset="0"/>
              </a:rPr>
              <a:t> do you live?</a:t>
            </a:r>
          </a:p>
          <a:p>
            <a:r>
              <a:rPr lang="en-US" sz="3200" dirty="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WHEN</a:t>
            </a:r>
            <a:r>
              <a:rPr lang="en-US" sz="3200" dirty="0" smtClean="0">
                <a:latin typeface="Times New Roman" pitchFamily="18" charset="0"/>
                <a:cs typeface="Times New Roman" pitchFamily="18" charset="0"/>
              </a:rPr>
              <a:t> did you arrive?</a:t>
            </a:r>
          </a:p>
          <a:p>
            <a:r>
              <a:rPr lang="en-US" sz="3200" dirty="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WHAT</a:t>
            </a:r>
            <a:r>
              <a:rPr lang="en-US" sz="3200" dirty="0" smtClean="0">
                <a:latin typeface="Times New Roman" pitchFamily="18" charset="0"/>
                <a:cs typeface="Times New Roman" pitchFamily="18" charset="0"/>
              </a:rPr>
              <a:t> is this?</a:t>
            </a:r>
          </a:p>
          <a:p>
            <a:r>
              <a:rPr lang="en-US" sz="3200" dirty="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WHO</a:t>
            </a:r>
            <a:r>
              <a:rPr lang="en-US" sz="3200" dirty="0" smtClean="0">
                <a:latin typeface="Times New Roman" pitchFamily="18" charset="0"/>
                <a:cs typeface="Times New Roman" pitchFamily="18" charset="0"/>
              </a:rPr>
              <a:t> did you meet yesterday?</a:t>
            </a:r>
          </a:p>
          <a:p>
            <a:r>
              <a:rPr lang="en-US" sz="3200" dirty="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WHO</a:t>
            </a:r>
            <a:r>
              <a:rPr lang="en-US" sz="3200" dirty="0" smtClean="0">
                <a:latin typeface="Times New Roman" pitchFamily="18" charset="0"/>
                <a:cs typeface="Times New Roman" pitchFamily="18" charset="0"/>
              </a:rPr>
              <a:t> is knocking?</a:t>
            </a:r>
          </a:p>
          <a:p>
            <a:r>
              <a:rPr lang="en-US" sz="3200" b="1" u="sng" dirty="0" smtClean="0">
                <a:latin typeface="Times New Roman" pitchFamily="18" charset="0"/>
                <a:cs typeface="Times New Roman" pitchFamily="18" charset="0"/>
              </a:rPr>
              <a:t>WHOSE</a:t>
            </a:r>
            <a:r>
              <a:rPr lang="en-US" sz="3200" dirty="0" smtClean="0">
                <a:latin typeface="Times New Roman" pitchFamily="18" charset="0"/>
                <a:cs typeface="Times New Roman" pitchFamily="18" charset="0"/>
              </a:rPr>
              <a:t> book is this? </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0384244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231</TotalTime>
  <Words>543</Words>
  <Application>Microsoft Office PowerPoint</Application>
  <PresentationFormat>On-screen Show (4:3)</PresentationFormat>
  <Paragraphs>88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Franklin Gothic Book</vt:lpstr>
      <vt:lpstr>Perpetua</vt:lpstr>
      <vt:lpstr>Times New Roman</vt:lpstr>
      <vt:lpstr>Wingdings 2</vt:lpstr>
      <vt:lpstr>Equity</vt:lpstr>
      <vt:lpstr>FAMILY LIFE</vt:lpstr>
      <vt:lpstr>Think!!! </vt:lpstr>
      <vt:lpstr>Student’s book, page 54</vt:lpstr>
      <vt:lpstr>Exercise 1, page 54</vt:lpstr>
      <vt:lpstr>PowerPoint Presentation</vt:lpstr>
      <vt:lpstr>ANSWER</vt:lpstr>
      <vt:lpstr>American family</vt:lpstr>
      <vt:lpstr>GRAMMAR</vt:lpstr>
      <vt:lpstr>WH-QUESTIONS</vt:lpstr>
      <vt:lpstr>MUCH / MANY / ALL </vt:lpstr>
      <vt:lpstr>Page 55,  Exercise B) Circle the correct word</vt:lpstr>
      <vt:lpstr>Irregular comparison of adjectives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LIFE</dc:title>
  <dc:creator>Root</dc:creator>
  <cp:lastModifiedBy>11. Kristina Mataruga</cp:lastModifiedBy>
  <cp:revision>19</cp:revision>
  <dcterms:created xsi:type="dcterms:W3CDTF">2020-03-16T18:14:19Z</dcterms:created>
  <dcterms:modified xsi:type="dcterms:W3CDTF">2021-03-15T08:58:01Z</dcterms:modified>
</cp:coreProperties>
</file>