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4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drazumevani odeljak" id="{40F5F65F-5967-4B02-9B23-7FBDE7B66928}">
          <p14:sldIdLst>
            <p14:sldId id="264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006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588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4306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33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396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902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892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325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3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90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185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896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587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60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112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616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818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0D65935-F371-4E95-83DC-08964845FBE6}" type="datetimeFigureOut">
              <a:rPr lang="sr-Latn-RS" smtClean="0"/>
              <a:t>10.3.2021.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DB80237-228F-4836-91BC-28D96D5E23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0058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4C6C6CB-3A4F-40E3-A5D7-E58591510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1048" y="282214"/>
            <a:ext cx="7874344" cy="998114"/>
          </a:xfrm>
        </p:spPr>
        <p:txBody>
          <a:bodyPr/>
          <a:lstStyle/>
          <a:p>
            <a:r>
              <a:rPr lang="sr-Cyrl-RS" dirty="0"/>
              <a:t>СВЕТИ ПРОРОК ИЛИЈА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5B13FE26-813B-4983-8764-C1BE5C97C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220" y="6042991"/>
            <a:ext cx="6130343" cy="641145"/>
          </a:xfrm>
        </p:spPr>
        <p:txBody>
          <a:bodyPr>
            <a:normAutofit/>
          </a:bodyPr>
          <a:lstStyle/>
          <a:p>
            <a:r>
              <a:rPr lang="sr-Cyrl-RS" sz="2800" dirty="0"/>
              <a:t>Православна </a:t>
            </a:r>
            <a:r>
              <a:rPr lang="sr-Cyrl-RS" sz="2800" dirty="0" err="1"/>
              <a:t>вјеронаука</a:t>
            </a:r>
            <a:r>
              <a:rPr lang="sr-Cyrl-RS" sz="2800" dirty="0"/>
              <a:t> 5. разред</a:t>
            </a:r>
            <a:endParaRPr lang="sr-Latn-RS" sz="2800" dirty="0"/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53EA4DA7-247F-4F20-9436-81AFCA667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79" y="1438304"/>
            <a:ext cx="3972892" cy="42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4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="" xmlns:a16="http://schemas.microsoft.com/office/drawing/2014/main" id="{CAA190C3-B324-4B08-B4FA-4DB04E7F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6" name="Čuvar mesta za tekst 5">
            <a:extLst>
              <a:ext uri="{FF2B5EF4-FFF2-40B4-BE49-F238E27FC236}">
                <a16:creationId xmlns="" xmlns:a16="http://schemas.microsoft.com/office/drawing/2014/main" id="{653FC4B1-E1AC-46D3-8568-5E90AD39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729" y="1783510"/>
            <a:ext cx="6980349" cy="369923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500" dirty="0" smtClean="0"/>
              <a:t>Пророци </a:t>
            </a:r>
            <a:r>
              <a:rPr lang="sr-Cyrl-RS" sz="2500" dirty="0"/>
              <a:t>су били људи који су народу преносили ријеч </a:t>
            </a:r>
            <a:r>
              <a:rPr lang="sr-Cyrl-RS" sz="2500" dirty="0" smtClean="0"/>
              <a:t>Божју. </a:t>
            </a:r>
            <a:endParaRPr lang="sr-Cyrl-RS" sz="25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500" dirty="0"/>
              <a:t>Свети Илија је са Мојсијем највећи </a:t>
            </a:r>
            <a:r>
              <a:rPr lang="sr-Cyrl-RS" sz="2500" dirty="0" smtClean="0"/>
              <a:t>међу</a:t>
            </a:r>
            <a:r>
              <a:rPr lang="sr-Cyrl-RS" sz="2500" dirty="0"/>
              <a:t> </a:t>
            </a:r>
            <a:r>
              <a:rPr lang="sr-Cyrl-RS" sz="2500" dirty="0" smtClean="0"/>
              <a:t>старозавјетним </a:t>
            </a:r>
            <a:r>
              <a:rPr lang="sr-Cyrl-RS" sz="2500" dirty="0" smtClean="0"/>
              <a:t>пророцима</a:t>
            </a:r>
            <a:r>
              <a:rPr lang="sr-Cyrl-RS" sz="2500" dirty="0" smtClean="0"/>
              <a:t>.</a:t>
            </a:r>
            <a:endParaRPr lang="sr-Cyrl-RS" sz="25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500" dirty="0"/>
              <a:t>Родио се у мјесту </a:t>
            </a:r>
            <a:r>
              <a:rPr lang="sr-Cyrl-RS" sz="2500" dirty="0" smtClean="0"/>
              <a:t>Тесвит, </a:t>
            </a:r>
            <a:r>
              <a:rPr lang="sr-Cyrl-RS" sz="2500" dirty="0"/>
              <a:t>у племену првосвештеника </a:t>
            </a:r>
            <a:r>
              <a:rPr lang="sr-Cyrl-RS" sz="2500" dirty="0" smtClean="0"/>
              <a:t>Арона.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r-Cyrl-RS" sz="2500" dirty="0" smtClean="0"/>
              <a:t>Живио </a:t>
            </a:r>
            <a:r>
              <a:rPr lang="sr-Cyrl-RS" sz="2500" dirty="0"/>
              <a:t>је у доба када је јеврејска држава била подијељена на два </a:t>
            </a:r>
            <a:r>
              <a:rPr lang="sr-Cyrl-RS" sz="2500" dirty="0" smtClean="0"/>
              <a:t>дијела.</a:t>
            </a:r>
            <a:endParaRPr lang="sr-Cyrl-RS" sz="25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r-Cyrl-RS" dirty="0"/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A0EFFB9F-6C75-4827-B8BB-9F3A1BE8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99" y="1439439"/>
            <a:ext cx="4027308" cy="43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95B0C11-3FBE-4E12-9312-03EC80B0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5" y="1133342"/>
            <a:ext cx="8030678" cy="4559120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sr-Cyrl-RS" sz="2800" dirty="0" smtClean="0"/>
              <a:t>- Свети </a:t>
            </a:r>
            <a:r>
              <a:rPr lang="sr-Cyrl-RS" sz="2800" dirty="0"/>
              <a:t>пророк Илија </a:t>
            </a:r>
            <a:r>
              <a:rPr lang="sr-Cyrl-RS" sz="2800" dirty="0" smtClean="0"/>
              <a:t>се посебно </a:t>
            </a:r>
            <a:r>
              <a:rPr lang="sr-Cyrl-RS" sz="2800" dirty="0"/>
              <a:t>противио </a:t>
            </a:r>
            <a:r>
              <a:rPr lang="sr-Cyrl-RS" sz="2800" dirty="0" smtClean="0"/>
              <a:t>израиљском </a:t>
            </a:r>
            <a:r>
              <a:rPr lang="sr-Cyrl-RS" sz="2800" dirty="0"/>
              <a:t>цару Ахаву и његовој жени </a:t>
            </a:r>
            <a:r>
              <a:rPr lang="sr-Cyrl-RS" sz="2800" dirty="0" smtClean="0"/>
              <a:t>Језавељи, </a:t>
            </a:r>
            <a:r>
              <a:rPr lang="sr-Cyrl-RS" sz="2800" dirty="0"/>
              <a:t>која је жељела да уведе култ бога </a:t>
            </a:r>
            <a:r>
              <a:rPr lang="sr-Cyrl-RS" sz="2800" dirty="0" smtClean="0"/>
              <a:t>Ваала. </a:t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- Вријеме </a:t>
            </a:r>
            <a:r>
              <a:rPr lang="sr-Cyrl-RS" sz="2800" dirty="0"/>
              <a:t>је проводио у пећини, гдје се молио Богу и </a:t>
            </a:r>
            <a:r>
              <a:rPr lang="sr-Cyrl-RS" sz="2800" dirty="0" smtClean="0"/>
              <a:t>постио </a:t>
            </a:r>
            <a:r>
              <a:rPr lang="sr-Cyrl-RS" sz="2800" dirty="0"/>
              <a:t>а хљеб и воду му је доносила птица. 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Његовом </a:t>
            </a:r>
            <a:r>
              <a:rPr lang="sr-Cyrl-RS" sz="2800" dirty="0"/>
              <a:t>молитвом настала је суша која је трајала три и по </a:t>
            </a:r>
            <a:r>
              <a:rPr lang="sr-Cyrl-RS" sz="2800" dirty="0" smtClean="0"/>
              <a:t>године. </a:t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Опет, </a:t>
            </a:r>
            <a:r>
              <a:rPr lang="sr-Cyrl-RS" sz="2800" dirty="0"/>
              <a:t>на његову молитву,</a:t>
            </a:r>
            <a:r>
              <a:rPr lang="en-US" sz="2800" dirty="0"/>
              <a:t> </a:t>
            </a:r>
            <a:r>
              <a:rPr lang="sr-Cyrl-RS" sz="2800" dirty="0"/>
              <a:t>Бог је пустио </a:t>
            </a:r>
            <a:r>
              <a:rPr lang="sr-Cyrl-RS" sz="2800" dirty="0" smtClean="0"/>
              <a:t>кишу. </a:t>
            </a:r>
            <a:endParaRPr lang="sr-Latn-RS" sz="2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9FC27AA-1D5B-4A85-8ED7-E28D24955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87" y="821356"/>
            <a:ext cx="3594652" cy="54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69BB243-62C8-4EB6-B301-822BD08B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60" y="1526353"/>
            <a:ext cx="7664922" cy="3947167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800" dirty="0" smtClean="0"/>
              <a:t>- Свети </a:t>
            </a:r>
            <a:r>
              <a:rPr lang="sr-Cyrl-RS" sz="2800" dirty="0"/>
              <a:t>пророк Илија чинио је разна </a:t>
            </a:r>
            <a:r>
              <a:rPr lang="sr-Cyrl-RS" sz="2800" dirty="0" smtClean="0"/>
              <a:t>чуда.</a:t>
            </a:r>
            <a:br>
              <a:rPr lang="sr-Cyrl-RS" sz="2800" dirty="0" smtClean="0"/>
            </a:br>
            <a:r>
              <a:rPr lang="sr-Cyrl-RS" sz="2800" dirty="0" smtClean="0"/>
              <a:t> 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Молитвом </a:t>
            </a:r>
            <a:r>
              <a:rPr lang="sr-Cyrl-RS" sz="2800" dirty="0"/>
              <a:t>је чудесно умножио брашно и уље сиромашној </a:t>
            </a:r>
            <a:r>
              <a:rPr lang="sr-Cyrl-RS" sz="2800" dirty="0" smtClean="0"/>
              <a:t>удовици </a:t>
            </a:r>
            <a:r>
              <a:rPr lang="sr-Cyrl-RS" sz="2800" dirty="0"/>
              <a:t>а њеног сина васкрсао из </a:t>
            </a:r>
            <a:r>
              <a:rPr lang="sr-Cyrl-RS" sz="2800" dirty="0" smtClean="0"/>
              <a:t>мртвих. </a:t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Свети пророк Илија </a:t>
            </a:r>
            <a:r>
              <a:rPr lang="sr-Cyrl-RS" sz="2800" dirty="0"/>
              <a:t>се </a:t>
            </a:r>
            <a:r>
              <a:rPr lang="sr-Cyrl-RS" sz="2800" dirty="0" smtClean="0"/>
              <a:t>жив</a:t>
            </a:r>
            <a:r>
              <a:rPr lang="en-US" sz="2800" dirty="0" smtClean="0"/>
              <a:t>,</a:t>
            </a:r>
            <a:r>
              <a:rPr lang="sr-Cyrl-RS" sz="2800" dirty="0" smtClean="0"/>
              <a:t> </a:t>
            </a:r>
            <a:r>
              <a:rPr lang="sr-Cyrl-RS" sz="2800" dirty="0"/>
              <a:t>у ватреним </a:t>
            </a:r>
            <a:r>
              <a:rPr lang="sr-Cyrl-RS" sz="2800" dirty="0" smtClean="0"/>
              <a:t>кочијама</a:t>
            </a:r>
            <a:r>
              <a:rPr lang="en-US" sz="2800" dirty="0" smtClean="0"/>
              <a:t>,</a:t>
            </a:r>
            <a:r>
              <a:rPr lang="sr-Cyrl-RS" sz="2800" dirty="0" smtClean="0"/>
              <a:t> </a:t>
            </a:r>
            <a:r>
              <a:rPr lang="sr-Cyrl-RS" sz="2800" dirty="0"/>
              <a:t>узнио на </a:t>
            </a:r>
            <a:r>
              <a:rPr lang="sr-Cyrl-RS" sz="2800" dirty="0" smtClean="0"/>
              <a:t>небо, </a:t>
            </a:r>
            <a:r>
              <a:rPr lang="sr-Cyrl-RS" sz="2800" dirty="0"/>
              <a:t>а за свог насљедника изабрао пророка </a:t>
            </a:r>
            <a:r>
              <a:rPr lang="sr-Cyrl-RS" sz="2800" dirty="0" smtClean="0"/>
              <a:t>Јелисеја</a:t>
            </a:r>
            <a:r>
              <a:rPr lang="en-US" sz="2800" dirty="0" smtClean="0"/>
              <a:t>,</a:t>
            </a:r>
            <a:r>
              <a:rPr lang="sr-Cyrl-RS" sz="2800" dirty="0" smtClean="0"/>
              <a:t> </a:t>
            </a:r>
            <a:r>
              <a:rPr lang="sr-Cyrl-RS" sz="2800" dirty="0"/>
              <a:t>коме је предао свој чудотворни </a:t>
            </a:r>
            <a:r>
              <a:rPr lang="sr-Cyrl-RS" sz="2800" dirty="0" smtClean="0"/>
              <a:t>огртач.</a:t>
            </a:r>
            <a:endParaRPr lang="sr-Latn-RS" sz="2800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02BD1446-2AEC-40F6-9658-6A28115A5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27" y="1326524"/>
            <a:ext cx="3684275" cy="474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1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39F620-E96E-406E-B307-3C55207D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7" y="1416677"/>
            <a:ext cx="10148553" cy="2756078"/>
          </a:xfrm>
        </p:spPr>
        <p:txBody>
          <a:bodyPr>
            <a:normAutofit fontScale="90000"/>
          </a:bodyPr>
          <a:lstStyle/>
          <a:p>
            <a:pPr algn="l"/>
            <a:r>
              <a:rPr lang="sr-Cyrl-RS" dirty="0" smtClean="0"/>
              <a:t>                            </a:t>
            </a:r>
            <a:r>
              <a:rPr lang="sr-Cyrl-RS" sz="3200" b="1" dirty="0" smtClean="0"/>
              <a:t>Домаћа задаћа:</a:t>
            </a:r>
            <a:r>
              <a:rPr lang="sr-Cyrl-RS" sz="3200" b="1" dirty="0"/>
              <a:t/>
            </a:r>
            <a:br>
              <a:rPr lang="sr-Cyrl-RS" sz="3200" b="1" dirty="0"/>
            </a:br>
            <a:r>
              <a:rPr lang="sr-Cyrl-RS" sz="2800" dirty="0"/>
              <a:t> </a:t>
            </a:r>
            <a:br>
              <a:rPr lang="sr-Cyrl-RS" sz="2800" dirty="0"/>
            </a:br>
            <a:r>
              <a:rPr lang="sr-Cyrl-RS" sz="2800" dirty="0" smtClean="0"/>
              <a:t>- У </a:t>
            </a:r>
            <a:r>
              <a:rPr lang="sr-Cyrl-RS" sz="2800" dirty="0"/>
              <a:t>уџбенику на страни 69 </a:t>
            </a:r>
            <a:r>
              <a:rPr lang="sr-Cyrl-RS" sz="2800" dirty="0" smtClean="0"/>
              <a:t>одговори </a:t>
            </a:r>
            <a:r>
              <a:rPr lang="sr-Cyrl-RS" sz="2800" dirty="0"/>
              <a:t>на питања и </a:t>
            </a:r>
            <a:r>
              <a:rPr lang="sr-Cyrl-RS" sz="2800" dirty="0" smtClean="0"/>
              <a:t>уради задатке!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>- У </a:t>
            </a:r>
            <a:r>
              <a:rPr lang="sr-Cyrl-RS" sz="2800" dirty="0"/>
              <a:t>радној свесци на страни 27 </a:t>
            </a:r>
            <a:r>
              <a:rPr lang="sr-Cyrl-RS" sz="2800" dirty="0" smtClean="0"/>
              <a:t>обој икону </a:t>
            </a:r>
            <a:r>
              <a:rPr lang="sr-Cyrl-RS" sz="2800" dirty="0"/>
              <a:t>Светог </a:t>
            </a:r>
            <a:r>
              <a:rPr lang="sr-Cyrl-RS" sz="2800" dirty="0" smtClean="0"/>
              <a:t>Илије!</a:t>
            </a:r>
            <a:r>
              <a:rPr lang="sr-Cyrl-RS" sz="2800" dirty="0"/>
              <a:t/>
            </a:r>
            <a:br>
              <a:rPr lang="sr-Cyrl-RS" sz="2800" dirty="0"/>
            </a:b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225278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menosiva">
  <a:themeElements>
    <a:clrScheme name="Kamenosiv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amenosiv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menosiv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TM04033929[[fn=Kamenosiva]]</Template>
  <TotalTime>68</TotalTime>
  <Words>91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Calisto MT</vt:lpstr>
      <vt:lpstr>Trebuchet MS</vt:lpstr>
      <vt:lpstr>Wingdings 2</vt:lpstr>
      <vt:lpstr>Kamenosiva</vt:lpstr>
      <vt:lpstr>СВЕТИ ПРОРОК ИЛИЈА</vt:lpstr>
      <vt:lpstr>PowerPoint Presentation</vt:lpstr>
      <vt:lpstr>- Свети пророк Илија се посебно противио израиљском цару Ахаву и његовој жени Језавељи, која је жељела да уведе култ бога Ваала.   - Вријеме је проводио у пећини, гдје се молио Богу и постио а хљеб и воду му је доносила птица.   - Његовом молитвом настала је суша која је трајала три и по године.   - Опет, на његову молитву, Бог је пустио кишу. </vt:lpstr>
      <vt:lpstr>- Свети пророк Илија чинио је разна чуда.   - Молитвом је чудесно умножио брашно и уље сиромашној удовици а њеног сина васкрсао из мртвих.   - Свети пророк Илија се жив, у ватреним кочијама, узнио на небо, а за свог насљедника изабрао пророка Јелисеја, коме је предао свој чудотворни огртач.</vt:lpstr>
      <vt:lpstr>                            Домаћа задаћа:   - У уџбенику на страни 69 одговори на питања и уради задатке!  - У радној свесци на страни 27 обој икону Светог Илије!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Lazar Jokic</dc:creator>
  <cp:lastModifiedBy>39. Slavoljub Lukic</cp:lastModifiedBy>
  <cp:revision>14</cp:revision>
  <dcterms:created xsi:type="dcterms:W3CDTF">2021-02-25T22:13:03Z</dcterms:created>
  <dcterms:modified xsi:type="dcterms:W3CDTF">2021-03-10T08:07:36Z</dcterms:modified>
</cp:coreProperties>
</file>