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0" r:id="rId4"/>
    <p:sldId id="256" r:id="rId5"/>
    <p:sldId id="273" r:id="rId6"/>
    <p:sldId id="258" r:id="rId7"/>
    <p:sldId id="25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47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4701CC-FDDB-46BA-9637-0C17ED8EF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496670" y="-435011"/>
            <a:ext cx="11279347" cy="72407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383390-5565-4C2E-A3D4-20D39AD476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38" y="415630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E0B2CB-4037-4B03-977B-EB0DF660AABD}"/>
              </a:ext>
            </a:extLst>
          </p:cNvPr>
          <p:cNvSpPr txBox="1"/>
          <p:nvPr/>
        </p:nvSpPr>
        <p:spPr>
          <a:xfrm>
            <a:off x="2321590" y="1895921"/>
            <a:ext cx="799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ПРОСТИ И СЛОЖЕНИ БРОЈЕВИ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81549A-E9D6-4166-BD19-0238AFBDD0D9}"/>
              </a:ext>
            </a:extLst>
          </p:cNvPr>
          <p:cNvSpPr txBox="1"/>
          <p:nvPr/>
        </p:nvSpPr>
        <p:spPr>
          <a:xfrm>
            <a:off x="5835023" y="12625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ЈУ ОШ „МИЛАН РАКИЋ“ БУКОВИЦА ВЕЛИКА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6B1EF9-D6F6-4598-9C29-1FDBC8B97F34}"/>
              </a:ext>
            </a:extLst>
          </p:cNvPr>
          <p:cNvSpPr txBox="1"/>
          <p:nvPr/>
        </p:nvSpPr>
        <p:spPr>
          <a:xfrm>
            <a:off x="2630540" y="5273069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НАСТАВНИЦА: СТАНА КУЈУНЏИЋ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16E3A2-834C-4103-BC28-D8016673B63D}"/>
              </a:ext>
            </a:extLst>
          </p:cNvPr>
          <p:cNvSpPr txBox="1"/>
          <p:nvPr/>
        </p:nvSpPr>
        <p:spPr>
          <a:xfrm>
            <a:off x="3288376" y="6379436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јануар, 2021.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279F-9959-43B9-8AE0-651133519EDA}"/>
              </a:ext>
            </a:extLst>
          </p:cNvPr>
          <p:cNvSpPr txBox="1"/>
          <p:nvPr/>
        </p:nvSpPr>
        <p:spPr>
          <a:xfrm>
            <a:off x="3154325" y="3223747"/>
            <a:ext cx="606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6. разред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FAAE5A0-8B41-4902-9F9D-DEBDB1935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573001" y="-453005"/>
            <a:ext cx="12107863" cy="73781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6AA82-C62F-44CA-A087-30E9D7C581A8}"/>
              </a:ext>
            </a:extLst>
          </p:cNvPr>
          <p:cNvSpPr txBox="1"/>
          <p:nvPr/>
        </p:nvSpPr>
        <p:spPr>
          <a:xfrm>
            <a:off x="2909344" y="1718758"/>
            <a:ext cx="5514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bg1"/>
                </a:solidFill>
              </a:rPr>
              <a:t>Садржалац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105A3-80C8-4590-8DD2-67B5F2063A96}"/>
              </a:ext>
            </a:extLst>
          </p:cNvPr>
          <p:cNvSpPr txBox="1"/>
          <p:nvPr/>
        </p:nvSpPr>
        <p:spPr>
          <a:xfrm>
            <a:off x="2644622" y="1174103"/>
            <a:ext cx="302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Дјелилац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B0C51-A05F-4A75-8C72-F26903837073}"/>
              </a:ext>
            </a:extLst>
          </p:cNvPr>
          <p:cNvSpPr txBox="1"/>
          <p:nvPr/>
        </p:nvSpPr>
        <p:spPr>
          <a:xfrm>
            <a:off x="6363179" y="1174103"/>
            <a:ext cx="219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Чинилац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057CD5-FA11-4037-B480-B1665275C3DA}"/>
              </a:ext>
            </a:extLst>
          </p:cNvPr>
          <p:cNvSpPr txBox="1"/>
          <p:nvPr/>
        </p:nvSpPr>
        <p:spPr>
          <a:xfrm>
            <a:off x="2739219" y="2349172"/>
            <a:ext cx="34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Прости бројеви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0E710C-0225-4330-8531-8C5D27163958}"/>
              </a:ext>
            </a:extLst>
          </p:cNvPr>
          <p:cNvSpPr txBox="1"/>
          <p:nvPr/>
        </p:nvSpPr>
        <p:spPr>
          <a:xfrm>
            <a:off x="6024158" y="2379463"/>
            <a:ext cx="34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Сложени бројеви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D48368-27E4-4834-B008-3BC9D1C8ABEA}"/>
              </a:ext>
            </a:extLst>
          </p:cNvPr>
          <p:cNvSpPr txBox="1"/>
          <p:nvPr/>
        </p:nvSpPr>
        <p:spPr>
          <a:xfrm>
            <a:off x="4758429" y="3009877"/>
            <a:ext cx="34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bg1"/>
                </a:solidFill>
              </a:rPr>
              <a:t>Алгоритам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63E99A-9113-4DC7-8089-A4A412A2DF35}"/>
              </a:ext>
            </a:extLst>
          </p:cNvPr>
          <p:cNvSpPr txBox="1"/>
          <p:nvPr/>
        </p:nvSpPr>
        <p:spPr>
          <a:xfrm>
            <a:off x="4758429" y="4006571"/>
            <a:ext cx="34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Ератостеново сито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412FCD2-EA1A-455D-A205-5DDFAF0D15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208" y="3689387"/>
            <a:ext cx="5056829" cy="2446852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6390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E18357-3302-412C-897E-60A8ADE35941}"/>
              </a:ext>
            </a:extLst>
          </p:cNvPr>
          <p:cNvSpPr txBox="1"/>
          <p:nvPr/>
        </p:nvSpPr>
        <p:spPr>
          <a:xfrm>
            <a:off x="2305610" y="55878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ЧИНИОЦИ И ДЈЕЛИОЦИ БРОЈА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8676C5-0C66-4466-B1D2-1D3E7C871A8E}"/>
              </a:ext>
            </a:extLst>
          </p:cNvPr>
          <p:cNvGrpSpPr/>
          <p:nvPr/>
        </p:nvGrpSpPr>
        <p:grpSpPr>
          <a:xfrm>
            <a:off x="4888919" y="620091"/>
            <a:ext cx="1994812" cy="894522"/>
            <a:chOff x="4964783" y="546644"/>
            <a:chExt cx="1994812" cy="89452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DB0C69B-9EEC-4982-8D2E-BCDBD72A9414}"/>
                </a:ext>
              </a:extLst>
            </p:cNvPr>
            <p:cNvSpPr txBox="1"/>
            <p:nvPr/>
          </p:nvSpPr>
          <p:spPr>
            <a:xfrm>
              <a:off x="5110199" y="693237"/>
              <a:ext cx="15177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дјелиоци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Speech Bubble: Oval 9">
              <a:extLst>
                <a:ext uri="{FF2B5EF4-FFF2-40B4-BE49-F238E27FC236}">
                  <a16:creationId xmlns:a16="http://schemas.microsoft.com/office/drawing/2014/main" id="{67A0557B-1C8B-43EF-942A-0771812A6060}"/>
                </a:ext>
              </a:extLst>
            </p:cNvPr>
            <p:cNvSpPr/>
            <p:nvPr/>
          </p:nvSpPr>
          <p:spPr>
            <a:xfrm>
              <a:off x="4964783" y="546644"/>
              <a:ext cx="1994812" cy="894522"/>
            </a:xfrm>
            <a:prstGeom prst="wedgeEllipseCallout">
              <a:avLst>
                <a:gd name="adj1" fmla="val 13546"/>
                <a:gd name="adj2" fmla="val 101389"/>
              </a:avLst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0B25B37-199A-4D02-811B-2DB53F571BA3}"/>
              </a:ext>
            </a:extLst>
          </p:cNvPr>
          <p:cNvGrpSpPr/>
          <p:nvPr/>
        </p:nvGrpSpPr>
        <p:grpSpPr>
          <a:xfrm>
            <a:off x="553367" y="716319"/>
            <a:ext cx="1994812" cy="894522"/>
            <a:chOff x="553367" y="716319"/>
            <a:chExt cx="1994812" cy="89452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0454EB-8F7C-496D-8E1E-4F402F7AA0FC}"/>
                </a:ext>
              </a:extLst>
            </p:cNvPr>
            <p:cNvSpPr txBox="1"/>
            <p:nvPr/>
          </p:nvSpPr>
          <p:spPr>
            <a:xfrm>
              <a:off x="752149" y="918344"/>
              <a:ext cx="1597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чиниоци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Speech Bubble: Oval 11">
              <a:extLst>
                <a:ext uri="{FF2B5EF4-FFF2-40B4-BE49-F238E27FC236}">
                  <a16:creationId xmlns:a16="http://schemas.microsoft.com/office/drawing/2014/main" id="{39FB4C25-1D7C-47F5-9B90-977C39625E8F}"/>
                </a:ext>
              </a:extLst>
            </p:cNvPr>
            <p:cNvSpPr/>
            <p:nvPr/>
          </p:nvSpPr>
          <p:spPr>
            <a:xfrm>
              <a:off x="553367" y="716319"/>
              <a:ext cx="1994812" cy="894522"/>
            </a:xfrm>
            <a:prstGeom prst="wedgeEllipseCallout">
              <a:avLst>
                <a:gd name="adj1" fmla="val -7380"/>
                <a:gd name="adj2" fmla="val 101389"/>
              </a:avLst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1D2EB6-5949-45D6-AC5A-82EDE72A0C19}"/>
                  </a:ext>
                </a:extLst>
              </p:cNvPr>
              <p:cNvSpPr txBox="1"/>
              <p:nvPr/>
            </p:nvSpPr>
            <p:spPr>
              <a:xfrm>
                <a:off x="1071240" y="5768562"/>
                <a:ext cx="3132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1D2EB6-5949-45D6-AC5A-82EDE72A0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240" y="5768562"/>
                <a:ext cx="313213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2238D1F-FDAB-467E-A2C9-8C0E0F338F9B}"/>
                  </a:ext>
                </a:extLst>
              </p:cNvPr>
              <p:cNvSpPr txBox="1"/>
              <p:nvPr/>
            </p:nvSpPr>
            <p:spPr>
              <a:xfrm>
                <a:off x="4888919" y="2115392"/>
                <a:ext cx="2114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2238D1F-FDAB-467E-A2C9-8C0E0F338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919" y="2115392"/>
                <a:ext cx="21141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1BF093-8BF2-43E8-B357-77CEF4C044C4}"/>
                  </a:ext>
                </a:extLst>
              </p:cNvPr>
              <p:cNvSpPr txBox="1"/>
              <p:nvPr/>
            </p:nvSpPr>
            <p:spPr>
              <a:xfrm>
                <a:off x="569115" y="2256257"/>
                <a:ext cx="20681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1BF093-8BF2-43E8-B357-77CEF4C04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15" y="2256257"/>
                <a:ext cx="206819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D1A89E-B28E-4D34-9209-A1A1420BEC67}"/>
                  </a:ext>
                </a:extLst>
              </p:cNvPr>
              <p:cNvSpPr txBox="1"/>
              <p:nvPr/>
            </p:nvSpPr>
            <p:spPr>
              <a:xfrm>
                <a:off x="4871806" y="2903518"/>
                <a:ext cx="18827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D1A89E-B28E-4D34-9209-A1A1420BE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06" y="2903518"/>
                <a:ext cx="188271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F2733B-7026-458C-9006-A61C95664C75}"/>
                  </a:ext>
                </a:extLst>
              </p:cNvPr>
              <p:cNvSpPr txBox="1"/>
              <p:nvPr/>
            </p:nvSpPr>
            <p:spPr>
              <a:xfrm>
                <a:off x="755527" y="2906362"/>
                <a:ext cx="18169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8</a:t>
                </a:r>
                <a14:m>
                  <m:oMath xmlns:m="http://schemas.openxmlformats.org/officeDocument/2006/math">
                    <m:r>
                      <a:rPr lang="bs-Latn-BA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F2733B-7026-458C-9006-A61C95664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27" y="2906362"/>
                <a:ext cx="1816908" cy="523220"/>
              </a:xfrm>
              <a:prstGeom prst="rect">
                <a:avLst/>
              </a:prstGeom>
              <a:blipFill>
                <a:blip r:embed="rId6"/>
                <a:stretch>
                  <a:fillRect l="-704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6B123FD-0F13-404E-871F-1F6323CA8DFA}"/>
                  </a:ext>
                </a:extLst>
              </p:cNvPr>
              <p:cNvSpPr txBox="1"/>
              <p:nvPr/>
            </p:nvSpPr>
            <p:spPr>
              <a:xfrm>
                <a:off x="4871805" y="3615121"/>
                <a:ext cx="18827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6B123FD-0F13-404E-871F-1F6323CA8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05" y="3615121"/>
                <a:ext cx="188271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B222C37-8CCB-4DAE-8831-18A9F7C6ED39}"/>
                  </a:ext>
                </a:extLst>
              </p:cNvPr>
              <p:cNvSpPr txBox="1"/>
              <p:nvPr/>
            </p:nvSpPr>
            <p:spPr>
              <a:xfrm>
                <a:off x="720107" y="3587373"/>
                <a:ext cx="18201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s-Latn-BA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B222C37-8CCB-4DAE-8831-18A9F7C6E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07" y="3587373"/>
                <a:ext cx="1820114" cy="523220"/>
              </a:xfrm>
              <a:prstGeom prst="rect">
                <a:avLst/>
              </a:prstGeom>
              <a:blipFill>
                <a:blip r:embed="rId8"/>
                <a:stretch>
                  <a:fillRect l="-668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254EEB9D-0164-4192-ACAD-9C9739A1B8F2}"/>
              </a:ext>
            </a:extLst>
          </p:cNvPr>
          <p:cNvSpPr/>
          <p:nvPr/>
        </p:nvSpPr>
        <p:spPr>
          <a:xfrm>
            <a:off x="5630193" y="2203177"/>
            <a:ext cx="331996" cy="18223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D15FAE-35A4-4E05-A214-08BC55C6A043}"/>
              </a:ext>
            </a:extLst>
          </p:cNvPr>
          <p:cNvSpPr/>
          <p:nvPr/>
        </p:nvSpPr>
        <p:spPr>
          <a:xfrm>
            <a:off x="6295629" y="2163682"/>
            <a:ext cx="565627" cy="18826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ADBF20-765A-4D5F-B9AF-9954D37C85C3}"/>
              </a:ext>
            </a:extLst>
          </p:cNvPr>
          <p:cNvSpPr/>
          <p:nvPr/>
        </p:nvSpPr>
        <p:spPr>
          <a:xfrm>
            <a:off x="672437" y="2221075"/>
            <a:ext cx="957727" cy="19691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88DD66-52B2-4A32-9558-B16C6D3D7EF4}"/>
              </a:ext>
            </a:extLst>
          </p:cNvPr>
          <p:cNvCxnSpPr/>
          <p:nvPr/>
        </p:nvCxnSpPr>
        <p:spPr>
          <a:xfrm>
            <a:off x="2806755" y="2461957"/>
            <a:ext cx="1628508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149B272-B0A6-4AC8-9A1E-193A8ECA7042}"/>
              </a:ext>
            </a:extLst>
          </p:cNvPr>
          <p:cNvSpPr/>
          <p:nvPr/>
        </p:nvSpPr>
        <p:spPr>
          <a:xfrm>
            <a:off x="4967477" y="2169451"/>
            <a:ext cx="565627" cy="18561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3A4FAD-200E-4B2C-B7A7-DE7BCECAC6DB}"/>
              </a:ext>
            </a:extLst>
          </p:cNvPr>
          <p:cNvSpPr/>
          <p:nvPr/>
        </p:nvSpPr>
        <p:spPr>
          <a:xfrm>
            <a:off x="2015284" y="2199809"/>
            <a:ext cx="524937" cy="19691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A9D752-D248-4E6E-8A6C-30D0BF38155C}"/>
              </a:ext>
            </a:extLst>
          </p:cNvPr>
          <p:cNvGrpSpPr/>
          <p:nvPr/>
        </p:nvGrpSpPr>
        <p:grpSpPr>
          <a:xfrm flipH="1">
            <a:off x="2251969" y="4110596"/>
            <a:ext cx="2408549" cy="1211911"/>
            <a:chOff x="2552483" y="4858890"/>
            <a:chExt cx="4403788" cy="11040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19DE827-15CA-4BDF-B2AD-0DBF5E840685}"/>
                </a:ext>
              </a:extLst>
            </p:cNvPr>
            <p:cNvSpPr txBox="1"/>
            <p:nvPr/>
          </p:nvSpPr>
          <p:spPr>
            <a:xfrm>
              <a:off x="2631364" y="5243967"/>
              <a:ext cx="3726708" cy="420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chemeClr val="bg1"/>
                  </a:solidFill>
                </a:rPr>
                <a:t>садржалац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Speech Bubble: Oval 10">
              <a:extLst>
                <a:ext uri="{FF2B5EF4-FFF2-40B4-BE49-F238E27FC236}">
                  <a16:creationId xmlns:a16="http://schemas.microsoft.com/office/drawing/2014/main" id="{B2B30306-B513-44F7-A712-A822F4E89D30}"/>
                </a:ext>
              </a:extLst>
            </p:cNvPr>
            <p:cNvSpPr/>
            <p:nvPr/>
          </p:nvSpPr>
          <p:spPr>
            <a:xfrm>
              <a:off x="2552483" y="5068443"/>
              <a:ext cx="4403788" cy="894522"/>
            </a:xfrm>
            <a:prstGeom prst="wedgeEllipseCallout">
              <a:avLst>
                <a:gd name="adj1" fmla="val -57432"/>
                <a:gd name="adj2" fmla="val -74959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24F84B8-A319-440A-AC9A-E2691D6FF9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5078" y="4858890"/>
              <a:ext cx="1133115" cy="2531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D4CDAC-F0F2-45F2-B0A2-3E6A7B454D13}"/>
              </a:ext>
            </a:extLst>
          </p:cNvPr>
          <p:cNvGrpSpPr/>
          <p:nvPr/>
        </p:nvGrpSpPr>
        <p:grpSpPr>
          <a:xfrm>
            <a:off x="5706070" y="4438830"/>
            <a:ext cx="6484361" cy="2309636"/>
            <a:chOff x="5788568" y="4398325"/>
            <a:chExt cx="6484361" cy="2309636"/>
          </a:xfrm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E4C09E9A-115A-4100-A96F-D7FE9C5BAEE8}"/>
                </a:ext>
              </a:extLst>
            </p:cNvPr>
            <p:cNvSpPr/>
            <p:nvPr/>
          </p:nvSpPr>
          <p:spPr>
            <a:xfrm>
              <a:off x="5788568" y="4398325"/>
              <a:ext cx="6403432" cy="2309636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7750E3A-0767-4F30-B66E-BA34220702E5}"/>
                </a:ext>
              </a:extLst>
            </p:cNvPr>
            <p:cNvSpPr txBox="1"/>
            <p:nvPr/>
          </p:nvSpPr>
          <p:spPr>
            <a:xfrm>
              <a:off x="6211141" y="4669600"/>
              <a:ext cx="60617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Користећи приказани начин одредите</a:t>
              </a:r>
              <a:endParaRPr lang="sr-Cyrl-RS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а) </a:t>
              </a:r>
              <a:r>
                <a:rPr lang="bs-Latn-BA" sz="3200" b="1" dirty="0">
                  <a:solidFill>
                    <a:sysClr val="windowText" lastClr="000000"/>
                  </a:solidFill>
                </a:rPr>
                <a:t>D</a:t>
              </a:r>
              <a:r>
                <a:rPr lang="bs-Latn-BA" sz="2400" b="1" dirty="0">
                  <a:solidFill>
                    <a:sysClr val="windowText" lastClr="000000"/>
                  </a:solidFill>
                </a:rPr>
                <a:t>35</a:t>
              </a:r>
              <a:r>
                <a:rPr lang="sr-Cyrl-RS" sz="2400" b="1" dirty="0">
                  <a:solidFill>
                    <a:sysClr val="windowText" lastClr="000000"/>
                  </a:solidFill>
                </a:rPr>
                <a:t>     б)</a:t>
              </a:r>
              <a:r>
                <a:rPr lang="bs-Latn-BA" sz="3200" b="1" dirty="0">
                  <a:solidFill>
                    <a:sysClr val="windowText" lastClr="000000"/>
                  </a:solidFill>
                </a:rPr>
                <a:t> D</a:t>
              </a:r>
              <a:r>
                <a:rPr lang="bs-Latn-BA" sz="2400" b="1" dirty="0">
                  <a:solidFill>
                    <a:sysClr val="windowText" lastClr="000000"/>
                  </a:solidFill>
                </a:rPr>
                <a:t>48</a:t>
              </a:r>
              <a:r>
                <a:rPr lang="sr-Cyrl-RS" sz="2400" b="1" dirty="0">
                  <a:solidFill>
                    <a:sysClr val="windowText" lastClr="000000"/>
                  </a:solidFill>
                </a:rPr>
                <a:t> 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8821FD-DE70-41AF-A226-FF6DE29167DD}"/>
              </a:ext>
            </a:extLst>
          </p:cNvPr>
          <p:cNvSpPr txBox="1"/>
          <p:nvPr/>
        </p:nvSpPr>
        <p:spPr>
          <a:xfrm>
            <a:off x="5905434" y="5563208"/>
            <a:ext cx="606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ysClr val="windowText" lastClr="000000"/>
                </a:solidFill>
              </a:rPr>
              <a:t>Дефинишите и чиниоце и садржаоце датих бројева.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CFFBE57-D31B-4351-839E-A3D9E03ECF97}"/>
              </a:ext>
            </a:extLst>
          </p:cNvPr>
          <p:cNvGrpSpPr/>
          <p:nvPr/>
        </p:nvGrpSpPr>
        <p:grpSpPr>
          <a:xfrm>
            <a:off x="7217171" y="992294"/>
            <a:ext cx="1597247" cy="461665"/>
            <a:chOff x="206115" y="6109769"/>
            <a:chExt cx="1597247" cy="4616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68ED391-33CB-421F-8A2E-17A7865FA984}"/>
                </a:ext>
              </a:extLst>
            </p:cNvPr>
            <p:cNvSpPr txBox="1"/>
            <p:nvPr/>
          </p:nvSpPr>
          <p:spPr>
            <a:xfrm>
              <a:off x="206115" y="6109769"/>
              <a:ext cx="1597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4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d </a:t>
              </a:r>
              <a:r>
                <a:rPr lang="sr-Cyrl-RS" sz="24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bs-Latn-BA" sz="24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D892CE7-3703-4686-AE76-78D072A137BB}"/>
                </a:ext>
              </a:extLst>
            </p:cNvPr>
            <p:cNvCxnSpPr>
              <a:stCxn id="34" idx="0"/>
              <a:endCxn id="34" idx="2"/>
            </p:cNvCxnSpPr>
            <p:nvPr/>
          </p:nvCxnSpPr>
          <p:spPr>
            <a:xfrm>
              <a:off x="1004739" y="6109769"/>
              <a:ext cx="0" cy="4616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C206858-317E-4CF8-8105-2924A4731AB4}"/>
              </a:ext>
            </a:extLst>
          </p:cNvPr>
          <p:cNvGrpSpPr/>
          <p:nvPr/>
        </p:nvGrpSpPr>
        <p:grpSpPr>
          <a:xfrm>
            <a:off x="7490084" y="1819131"/>
            <a:ext cx="1597247" cy="461666"/>
            <a:chOff x="7603407" y="2274363"/>
            <a:chExt cx="1597247" cy="4616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D50062-4AF5-419D-9339-FA70BA456D5C}"/>
                </a:ext>
              </a:extLst>
            </p:cNvPr>
            <p:cNvSpPr txBox="1"/>
            <p:nvPr/>
          </p:nvSpPr>
          <p:spPr>
            <a:xfrm>
              <a:off x="7603407" y="2274364"/>
              <a:ext cx="1597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2</a:t>
              </a:r>
              <a:r>
                <a:rPr lang="sr-Cyrl-RS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24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06DBE5-C230-4F1A-9011-C52FD41D92C6}"/>
                </a:ext>
              </a:extLst>
            </p:cNvPr>
            <p:cNvCxnSpPr/>
            <p:nvPr/>
          </p:nvCxnSpPr>
          <p:spPr>
            <a:xfrm>
              <a:off x="8298563" y="2274363"/>
              <a:ext cx="0" cy="4616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22C9B88-D638-419A-99AC-0CD0EC947C18}"/>
              </a:ext>
            </a:extLst>
          </p:cNvPr>
          <p:cNvGrpSpPr/>
          <p:nvPr/>
        </p:nvGrpSpPr>
        <p:grpSpPr>
          <a:xfrm>
            <a:off x="7351004" y="2706282"/>
            <a:ext cx="1597247" cy="461665"/>
            <a:chOff x="7644787" y="2798941"/>
            <a:chExt cx="1597247" cy="46166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4E461D8-3196-404D-8A3A-61F30202E693}"/>
                </a:ext>
              </a:extLst>
            </p:cNvPr>
            <p:cNvSpPr txBox="1"/>
            <p:nvPr/>
          </p:nvSpPr>
          <p:spPr>
            <a:xfrm>
              <a:off x="7644787" y="2798941"/>
              <a:ext cx="1597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8</a:t>
              </a:r>
              <a:r>
                <a:rPr lang="sr-Cyrl-RS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24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542306E-4F6E-426E-B3C7-8E9E78146511}"/>
                </a:ext>
              </a:extLst>
            </p:cNvPr>
            <p:cNvCxnSpPr/>
            <p:nvPr/>
          </p:nvCxnSpPr>
          <p:spPr>
            <a:xfrm>
              <a:off x="8367398" y="2798941"/>
              <a:ext cx="0" cy="4616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230A755-33E7-431B-BE92-36FE23B287AE}"/>
              </a:ext>
            </a:extLst>
          </p:cNvPr>
          <p:cNvGrpSpPr/>
          <p:nvPr/>
        </p:nvGrpSpPr>
        <p:grpSpPr>
          <a:xfrm>
            <a:off x="8752675" y="1516203"/>
            <a:ext cx="3217369" cy="740355"/>
            <a:chOff x="8734854" y="1891116"/>
            <a:chExt cx="3114788" cy="64085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D7FB97-1143-4F5C-9C75-B16FB51E6C86}"/>
                </a:ext>
              </a:extLst>
            </p:cNvPr>
            <p:cNvSpPr txBox="1"/>
            <p:nvPr/>
          </p:nvSpPr>
          <p:spPr>
            <a:xfrm>
              <a:off x="8756099" y="2013258"/>
              <a:ext cx="3049662" cy="399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400" b="1" dirty="0">
                  <a:solidFill>
                    <a:schemeClr val="bg1"/>
                  </a:solidFill>
                </a:rPr>
                <a:t>2 je</a:t>
              </a:r>
              <a:r>
                <a:rPr lang="sr-Cyrl-RS" sz="2400" b="1" dirty="0">
                  <a:solidFill>
                    <a:schemeClr val="bg1"/>
                  </a:solidFill>
                </a:rPr>
                <a:t> дјелилац броја 24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Speech Bubble: Oval 7">
              <a:extLst>
                <a:ext uri="{FF2B5EF4-FFF2-40B4-BE49-F238E27FC236}">
                  <a16:creationId xmlns:a16="http://schemas.microsoft.com/office/drawing/2014/main" id="{D80494BC-6656-4399-AF1B-E18DFCC84F0C}"/>
                </a:ext>
              </a:extLst>
            </p:cNvPr>
            <p:cNvSpPr/>
            <p:nvPr/>
          </p:nvSpPr>
          <p:spPr>
            <a:xfrm>
              <a:off x="8734854" y="1891116"/>
              <a:ext cx="3114788" cy="640852"/>
            </a:xfrm>
            <a:prstGeom prst="wedgeEllipseCallout">
              <a:avLst>
                <a:gd name="adj1" fmla="val -50420"/>
                <a:gd name="adj2" fmla="val 40086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C6E8F4D-F225-4A2B-86A0-B2CB8855B605}"/>
              </a:ext>
            </a:extLst>
          </p:cNvPr>
          <p:cNvGrpSpPr/>
          <p:nvPr/>
        </p:nvGrpSpPr>
        <p:grpSpPr>
          <a:xfrm>
            <a:off x="8801676" y="2522166"/>
            <a:ext cx="3189115" cy="594115"/>
            <a:chOff x="8756099" y="2694383"/>
            <a:chExt cx="3189115" cy="59411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897E95-3746-4794-994C-09DB912AF620}"/>
                </a:ext>
              </a:extLst>
            </p:cNvPr>
            <p:cNvSpPr txBox="1"/>
            <p:nvPr/>
          </p:nvSpPr>
          <p:spPr>
            <a:xfrm>
              <a:off x="8799979" y="2788958"/>
              <a:ext cx="3145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chemeClr val="bg1"/>
                  </a:solidFill>
                </a:rPr>
                <a:t>8</a:t>
              </a:r>
              <a:r>
                <a:rPr lang="bs-Latn-BA" sz="2400" b="1" dirty="0">
                  <a:solidFill>
                    <a:schemeClr val="bg1"/>
                  </a:solidFill>
                </a:rPr>
                <a:t> je</a:t>
              </a:r>
              <a:r>
                <a:rPr lang="sr-Cyrl-RS" sz="2400" b="1" dirty="0">
                  <a:solidFill>
                    <a:schemeClr val="bg1"/>
                  </a:solidFill>
                </a:rPr>
                <a:t> дјелилац броја 24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Speech Bubble: Oval 38">
              <a:extLst>
                <a:ext uri="{FF2B5EF4-FFF2-40B4-BE49-F238E27FC236}">
                  <a16:creationId xmlns:a16="http://schemas.microsoft.com/office/drawing/2014/main" id="{A9F34EEA-2989-4128-A48D-ECB2A2D10971}"/>
                </a:ext>
              </a:extLst>
            </p:cNvPr>
            <p:cNvSpPr/>
            <p:nvPr/>
          </p:nvSpPr>
          <p:spPr>
            <a:xfrm>
              <a:off x="8756099" y="2694383"/>
              <a:ext cx="3145236" cy="594115"/>
            </a:xfrm>
            <a:prstGeom prst="wedgeEllipseCallout">
              <a:avLst>
                <a:gd name="adj1" fmla="val -52697"/>
                <a:gd name="adj2" fmla="val 3025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B642532-8785-4F4E-A33F-D6FCDB34E21F}"/>
              </a:ext>
            </a:extLst>
          </p:cNvPr>
          <p:cNvGrpSpPr/>
          <p:nvPr/>
        </p:nvGrpSpPr>
        <p:grpSpPr>
          <a:xfrm>
            <a:off x="8691360" y="807965"/>
            <a:ext cx="3157016" cy="594115"/>
            <a:chOff x="8692626" y="2738334"/>
            <a:chExt cx="3157016" cy="59411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03E7417-1F0C-43BC-AB79-852D06C5322F}"/>
                </a:ext>
              </a:extLst>
            </p:cNvPr>
            <p:cNvSpPr txBox="1"/>
            <p:nvPr/>
          </p:nvSpPr>
          <p:spPr>
            <a:xfrm>
              <a:off x="8799980" y="2788958"/>
              <a:ext cx="3049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400" b="1" dirty="0">
                  <a:solidFill>
                    <a:schemeClr val="bg1"/>
                  </a:solidFill>
                </a:rPr>
                <a:t>d je</a:t>
              </a:r>
              <a:r>
                <a:rPr lang="sr-Cyrl-RS" sz="2400" b="1" dirty="0">
                  <a:solidFill>
                    <a:schemeClr val="bg1"/>
                  </a:solidFill>
                </a:rPr>
                <a:t> дјелилац броја </a:t>
              </a:r>
              <a:r>
                <a:rPr lang="bs-Latn-BA" sz="2400" b="1" dirty="0">
                  <a:solidFill>
                    <a:schemeClr val="bg1"/>
                  </a:solidFill>
                </a:rPr>
                <a:t>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Speech Bubble: Oval 45">
              <a:extLst>
                <a:ext uri="{FF2B5EF4-FFF2-40B4-BE49-F238E27FC236}">
                  <a16:creationId xmlns:a16="http://schemas.microsoft.com/office/drawing/2014/main" id="{24ADB2A7-6275-4D04-9964-EF485EB4A7E7}"/>
                </a:ext>
              </a:extLst>
            </p:cNvPr>
            <p:cNvSpPr/>
            <p:nvPr/>
          </p:nvSpPr>
          <p:spPr>
            <a:xfrm>
              <a:off x="8692626" y="2738334"/>
              <a:ext cx="3145236" cy="594115"/>
            </a:xfrm>
            <a:prstGeom prst="wedgeEllipseCallout">
              <a:avLst>
                <a:gd name="adj1" fmla="val -52697"/>
                <a:gd name="adj2" fmla="val 30253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926424B-1118-4F98-AA0F-D0BF6F91553C}"/>
              </a:ext>
            </a:extLst>
          </p:cNvPr>
          <p:cNvSpPr txBox="1"/>
          <p:nvPr/>
        </p:nvSpPr>
        <p:spPr>
          <a:xfrm>
            <a:off x="393991" y="5717430"/>
            <a:ext cx="9569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Latn-BA" sz="28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24 </a:t>
            </a:r>
            <a:r>
              <a:rPr lang="bs-Latn-BA" sz="2400" b="1" dirty="0">
                <a:solidFill>
                  <a:schemeClr val="bg1"/>
                </a:solidFill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24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7" grpId="0" animBg="1"/>
      <p:bldP spid="28" grpId="0" animBg="1"/>
      <p:bldP spid="31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24ED48-6787-4D48-9C34-4F17541749CB}"/>
              </a:ext>
            </a:extLst>
          </p:cNvPr>
          <p:cNvSpPr txBox="1"/>
          <p:nvPr/>
        </p:nvSpPr>
        <p:spPr>
          <a:xfrm>
            <a:off x="546302" y="10229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7226A-D74F-44DF-92F9-0FF52967ACBF}"/>
              </a:ext>
            </a:extLst>
          </p:cNvPr>
          <p:cNvSpPr txBox="1"/>
          <p:nvPr/>
        </p:nvSpPr>
        <p:spPr>
          <a:xfrm>
            <a:off x="468557" y="163129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12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87DEE6-CE99-45C2-B06C-CE6B1C157479}"/>
              </a:ext>
            </a:extLst>
          </p:cNvPr>
          <p:cNvSpPr txBox="1"/>
          <p:nvPr/>
        </p:nvSpPr>
        <p:spPr>
          <a:xfrm>
            <a:off x="546302" y="22995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F33DED-291C-430F-A0AA-688AA988A1F9}"/>
              </a:ext>
            </a:extLst>
          </p:cNvPr>
          <p:cNvSpPr txBox="1"/>
          <p:nvPr/>
        </p:nvSpPr>
        <p:spPr>
          <a:xfrm>
            <a:off x="535022" y="28998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EF2DF-B7CD-4F72-B0AB-51C9C0012AFB}"/>
              </a:ext>
            </a:extLst>
          </p:cNvPr>
          <p:cNvSpPr txBox="1"/>
          <p:nvPr/>
        </p:nvSpPr>
        <p:spPr>
          <a:xfrm>
            <a:off x="468557" y="343854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13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AB238-9427-4961-963B-6572AC603FF8}"/>
              </a:ext>
            </a:extLst>
          </p:cNvPr>
          <p:cNvSpPr txBox="1"/>
          <p:nvPr/>
        </p:nvSpPr>
        <p:spPr>
          <a:xfrm>
            <a:off x="457276" y="402379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23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0414B8-0727-4727-AC84-ECDA5549C8FD}"/>
              </a:ext>
            </a:extLst>
          </p:cNvPr>
          <p:cNvSpPr txBox="1"/>
          <p:nvPr/>
        </p:nvSpPr>
        <p:spPr>
          <a:xfrm>
            <a:off x="457275" y="45653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31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276D2D-38BC-4740-AA4E-EA36148B7DED}"/>
              </a:ext>
            </a:extLst>
          </p:cNvPr>
          <p:cNvSpPr txBox="1"/>
          <p:nvPr/>
        </p:nvSpPr>
        <p:spPr>
          <a:xfrm>
            <a:off x="624227" y="54697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chemeClr val="bg1"/>
                </a:solidFill>
              </a:rPr>
              <a:t>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EE09A-124A-4B31-8178-05108CFB9F7E}"/>
              </a:ext>
            </a:extLst>
          </p:cNvPr>
          <p:cNvSpPr txBox="1"/>
          <p:nvPr/>
        </p:nvSpPr>
        <p:spPr>
          <a:xfrm>
            <a:off x="382092" y="6066258"/>
            <a:ext cx="428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</a:rPr>
              <a:t>Одредимо дјелиоце бројева...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9FA3A5-FA39-4818-AF78-D38F89681206}"/>
              </a:ext>
            </a:extLst>
          </p:cNvPr>
          <p:cNvSpPr txBox="1"/>
          <p:nvPr/>
        </p:nvSpPr>
        <p:spPr>
          <a:xfrm>
            <a:off x="1813958" y="1022992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9 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DA16E4-10FB-49BD-A024-53254DA8E516}"/>
                  </a:ext>
                </a:extLst>
              </p:cNvPr>
              <p:cNvSpPr txBox="1"/>
              <p:nvPr/>
            </p:nvSpPr>
            <p:spPr>
              <a:xfrm>
                <a:off x="2421817" y="1042856"/>
                <a:ext cx="1272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DA16E4-10FB-49BD-A024-53254DA8E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817" y="1042856"/>
                <a:ext cx="127265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541B2222-64F0-48DA-8D77-7968CA4B65FA}"/>
              </a:ext>
            </a:extLst>
          </p:cNvPr>
          <p:cNvSpPr txBox="1"/>
          <p:nvPr/>
        </p:nvSpPr>
        <p:spPr>
          <a:xfrm>
            <a:off x="1843539" y="1634070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12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1F4062-4000-47DB-A746-D783D80BB956}"/>
                  </a:ext>
                </a:extLst>
              </p:cNvPr>
              <p:cNvSpPr txBox="1"/>
              <p:nvPr/>
            </p:nvSpPr>
            <p:spPr>
              <a:xfrm>
                <a:off x="2519881" y="1629117"/>
                <a:ext cx="2351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1F4062-4000-47DB-A746-D783D80BB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881" y="1629117"/>
                <a:ext cx="235147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B70CB2CC-C82D-4A0A-9617-DB4D05578F81}"/>
              </a:ext>
            </a:extLst>
          </p:cNvPr>
          <p:cNvSpPr txBox="1"/>
          <p:nvPr/>
        </p:nvSpPr>
        <p:spPr>
          <a:xfrm>
            <a:off x="1826535" y="229955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2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CB1E768-91B7-4A74-BF54-8976D12DA367}"/>
                  </a:ext>
                </a:extLst>
              </p:cNvPr>
              <p:cNvSpPr txBox="1"/>
              <p:nvPr/>
            </p:nvSpPr>
            <p:spPr>
              <a:xfrm>
                <a:off x="2451398" y="2310016"/>
                <a:ext cx="974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CB1E768-91B7-4A74-BF54-8976D12DA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98" y="2310016"/>
                <a:ext cx="97449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C8CC1FE7-F50D-4E30-AF36-3AC088B8A678}"/>
              </a:ext>
            </a:extLst>
          </p:cNvPr>
          <p:cNvSpPr txBox="1"/>
          <p:nvPr/>
        </p:nvSpPr>
        <p:spPr>
          <a:xfrm>
            <a:off x="1826535" y="290785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5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C384DF-9FEF-49E7-88BB-FDA8D1DD4B28}"/>
                  </a:ext>
                </a:extLst>
              </p:cNvPr>
              <p:cNvSpPr txBox="1"/>
              <p:nvPr/>
            </p:nvSpPr>
            <p:spPr>
              <a:xfrm>
                <a:off x="2434393" y="2897399"/>
                <a:ext cx="974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C384DF-9FEF-49E7-88BB-FDA8D1DD4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393" y="2897399"/>
                <a:ext cx="97449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63D52B65-74BB-45C7-BCEF-2223D25AE3A6}"/>
              </a:ext>
            </a:extLst>
          </p:cNvPr>
          <p:cNvSpPr txBox="1"/>
          <p:nvPr/>
        </p:nvSpPr>
        <p:spPr>
          <a:xfrm>
            <a:off x="1826535" y="344215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13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37FB21-20C8-40A0-AD1F-38E37FD41A18}"/>
                  </a:ext>
                </a:extLst>
              </p:cNvPr>
              <p:cNvSpPr txBox="1"/>
              <p:nvPr/>
            </p:nvSpPr>
            <p:spPr>
              <a:xfrm>
                <a:off x="2471006" y="3459245"/>
                <a:ext cx="1158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37FB21-20C8-40A0-AD1F-38E37FD41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06" y="3459245"/>
                <a:ext cx="115884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D701719-FA85-45B8-9830-69F6AC5A1B65}"/>
              </a:ext>
            </a:extLst>
          </p:cNvPr>
          <p:cNvSpPr txBox="1"/>
          <p:nvPr/>
        </p:nvSpPr>
        <p:spPr>
          <a:xfrm>
            <a:off x="1826534" y="400400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23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09FC97-5AA6-4274-A145-FB1ED83B61DC}"/>
                  </a:ext>
                </a:extLst>
              </p:cNvPr>
              <p:cNvSpPr txBox="1"/>
              <p:nvPr/>
            </p:nvSpPr>
            <p:spPr>
              <a:xfrm>
                <a:off x="2471006" y="4021091"/>
                <a:ext cx="1158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09FC97-5AA6-4274-A145-FB1ED83B6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06" y="4021091"/>
                <a:ext cx="115884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F1701F07-247A-4255-B204-0D89A11EAFC0}"/>
              </a:ext>
            </a:extLst>
          </p:cNvPr>
          <p:cNvSpPr txBox="1"/>
          <p:nvPr/>
        </p:nvSpPr>
        <p:spPr>
          <a:xfrm>
            <a:off x="1784857" y="4538304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D</a:t>
            </a:r>
            <a:r>
              <a:rPr lang="bs-Latn-BA" b="1" dirty="0">
                <a:solidFill>
                  <a:schemeClr val="bg1"/>
                </a:solidFill>
              </a:rPr>
              <a:t>31 </a:t>
            </a:r>
            <a:r>
              <a:rPr lang="bs-Latn-BA" sz="2400" b="1" dirty="0">
                <a:solidFill>
                  <a:schemeClr val="bg1"/>
                </a:solidFill>
              </a:rPr>
              <a:t>=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14F9622-9D43-4C17-A50B-01FD8DA522DC}"/>
                  </a:ext>
                </a:extLst>
              </p:cNvPr>
              <p:cNvSpPr txBox="1"/>
              <p:nvPr/>
            </p:nvSpPr>
            <p:spPr>
              <a:xfrm>
                <a:off x="2454081" y="4552336"/>
                <a:ext cx="1158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bs-Latn-BA" sz="24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14F9622-9D43-4C17-A50B-01FD8DA52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081" y="4552336"/>
                <a:ext cx="115884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D9FBE832-E2CF-4940-9296-E495E05FCB4A}"/>
              </a:ext>
            </a:extLst>
          </p:cNvPr>
          <p:cNvSpPr txBox="1"/>
          <p:nvPr/>
        </p:nvSpPr>
        <p:spPr>
          <a:xfrm>
            <a:off x="1960559" y="543196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chemeClr val="bg1"/>
                </a:solidFill>
              </a:rPr>
              <a:t>D</a:t>
            </a:r>
            <a:r>
              <a:rPr lang="bs-Latn-BA" dirty="0">
                <a:solidFill>
                  <a:schemeClr val="bg1"/>
                </a:solidFill>
              </a:rPr>
              <a:t>1 </a:t>
            </a:r>
            <a:r>
              <a:rPr lang="bs-Latn-BA" sz="2400" dirty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770D496-20B8-4D48-A7B8-A55578B4D8E3}"/>
                  </a:ext>
                </a:extLst>
              </p:cNvPr>
              <p:cNvSpPr txBox="1"/>
              <p:nvPr/>
            </p:nvSpPr>
            <p:spPr>
              <a:xfrm>
                <a:off x="2521195" y="5457707"/>
                <a:ext cx="661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bs-Latn-BA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s-Latn-BA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770D496-20B8-4D48-A7B8-A55578B4D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95" y="5457707"/>
                <a:ext cx="6619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6EC2AB3-2095-4EBD-8C80-E2B0999CF845}"/>
              </a:ext>
            </a:extLst>
          </p:cNvPr>
          <p:cNvCxnSpPr/>
          <p:nvPr/>
        </p:nvCxnSpPr>
        <p:spPr>
          <a:xfrm>
            <a:off x="1101435" y="1274910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847CE6A-F218-4B54-9CCE-B9F59DA014A8}"/>
              </a:ext>
            </a:extLst>
          </p:cNvPr>
          <p:cNvCxnSpPr/>
          <p:nvPr/>
        </p:nvCxnSpPr>
        <p:spPr>
          <a:xfrm>
            <a:off x="1084363" y="1859949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33D1E60-045B-467D-8A9F-E67E83EEBDC1}"/>
              </a:ext>
            </a:extLst>
          </p:cNvPr>
          <p:cNvCxnSpPr/>
          <p:nvPr/>
        </p:nvCxnSpPr>
        <p:spPr>
          <a:xfrm>
            <a:off x="1131015" y="2540848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DB9ED00-AF34-46E2-80A5-45F0955160CE}"/>
              </a:ext>
            </a:extLst>
          </p:cNvPr>
          <p:cNvCxnSpPr/>
          <p:nvPr/>
        </p:nvCxnSpPr>
        <p:spPr>
          <a:xfrm>
            <a:off x="1084362" y="3113131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7030410-655E-4754-A258-61CA000FD0CD}"/>
              </a:ext>
            </a:extLst>
          </p:cNvPr>
          <p:cNvCxnSpPr/>
          <p:nvPr/>
        </p:nvCxnSpPr>
        <p:spPr>
          <a:xfrm>
            <a:off x="1084362" y="3669381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913481-9423-4031-BAB5-0BC38898B404}"/>
              </a:ext>
            </a:extLst>
          </p:cNvPr>
          <p:cNvCxnSpPr/>
          <p:nvPr/>
        </p:nvCxnSpPr>
        <p:spPr>
          <a:xfrm>
            <a:off x="1084361" y="4272546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0B4EA65-3F05-4343-937C-4F00C95AF969}"/>
              </a:ext>
            </a:extLst>
          </p:cNvPr>
          <p:cNvCxnSpPr/>
          <p:nvPr/>
        </p:nvCxnSpPr>
        <p:spPr>
          <a:xfrm>
            <a:off x="1084361" y="4769136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FFE076C-0984-4D2A-914D-B5F4A5BE2469}"/>
              </a:ext>
            </a:extLst>
          </p:cNvPr>
          <p:cNvCxnSpPr/>
          <p:nvPr/>
        </p:nvCxnSpPr>
        <p:spPr>
          <a:xfrm>
            <a:off x="1248034" y="5682158"/>
            <a:ext cx="56916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DFE1919-21C8-4520-ACEB-970D39B4B150}"/>
              </a:ext>
            </a:extLst>
          </p:cNvPr>
          <p:cNvSpPr/>
          <p:nvPr/>
        </p:nvSpPr>
        <p:spPr>
          <a:xfrm>
            <a:off x="307910" y="985671"/>
            <a:ext cx="4749282" cy="1198627"/>
          </a:xfrm>
          <a:prstGeom prst="round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50F792-80BE-40FD-8F35-8814BE133F02}"/>
              </a:ext>
            </a:extLst>
          </p:cNvPr>
          <p:cNvSpPr/>
          <p:nvPr/>
        </p:nvSpPr>
        <p:spPr>
          <a:xfrm>
            <a:off x="307910" y="2310016"/>
            <a:ext cx="3853543" cy="2879854"/>
          </a:xfrm>
          <a:prstGeom prst="round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0AB2BA-1ABE-4F73-BF6F-129BDADAB641}"/>
              </a:ext>
            </a:extLst>
          </p:cNvPr>
          <p:cNvSpPr txBox="1"/>
          <p:nvPr/>
        </p:nvSpPr>
        <p:spPr>
          <a:xfrm>
            <a:off x="5057192" y="3588505"/>
            <a:ext cx="606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Природан број који има тачно два дјелиоца назива се </a:t>
            </a:r>
            <a:r>
              <a:rPr lang="sr-Cyrl-RS" sz="2400" b="1" dirty="0">
                <a:solidFill>
                  <a:srgbClr val="FFFF00"/>
                </a:solidFill>
              </a:rPr>
              <a:t>ПРОСТ БРОЈ </a:t>
            </a:r>
            <a:r>
              <a:rPr lang="sr-Cyrl-RS" sz="2400" b="1" dirty="0">
                <a:solidFill>
                  <a:schemeClr val="bg1"/>
                </a:solidFill>
              </a:rPr>
              <a:t>или </a:t>
            </a:r>
            <a:r>
              <a:rPr lang="sr-Cyrl-RS" sz="2400" b="1" dirty="0">
                <a:solidFill>
                  <a:srgbClr val="FFFF00"/>
                </a:solidFill>
              </a:rPr>
              <a:t>ПРИМ</a:t>
            </a:r>
            <a:r>
              <a:rPr lang="sr-Cyrl-RS" sz="2400" b="1" dirty="0">
                <a:solidFill>
                  <a:schemeClr val="bg1"/>
                </a:solidFill>
              </a:rPr>
              <a:t> БРОЈ.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6E3E3D-AF10-42C5-8376-8E5F97D22BD9}"/>
              </a:ext>
            </a:extLst>
          </p:cNvPr>
          <p:cNvSpPr txBox="1"/>
          <p:nvPr/>
        </p:nvSpPr>
        <p:spPr>
          <a:xfrm>
            <a:off x="5410798" y="1009232"/>
            <a:ext cx="606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Природан број који има више  од  два дјелиоца назива се </a:t>
            </a:r>
            <a:r>
              <a:rPr lang="sr-Cyrl-RS" sz="2400" b="1" dirty="0">
                <a:solidFill>
                  <a:srgbClr val="FFFF00"/>
                </a:solidFill>
              </a:rPr>
              <a:t>СЛОЖЕН БРОЈ</a:t>
            </a:r>
            <a:r>
              <a:rPr lang="sr-Cyrl-RS" sz="2400" b="1" dirty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EB0914-DB3F-4877-8F93-210EC0CC14B6}"/>
              </a:ext>
            </a:extLst>
          </p:cNvPr>
          <p:cNvSpPr txBox="1"/>
          <p:nvPr/>
        </p:nvSpPr>
        <p:spPr>
          <a:xfrm>
            <a:off x="5253934" y="2492359"/>
            <a:ext cx="606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Број  2 је најмањи прост број и једини паран прост број.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6941160-EE7A-4D45-9573-344774DFC3CF}"/>
              </a:ext>
            </a:extLst>
          </p:cNvPr>
          <p:cNvSpPr txBox="1"/>
          <p:nvPr/>
        </p:nvSpPr>
        <p:spPr>
          <a:xfrm>
            <a:off x="4963805" y="4970296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00B0F0"/>
                </a:solidFill>
              </a:rPr>
              <a:t>Број  1 није ни прост  ни сложен број.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F0E1D4-E636-4491-A6B9-A8883A15C6C0}"/>
              </a:ext>
            </a:extLst>
          </p:cNvPr>
          <p:cNvSpPr txBox="1"/>
          <p:nvPr/>
        </p:nvSpPr>
        <p:spPr>
          <a:xfrm>
            <a:off x="2552485" y="104428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ПРОСТИ И СЛОЖЕНИ БРОЈЕВИ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0CD4E6-BFBC-4A90-A032-22DE66C4924D}"/>
              </a:ext>
            </a:extLst>
          </p:cNvPr>
          <p:cNvSpPr txBox="1"/>
          <p:nvPr/>
        </p:nvSpPr>
        <p:spPr>
          <a:xfrm>
            <a:off x="5253934" y="5868062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Простих бројева има бесконачно много.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6" grpId="0" animBg="1"/>
      <p:bldP spid="47" grpId="0" animBg="1"/>
      <p:bldP spid="49" grpId="0"/>
      <p:bldP spid="50" grpId="0"/>
      <p:bldP spid="51" grpId="0"/>
      <p:bldP spid="52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277773-4E75-4B28-A934-288FEE657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4094" y="5023890"/>
            <a:ext cx="2853449" cy="16050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loud 5">
            <a:extLst>
              <a:ext uri="{FF2B5EF4-FFF2-40B4-BE49-F238E27FC236}">
                <a16:creationId xmlns:a16="http://schemas.microsoft.com/office/drawing/2014/main" id="{1E0ADAF3-E6D2-4B8E-8F34-AD600373EAFD}"/>
              </a:ext>
            </a:extLst>
          </p:cNvPr>
          <p:cNvSpPr/>
          <p:nvPr/>
        </p:nvSpPr>
        <p:spPr>
          <a:xfrm>
            <a:off x="2889116" y="5160366"/>
            <a:ext cx="4990288" cy="1605065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58508A-318D-428D-8D8A-BACC06CB0F33}"/>
              </a:ext>
            </a:extLst>
          </p:cNvPr>
          <p:cNvSpPr txBox="1"/>
          <p:nvPr/>
        </p:nvSpPr>
        <p:spPr>
          <a:xfrm>
            <a:off x="3501957" y="5380672"/>
            <a:ext cx="4111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>
                <a:ln>
                  <a:solidFill>
                    <a:schemeClr val="tx1"/>
                  </a:solidFill>
                </a:ln>
                <a:solidFill>
                  <a:srgbClr val="2E471D"/>
                </a:solidFill>
              </a:rPr>
              <a:t>Ератостен, грчки картограф, географ, филозоф, математичар и астроном хелинистичког доба. Први који је 270 година пне израчунао обим земље.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2E471D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7CAC32-AD18-4765-BE54-BE9114D306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3" t="69968" r="43688"/>
          <a:stretch/>
        </p:blipFill>
        <p:spPr>
          <a:xfrm>
            <a:off x="9561192" y="1038329"/>
            <a:ext cx="2207180" cy="2033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E660F6-E398-4DF0-9CF8-0B328B28C5F6}"/>
              </a:ext>
            </a:extLst>
          </p:cNvPr>
          <p:cNvSpPr txBox="1"/>
          <p:nvPr/>
        </p:nvSpPr>
        <p:spPr>
          <a:xfrm>
            <a:off x="10210171" y="670397"/>
            <a:ext cx="637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00B0F0"/>
                </a:solidFill>
              </a:rPr>
              <a:t>77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75C980-95F5-4A45-A1B9-6B0E39D2247B}"/>
              </a:ext>
            </a:extLst>
          </p:cNvPr>
          <p:cNvSpPr txBox="1"/>
          <p:nvPr/>
        </p:nvSpPr>
        <p:spPr>
          <a:xfrm>
            <a:off x="9746055" y="504603"/>
            <a:ext cx="64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</a:rPr>
              <a:t>21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3CA25-A2E1-45BC-8753-E21E3EFEA76A}"/>
              </a:ext>
            </a:extLst>
          </p:cNvPr>
          <p:cNvSpPr txBox="1"/>
          <p:nvPr/>
        </p:nvSpPr>
        <p:spPr>
          <a:xfrm>
            <a:off x="10847652" y="702376"/>
            <a:ext cx="43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800" dirty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5F3C01-1E39-4E8F-86EF-6D5A30591D3D}"/>
              </a:ext>
            </a:extLst>
          </p:cNvPr>
          <p:cNvSpPr txBox="1"/>
          <p:nvPr/>
        </p:nvSpPr>
        <p:spPr>
          <a:xfrm>
            <a:off x="11162001" y="4530792"/>
            <a:ext cx="277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2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5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FDC072-D598-4350-9809-193BF11A6C20}"/>
              </a:ext>
            </a:extLst>
          </p:cNvPr>
          <p:cNvSpPr txBox="1"/>
          <p:nvPr/>
        </p:nvSpPr>
        <p:spPr>
          <a:xfrm>
            <a:off x="10393980" y="4614181"/>
            <a:ext cx="545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11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13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17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19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414FC9-A25C-4EF4-AB42-DC4E702D9C96}"/>
              </a:ext>
            </a:extLst>
          </p:cNvPr>
          <p:cNvSpPr txBox="1"/>
          <p:nvPr/>
        </p:nvSpPr>
        <p:spPr>
          <a:xfrm>
            <a:off x="10761388" y="2986831"/>
            <a:ext cx="545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23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29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31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37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5B0DD1-D2DC-4903-8473-1AD87D9959F9}"/>
              </a:ext>
            </a:extLst>
          </p:cNvPr>
          <p:cNvSpPr txBox="1"/>
          <p:nvPr/>
        </p:nvSpPr>
        <p:spPr>
          <a:xfrm>
            <a:off x="10939420" y="1703404"/>
            <a:ext cx="545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41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43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47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53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0D94C2-696B-4CAC-824C-ADDDA2BF3DD1}"/>
              </a:ext>
            </a:extLst>
          </p:cNvPr>
          <p:cNvSpPr txBox="1"/>
          <p:nvPr/>
        </p:nvSpPr>
        <p:spPr>
          <a:xfrm>
            <a:off x="10226755" y="3290742"/>
            <a:ext cx="545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59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61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67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71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809B64-9660-4956-8385-326CA3210393}"/>
              </a:ext>
            </a:extLst>
          </p:cNvPr>
          <p:cNvSpPr txBox="1"/>
          <p:nvPr/>
        </p:nvSpPr>
        <p:spPr>
          <a:xfrm>
            <a:off x="9927740" y="1843591"/>
            <a:ext cx="545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s-Latn-BA" sz="2000" dirty="0">
                <a:solidFill>
                  <a:schemeClr val="bg1"/>
                </a:solidFill>
              </a:rPr>
              <a:t>73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79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83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89</a:t>
            </a:r>
          </a:p>
          <a:p>
            <a:pPr algn="just"/>
            <a:r>
              <a:rPr lang="bs-Latn-BA" sz="2000" dirty="0">
                <a:solidFill>
                  <a:schemeClr val="bg1"/>
                </a:solidFill>
              </a:rPr>
              <a:t>97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207E7C-85EB-416F-9CC1-8633DD2A8B3D}"/>
              </a:ext>
            </a:extLst>
          </p:cNvPr>
          <p:cNvSpPr txBox="1"/>
          <p:nvPr/>
        </p:nvSpPr>
        <p:spPr>
          <a:xfrm>
            <a:off x="10605228" y="276861"/>
            <a:ext cx="75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4"/>
                </a:solidFill>
              </a:rPr>
              <a:t>60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10CF4A-24A1-45D2-8C84-610F1FBDC136}"/>
              </a:ext>
            </a:extLst>
          </p:cNvPr>
          <p:cNvSpPr txBox="1"/>
          <p:nvPr/>
        </p:nvSpPr>
        <p:spPr>
          <a:xfrm>
            <a:off x="2552485" y="104428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ЕРАТОСТЕНОВО СИТО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4E056A-4823-467D-9B7C-1D75DF60475B}"/>
              </a:ext>
            </a:extLst>
          </p:cNvPr>
          <p:cNvSpPr txBox="1"/>
          <p:nvPr/>
        </p:nvSpPr>
        <p:spPr>
          <a:xfrm>
            <a:off x="-1631375" y="502514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АЛГОРИТАМ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2BA635-16DB-40BD-B855-B6A6474C3BF1}"/>
              </a:ext>
            </a:extLst>
          </p:cNvPr>
          <p:cNvSpPr txBox="1"/>
          <p:nvPr/>
        </p:nvSpPr>
        <p:spPr>
          <a:xfrm>
            <a:off x="97817" y="1963769"/>
            <a:ext cx="96076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FFFF00"/>
                </a:solidFill>
              </a:rPr>
              <a:t>Састоји се од коначног низа корака који се одвијају одређеним редоследом  или прецизно дефинисаних правила којима се долази до рјешења.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7A9DF-925B-4AB1-84DB-CC25FA27E8C0}"/>
              </a:ext>
            </a:extLst>
          </p:cNvPr>
          <p:cNvSpPr txBox="1"/>
          <p:nvPr/>
        </p:nvSpPr>
        <p:spPr>
          <a:xfrm>
            <a:off x="97817" y="1152507"/>
            <a:ext cx="8844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FFFF00"/>
                </a:solidFill>
              </a:rPr>
              <a:t>Aлгоритам је поступак долажења до решења неког проблема. 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61A9BB-3092-4439-8232-8F285DADAFD9}"/>
              </a:ext>
            </a:extLst>
          </p:cNvPr>
          <p:cNvSpPr txBox="1"/>
          <p:nvPr/>
        </p:nvSpPr>
        <p:spPr>
          <a:xfrm>
            <a:off x="225312" y="3513695"/>
            <a:ext cx="9352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bg1"/>
                </a:solidFill>
              </a:rPr>
              <a:t>Метода сита  из скупа природних бројева помоћу повезаног  низа правила избацује сложене бројеве.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3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5547386-4E58-4926-A450-6101BDDB5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07477"/>
              </p:ext>
            </p:extLst>
          </p:nvPr>
        </p:nvGraphicFramePr>
        <p:xfrm>
          <a:off x="360379" y="827686"/>
          <a:ext cx="5464710" cy="5771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471">
                  <a:extLst>
                    <a:ext uri="{9D8B030D-6E8A-4147-A177-3AD203B41FA5}">
                      <a16:colId xmlns:a16="http://schemas.microsoft.com/office/drawing/2014/main" val="1485790585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369375860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954888123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1715553070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1733750380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3633263830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2524603371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3059796349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1694010881"/>
                    </a:ext>
                  </a:extLst>
                </a:gridCol>
                <a:gridCol w="546471">
                  <a:extLst>
                    <a:ext uri="{9D8B030D-6E8A-4147-A177-3AD203B41FA5}">
                      <a16:colId xmlns:a16="http://schemas.microsoft.com/office/drawing/2014/main" val="679018287"/>
                    </a:ext>
                  </a:extLst>
                </a:gridCol>
              </a:tblGrid>
              <a:tr h="577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42938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98799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9784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550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755667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526690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678822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24407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004507"/>
                  </a:ext>
                </a:extLst>
              </a:tr>
              <a:tr h="577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4698"/>
                  </a:ext>
                </a:extLst>
              </a:tr>
            </a:tbl>
          </a:graphicData>
        </a:graphic>
      </p:graphicFrame>
      <p:grpSp>
        <p:nvGrpSpPr>
          <p:cNvPr id="328" name="Group 327">
            <a:extLst>
              <a:ext uri="{FF2B5EF4-FFF2-40B4-BE49-F238E27FC236}">
                <a16:creationId xmlns:a16="http://schemas.microsoft.com/office/drawing/2014/main" id="{DDC3485E-A948-4EFC-8626-8FF7DF5744F2}"/>
              </a:ext>
            </a:extLst>
          </p:cNvPr>
          <p:cNvGrpSpPr/>
          <p:nvPr/>
        </p:nvGrpSpPr>
        <p:grpSpPr>
          <a:xfrm>
            <a:off x="877839" y="871260"/>
            <a:ext cx="5073824" cy="5723168"/>
            <a:chOff x="1022176" y="630652"/>
            <a:chExt cx="5073824" cy="5723168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AEDC6BC-D1C2-462A-B14B-C8AD73EE596C}"/>
                </a:ext>
              </a:extLst>
            </p:cNvPr>
            <p:cNvSpPr txBox="1"/>
            <p:nvPr/>
          </p:nvSpPr>
          <p:spPr>
            <a:xfrm>
              <a:off x="2207618" y="640175"/>
              <a:ext cx="4319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2BEF8311-4BB8-4AEE-BA5B-4C9646E5995A}"/>
                </a:ext>
              </a:extLst>
            </p:cNvPr>
            <p:cNvSpPr txBox="1"/>
            <p:nvPr/>
          </p:nvSpPr>
          <p:spPr>
            <a:xfrm>
              <a:off x="3321326" y="630652"/>
              <a:ext cx="4319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80CFE562-7D62-4F68-B5BE-02BE47F3D9B2}"/>
                </a:ext>
              </a:extLst>
            </p:cNvPr>
            <p:cNvSpPr txBox="1"/>
            <p:nvPr/>
          </p:nvSpPr>
          <p:spPr>
            <a:xfrm>
              <a:off x="4399134" y="640175"/>
              <a:ext cx="4319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06A4D918-FFE0-489B-A3F2-2FFBD1305E59}"/>
                </a:ext>
              </a:extLst>
            </p:cNvPr>
            <p:cNvSpPr txBox="1"/>
            <p:nvPr/>
          </p:nvSpPr>
          <p:spPr>
            <a:xfrm>
              <a:off x="5344985" y="664445"/>
              <a:ext cx="7139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10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2CCD75BE-B0C3-44D6-B73E-C620B4678627}"/>
                </a:ext>
              </a:extLst>
            </p:cNvPr>
            <p:cNvSpPr txBox="1"/>
            <p:nvPr/>
          </p:nvSpPr>
          <p:spPr>
            <a:xfrm>
              <a:off x="1022176" y="1220751"/>
              <a:ext cx="6733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B0F0"/>
                  </a:solidFill>
                </a:rPr>
                <a:t>1</a:t>
              </a:r>
              <a:r>
                <a:rPr lang="bs-Latn-BA" sz="2800" dirty="0">
                  <a:solidFill>
                    <a:srgbClr val="00B0F0"/>
                  </a:solidFill>
                </a:rPr>
                <a:t>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7813E4C1-7B9E-4D98-8136-DB9829AE8639}"/>
                </a:ext>
              </a:extLst>
            </p:cNvPr>
            <p:cNvSpPr txBox="1"/>
            <p:nvPr/>
          </p:nvSpPr>
          <p:spPr>
            <a:xfrm>
              <a:off x="2141232" y="1210553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B0F0"/>
                  </a:solidFill>
                </a:rPr>
                <a:t>1</a:t>
              </a:r>
              <a:r>
                <a:rPr lang="bs-Latn-BA" sz="2800" dirty="0">
                  <a:solidFill>
                    <a:srgbClr val="00B0F0"/>
                  </a:solidFill>
                </a:rPr>
                <a:t>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C9BE64DD-7745-485A-AD69-D003B9D7DF53}"/>
                </a:ext>
              </a:extLst>
            </p:cNvPr>
            <p:cNvSpPr txBox="1"/>
            <p:nvPr/>
          </p:nvSpPr>
          <p:spPr>
            <a:xfrm>
              <a:off x="3246674" y="1201517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B0F0"/>
                  </a:solidFill>
                </a:rPr>
                <a:t>1</a:t>
              </a:r>
              <a:r>
                <a:rPr lang="bs-Latn-BA" sz="2800" dirty="0">
                  <a:solidFill>
                    <a:srgbClr val="00B0F0"/>
                  </a:solidFill>
                </a:rPr>
                <a:t>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A5127F97-5206-477A-966D-993675DD384C}"/>
                </a:ext>
              </a:extLst>
            </p:cNvPr>
            <p:cNvSpPr txBox="1"/>
            <p:nvPr/>
          </p:nvSpPr>
          <p:spPr>
            <a:xfrm>
              <a:off x="4311839" y="1201517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B0F0"/>
                  </a:solidFill>
                </a:rPr>
                <a:t>1</a:t>
              </a:r>
              <a:r>
                <a:rPr lang="bs-Latn-BA" sz="2800" dirty="0">
                  <a:solidFill>
                    <a:srgbClr val="00B0F0"/>
                  </a:solidFill>
                </a:rPr>
                <a:t>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18ECF869-FBC0-4191-AA67-4429FAA44EFA}"/>
                </a:ext>
              </a:extLst>
            </p:cNvPr>
            <p:cNvSpPr txBox="1"/>
            <p:nvPr/>
          </p:nvSpPr>
          <p:spPr>
            <a:xfrm>
              <a:off x="5403113" y="120471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20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6E687CA5-A195-4382-B2CA-D4805FE092A9}"/>
                </a:ext>
              </a:extLst>
            </p:cNvPr>
            <p:cNvSpPr txBox="1"/>
            <p:nvPr/>
          </p:nvSpPr>
          <p:spPr>
            <a:xfrm>
              <a:off x="5268598" y="5830600"/>
              <a:ext cx="82740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B0F0"/>
                  </a:solidFill>
                </a:rPr>
                <a:t>1</a:t>
              </a:r>
              <a:r>
                <a:rPr lang="bs-Latn-BA" sz="2800" dirty="0">
                  <a:solidFill>
                    <a:srgbClr val="00B0F0"/>
                  </a:solidFill>
                </a:rPr>
                <a:t>00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B04471CC-CAEE-4908-93E7-4540820F76B9}"/>
                </a:ext>
              </a:extLst>
            </p:cNvPr>
            <p:cNvSpPr txBox="1"/>
            <p:nvPr/>
          </p:nvSpPr>
          <p:spPr>
            <a:xfrm>
              <a:off x="5399160" y="1797781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30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6BAAF4A-BD04-4E98-8DED-17CACF7E69E6}"/>
                </a:ext>
              </a:extLst>
            </p:cNvPr>
            <p:cNvSpPr txBox="1"/>
            <p:nvPr/>
          </p:nvSpPr>
          <p:spPr>
            <a:xfrm>
              <a:off x="5408590" y="237241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7FCBF059-6002-42EC-9661-F29D27F2FF08}"/>
                </a:ext>
              </a:extLst>
            </p:cNvPr>
            <p:cNvSpPr txBox="1"/>
            <p:nvPr/>
          </p:nvSpPr>
          <p:spPr>
            <a:xfrm>
              <a:off x="5408590" y="2923962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50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A49129C8-2447-47A2-BBE5-AC7DE13820D6}"/>
                </a:ext>
              </a:extLst>
            </p:cNvPr>
            <p:cNvSpPr txBox="1"/>
            <p:nvPr/>
          </p:nvSpPr>
          <p:spPr>
            <a:xfrm>
              <a:off x="5418020" y="3521883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51E21E02-648B-4EB1-BF71-C3B19B417D86}"/>
                </a:ext>
              </a:extLst>
            </p:cNvPr>
            <p:cNvSpPr txBox="1"/>
            <p:nvPr/>
          </p:nvSpPr>
          <p:spPr>
            <a:xfrm>
              <a:off x="5408280" y="4078879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70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9B098766-8305-47EE-9A79-4B3A7CE6B54E}"/>
                </a:ext>
              </a:extLst>
            </p:cNvPr>
            <p:cNvSpPr txBox="1"/>
            <p:nvPr/>
          </p:nvSpPr>
          <p:spPr>
            <a:xfrm>
              <a:off x="5428033" y="4648822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933CAD04-A3B7-434C-B481-E431A897AAA1}"/>
                </a:ext>
              </a:extLst>
            </p:cNvPr>
            <p:cNvSpPr txBox="1"/>
            <p:nvPr/>
          </p:nvSpPr>
          <p:spPr>
            <a:xfrm>
              <a:off x="5418020" y="5242783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90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AC0BA79A-41A9-4CAC-B73B-055E9C81FEFE}"/>
                </a:ext>
              </a:extLst>
            </p:cNvPr>
            <p:cNvSpPr txBox="1"/>
            <p:nvPr/>
          </p:nvSpPr>
          <p:spPr>
            <a:xfrm>
              <a:off x="1084263" y="1808001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22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F22397FC-DF13-4E94-BCD9-21C51178BB52}"/>
                </a:ext>
              </a:extLst>
            </p:cNvPr>
            <p:cNvSpPr txBox="1"/>
            <p:nvPr/>
          </p:nvSpPr>
          <p:spPr>
            <a:xfrm>
              <a:off x="2161129" y="1814233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24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8E975677-9543-4C22-907D-8DA078BA9C1F}"/>
                </a:ext>
              </a:extLst>
            </p:cNvPr>
            <p:cNvSpPr txBox="1"/>
            <p:nvPr/>
          </p:nvSpPr>
          <p:spPr>
            <a:xfrm>
              <a:off x="3265534" y="1825211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26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964FFF2-D467-464F-9286-B7477980305C}"/>
                </a:ext>
              </a:extLst>
            </p:cNvPr>
            <p:cNvSpPr txBox="1"/>
            <p:nvPr/>
          </p:nvSpPr>
          <p:spPr>
            <a:xfrm>
              <a:off x="4330699" y="1825211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28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A38E25B2-37B3-4904-B10A-08034D59775C}"/>
                </a:ext>
              </a:extLst>
            </p:cNvPr>
            <p:cNvSpPr txBox="1"/>
            <p:nvPr/>
          </p:nvSpPr>
          <p:spPr>
            <a:xfrm>
              <a:off x="1040416" y="2372809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32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E2FDAA9B-824B-4A54-A304-3DFC8ABFED12}"/>
                </a:ext>
              </a:extLst>
            </p:cNvPr>
            <p:cNvSpPr txBox="1"/>
            <p:nvPr/>
          </p:nvSpPr>
          <p:spPr>
            <a:xfrm>
              <a:off x="2117282" y="2379041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34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8B67FC86-AF94-4D4D-8CCA-1E7382192945}"/>
                </a:ext>
              </a:extLst>
            </p:cNvPr>
            <p:cNvSpPr txBox="1"/>
            <p:nvPr/>
          </p:nvSpPr>
          <p:spPr>
            <a:xfrm>
              <a:off x="3221687" y="2390019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36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3971145-A564-4BDE-B2C6-F63314A1FB23}"/>
                </a:ext>
              </a:extLst>
            </p:cNvPr>
            <p:cNvSpPr txBox="1"/>
            <p:nvPr/>
          </p:nvSpPr>
          <p:spPr>
            <a:xfrm>
              <a:off x="4286852" y="2390019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38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DFF75084-8093-4D7E-B7C6-5C7D222A91BA}"/>
                </a:ext>
              </a:extLst>
            </p:cNvPr>
            <p:cNvSpPr txBox="1"/>
            <p:nvPr/>
          </p:nvSpPr>
          <p:spPr>
            <a:xfrm>
              <a:off x="1065010" y="292691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59B2380-5802-46C1-9AB9-F0ACD37C222B}"/>
                </a:ext>
              </a:extLst>
            </p:cNvPr>
            <p:cNvSpPr txBox="1"/>
            <p:nvPr/>
          </p:nvSpPr>
          <p:spPr>
            <a:xfrm>
              <a:off x="2141876" y="2933150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5B98A701-E44E-40E2-873D-C29ABC441B98}"/>
                </a:ext>
              </a:extLst>
            </p:cNvPr>
            <p:cNvSpPr txBox="1"/>
            <p:nvPr/>
          </p:nvSpPr>
          <p:spPr>
            <a:xfrm>
              <a:off x="3246281" y="2944128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86818DC3-12D0-4242-987B-787A2EC9CE71}"/>
                </a:ext>
              </a:extLst>
            </p:cNvPr>
            <p:cNvSpPr txBox="1"/>
            <p:nvPr/>
          </p:nvSpPr>
          <p:spPr>
            <a:xfrm>
              <a:off x="4311446" y="294412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48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EFE3FEFC-927C-4BEE-85EB-1124A5A63249}"/>
                </a:ext>
              </a:extLst>
            </p:cNvPr>
            <p:cNvSpPr txBox="1"/>
            <p:nvPr/>
          </p:nvSpPr>
          <p:spPr>
            <a:xfrm>
              <a:off x="1080347" y="3500045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52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86ADA0BF-7033-4922-8946-8A47E87132CA}"/>
                </a:ext>
              </a:extLst>
            </p:cNvPr>
            <p:cNvSpPr txBox="1"/>
            <p:nvPr/>
          </p:nvSpPr>
          <p:spPr>
            <a:xfrm>
              <a:off x="2157213" y="3506277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54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C7029096-3A4B-4D29-B5A9-7F7C295E0D5C}"/>
                </a:ext>
              </a:extLst>
            </p:cNvPr>
            <p:cNvSpPr txBox="1"/>
            <p:nvPr/>
          </p:nvSpPr>
          <p:spPr>
            <a:xfrm>
              <a:off x="3261618" y="3517255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56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C22FBE02-CE08-4B50-A6CE-D3C2D697B379}"/>
                </a:ext>
              </a:extLst>
            </p:cNvPr>
            <p:cNvSpPr txBox="1"/>
            <p:nvPr/>
          </p:nvSpPr>
          <p:spPr>
            <a:xfrm>
              <a:off x="4326783" y="3517255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58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B9432FC7-70EB-4D1D-BF5D-57C497DEC236}"/>
                </a:ext>
              </a:extLst>
            </p:cNvPr>
            <p:cNvSpPr txBox="1"/>
            <p:nvPr/>
          </p:nvSpPr>
          <p:spPr>
            <a:xfrm>
              <a:off x="1065010" y="4084041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A4DF53DB-CB1E-46DA-810A-47A8171E538C}"/>
                </a:ext>
              </a:extLst>
            </p:cNvPr>
            <p:cNvSpPr txBox="1"/>
            <p:nvPr/>
          </p:nvSpPr>
          <p:spPr>
            <a:xfrm>
              <a:off x="2141876" y="4090273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CD609390-0E5C-4FA0-A7F0-43A370FC9DA4}"/>
                </a:ext>
              </a:extLst>
            </p:cNvPr>
            <p:cNvSpPr txBox="1"/>
            <p:nvPr/>
          </p:nvSpPr>
          <p:spPr>
            <a:xfrm>
              <a:off x="3246281" y="4101251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C29A55BB-3848-473B-9131-AA7DFF51B282}"/>
                </a:ext>
              </a:extLst>
            </p:cNvPr>
            <p:cNvSpPr txBox="1"/>
            <p:nvPr/>
          </p:nvSpPr>
          <p:spPr>
            <a:xfrm>
              <a:off x="4311446" y="4101251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68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CA5A3574-C521-448E-A232-82C9AD06C4ED}"/>
                </a:ext>
              </a:extLst>
            </p:cNvPr>
            <p:cNvSpPr txBox="1"/>
            <p:nvPr/>
          </p:nvSpPr>
          <p:spPr>
            <a:xfrm>
              <a:off x="1065010" y="464930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72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253D0ABF-7325-4B90-ADE1-1190E2271D06}"/>
                </a:ext>
              </a:extLst>
            </p:cNvPr>
            <p:cNvSpPr txBox="1"/>
            <p:nvPr/>
          </p:nvSpPr>
          <p:spPr>
            <a:xfrm>
              <a:off x="2141876" y="4655540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74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D664F0AA-E493-440B-A964-D2DDB9C090F2}"/>
                </a:ext>
              </a:extLst>
            </p:cNvPr>
            <p:cNvSpPr txBox="1"/>
            <p:nvPr/>
          </p:nvSpPr>
          <p:spPr>
            <a:xfrm>
              <a:off x="3246281" y="4666518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76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D6A8EFBA-0022-4DE6-AB27-3D86CFB136F1}"/>
                </a:ext>
              </a:extLst>
            </p:cNvPr>
            <p:cNvSpPr txBox="1"/>
            <p:nvPr/>
          </p:nvSpPr>
          <p:spPr>
            <a:xfrm>
              <a:off x="4311446" y="4666518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78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62F9DB8E-0563-4CE1-86A7-0840332C50E3}"/>
                </a:ext>
              </a:extLst>
            </p:cNvPr>
            <p:cNvSpPr txBox="1"/>
            <p:nvPr/>
          </p:nvSpPr>
          <p:spPr>
            <a:xfrm>
              <a:off x="1077907" y="5242462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1ED96F51-B1E1-4959-84C9-9BF5ADC504AE}"/>
                </a:ext>
              </a:extLst>
            </p:cNvPr>
            <p:cNvSpPr txBox="1"/>
            <p:nvPr/>
          </p:nvSpPr>
          <p:spPr>
            <a:xfrm>
              <a:off x="2154773" y="5248694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9B9C27D6-B42C-4F6C-925F-045843BE2F47}"/>
                </a:ext>
              </a:extLst>
            </p:cNvPr>
            <p:cNvSpPr txBox="1"/>
            <p:nvPr/>
          </p:nvSpPr>
          <p:spPr>
            <a:xfrm>
              <a:off x="3259178" y="5259672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88BE25EA-08AB-4725-AC4C-EBBBE9A34FE2}"/>
                </a:ext>
              </a:extLst>
            </p:cNvPr>
            <p:cNvSpPr txBox="1"/>
            <p:nvPr/>
          </p:nvSpPr>
          <p:spPr>
            <a:xfrm>
              <a:off x="4324343" y="5259672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88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80FE3088-0280-4897-90EA-A4368E4756C7}"/>
                </a:ext>
              </a:extLst>
            </p:cNvPr>
            <p:cNvSpPr txBox="1"/>
            <p:nvPr/>
          </p:nvSpPr>
          <p:spPr>
            <a:xfrm>
              <a:off x="1058154" y="5804086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92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756B1F95-2316-4D66-9887-EB3F8EE7086F}"/>
                </a:ext>
              </a:extLst>
            </p:cNvPr>
            <p:cNvSpPr txBox="1"/>
            <p:nvPr/>
          </p:nvSpPr>
          <p:spPr>
            <a:xfrm>
              <a:off x="2135020" y="5810318"/>
              <a:ext cx="5681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94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921B5F75-D862-401C-8621-A439F6C8DE01}"/>
                </a:ext>
              </a:extLst>
            </p:cNvPr>
            <p:cNvSpPr txBox="1"/>
            <p:nvPr/>
          </p:nvSpPr>
          <p:spPr>
            <a:xfrm>
              <a:off x="3239425" y="5821296"/>
              <a:ext cx="5456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96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A569CA69-2C19-4E84-A948-069F9A376F9A}"/>
                </a:ext>
              </a:extLst>
            </p:cNvPr>
            <p:cNvSpPr txBox="1"/>
            <p:nvPr/>
          </p:nvSpPr>
          <p:spPr>
            <a:xfrm>
              <a:off x="4304590" y="5821296"/>
              <a:ext cx="5454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B0F0"/>
                  </a:solidFill>
                </a:rPr>
                <a:t>98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A1CB14F-5EA6-4D48-AA5F-C368101E03D3}"/>
              </a:ext>
            </a:extLst>
          </p:cNvPr>
          <p:cNvGrpSpPr/>
          <p:nvPr/>
        </p:nvGrpSpPr>
        <p:grpSpPr>
          <a:xfrm>
            <a:off x="285079" y="861737"/>
            <a:ext cx="5662714" cy="5713864"/>
            <a:chOff x="422811" y="609383"/>
            <a:chExt cx="5662714" cy="571386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1A03B17-2101-4AD3-BBAD-8D8F7E2890B9}"/>
                </a:ext>
              </a:extLst>
            </p:cNvPr>
            <p:cNvSpPr txBox="1"/>
            <p:nvPr/>
          </p:nvSpPr>
          <p:spPr>
            <a:xfrm>
              <a:off x="1086481" y="612232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2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151E9EF-7B23-4905-8849-F6AD0E7860A9}"/>
                </a:ext>
              </a:extLst>
            </p:cNvPr>
            <p:cNvSpPr txBox="1"/>
            <p:nvPr/>
          </p:nvSpPr>
          <p:spPr>
            <a:xfrm>
              <a:off x="1632118" y="618906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84D7728-2CDA-4982-AA62-3172B8ECF5CC}"/>
                </a:ext>
              </a:extLst>
            </p:cNvPr>
            <p:cNvSpPr txBox="1"/>
            <p:nvPr/>
          </p:nvSpPr>
          <p:spPr>
            <a:xfrm>
              <a:off x="2186595" y="618906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DD1BC6-1557-4C4E-AB25-3378A7707C5B}"/>
                </a:ext>
              </a:extLst>
            </p:cNvPr>
            <p:cNvSpPr txBox="1"/>
            <p:nvPr/>
          </p:nvSpPr>
          <p:spPr>
            <a:xfrm>
              <a:off x="2754794" y="619251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5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1C1C2F9-F7B9-4EEF-B208-33964DE625C4}"/>
                </a:ext>
              </a:extLst>
            </p:cNvPr>
            <p:cNvSpPr txBox="1"/>
            <p:nvPr/>
          </p:nvSpPr>
          <p:spPr>
            <a:xfrm>
              <a:off x="3300303" y="609383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35CFE767-A80D-4FBA-B8E5-2150314E1563}"/>
                </a:ext>
              </a:extLst>
            </p:cNvPr>
            <p:cNvSpPr txBox="1"/>
            <p:nvPr/>
          </p:nvSpPr>
          <p:spPr>
            <a:xfrm>
              <a:off x="3882011" y="626640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2EEEB93-0C6E-473C-8A7B-B58A65DF126B}"/>
                </a:ext>
              </a:extLst>
            </p:cNvPr>
            <p:cNvSpPr txBox="1"/>
            <p:nvPr/>
          </p:nvSpPr>
          <p:spPr>
            <a:xfrm>
              <a:off x="4378111" y="618906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E892238-6B97-4706-9FC6-FA4F593F1925}"/>
                </a:ext>
              </a:extLst>
            </p:cNvPr>
            <p:cNvSpPr txBox="1"/>
            <p:nvPr/>
          </p:nvSpPr>
          <p:spPr>
            <a:xfrm>
              <a:off x="4923620" y="626640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56C5FD9-E64A-4C76-954A-B2F2007C9B2F}"/>
                </a:ext>
              </a:extLst>
            </p:cNvPr>
            <p:cNvSpPr txBox="1"/>
            <p:nvPr/>
          </p:nvSpPr>
          <p:spPr>
            <a:xfrm>
              <a:off x="5323962" y="643176"/>
              <a:ext cx="713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10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0F0E408D-3ADE-4C84-BFE3-E15E115AE99E}"/>
                </a:ext>
              </a:extLst>
            </p:cNvPr>
            <p:cNvSpPr txBox="1"/>
            <p:nvPr/>
          </p:nvSpPr>
          <p:spPr>
            <a:xfrm>
              <a:off x="422811" y="1210337"/>
              <a:ext cx="673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sr-Cyrl-RS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F026949-1FA6-4978-9D71-10FF673B742E}"/>
                </a:ext>
              </a:extLst>
            </p:cNvPr>
            <p:cNvSpPr txBox="1"/>
            <p:nvPr/>
          </p:nvSpPr>
          <p:spPr>
            <a:xfrm>
              <a:off x="1001153" y="1199482"/>
              <a:ext cx="6733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08209B8-FC8C-46C2-9B3C-F29453385B2B}"/>
                </a:ext>
              </a:extLst>
            </p:cNvPr>
            <p:cNvSpPr txBox="1"/>
            <p:nvPr/>
          </p:nvSpPr>
          <p:spPr>
            <a:xfrm>
              <a:off x="1592766" y="1200148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7A9157A-D23C-4981-A477-F36EB29279FF}"/>
                </a:ext>
              </a:extLst>
            </p:cNvPr>
            <p:cNvSpPr txBox="1"/>
            <p:nvPr/>
          </p:nvSpPr>
          <p:spPr>
            <a:xfrm>
              <a:off x="2120209" y="1189284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BCC8A49-B73F-438E-9833-02E72891030C}"/>
                </a:ext>
              </a:extLst>
            </p:cNvPr>
            <p:cNvSpPr txBox="1"/>
            <p:nvPr/>
          </p:nvSpPr>
          <p:spPr>
            <a:xfrm>
              <a:off x="2675757" y="1189284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09804236-A24C-4D8B-92CA-31383B12B8BA}"/>
                </a:ext>
              </a:extLst>
            </p:cNvPr>
            <p:cNvSpPr txBox="1"/>
            <p:nvPr/>
          </p:nvSpPr>
          <p:spPr>
            <a:xfrm>
              <a:off x="3225651" y="1180248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4946D147-2FCD-4951-9B2A-91C1512924D4}"/>
                </a:ext>
              </a:extLst>
            </p:cNvPr>
            <p:cNvSpPr txBox="1"/>
            <p:nvPr/>
          </p:nvSpPr>
          <p:spPr>
            <a:xfrm>
              <a:off x="3745179" y="1180248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775EFF25-7CCE-4653-A10D-3CE6EF77189F}"/>
                </a:ext>
              </a:extLst>
            </p:cNvPr>
            <p:cNvSpPr txBox="1"/>
            <p:nvPr/>
          </p:nvSpPr>
          <p:spPr>
            <a:xfrm>
              <a:off x="4290816" y="1180248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8F3529F-CB72-4331-82A2-6399E0DFA25B}"/>
                </a:ext>
              </a:extLst>
            </p:cNvPr>
            <p:cNvSpPr txBox="1"/>
            <p:nvPr/>
          </p:nvSpPr>
          <p:spPr>
            <a:xfrm>
              <a:off x="4836452" y="1180248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9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85351C1-4FCD-4691-987B-C3229AF68B0B}"/>
                </a:ext>
              </a:extLst>
            </p:cNvPr>
            <p:cNvSpPr txBox="1"/>
            <p:nvPr/>
          </p:nvSpPr>
          <p:spPr>
            <a:xfrm>
              <a:off x="5382090" y="118344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2A133380-0207-467E-A9B5-C47263927187}"/>
                </a:ext>
              </a:extLst>
            </p:cNvPr>
            <p:cNvSpPr txBox="1"/>
            <p:nvPr/>
          </p:nvSpPr>
          <p:spPr>
            <a:xfrm>
              <a:off x="5258123" y="5789534"/>
              <a:ext cx="8274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00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7FB7C2E3-C246-4146-AFE8-D13D7300CF9B}"/>
                </a:ext>
              </a:extLst>
            </p:cNvPr>
            <p:cNvSpPr txBox="1"/>
            <p:nvPr/>
          </p:nvSpPr>
          <p:spPr>
            <a:xfrm>
              <a:off x="5408197" y="177651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1442D068-3122-4741-8DB3-7377EC7FAFE1}"/>
                </a:ext>
              </a:extLst>
            </p:cNvPr>
            <p:cNvSpPr txBox="1"/>
            <p:nvPr/>
          </p:nvSpPr>
          <p:spPr>
            <a:xfrm>
              <a:off x="5417627" y="235114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FA81AEFC-5E2A-4B69-B2D2-F0217312B233}"/>
                </a:ext>
              </a:extLst>
            </p:cNvPr>
            <p:cNvSpPr txBox="1"/>
            <p:nvPr/>
          </p:nvSpPr>
          <p:spPr>
            <a:xfrm>
              <a:off x="5417627" y="2902693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7152154C-E0CD-4B0F-811C-269755FB2373}"/>
                </a:ext>
              </a:extLst>
            </p:cNvPr>
            <p:cNvSpPr txBox="1"/>
            <p:nvPr/>
          </p:nvSpPr>
          <p:spPr>
            <a:xfrm>
              <a:off x="5427057" y="3500614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333EE5C-A377-4F07-A370-61B701AE8276}"/>
                </a:ext>
              </a:extLst>
            </p:cNvPr>
            <p:cNvSpPr txBox="1"/>
            <p:nvPr/>
          </p:nvSpPr>
          <p:spPr>
            <a:xfrm>
              <a:off x="5417317" y="4057610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E5FB6CF3-B5DC-42D0-A688-3A79D0825FB7}"/>
                </a:ext>
              </a:extLst>
            </p:cNvPr>
            <p:cNvSpPr txBox="1"/>
            <p:nvPr/>
          </p:nvSpPr>
          <p:spPr>
            <a:xfrm>
              <a:off x="5437070" y="4627553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48D0E70A-D526-4911-8A14-CBE31C4CDD0B}"/>
                </a:ext>
              </a:extLst>
            </p:cNvPr>
            <p:cNvSpPr txBox="1"/>
            <p:nvPr/>
          </p:nvSpPr>
          <p:spPr>
            <a:xfrm>
              <a:off x="5427057" y="5221514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90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65599E6E-D2F5-48A2-802A-56B16171794D}"/>
                </a:ext>
              </a:extLst>
            </p:cNvPr>
            <p:cNvSpPr txBox="1"/>
            <p:nvPr/>
          </p:nvSpPr>
          <p:spPr>
            <a:xfrm>
              <a:off x="486756" y="178673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21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DF575B0D-E387-421A-BB53-3D797D2EE45E}"/>
                </a:ext>
              </a:extLst>
            </p:cNvPr>
            <p:cNvSpPr txBox="1"/>
            <p:nvPr/>
          </p:nvSpPr>
          <p:spPr>
            <a:xfrm>
              <a:off x="1063240" y="178673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A8DDBFFF-AB04-47A8-B13E-F57751B73530}"/>
                </a:ext>
              </a:extLst>
            </p:cNvPr>
            <p:cNvSpPr txBox="1"/>
            <p:nvPr/>
          </p:nvSpPr>
          <p:spPr>
            <a:xfrm>
              <a:off x="1592766" y="1796170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23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1D99DF09-5558-429B-A8D2-C28940BC3042}"/>
                </a:ext>
              </a:extLst>
            </p:cNvPr>
            <p:cNvSpPr txBox="1"/>
            <p:nvPr/>
          </p:nvSpPr>
          <p:spPr>
            <a:xfrm>
              <a:off x="2140106" y="1792964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E2607BFB-F2D4-46BF-9D0C-1C35F7DF6502}"/>
                </a:ext>
              </a:extLst>
            </p:cNvPr>
            <p:cNvSpPr txBox="1"/>
            <p:nvPr/>
          </p:nvSpPr>
          <p:spPr>
            <a:xfrm>
              <a:off x="2676597" y="1803942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DC43551D-C72C-443C-AE3F-D972D50C2815}"/>
                </a:ext>
              </a:extLst>
            </p:cNvPr>
            <p:cNvSpPr txBox="1"/>
            <p:nvPr/>
          </p:nvSpPr>
          <p:spPr>
            <a:xfrm>
              <a:off x="3244511" y="1803942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2406F1D2-FB94-46F5-8501-BF2D5EB326B8}"/>
                </a:ext>
              </a:extLst>
            </p:cNvPr>
            <p:cNvSpPr txBox="1"/>
            <p:nvPr/>
          </p:nvSpPr>
          <p:spPr>
            <a:xfrm>
              <a:off x="3764039" y="1803942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27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41277C34-3020-4067-BC1A-8E9027C20030}"/>
                </a:ext>
              </a:extLst>
            </p:cNvPr>
            <p:cNvSpPr txBox="1"/>
            <p:nvPr/>
          </p:nvSpPr>
          <p:spPr>
            <a:xfrm>
              <a:off x="4309676" y="180394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28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C3CF22CD-FB0A-431C-B603-E1EABE92D0A2}"/>
                </a:ext>
              </a:extLst>
            </p:cNvPr>
            <p:cNvSpPr txBox="1"/>
            <p:nvPr/>
          </p:nvSpPr>
          <p:spPr>
            <a:xfrm>
              <a:off x="4855312" y="1803942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29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EF3EDC2F-A889-4E15-8563-7A7A5D2C09FE}"/>
                </a:ext>
              </a:extLst>
            </p:cNvPr>
            <p:cNvSpPr txBox="1"/>
            <p:nvPr/>
          </p:nvSpPr>
          <p:spPr>
            <a:xfrm>
              <a:off x="472969" y="2351540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31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17105269-9805-4D56-94AA-A2A4ED227AD6}"/>
                </a:ext>
              </a:extLst>
            </p:cNvPr>
            <p:cNvSpPr txBox="1"/>
            <p:nvPr/>
          </p:nvSpPr>
          <p:spPr>
            <a:xfrm>
              <a:off x="1049453" y="2351540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F2FDBE90-953A-4059-9AC5-485AC761A981}"/>
                </a:ext>
              </a:extLst>
            </p:cNvPr>
            <p:cNvSpPr txBox="1"/>
            <p:nvPr/>
          </p:nvSpPr>
          <p:spPr>
            <a:xfrm>
              <a:off x="1578979" y="2360978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33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15808A79-114D-44F0-A56C-642F9E256599}"/>
                </a:ext>
              </a:extLst>
            </p:cNvPr>
            <p:cNvSpPr txBox="1"/>
            <p:nvPr/>
          </p:nvSpPr>
          <p:spPr>
            <a:xfrm>
              <a:off x="2126319" y="2357772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A6FB1B10-87B1-46FE-A1E3-22149C449DF8}"/>
                </a:ext>
              </a:extLst>
            </p:cNvPr>
            <p:cNvSpPr txBox="1"/>
            <p:nvPr/>
          </p:nvSpPr>
          <p:spPr>
            <a:xfrm>
              <a:off x="2662810" y="2368750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96D68EEF-E0B1-44BD-BFCE-1E5BE8B0489B}"/>
                </a:ext>
              </a:extLst>
            </p:cNvPr>
            <p:cNvSpPr txBox="1"/>
            <p:nvPr/>
          </p:nvSpPr>
          <p:spPr>
            <a:xfrm>
              <a:off x="3230724" y="2368750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1FAD165F-2D13-40A6-B9CE-FA875E99D209}"/>
                </a:ext>
              </a:extLst>
            </p:cNvPr>
            <p:cNvSpPr txBox="1"/>
            <p:nvPr/>
          </p:nvSpPr>
          <p:spPr>
            <a:xfrm>
              <a:off x="3750252" y="2368750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37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404F388F-B550-4BAF-B398-7995023E7388}"/>
                </a:ext>
              </a:extLst>
            </p:cNvPr>
            <p:cNvSpPr txBox="1"/>
            <p:nvPr/>
          </p:nvSpPr>
          <p:spPr>
            <a:xfrm>
              <a:off x="4295889" y="2368750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FB098768-BE44-4E4E-BDCA-EA0D229EE66E}"/>
                </a:ext>
              </a:extLst>
            </p:cNvPr>
            <p:cNvSpPr txBox="1"/>
            <p:nvPr/>
          </p:nvSpPr>
          <p:spPr>
            <a:xfrm>
              <a:off x="4841525" y="2368750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39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FAD26809-36A9-4B48-9ED1-FA3D0DAAF121}"/>
                </a:ext>
              </a:extLst>
            </p:cNvPr>
            <p:cNvSpPr txBox="1"/>
            <p:nvPr/>
          </p:nvSpPr>
          <p:spPr>
            <a:xfrm>
              <a:off x="497563" y="290564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41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8F06AE93-7BE1-4BDD-B7D9-56CA0D7CEAAE}"/>
                </a:ext>
              </a:extLst>
            </p:cNvPr>
            <p:cNvSpPr txBox="1"/>
            <p:nvPr/>
          </p:nvSpPr>
          <p:spPr>
            <a:xfrm>
              <a:off x="1074047" y="290564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C354593E-95FC-487D-8A2D-825E1364339C}"/>
                </a:ext>
              </a:extLst>
            </p:cNvPr>
            <p:cNvSpPr txBox="1"/>
            <p:nvPr/>
          </p:nvSpPr>
          <p:spPr>
            <a:xfrm>
              <a:off x="1603573" y="2915087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43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4228D9B0-6001-414B-9AD7-BCDC64BF8D64}"/>
                </a:ext>
              </a:extLst>
            </p:cNvPr>
            <p:cNvSpPr txBox="1"/>
            <p:nvPr/>
          </p:nvSpPr>
          <p:spPr>
            <a:xfrm>
              <a:off x="2150913" y="2911881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1FCB1FC2-CD9C-4083-9499-D847DF837E1F}"/>
                </a:ext>
              </a:extLst>
            </p:cNvPr>
            <p:cNvSpPr txBox="1"/>
            <p:nvPr/>
          </p:nvSpPr>
          <p:spPr>
            <a:xfrm>
              <a:off x="2687404" y="2922859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AE9E9D2-E211-4B05-8010-97349EBA07E8}"/>
                </a:ext>
              </a:extLst>
            </p:cNvPr>
            <p:cNvSpPr txBox="1"/>
            <p:nvPr/>
          </p:nvSpPr>
          <p:spPr>
            <a:xfrm>
              <a:off x="3255318" y="2922859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E9D3BBDD-404F-4078-B7E9-C8FC91E7C945}"/>
                </a:ext>
              </a:extLst>
            </p:cNvPr>
            <p:cNvSpPr txBox="1"/>
            <p:nvPr/>
          </p:nvSpPr>
          <p:spPr>
            <a:xfrm>
              <a:off x="3774846" y="2922859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47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91AC2558-A30F-4845-9B40-DA124B0707ED}"/>
                </a:ext>
              </a:extLst>
            </p:cNvPr>
            <p:cNvSpPr txBox="1"/>
            <p:nvPr/>
          </p:nvSpPr>
          <p:spPr>
            <a:xfrm>
              <a:off x="4320483" y="292285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9163ECE6-B393-4D7F-8CF3-5B043229D4B1}"/>
                </a:ext>
              </a:extLst>
            </p:cNvPr>
            <p:cNvSpPr txBox="1"/>
            <p:nvPr/>
          </p:nvSpPr>
          <p:spPr>
            <a:xfrm>
              <a:off x="4866119" y="2922859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49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48FB6104-ACBD-404A-8DE0-EAB86EDC71B5}"/>
                </a:ext>
              </a:extLst>
            </p:cNvPr>
            <p:cNvSpPr txBox="1"/>
            <p:nvPr/>
          </p:nvSpPr>
          <p:spPr>
            <a:xfrm>
              <a:off x="512900" y="3478776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51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CAC04032-79F1-4CCD-8023-E7F49AF59B4B}"/>
                </a:ext>
              </a:extLst>
            </p:cNvPr>
            <p:cNvSpPr txBox="1"/>
            <p:nvPr/>
          </p:nvSpPr>
          <p:spPr>
            <a:xfrm>
              <a:off x="1089384" y="3478776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BDA5D437-B9D7-493B-B09B-C8C828CB0F93}"/>
                </a:ext>
              </a:extLst>
            </p:cNvPr>
            <p:cNvSpPr txBox="1"/>
            <p:nvPr/>
          </p:nvSpPr>
          <p:spPr>
            <a:xfrm>
              <a:off x="1618910" y="3488214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53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24E2B759-2205-480E-9830-E87D132A358C}"/>
                </a:ext>
              </a:extLst>
            </p:cNvPr>
            <p:cNvSpPr txBox="1"/>
            <p:nvPr/>
          </p:nvSpPr>
          <p:spPr>
            <a:xfrm>
              <a:off x="2166250" y="3485008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D96E608D-14FF-41EA-A29A-96EA32AD030F}"/>
                </a:ext>
              </a:extLst>
            </p:cNvPr>
            <p:cNvSpPr txBox="1"/>
            <p:nvPr/>
          </p:nvSpPr>
          <p:spPr>
            <a:xfrm>
              <a:off x="2702741" y="3495986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1C3D20DD-6E8B-45AA-B06A-0F0C9FBBF2B8}"/>
                </a:ext>
              </a:extLst>
            </p:cNvPr>
            <p:cNvSpPr txBox="1"/>
            <p:nvPr/>
          </p:nvSpPr>
          <p:spPr>
            <a:xfrm>
              <a:off x="3270655" y="3495986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F769C002-431D-41DA-ADCA-F2937071D809}"/>
                </a:ext>
              </a:extLst>
            </p:cNvPr>
            <p:cNvSpPr txBox="1"/>
            <p:nvPr/>
          </p:nvSpPr>
          <p:spPr>
            <a:xfrm>
              <a:off x="3790183" y="3495986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57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B04BB506-8021-4263-BA7C-E0E0E245BCD3}"/>
                </a:ext>
              </a:extLst>
            </p:cNvPr>
            <p:cNvSpPr txBox="1"/>
            <p:nvPr/>
          </p:nvSpPr>
          <p:spPr>
            <a:xfrm>
              <a:off x="4335820" y="3495986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58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CD67F666-AF27-444C-A8C6-10F725F520FB}"/>
                </a:ext>
              </a:extLst>
            </p:cNvPr>
            <p:cNvSpPr txBox="1"/>
            <p:nvPr/>
          </p:nvSpPr>
          <p:spPr>
            <a:xfrm>
              <a:off x="4881456" y="3495986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59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1DF5B9D1-E9E1-4752-B701-264E5C90A5CA}"/>
                </a:ext>
              </a:extLst>
            </p:cNvPr>
            <p:cNvSpPr txBox="1"/>
            <p:nvPr/>
          </p:nvSpPr>
          <p:spPr>
            <a:xfrm>
              <a:off x="497563" y="406277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61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A8663ED4-E13E-4912-8759-020E8349C369}"/>
                </a:ext>
              </a:extLst>
            </p:cNvPr>
            <p:cNvSpPr txBox="1"/>
            <p:nvPr/>
          </p:nvSpPr>
          <p:spPr>
            <a:xfrm>
              <a:off x="1074047" y="406277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6E610DCF-F2D8-4BEB-9398-3BC36615C43F}"/>
                </a:ext>
              </a:extLst>
            </p:cNvPr>
            <p:cNvSpPr txBox="1"/>
            <p:nvPr/>
          </p:nvSpPr>
          <p:spPr>
            <a:xfrm>
              <a:off x="1603573" y="4072210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63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816CBE02-3A5D-4B0C-9400-B68C8CECCE47}"/>
                </a:ext>
              </a:extLst>
            </p:cNvPr>
            <p:cNvSpPr txBox="1"/>
            <p:nvPr/>
          </p:nvSpPr>
          <p:spPr>
            <a:xfrm>
              <a:off x="2150913" y="4069004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422B7B28-17AC-4EEF-9909-B7281337E681}"/>
                </a:ext>
              </a:extLst>
            </p:cNvPr>
            <p:cNvSpPr txBox="1"/>
            <p:nvPr/>
          </p:nvSpPr>
          <p:spPr>
            <a:xfrm>
              <a:off x="2687404" y="4079982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00EAEB7F-5DBD-4965-9B5B-0F9839DBCA91}"/>
                </a:ext>
              </a:extLst>
            </p:cNvPr>
            <p:cNvSpPr txBox="1"/>
            <p:nvPr/>
          </p:nvSpPr>
          <p:spPr>
            <a:xfrm>
              <a:off x="3255318" y="4079982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2866495C-6356-4781-A960-129F3DBC9BFC}"/>
                </a:ext>
              </a:extLst>
            </p:cNvPr>
            <p:cNvSpPr txBox="1"/>
            <p:nvPr/>
          </p:nvSpPr>
          <p:spPr>
            <a:xfrm>
              <a:off x="3774846" y="4079982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67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A53B92C-F81F-420D-967E-4283B139EF57}"/>
                </a:ext>
              </a:extLst>
            </p:cNvPr>
            <p:cNvSpPr txBox="1"/>
            <p:nvPr/>
          </p:nvSpPr>
          <p:spPr>
            <a:xfrm>
              <a:off x="4320483" y="407998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C350E6D2-CF1E-41BD-BB2D-D1BC3F935849}"/>
                </a:ext>
              </a:extLst>
            </p:cNvPr>
            <p:cNvSpPr txBox="1"/>
            <p:nvPr/>
          </p:nvSpPr>
          <p:spPr>
            <a:xfrm>
              <a:off x="4866119" y="4079982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69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E7A7505D-AFCF-475C-B4B8-D16CDB974FE6}"/>
                </a:ext>
              </a:extLst>
            </p:cNvPr>
            <p:cNvSpPr txBox="1"/>
            <p:nvPr/>
          </p:nvSpPr>
          <p:spPr>
            <a:xfrm>
              <a:off x="497563" y="462803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71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41CA3A2F-6C9B-4F5E-BDE3-A2D808EDC74D}"/>
                </a:ext>
              </a:extLst>
            </p:cNvPr>
            <p:cNvSpPr txBox="1"/>
            <p:nvPr/>
          </p:nvSpPr>
          <p:spPr>
            <a:xfrm>
              <a:off x="1074047" y="462803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FFCD90BE-3589-4B39-9038-0D04E59D51C8}"/>
                </a:ext>
              </a:extLst>
            </p:cNvPr>
            <p:cNvSpPr txBox="1"/>
            <p:nvPr/>
          </p:nvSpPr>
          <p:spPr>
            <a:xfrm>
              <a:off x="1603573" y="4637477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73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500BF707-154D-4226-AAAA-7D633C00284D}"/>
                </a:ext>
              </a:extLst>
            </p:cNvPr>
            <p:cNvSpPr txBox="1"/>
            <p:nvPr/>
          </p:nvSpPr>
          <p:spPr>
            <a:xfrm>
              <a:off x="2150913" y="4634271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346F0A93-5448-40C1-9C2B-67D1AC827071}"/>
                </a:ext>
              </a:extLst>
            </p:cNvPr>
            <p:cNvSpPr txBox="1"/>
            <p:nvPr/>
          </p:nvSpPr>
          <p:spPr>
            <a:xfrm>
              <a:off x="2687404" y="4645249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F1CA0B78-A5A3-4379-BBA0-4E85506A81E7}"/>
                </a:ext>
              </a:extLst>
            </p:cNvPr>
            <p:cNvSpPr txBox="1"/>
            <p:nvPr/>
          </p:nvSpPr>
          <p:spPr>
            <a:xfrm>
              <a:off x="3255318" y="4645249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50F4FFCD-FFB2-4485-BAF5-69626F606B1E}"/>
                </a:ext>
              </a:extLst>
            </p:cNvPr>
            <p:cNvSpPr txBox="1"/>
            <p:nvPr/>
          </p:nvSpPr>
          <p:spPr>
            <a:xfrm>
              <a:off x="3774846" y="4645249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77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209D775F-9BE1-4A32-BBEA-A2FBE8F7F2AB}"/>
                </a:ext>
              </a:extLst>
            </p:cNvPr>
            <p:cNvSpPr txBox="1"/>
            <p:nvPr/>
          </p:nvSpPr>
          <p:spPr>
            <a:xfrm>
              <a:off x="4320483" y="464524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78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2163912A-00C9-493B-86AD-336A0285780E}"/>
                </a:ext>
              </a:extLst>
            </p:cNvPr>
            <p:cNvSpPr txBox="1"/>
            <p:nvPr/>
          </p:nvSpPr>
          <p:spPr>
            <a:xfrm>
              <a:off x="4866119" y="4645249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79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4FE79663-84D6-475F-A51B-790B863B6A53}"/>
                </a:ext>
              </a:extLst>
            </p:cNvPr>
            <p:cNvSpPr txBox="1"/>
            <p:nvPr/>
          </p:nvSpPr>
          <p:spPr>
            <a:xfrm>
              <a:off x="510460" y="5221193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81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76795184-1B14-49E2-A66B-2200E1F5D859}"/>
                </a:ext>
              </a:extLst>
            </p:cNvPr>
            <p:cNvSpPr txBox="1"/>
            <p:nvPr/>
          </p:nvSpPr>
          <p:spPr>
            <a:xfrm>
              <a:off x="1086944" y="5221193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A216D146-08B5-499A-8B44-FF240728D644}"/>
                </a:ext>
              </a:extLst>
            </p:cNvPr>
            <p:cNvSpPr txBox="1"/>
            <p:nvPr/>
          </p:nvSpPr>
          <p:spPr>
            <a:xfrm>
              <a:off x="1616470" y="5230631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83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73C0E54A-D35A-4D9D-BF89-71945F387490}"/>
                </a:ext>
              </a:extLst>
            </p:cNvPr>
            <p:cNvSpPr txBox="1"/>
            <p:nvPr/>
          </p:nvSpPr>
          <p:spPr>
            <a:xfrm>
              <a:off x="2163810" y="5227425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C86367ED-D923-4EE7-80FC-F575BAD73E2C}"/>
                </a:ext>
              </a:extLst>
            </p:cNvPr>
            <p:cNvSpPr txBox="1"/>
            <p:nvPr/>
          </p:nvSpPr>
          <p:spPr>
            <a:xfrm>
              <a:off x="2700301" y="5238403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7260FEAE-CFAD-4409-9B57-2CF5AEA0937C}"/>
                </a:ext>
              </a:extLst>
            </p:cNvPr>
            <p:cNvSpPr txBox="1"/>
            <p:nvPr/>
          </p:nvSpPr>
          <p:spPr>
            <a:xfrm>
              <a:off x="3268215" y="5238403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A0A2F452-2036-4D50-B42A-1D3504804E76}"/>
                </a:ext>
              </a:extLst>
            </p:cNvPr>
            <p:cNvSpPr txBox="1"/>
            <p:nvPr/>
          </p:nvSpPr>
          <p:spPr>
            <a:xfrm>
              <a:off x="3787743" y="5238403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87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ABF578EE-6D63-441E-8DF2-D7199023BFB3}"/>
                </a:ext>
              </a:extLst>
            </p:cNvPr>
            <p:cNvSpPr txBox="1"/>
            <p:nvPr/>
          </p:nvSpPr>
          <p:spPr>
            <a:xfrm>
              <a:off x="4333380" y="5238403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88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EB11379B-EEDA-4F95-B5A0-6CAA86921894}"/>
                </a:ext>
              </a:extLst>
            </p:cNvPr>
            <p:cNvSpPr txBox="1"/>
            <p:nvPr/>
          </p:nvSpPr>
          <p:spPr>
            <a:xfrm>
              <a:off x="4879016" y="5238403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89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32818CC1-A8FD-4172-B5C1-E5B36B68B692}"/>
                </a:ext>
              </a:extLst>
            </p:cNvPr>
            <p:cNvSpPr txBox="1"/>
            <p:nvPr/>
          </p:nvSpPr>
          <p:spPr>
            <a:xfrm>
              <a:off x="490707" y="5782817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91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6C8C5DCC-B8E9-49B8-BCB7-0DCFCDE77CF4}"/>
                </a:ext>
              </a:extLst>
            </p:cNvPr>
            <p:cNvSpPr txBox="1"/>
            <p:nvPr/>
          </p:nvSpPr>
          <p:spPr>
            <a:xfrm>
              <a:off x="1067191" y="5782817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92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934A1107-0492-4FC3-BD71-ED0C0A323E65}"/>
                </a:ext>
              </a:extLst>
            </p:cNvPr>
            <p:cNvSpPr txBox="1"/>
            <p:nvPr/>
          </p:nvSpPr>
          <p:spPr>
            <a:xfrm>
              <a:off x="1596717" y="5792255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93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765CE6CC-9505-4B8C-8207-442AF3E43956}"/>
                </a:ext>
              </a:extLst>
            </p:cNvPr>
            <p:cNvSpPr txBox="1"/>
            <p:nvPr/>
          </p:nvSpPr>
          <p:spPr>
            <a:xfrm>
              <a:off x="2144057" y="5789049"/>
              <a:ext cx="568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94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EABF538B-5359-4EA6-9DAF-30C52767FA13}"/>
                </a:ext>
              </a:extLst>
            </p:cNvPr>
            <p:cNvSpPr txBox="1"/>
            <p:nvPr/>
          </p:nvSpPr>
          <p:spPr>
            <a:xfrm>
              <a:off x="2680548" y="5800027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95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3D2A6C4F-7B8A-4A85-9323-DDC60F3937CC}"/>
                </a:ext>
              </a:extLst>
            </p:cNvPr>
            <p:cNvSpPr txBox="1"/>
            <p:nvPr/>
          </p:nvSpPr>
          <p:spPr>
            <a:xfrm>
              <a:off x="3248462" y="5800027"/>
              <a:ext cx="5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96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ABDDE6BE-5BF1-4760-A00F-678C5526EE95}"/>
                </a:ext>
              </a:extLst>
            </p:cNvPr>
            <p:cNvSpPr txBox="1"/>
            <p:nvPr/>
          </p:nvSpPr>
          <p:spPr>
            <a:xfrm>
              <a:off x="3767990" y="5800027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accent3">
                      <a:lumMod val="75000"/>
                    </a:schemeClr>
                  </a:solidFill>
                </a:rPr>
                <a:t>97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49C936DD-B2CB-4064-99E1-E8D19CF2F0E2}"/>
                </a:ext>
              </a:extLst>
            </p:cNvPr>
            <p:cNvSpPr txBox="1"/>
            <p:nvPr/>
          </p:nvSpPr>
          <p:spPr>
            <a:xfrm>
              <a:off x="4313627" y="5800027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98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5FC130FE-A633-4162-89AF-0B78B60BDAF0}"/>
                </a:ext>
              </a:extLst>
            </p:cNvPr>
            <p:cNvSpPr txBox="1"/>
            <p:nvPr/>
          </p:nvSpPr>
          <p:spPr>
            <a:xfrm>
              <a:off x="4859263" y="5800027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chemeClr val="bg2">
                      <a:lumMod val="50000"/>
                    </a:schemeClr>
                  </a:solidFill>
                </a:rPr>
                <a:t>99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57EEB2E6-D1D6-4830-A1A0-0FE63B48B429}"/>
              </a:ext>
            </a:extLst>
          </p:cNvPr>
          <p:cNvGrpSpPr/>
          <p:nvPr/>
        </p:nvGrpSpPr>
        <p:grpSpPr>
          <a:xfrm>
            <a:off x="924516" y="821816"/>
            <a:ext cx="4909678" cy="5778179"/>
            <a:chOff x="1076293" y="566337"/>
            <a:chExt cx="4909678" cy="577817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F53A85D-A790-455A-AF76-40C6931B638D}"/>
                </a:ext>
              </a:extLst>
            </p:cNvPr>
            <p:cNvSpPr/>
            <p:nvPr/>
          </p:nvSpPr>
          <p:spPr>
            <a:xfrm>
              <a:off x="5439906" y="582827"/>
              <a:ext cx="546065" cy="5761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>
              <a:extLst>
                <a:ext uri="{FF2B5EF4-FFF2-40B4-BE49-F238E27FC236}">
                  <a16:creationId xmlns:a16="http://schemas.microsoft.com/office/drawing/2014/main" id="{0A036AE4-79E8-4346-9771-7F9E364871B8}"/>
                </a:ext>
              </a:extLst>
            </p:cNvPr>
            <p:cNvSpPr/>
            <p:nvPr/>
          </p:nvSpPr>
          <p:spPr>
            <a:xfrm>
              <a:off x="4330962" y="582827"/>
              <a:ext cx="546065" cy="5761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FFAB524B-0188-4ED9-B815-CA4E709277CB}"/>
                </a:ext>
              </a:extLst>
            </p:cNvPr>
            <p:cNvSpPr/>
            <p:nvPr/>
          </p:nvSpPr>
          <p:spPr>
            <a:xfrm>
              <a:off x="3226229" y="576189"/>
              <a:ext cx="546065" cy="5761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0CB3BADB-93E6-4A03-BCB5-6D9044646491}"/>
                </a:ext>
              </a:extLst>
            </p:cNvPr>
            <p:cNvSpPr/>
            <p:nvPr/>
          </p:nvSpPr>
          <p:spPr>
            <a:xfrm>
              <a:off x="2143851" y="566337"/>
              <a:ext cx="546065" cy="57616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Rectangle 485">
              <a:extLst>
                <a:ext uri="{FF2B5EF4-FFF2-40B4-BE49-F238E27FC236}">
                  <a16:creationId xmlns:a16="http://schemas.microsoft.com/office/drawing/2014/main" id="{25CB8DAD-E5E7-4F42-BBC3-45FADFF367E6}"/>
                </a:ext>
              </a:extLst>
            </p:cNvPr>
            <p:cNvSpPr/>
            <p:nvPr/>
          </p:nvSpPr>
          <p:spPr>
            <a:xfrm>
              <a:off x="1076293" y="1151944"/>
              <a:ext cx="519804" cy="51760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5AB32889-02E4-44B5-988E-52E7A14D8353}"/>
              </a:ext>
            </a:extLst>
          </p:cNvPr>
          <p:cNvGrpSpPr/>
          <p:nvPr/>
        </p:nvGrpSpPr>
        <p:grpSpPr>
          <a:xfrm>
            <a:off x="352647" y="886661"/>
            <a:ext cx="4951108" cy="5696607"/>
            <a:chOff x="477719" y="647909"/>
            <a:chExt cx="4951108" cy="5696607"/>
          </a:xfrm>
        </p:grpSpPr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36252364-4C94-4944-8072-5229598E9CDA}"/>
                </a:ext>
              </a:extLst>
            </p:cNvPr>
            <p:cNvSpPr txBox="1"/>
            <p:nvPr/>
          </p:nvSpPr>
          <p:spPr>
            <a:xfrm>
              <a:off x="4914583" y="647909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9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68C06026-ADCC-45F4-9A9E-77EDDC25C3E6}"/>
                </a:ext>
              </a:extLst>
            </p:cNvPr>
            <p:cNvSpPr txBox="1"/>
            <p:nvPr/>
          </p:nvSpPr>
          <p:spPr>
            <a:xfrm>
              <a:off x="2666720" y="1210553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002060"/>
                  </a:solidFill>
                </a:rPr>
                <a:t>1</a:t>
              </a:r>
              <a:r>
                <a:rPr lang="bs-Latn-BA" sz="2800" dirty="0">
                  <a:solidFill>
                    <a:srgbClr val="002060"/>
                  </a:solidFill>
                </a:rPr>
                <a:t>5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B69AEC2E-D18B-4130-8A36-818D1338C3F2}"/>
                </a:ext>
              </a:extLst>
            </p:cNvPr>
            <p:cNvSpPr txBox="1"/>
            <p:nvPr/>
          </p:nvSpPr>
          <p:spPr>
            <a:xfrm>
              <a:off x="477719" y="1808001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21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2" name="TextBox 491">
              <a:extLst>
                <a:ext uri="{FF2B5EF4-FFF2-40B4-BE49-F238E27FC236}">
                  <a16:creationId xmlns:a16="http://schemas.microsoft.com/office/drawing/2014/main" id="{57DBFBEE-EE6F-4391-B18A-266A77FE35DE}"/>
                </a:ext>
              </a:extLst>
            </p:cNvPr>
            <p:cNvSpPr txBox="1"/>
            <p:nvPr/>
          </p:nvSpPr>
          <p:spPr>
            <a:xfrm>
              <a:off x="3755002" y="1825211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27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2669E91C-2CFC-47B7-BF36-A1162FF89377}"/>
                </a:ext>
              </a:extLst>
            </p:cNvPr>
            <p:cNvSpPr txBox="1"/>
            <p:nvPr/>
          </p:nvSpPr>
          <p:spPr>
            <a:xfrm>
              <a:off x="1569942" y="2382247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33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5EAC559B-BE2F-4727-AC19-204070FC8648}"/>
                </a:ext>
              </a:extLst>
            </p:cNvPr>
            <p:cNvSpPr txBox="1"/>
            <p:nvPr/>
          </p:nvSpPr>
          <p:spPr>
            <a:xfrm>
              <a:off x="4832488" y="2390019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39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E4CF52ED-0F74-45D7-ACE9-213D2D9792E5}"/>
                </a:ext>
              </a:extLst>
            </p:cNvPr>
            <p:cNvSpPr txBox="1"/>
            <p:nvPr/>
          </p:nvSpPr>
          <p:spPr>
            <a:xfrm>
              <a:off x="2678367" y="2944128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45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BE94BB05-E5EB-474B-8C2E-DD004694A8A3}"/>
                </a:ext>
              </a:extLst>
            </p:cNvPr>
            <p:cNvSpPr txBox="1"/>
            <p:nvPr/>
          </p:nvSpPr>
          <p:spPr>
            <a:xfrm>
              <a:off x="503863" y="3500045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51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451FB78D-A3AB-4B6F-ADD0-49E2C2F5AE15}"/>
                </a:ext>
              </a:extLst>
            </p:cNvPr>
            <p:cNvSpPr txBox="1"/>
            <p:nvPr/>
          </p:nvSpPr>
          <p:spPr>
            <a:xfrm>
              <a:off x="3781146" y="3517255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57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A771E6D4-D6ED-4BE2-B57F-80F210BF53B5}"/>
                </a:ext>
              </a:extLst>
            </p:cNvPr>
            <p:cNvSpPr txBox="1"/>
            <p:nvPr/>
          </p:nvSpPr>
          <p:spPr>
            <a:xfrm>
              <a:off x="1594536" y="4093479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63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AAEC9EDC-785B-4A8B-8366-276A739C1261}"/>
                </a:ext>
              </a:extLst>
            </p:cNvPr>
            <p:cNvSpPr txBox="1"/>
            <p:nvPr/>
          </p:nvSpPr>
          <p:spPr>
            <a:xfrm>
              <a:off x="4857082" y="4101251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69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1023C649-2383-46D4-83B5-103B3DF6BABB}"/>
                </a:ext>
              </a:extLst>
            </p:cNvPr>
            <p:cNvSpPr txBox="1"/>
            <p:nvPr/>
          </p:nvSpPr>
          <p:spPr>
            <a:xfrm>
              <a:off x="2678367" y="4666518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75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4C72F6AD-D976-4E17-A8B4-323AE93208F5}"/>
                </a:ext>
              </a:extLst>
            </p:cNvPr>
            <p:cNvSpPr txBox="1"/>
            <p:nvPr/>
          </p:nvSpPr>
          <p:spPr>
            <a:xfrm>
              <a:off x="501423" y="5242462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81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C5E3EADC-262A-4DD3-B5AB-B5C3B49627C0}"/>
                </a:ext>
              </a:extLst>
            </p:cNvPr>
            <p:cNvSpPr txBox="1"/>
            <p:nvPr/>
          </p:nvSpPr>
          <p:spPr>
            <a:xfrm>
              <a:off x="3778706" y="5259672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87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BECA3BEA-8490-47D0-8DBD-7A47D720E4F1}"/>
                </a:ext>
              </a:extLst>
            </p:cNvPr>
            <p:cNvSpPr txBox="1"/>
            <p:nvPr/>
          </p:nvSpPr>
          <p:spPr>
            <a:xfrm>
              <a:off x="1587680" y="5813524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93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A17CA10C-8A63-4BCF-8C1E-1C5809C588B3}"/>
                </a:ext>
              </a:extLst>
            </p:cNvPr>
            <p:cNvSpPr txBox="1"/>
            <p:nvPr/>
          </p:nvSpPr>
          <p:spPr>
            <a:xfrm>
              <a:off x="4850226" y="5821296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002060"/>
                  </a:solidFill>
                </a:rPr>
                <a:t>99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B60D71-1641-40AC-BB5B-77CC1E54A098}"/>
              </a:ext>
            </a:extLst>
          </p:cNvPr>
          <p:cNvGrpSpPr/>
          <p:nvPr/>
        </p:nvGrpSpPr>
        <p:grpSpPr>
          <a:xfrm>
            <a:off x="364533" y="823059"/>
            <a:ext cx="4907953" cy="5766903"/>
            <a:chOff x="514681" y="566954"/>
            <a:chExt cx="4907953" cy="57669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B48FC51-D73C-4127-8914-B6833499B289}"/>
                </a:ext>
              </a:extLst>
            </p:cNvPr>
            <p:cNvSpPr/>
            <p:nvPr/>
          </p:nvSpPr>
          <p:spPr>
            <a:xfrm>
              <a:off x="2685211" y="1151943"/>
              <a:ext cx="533170" cy="5920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C3D9AA04-293F-4C80-9E23-12CA8516EB74}"/>
                </a:ext>
              </a:extLst>
            </p:cNvPr>
            <p:cNvSpPr/>
            <p:nvPr/>
          </p:nvSpPr>
          <p:spPr>
            <a:xfrm>
              <a:off x="4887356" y="566954"/>
              <a:ext cx="527182" cy="5958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4F6133AD-C632-458F-AB77-F2E558A718A7}"/>
                </a:ext>
              </a:extLst>
            </p:cNvPr>
            <p:cNvSpPr/>
            <p:nvPr/>
          </p:nvSpPr>
          <p:spPr>
            <a:xfrm>
              <a:off x="4874743" y="2293065"/>
              <a:ext cx="547891" cy="60716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9AFA0BE7-2A38-4BD2-8880-B8A2F51B7C60}"/>
                </a:ext>
              </a:extLst>
            </p:cNvPr>
            <p:cNvSpPr/>
            <p:nvPr/>
          </p:nvSpPr>
          <p:spPr>
            <a:xfrm>
              <a:off x="4897470" y="4044832"/>
              <a:ext cx="514695" cy="558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727DA937-322F-475E-9D31-39F745DA3C99}"/>
                </a:ext>
              </a:extLst>
            </p:cNvPr>
            <p:cNvSpPr/>
            <p:nvPr/>
          </p:nvSpPr>
          <p:spPr>
            <a:xfrm>
              <a:off x="4900204" y="5774422"/>
              <a:ext cx="521607" cy="5573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C9335F78-5344-41F2-82A8-CD920EB6FAA5}"/>
                </a:ext>
              </a:extLst>
            </p:cNvPr>
            <p:cNvSpPr/>
            <p:nvPr/>
          </p:nvSpPr>
          <p:spPr>
            <a:xfrm>
              <a:off x="3788831" y="5174629"/>
              <a:ext cx="540737" cy="58434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AEF0A89E-0586-49B0-89E0-9DFF343D588A}"/>
                </a:ext>
              </a:extLst>
            </p:cNvPr>
            <p:cNvSpPr/>
            <p:nvPr/>
          </p:nvSpPr>
          <p:spPr>
            <a:xfrm>
              <a:off x="3797395" y="3454248"/>
              <a:ext cx="520952" cy="561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AA81920A-C0E8-47BC-BCFD-0AFFD68EE5BE}"/>
                </a:ext>
              </a:extLst>
            </p:cNvPr>
            <p:cNvSpPr/>
            <p:nvPr/>
          </p:nvSpPr>
          <p:spPr>
            <a:xfrm>
              <a:off x="3790012" y="1741305"/>
              <a:ext cx="522724" cy="55934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4DA338D5-21FA-4606-BC85-B951DB80DDD3}"/>
                </a:ext>
              </a:extLst>
            </p:cNvPr>
            <p:cNvSpPr/>
            <p:nvPr/>
          </p:nvSpPr>
          <p:spPr>
            <a:xfrm>
              <a:off x="2702872" y="2865114"/>
              <a:ext cx="515763" cy="58434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>
              <a:extLst>
                <a:ext uri="{FF2B5EF4-FFF2-40B4-BE49-F238E27FC236}">
                  <a16:creationId xmlns:a16="http://schemas.microsoft.com/office/drawing/2014/main" id="{1B6DA584-3F75-4F8D-947D-F0376BED9B31}"/>
                </a:ext>
              </a:extLst>
            </p:cNvPr>
            <p:cNvSpPr/>
            <p:nvPr/>
          </p:nvSpPr>
          <p:spPr>
            <a:xfrm>
              <a:off x="2701564" y="4577080"/>
              <a:ext cx="512684" cy="6230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0130ACB9-1E7A-403F-9989-23BA075847DA}"/>
                </a:ext>
              </a:extLst>
            </p:cNvPr>
            <p:cNvSpPr/>
            <p:nvPr/>
          </p:nvSpPr>
          <p:spPr>
            <a:xfrm>
              <a:off x="1591732" y="4018892"/>
              <a:ext cx="545451" cy="59119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Rectangle 514">
              <a:extLst>
                <a:ext uri="{FF2B5EF4-FFF2-40B4-BE49-F238E27FC236}">
                  <a16:creationId xmlns:a16="http://schemas.microsoft.com/office/drawing/2014/main" id="{4663748A-F109-4B53-8ED4-B2E419D23F05}"/>
                </a:ext>
              </a:extLst>
            </p:cNvPr>
            <p:cNvSpPr/>
            <p:nvPr/>
          </p:nvSpPr>
          <p:spPr>
            <a:xfrm>
              <a:off x="1605167" y="2300651"/>
              <a:ext cx="525474" cy="5851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BA7B652C-2400-457F-B50B-2CEA639E87AE}"/>
                </a:ext>
              </a:extLst>
            </p:cNvPr>
            <p:cNvSpPr/>
            <p:nvPr/>
          </p:nvSpPr>
          <p:spPr>
            <a:xfrm>
              <a:off x="516458" y="1733773"/>
              <a:ext cx="533153" cy="58434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743C02F2-4657-4CFE-9C01-62C64D7BB07D}"/>
                </a:ext>
              </a:extLst>
            </p:cNvPr>
            <p:cNvSpPr/>
            <p:nvPr/>
          </p:nvSpPr>
          <p:spPr>
            <a:xfrm>
              <a:off x="514681" y="3447689"/>
              <a:ext cx="533902" cy="59714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F84A2215-D8A5-449F-8985-A089EB0CB604}"/>
                </a:ext>
              </a:extLst>
            </p:cNvPr>
            <p:cNvSpPr/>
            <p:nvPr/>
          </p:nvSpPr>
          <p:spPr>
            <a:xfrm>
              <a:off x="524694" y="5202088"/>
              <a:ext cx="515763" cy="5698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Rectangle 519">
              <a:extLst>
                <a:ext uri="{FF2B5EF4-FFF2-40B4-BE49-F238E27FC236}">
                  <a16:creationId xmlns:a16="http://schemas.microsoft.com/office/drawing/2014/main" id="{C3D23F7E-EF37-4F80-B7D8-2D6EF26D0884}"/>
                </a:ext>
              </a:extLst>
            </p:cNvPr>
            <p:cNvSpPr/>
            <p:nvPr/>
          </p:nvSpPr>
          <p:spPr>
            <a:xfrm>
              <a:off x="1601128" y="5761499"/>
              <a:ext cx="535214" cy="57235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06A799F4-D44A-4385-A896-EE98F2697A8A}"/>
              </a:ext>
            </a:extLst>
          </p:cNvPr>
          <p:cNvGrpSpPr/>
          <p:nvPr/>
        </p:nvGrpSpPr>
        <p:grpSpPr>
          <a:xfrm>
            <a:off x="2525998" y="2063476"/>
            <a:ext cx="604020" cy="4519305"/>
            <a:chOff x="2653773" y="1825211"/>
            <a:chExt cx="604020" cy="4519305"/>
          </a:xfrm>
        </p:grpSpPr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8C059F57-E867-4968-9DC7-EAF4D5FDDEA6}"/>
                </a:ext>
              </a:extLst>
            </p:cNvPr>
            <p:cNvSpPr txBox="1"/>
            <p:nvPr/>
          </p:nvSpPr>
          <p:spPr>
            <a:xfrm>
              <a:off x="2693704" y="3517255"/>
              <a:ext cx="564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7030A0"/>
                  </a:solidFill>
                </a:rPr>
                <a:t>55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F999A82F-07EB-4D9A-848C-28EE3B40C622}"/>
                </a:ext>
              </a:extLst>
            </p:cNvPr>
            <p:cNvGrpSpPr/>
            <p:nvPr/>
          </p:nvGrpSpPr>
          <p:grpSpPr>
            <a:xfrm>
              <a:off x="2653773" y="1825211"/>
              <a:ext cx="601580" cy="4519305"/>
              <a:chOff x="2653773" y="1825211"/>
              <a:chExt cx="601580" cy="4519305"/>
            </a:xfrm>
          </p:grpSpPr>
          <p:sp>
            <p:nvSpPr>
              <p:cNvPr id="538" name="TextBox 537">
                <a:extLst>
                  <a:ext uri="{FF2B5EF4-FFF2-40B4-BE49-F238E27FC236}">
                    <a16:creationId xmlns:a16="http://schemas.microsoft.com/office/drawing/2014/main" id="{583B63D4-064D-46DC-8689-CBD05CAB94BF}"/>
                  </a:ext>
                </a:extLst>
              </p:cNvPr>
              <p:cNvSpPr txBox="1"/>
              <p:nvPr/>
            </p:nvSpPr>
            <p:spPr>
              <a:xfrm>
                <a:off x="2667560" y="1825211"/>
                <a:ext cx="564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dirty="0">
                    <a:solidFill>
                      <a:srgbClr val="7030A0"/>
                    </a:solidFill>
                  </a:rPr>
                  <a:t>25</a:t>
                </a:r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39" name="TextBox 538">
                <a:extLst>
                  <a:ext uri="{FF2B5EF4-FFF2-40B4-BE49-F238E27FC236}">
                    <a16:creationId xmlns:a16="http://schemas.microsoft.com/office/drawing/2014/main" id="{E94C9BE3-883C-48E5-B4C4-305339A8524C}"/>
                  </a:ext>
                </a:extLst>
              </p:cNvPr>
              <p:cNvSpPr txBox="1"/>
              <p:nvPr/>
            </p:nvSpPr>
            <p:spPr>
              <a:xfrm>
                <a:off x="2653773" y="2390019"/>
                <a:ext cx="564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dirty="0">
                    <a:solidFill>
                      <a:srgbClr val="7030A0"/>
                    </a:solidFill>
                  </a:rPr>
                  <a:t>35</a:t>
                </a:r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40" name="TextBox 539">
                <a:extLst>
                  <a:ext uri="{FF2B5EF4-FFF2-40B4-BE49-F238E27FC236}">
                    <a16:creationId xmlns:a16="http://schemas.microsoft.com/office/drawing/2014/main" id="{B1BC7651-A544-4E55-84E4-A27FA0F9D170}"/>
                  </a:ext>
                </a:extLst>
              </p:cNvPr>
              <p:cNvSpPr txBox="1"/>
              <p:nvPr/>
            </p:nvSpPr>
            <p:spPr>
              <a:xfrm>
                <a:off x="2678367" y="4101251"/>
                <a:ext cx="564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dirty="0">
                    <a:solidFill>
                      <a:srgbClr val="7030A0"/>
                    </a:solidFill>
                  </a:rPr>
                  <a:t>65</a:t>
                </a:r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41" name="TextBox 540">
                <a:extLst>
                  <a:ext uri="{FF2B5EF4-FFF2-40B4-BE49-F238E27FC236}">
                    <a16:creationId xmlns:a16="http://schemas.microsoft.com/office/drawing/2014/main" id="{E94EB277-21EF-412C-AAA2-6D618EF4C65B}"/>
                  </a:ext>
                </a:extLst>
              </p:cNvPr>
              <p:cNvSpPr txBox="1"/>
              <p:nvPr/>
            </p:nvSpPr>
            <p:spPr>
              <a:xfrm>
                <a:off x="2691264" y="5259672"/>
                <a:ext cx="564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dirty="0">
                    <a:solidFill>
                      <a:srgbClr val="7030A0"/>
                    </a:solidFill>
                  </a:rPr>
                  <a:t>85</a:t>
                </a:r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42" name="TextBox 541">
                <a:extLst>
                  <a:ext uri="{FF2B5EF4-FFF2-40B4-BE49-F238E27FC236}">
                    <a16:creationId xmlns:a16="http://schemas.microsoft.com/office/drawing/2014/main" id="{21D8EA18-8111-4EF7-9C51-168C68B4FB73}"/>
                  </a:ext>
                </a:extLst>
              </p:cNvPr>
              <p:cNvSpPr txBox="1"/>
              <p:nvPr/>
            </p:nvSpPr>
            <p:spPr>
              <a:xfrm>
                <a:off x="2671511" y="5821296"/>
                <a:ext cx="564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dirty="0">
                    <a:solidFill>
                      <a:srgbClr val="7030A0"/>
                    </a:solidFill>
                  </a:rPr>
                  <a:t>95</a:t>
                </a:r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71BF1F7-96C5-4E34-B410-5020B7B6AA7C}"/>
              </a:ext>
            </a:extLst>
          </p:cNvPr>
          <p:cNvGrpSpPr/>
          <p:nvPr/>
        </p:nvGrpSpPr>
        <p:grpSpPr>
          <a:xfrm>
            <a:off x="2538686" y="1971086"/>
            <a:ext cx="536528" cy="4632597"/>
            <a:chOff x="2705788" y="1721644"/>
            <a:chExt cx="536528" cy="461536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77532D5-D7F7-4426-91B1-28FF9089E161}"/>
                </a:ext>
              </a:extLst>
            </p:cNvPr>
            <p:cNvSpPr/>
            <p:nvPr/>
          </p:nvSpPr>
          <p:spPr>
            <a:xfrm>
              <a:off x="2705887" y="1721644"/>
              <a:ext cx="535430" cy="115716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3" name="Rectangle 542">
              <a:extLst>
                <a:ext uri="{FF2B5EF4-FFF2-40B4-BE49-F238E27FC236}">
                  <a16:creationId xmlns:a16="http://schemas.microsoft.com/office/drawing/2014/main" id="{3E7F1977-A7B1-41DF-961B-C6A748FDBDAF}"/>
                </a:ext>
              </a:extLst>
            </p:cNvPr>
            <p:cNvSpPr/>
            <p:nvPr/>
          </p:nvSpPr>
          <p:spPr>
            <a:xfrm>
              <a:off x="2705788" y="3405811"/>
              <a:ext cx="536528" cy="11740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ectangle 543">
              <a:extLst>
                <a:ext uri="{FF2B5EF4-FFF2-40B4-BE49-F238E27FC236}">
                  <a16:creationId xmlns:a16="http://schemas.microsoft.com/office/drawing/2014/main" id="{530C43B9-0888-4F3D-97C5-DEC45154FCCA}"/>
                </a:ext>
              </a:extLst>
            </p:cNvPr>
            <p:cNvSpPr/>
            <p:nvPr/>
          </p:nvSpPr>
          <p:spPr>
            <a:xfrm>
              <a:off x="2716433" y="5178098"/>
              <a:ext cx="525861" cy="11589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9313B08A-6B7E-44CA-AEE2-E9A4BF73E8AD}"/>
              </a:ext>
            </a:extLst>
          </p:cNvPr>
          <p:cNvGrpSpPr/>
          <p:nvPr/>
        </p:nvGrpSpPr>
        <p:grpSpPr>
          <a:xfrm>
            <a:off x="343984" y="3182512"/>
            <a:ext cx="4947157" cy="3383178"/>
            <a:chOff x="481670" y="2944128"/>
            <a:chExt cx="4947157" cy="3383178"/>
          </a:xfrm>
        </p:grpSpPr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DB574F4B-DEF0-43E5-925A-B9C4A472994A}"/>
                </a:ext>
              </a:extLst>
            </p:cNvPr>
            <p:cNvSpPr txBox="1"/>
            <p:nvPr/>
          </p:nvSpPr>
          <p:spPr>
            <a:xfrm>
              <a:off x="4857082" y="2944128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49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ACE93438-7BC6-4300-BDC3-ABBDB830F0A3}"/>
                </a:ext>
              </a:extLst>
            </p:cNvPr>
            <p:cNvSpPr txBox="1"/>
            <p:nvPr/>
          </p:nvSpPr>
          <p:spPr>
            <a:xfrm>
              <a:off x="3765809" y="4666518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77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AB46E01F-284C-4854-B796-D6CB597C974D}"/>
                </a:ext>
              </a:extLst>
            </p:cNvPr>
            <p:cNvSpPr txBox="1"/>
            <p:nvPr/>
          </p:nvSpPr>
          <p:spPr>
            <a:xfrm>
              <a:off x="481670" y="5804086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91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B26604C1-9F3A-4A16-8E2A-DC096F333735}"/>
              </a:ext>
            </a:extLst>
          </p:cNvPr>
          <p:cNvGrpSpPr/>
          <p:nvPr/>
        </p:nvGrpSpPr>
        <p:grpSpPr>
          <a:xfrm>
            <a:off x="348229" y="3139134"/>
            <a:ext cx="4944029" cy="3461801"/>
            <a:chOff x="502380" y="2882965"/>
            <a:chExt cx="4944029" cy="3461801"/>
          </a:xfrm>
        </p:grpSpPr>
        <p:sp>
          <p:nvSpPr>
            <p:cNvPr id="551" name="Rectangle 550">
              <a:extLst>
                <a:ext uri="{FF2B5EF4-FFF2-40B4-BE49-F238E27FC236}">
                  <a16:creationId xmlns:a16="http://schemas.microsoft.com/office/drawing/2014/main" id="{AF5B6C05-70D2-43D0-8393-888D4DB3BB4C}"/>
                </a:ext>
              </a:extLst>
            </p:cNvPr>
            <p:cNvSpPr/>
            <p:nvPr/>
          </p:nvSpPr>
          <p:spPr>
            <a:xfrm>
              <a:off x="4879242" y="2882965"/>
              <a:ext cx="567167" cy="576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>
              <a:extLst>
                <a:ext uri="{FF2B5EF4-FFF2-40B4-BE49-F238E27FC236}">
                  <a16:creationId xmlns:a16="http://schemas.microsoft.com/office/drawing/2014/main" id="{5497A030-1E1D-49EF-8663-E01D17D90F53}"/>
                </a:ext>
              </a:extLst>
            </p:cNvPr>
            <p:cNvSpPr/>
            <p:nvPr/>
          </p:nvSpPr>
          <p:spPr>
            <a:xfrm>
              <a:off x="3783596" y="4607308"/>
              <a:ext cx="572737" cy="5740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A8B08E46-281E-4E7D-9018-5C812B7A3FFE}"/>
                </a:ext>
              </a:extLst>
            </p:cNvPr>
            <p:cNvSpPr/>
            <p:nvPr/>
          </p:nvSpPr>
          <p:spPr>
            <a:xfrm>
              <a:off x="502380" y="5770729"/>
              <a:ext cx="554879" cy="5740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66612C2-8201-4D51-9B10-1E14EDEFC2CE}"/>
              </a:ext>
            </a:extLst>
          </p:cNvPr>
          <p:cNvGrpSpPr/>
          <p:nvPr/>
        </p:nvGrpSpPr>
        <p:grpSpPr>
          <a:xfrm>
            <a:off x="282639" y="868213"/>
            <a:ext cx="5030390" cy="5711015"/>
            <a:chOff x="566174" y="785901"/>
            <a:chExt cx="5030390" cy="5711015"/>
          </a:xfrm>
        </p:grpSpPr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51CEBE66-DD91-42B7-8309-CBB283CF459B}"/>
                </a:ext>
              </a:extLst>
            </p:cNvPr>
            <p:cNvSpPr txBox="1"/>
            <p:nvPr/>
          </p:nvSpPr>
          <p:spPr>
            <a:xfrm>
              <a:off x="1229844" y="785901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2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C4115320-8223-46BA-9184-F1CADA0F3730}"/>
                </a:ext>
              </a:extLst>
            </p:cNvPr>
            <p:cNvSpPr txBox="1"/>
            <p:nvPr/>
          </p:nvSpPr>
          <p:spPr>
            <a:xfrm>
              <a:off x="1775481" y="792575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9D9377AA-02FA-40D2-BE1E-AB22EAB56532}"/>
                </a:ext>
              </a:extLst>
            </p:cNvPr>
            <p:cNvSpPr txBox="1"/>
            <p:nvPr/>
          </p:nvSpPr>
          <p:spPr>
            <a:xfrm>
              <a:off x="2898157" y="792920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5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668D5C56-B373-4569-8089-BDA0567AC979}"/>
                </a:ext>
              </a:extLst>
            </p:cNvPr>
            <p:cNvSpPr txBox="1"/>
            <p:nvPr/>
          </p:nvSpPr>
          <p:spPr>
            <a:xfrm>
              <a:off x="4025374" y="800309"/>
              <a:ext cx="43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8DE9AD39-1A8F-4EF9-AE13-E51F6A1D4C4D}"/>
                </a:ext>
              </a:extLst>
            </p:cNvPr>
            <p:cNvSpPr txBox="1"/>
            <p:nvPr/>
          </p:nvSpPr>
          <p:spPr>
            <a:xfrm>
              <a:off x="566174" y="1384006"/>
              <a:ext cx="673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1</a:t>
              </a:r>
              <a:r>
                <a:rPr lang="sr-Cyrl-RS" sz="2800" dirty="0">
                  <a:solidFill>
                    <a:srgbClr val="C00000"/>
                  </a:solidFill>
                </a:rPr>
                <a:t>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D2B234EE-53B3-4B47-8781-793E53407BC0}"/>
                </a:ext>
              </a:extLst>
            </p:cNvPr>
            <p:cNvSpPr txBox="1"/>
            <p:nvPr/>
          </p:nvSpPr>
          <p:spPr>
            <a:xfrm>
              <a:off x="1736129" y="1373817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C00000"/>
                  </a:solidFill>
                </a:rPr>
                <a:t>1</a:t>
              </a:r>
              <a:r>
                <a:rPr lang="bs-Latn-BA" sz="2800" dirty="0">
                  <a:solidFill>
                    <a:srgbClr val="C00000"/>
                  </a:solidFill>
                </a:rPr>
                <a:t>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43CA3F5F-C458-492D-8B46-FE23FD98A9C6}"/>
                </a:ext>
              </a:extLst>
            </p:cNvPr>
            <p:cNvSpPr txBox="1"/>
            <p:nvPr/>
          </p:nvSpPr>
          <p:spPr>
            <a:xfrm>
              <a:off x="3888542" y="1353917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C00000"/>
                  </a:solidFill>
                </a:rPr>
                <a:t>1</a:t>
              </a:r>
              <a:r>
                <a:rPr lang="bs-Latn-BA" sz="2800" dirty="0">
                  <a:solidFill>
                    <a:srgbClr val="C00000"/>
                  </a:solidFill>
                </a:rPr>
                <a:t>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2222BD0F-2469-4AD2-82AD-B866DD168527}"/>
                </a:ext>
              </a:extLst>
            </p:cNvPr>
            <p:cNvSpPr txBox="1"/>
            <p:nvPr/>
          </p:nvSpPr>
          <p:spPr>
            <a:xfrm>
              <a:off x="4979815" y="1353917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dirty="0">
                  <a:solidFill>
                    <a:srgbClr val="C00000"/>
                  </a:solidFill>
                </a:rPr>
                <a:t>1</a:t>
              </a:r>
              <a:r>
                <a:rPr lang="bs-Latn-BA" sz="2800" dirty="0">
                  <a:solidFill>
                    <a:srgbClr val="C00000"/>
                  </a:solidFill>
                </a:rPr>
                <a:t>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6250834D-6D1D-41A6-8B09-EAF0EBB5A9E4}"/>
                </a:ext>
              </a:extLst>
            </p:cNvPr>
            <p:cNvSpPr txBox="1"/>
            <p:nvPr/>
          </p:nvSpPr>
          <p:spPr>
            <a:xfrm>
              <a:off x="1736129" y="1969839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23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FAC0CA0E-9C22-4EE3-8480-C6C420A630B7}"/>
                </a:ext>
              </a:extLst>
            </p:cNvPr>
            <p:cNvSpPr txBox="1"/>
            <p:nvPr/>
          </p:nvSpPr>
          <p:spPr>
            <a:xfrm>
              <a:off x="4998675" y="1977611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29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DCD2DC34-D331-4D4E-98F2-0005F98DF4F5}"/>
                </a:ext>
              </a:extLst>
            </p:cNvPr>
            <p:cNvSpPr txBox="1"/>
            <p:nvPr/>
          </p:nvSpPr>
          <p:spPr>
            <a:xfrm>
              <a:off x="616332" y="2525209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31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97F8BBCB-9A62-4E0B-AF79-12B939C84020}"/>
                </a:ext>
              </a:extLst>
            </p:cNvPr>
            <p:cNvSpPr txBox="1"/>
            <p:nvPr/>
          </p:nvSpPr>
          <p:spPr>
            <a:xfrm>
              <a:off x="3893615" y="2542419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37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2AD84A29-08FF-48E9-97B1-185E63DA5811}"/>
                </a:ext>
              </a:extLst>
            </p:cNvPr>
            <p:cNvSpPr txBox="1"/>
            <p:nvPr/>
          </p:nvSpPr>
          <p:spPr>
            <a:xfrm>
              <a:off x="640926" y="3079318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41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915E3930-2592-4345-AA95-4CAFD5C72CDF}"/>
                </a:ext>
              </a:extLst>
            </p:cNvPr>
            <p:cNvSpPr txBox="1"/>
            <p:nvPr/>
          </p:nvSpPr>
          <p:spPr>
            <a:xfrm>
              <a:off x="1746936" y="3088756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43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5EF3348E-1AC5-4562-B51D-14B3DC073CE4}"/>
                </a:ext>
              </a:extLst>
            </p:cNvPr>
            <p:cNvSpPr txBox="1"/>
            <p:nvPr/>
          </p:nvSpPr>
          <p:spPr>
            <a:xfrm>
              <a:off x="3918209" y="3096528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47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9E36642A-0CD4-4E5B-BDC3-7DF294419A27}"/>
                </a:ext>
              </a:extLst>
            </p:cNvPr>
            <p:cNvSpPr txBox="1"/>
            <p:nvPr/>
          </p:nvSpPr>
          <p:spPr>
            <a:xfrm>
              <a:off x="1762273" y="3661883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53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EB878F4-F19B-4FFF-AA41-B653E59B8695}"/>
                </a:ext>
              </a:extLst>
            </p:cNvPr>
            <p:cNvSpPr txBox="1"/>
            <p:nvPr/>
          </p:nvSpPr>
          <p:spPr>
            <a:xfrm>
              <a:off x="5024819" y="3669655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59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BEF014AE-E92B-4443-A6E9-1EA670BF6455}"/>
                </a:ext>
              </a:extLst>
            </p:cNvPr>
            <p:cNvSpPr txBox="1"/>
            <p:nvPr/>
          </p:nvSpPr>
          <p:spPr>
            <a:xfrm>
              <a:off x="640926" y="4236441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61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576B6571-A078-4CC8-B96C-1D4BDC69EA76}"/>
                </a:ext>
              </a:extLst>
            </p:cNvPr>
            <p:cNvSpPr txBox="1"/>
            <p:nvPr/>
          </p:nvSpPr>
          <p:spPr>
            <a:xfrm>
              <a:off x="3918209" y="4253651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67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B6FFB167-8502-42B6-A5FA-5E561485CD8B}"/>
                </a:ext>
              </a:extLst>
            </p:cNvPr>
            <p:cNvSpPr txBox="1"/>
            <p:nvPr/>
          </p:nvSpPr>
          <p:spPr>
            <a:xfrm>
              <a:off x="640926" y="4801708"/>
              <a:ext cx="54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71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D963C8D4-6539-4654-8F63-1098C10C28EB}"/>
                </a:ext>
              </a:extLst>
            </p:cNvPr>
            <p:cNvSpPr txBox="1"/>
            <p:nvPr/>
          </p:nvSpPr>
          <p:spPr>
            <a:xfrm>
              <a:off x="1746936" y="4811146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73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32DB3F15-F1BC-48D4-8CE8-257A05E77690}"/>
                </a:ext>
              </a:extLst>
            </p:cNvPr>
            <p:cNvSpPr txBox="1"/>
            <p:nvPr/>
          </p:nvSpPr>
          <p:spPr>
            <a:xfrm>
              <a:off x="5009482" y="4818918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79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121308EA-09D2-44A0-9678-DBCD4E63D9CB}"/>
                </a:ext>
              </a:extLst>
            </p:cNvPr>
            <p:cNvSpPr txBox="1"/>
            <p:nvPr/>
          </p:nvSpPr>
          <p:spPr>
            <a:xfrm>
              <a:off x="1759833" y="5404300"/>
              <a:ext cx="554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83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E563C108-77F8-4A2E-8848-FDC8F74DA95E}"/>
                </a:ext>
              </a:extLst>
            </p:cNvPr>
            <p:cNvSpPr txBox="1"/>
            <p:nvPr/>
          </p:nvSpPr>
          <p:spPr>
            <a:xfrm>
              <a:off x="5022379" y="5412072"/>
              <a:ext cx="571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89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E43880D5-C94A-449A-AEFC-ABABF8B779DC}"/>
                </a:ext>
              </a:extLst>
            </p:cNvPr>
            <p:cNvSpPr txBox="1"/>
            <p:nvPr/>
          </p:nvSpPr>
          <p:spPr>
            <a:xfrm>
              <a:off x="3911353" y="5973696"/>
              <a:ext cx="571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s-Latn-BA" sz="2800" dirty="0">
                  <a:solidFill>
                    <a:srgbClr val="C00000"/>
                  </a:solidFill>
                </a:rPr>
                <a:t>97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93" name="TextBox 592">
            <a:extLst>
              <a:ext uri="{FF2B5EF4-FFF2-40B4-BE49-F238E27FC236}">
                <a16:creationId xmlns:a16="http://schemas.microsoft.com/office/drawing/2014/main" id="{4FF598F4-A3A6-49D4-A0B3-4AC303049A8D}"/>
              </a:ext>
            </a:extLst>
          </p:cNvPr>
          <p:cNvSpPr txBox="1"/>
          <p:nvPr/>
        </p:nvSpPr>
        <p:spPr>
          <a:xfrm>
            <a:off x="1931324" y="7817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E</a:t>
            </a:r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РАТОСТЕНОВО СИТО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9E00A362-5A09-4B68-AA0C-627A2950E0D2}"/>
              </a:ext>
            </a:extLst>
          </p:cNvPr>
          <p:cNvSpPr txBox="1"/>
          <p:nvPr/>
        </p:nvSpPr>
        <p:spPr>
          <a:xfrm>
            <a:off x="6249443" y="757269"/>
            <a:ext cx="44759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1. Напишите све бројеве од 2 до 100</a:t>
            </a:r>
            <a:r>
              <a:rPr lang="bs-Latn-BA" b="1" dirty="0">
                <a:solidFill>
                  <a:srgbClr val="FFFF00"/>
                </a:solidFill>
              </a:rPr>
              <a:t>,</a:t>
            </a:r>
            <a:r>
              <a:rPr lang="ru-RU" b="1" dirty="0">
                <a:solidFill>
                  <a:srgbClr val="FFFF00"/>
                </a:solidFill>
              </a:rPr>
              <a:t>(</a:t>
            </a:r>
            <a:r>
              <a:rPr lang="bs-Latn-BA" b="1" dirty="0">
                <a:solidFill>
                  <a:srgbClr val="FFFF00"/>
                </a:solidFill>
              </a:rPr>
              <a:t>n).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5F5783B-507B-423E-BE85-1155333E9A7C}"/>
              </a:ext>
            </a:extLst>
          </p:cNvPr>
          <p:cNvSpPr txBox="1"/>
          <p:nvPr/>
        </p:nvSpPr>
        <p:spPr>
          <a:xfrm>
            <a:off x="6192832" y="1193888"/>
            <a:ext cx="6162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2. Почевши од првог броја на списку (двојка) прецртај са списка све бројеве дјељиве са два и упиши да је двојка прост број.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1217C140-37EC-429A-A079-F351D26F5604}"/>
              </a:ext>
            </a:extLst>
          </p:cNvPr>
          <p:cNvSpPr txBox="1"/>
          <p:nvPr/>
        </p:nvSpPr>
        <p:spPr>
          <a:xfrm>
            <a:off x="6140461" y="2108450"/>
            <a:ext cx="6162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3. Понављај поступак са сљедећим непрецртаним бројем m (тројка)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1597DAE2-50BB-4A7E-B1A2-E5D142B095B5}"/>
              </a:ext>
            </a:extLst>
          </p:cNvPr>
          <p:cNvSpPr txBox="1"/>
          <p:nvPr/>
        </p:nvSpPr>
        <p:spPr>
          <a:xfrm>
            <a:off x="6249443" y="2768521"/>
            <a:ext cx="6162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4.  Прецртај све бројеве дјељиве са 3, а њега самог обиљежите да је прост.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084D1343-AF6F-4693-B5E5-38408BCFF122}"/>
              </a:ext>
            </a:extLst>
          </p:cNvPr>
          <p:cNvSpPr txBox="1"/>
          <p:nvPr/>
        </p:nvSpPr>
        <p:spPr>
          <a:xfrm>
            <a:off x="6159321" y="3437595"/>
            <a:ext cx="6162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5. Затим прецртај све бројеве дјељиве сљедећим непрецртаним бројем (петица), а њега самог обиљежи да је прост.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F76A8F08-5BD2-4A74-A11F-591A6BED7E73}"/>
              </a:ext>
            </a:extLst>
          </p:cNvPr>
          <p:cNvSpPr txBox="1"/>
          <p:nvPr/>
        </p:nvSpPr>
        <p:spPr>
          <a:xfrm>
            <a:off x="6178241" y="4409697"/>
            <a:ext cx="6191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6. И на крају прецртај бројеве дјељиве бројем 7, а њега обиљежи као прост број.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3D309484-3D5A-4C30-9320-AD69E4EED8BA}"/>
              </a:ext>
            </a:extLst>
          </p:cNvPr>
          <p:cNvSpPr txBox="1"/>
          <p:nvPr/>
        </p:nvSpPr>
        <p:spPr>
          <a:xfrm>
            <a:off x="6153922" y="5121189"/>
            <a:ext cx="62402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7. Преостале непрецртане бројеве обиљежи као просте бројеве.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E28A0F50-2327-4132-AC50-55956AF794C2}"/>
              </a:ext>
            </a:extLst>
          </p:cNvPr>
          <p:cNvSpPr txBox="1"/>
          <p:nvPr/>
        </p:nvSpPr>
        <p:spPr>
          <a:xfrm>
            <a:off x="5982991" y="5737596"/>
            <a:ext cx="62159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</a:rPr>
              <a:t>НАПОМЕНА:</a:t>
            </a:r>
          </a:p>
          <a:p>
            <a:r>
              <a:rPr lang="ru-RU" b="1" dirty="0">
                <a:solidFill>
                  <a:schemeClr val="bg1"/>
                </a:solidFill>
              </a:rPr>
              <a:t>  Чим нађемо прост број m такав да је m²&gt;n немамо потребу за даљим брисањем. Сви преостали бројеви су прости!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74AE26B8-B642-4C57-8169-DD6AD5039C07}"/>
              </a:ext>
            </a:extLst>
          </p:cNvPr>
          <p:cNvSpPr txBox="1"/>
          <p:nvPr/>
        </p:nvSpPr>
        <p:spPr>
          <a:xfrm>
            <a:off x="6240338" y="452484"/>
            <a:ext cx="6235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Алгоритам</a:t>
            </a:r>
          </a:p>
        </p:txBody>
      </p:sp>
    </p:spTree>
    <p:extLst>
      <p:ext uri="{BB962C8B-B14F-4D97-AF65-F5344CB8AC3E}">
        <p14:creationId xmlns:p14="http://schemas.microsoft.com/office/powerpoint/2010/main" val="15365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225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4996F9-D344-4AFD-902F-DC36F8AE2BD6}"/>
              </a:ext>
            </a:extLst>
          </p:cNvPr>
          <p:cNvSpPr txBox="1"/>
          <p:nvPr/>
        </p:nvSpPr>
        <p:spPr>
          <a:xfrm>
            <a:off x="2552485" y="104428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АЛГОРИТАМ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D7499CB5-F717-46A0-854C-0547FD1A7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1" y="826984"/>
            <a:ext cx="6340559" cy="52626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6936D9-5585-495F-9B99-7DC63BBCA37B}"/>
              </a:ext>
            </a:extLst>
          </p:cNvPr>
          <p:cNvSpPr txBox="1"/>
          <p:nvPr/>
        </p:nvSpPr>
        <p:spPr>
          <a:xfrm>
            <a:off x="320268" y="6391535"/>
            <a:ext cx="66544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Ератостеново сито налази све просте бројеве до неког броја.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5D524-7F31-4DF0-B4BE-2BC7AF75BBDB}"/>
              </a:ext>
            </a:extLst>
          </p:cNvPr>
          <p:cNvSpPr txBox="1"/>
          <p:nvPr/>
        </p:nvSpPr>
        <p:spPr>
          <a:xfrm>
            <a:off x="6836022" y="421987"/>
            <a:ext cx="527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</a:rPr>
              <a:t>1. Креирај низ природних бројева од 2...</a:t>
            </a:r>
            <a:r>
              <a:rPr lang="bs-Latn-BA" b="1" dirty="0">
                <a:solidFill>
                  <a:schemeClr val="bg1"/>
                </a:solidFill>
              </a:rPr>
              <a:t>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A432D1-D806-4391-BD46-61B42A227863}"/>
              </a:ext>
            </a:extLst>
          </p:cNvPr>
          <p:cNvSpPr txBox="1"/>
          <p:nvPr/>
        </p:nvSpPr>
        <p:spPr>
          <a:xfrm>
            <a:off x="6845416" y="1005599"/>
            <a:ext cx="527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</a:rPr>
              <a:t>2. Постави р =2 , најмањи прост број.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83389B-BA8C-4EB0-8A7D-6795E75783FA}"/>
              </a:ext>
            </a:extLst>
          </p:cNvPr>
          <p:cNvSpPr txBox="1"/>
          <p:nvPr/>
        </p:nvSpPr>
        <p:spPr>
          <a:xfrm>
            <a:off x="6762165" y="1672051"/>
            <a:ext cx="5439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</a:rPr>
              <a:t>3. Избаци из низа све садржаоце  од р, почевши са  2р све до </a:t>
            </a:r>
            <a:r>
              <a:rPr lang="bs-Latn-BA" b="1" dirty="0">
                <a:solidFill>
                  <a:schemeClr val="bg1"/>
                </a:solidFill>
              </a:rPr>
              <a:t>n </a:t>
            </a:r>
            <a:r>
              <a:rPr lang="sr-Cyrl-RS" b="1" dirty="0">
                <a:solidFill>
                  <a:schemeClr val="bg1"/>
                </a:solidFill>
              </a:rPr>
              <a:t> и то у корацима од р. Избаци 2р,3р...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9C4F6A-32A0-47E4-8310-811937DB89A9}"/>
              </a:ext>
            </a:extLst>
          </p:cNvPr>
          <p:cNvSpPr txBox="1"/>
          <p:nvPr/>
        </p:nvSpPr>
        <p:spPr>
          <a:xfrm>
            <a:off x="6752772" y="2627643"/>
            <a:ext cx="527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</a:rPr>
              <a:t>4. Пронађи први сљедећи број у низу и постави га за р , затим понови корак број 3.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7FD714-4D2B-4CDA-B7C3-CA8833963A2E}"/>
              </a:ext>
            </a:extLst>
          </p:cNvPr>
          <p:cNvSpPr txBox="1"/>
          <p:nvPr/>
        </p:nvSpPr>
        <p:spPr>
          <a:xfrm>
            <a:off x="6752771" y="3604963"/>
            <a:ext cx="527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</a:rPr>
              <a:t>5. Пронађи први сљедећи број у низу. Ако такав не постоји стани.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0B33572B-6649-460E-B264-F400108E4AC8}"/>
              </a:ext>
            </a:extLst>
          </p:cNvPr>
          <p:cNvSpPr/>
          <p:nvPr/>
        </p:nvSpPr>
        <p:spPr>
          <a:xfrm>
            <a:off x="7908055" y="4620108"/>
            <a:ext cx="3963677" cy="1956093"/>
          </a:xfrm>
          <a:prstGeom prst="cloud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>
                <a:solidFill>
                  <a:srgbClr val="FF0000"/>
                </a:solidFill>
              </a:rPr>
              <a:t>Покушајте сами написати алгоритам !</a:t>
            </a:r>
          </a:p>
          <a:p>
            <a:pPr algn="ctr"/>
            <a:r>
              <a:rPr lang="sr-Cyrl-RS" b="1">
                <a:solidFill>
                  <a:srgbClr val="C00000"/>
                </a:solidFill>
              </a:rPr>
              <a:t>ПРОСТИ БРОЈЕВИ ТРЕЋЕ СТОТИНЕ...</a:t>
            </a:r>
          </a:p>
          <a:p>
            <a:pPr algn="ctr"/>
            <a:r>
              <a:rPr lang="sr-Cyrl-RS" b="1">
                <a:solidFill>
                  <a:srgbClr val="C00000"/>
                </a:solidFill>
              </a:rPr>
              <a:t>ПАРНИ БРОЈЕВИ ДРУГЕ СТОТИНЕ...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unched Tape 27">
            <a:extLst>
              <a:ext uri="{FF2B5EF4-FFF2-40B4-BE49-F238E27FC236}">
                <a16:creationId xmlns:a16="http://schemas.microsoft.com/office/drawing/2014/main" id="{D3975724-531B-434B-AE7A-DB1258BF16C0}"/>
              </a:ext>
            </a:extLst>
          </p:cNvPr>
          <p:cNvSpPr/>
          <p:nvPr/>
        </p:nvSpPr>
        <p:spPr>
          <a:xfrm>
            <a:off x="4377389" y="5712217"/>
            <a:ext cx="4505402" cy="1031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13099-6FFA-40E3-A73B-6B623D1B5B9E}"/>
              </a:ext>
            </a:extLst>
          </p:cNvPr>
          <p:cNvSpPr txBox="1"/>
          <p:nvPr/>
        </p:nvSpPr>
        <p:spPr>
          <a:xfrm>
            <a:off x="2612259" y="7351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ШТА СМО НАУЧИЛИ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14D77F1-D0F8-40C2-898C-9EFC31293474}"/>
              </a:ext>
            </a:extLst>
          </p:cNvPr>
          <p:cNvGrpSpPr/>
          <p:nvPr/>
        </p:nvGrpSpPr>
        <p:grpSpPr>
          <a:xfrm>
            <a:off x="66641" y="515961"/>
            <a:ext cx="4298371" cy="2913039"/>
            <a:chOff x="66641" y="515961"/>
            <a:chExt cx="4298371" cy="2913039"/>
          </a:xfrm>
        </p:grpSpPr>
        <p:sp>
          <p:nvSpPr>
            <p:cNvPr id="18" name="Flowchart: Punched Tape 17">
              <a:extLst>
                <a:ext uri="{FF2B5EF4-FFF2-40B4-BE49-F238E27FC236}">
                  <a16:creationId xmlns:a16="http://schemas.microsoft.com/office/drawing/2014/main" id="{10A395EF-6F83-45C5-802F-90E0950A82B9}"/>
                </a:ext>
              </a:extLst>
            </p:cNvPr>
            <p:cNvSpPr/>
            <p:nvPr/>
          </p:nvSpPr>
          <p:spPr>
            <a:xfrm>
              <a:off x="130790" y="515961"/>
              <a:ext cx="4234222" cy="2913039"/>
            </a:xfrm>
            <a:prstGeom prst="flowChartPunchedTap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2788CE-5961-4CCE-A2D3-3C5363D65D7B}"/>
                </a:ext>
              </a:extLst>
            </p:cNvPr>
            <p:cNvSpPr txBox="1"/>
            <p:nvPr/>
          </p:nvSpPr>
          <p:spPr>
            <a:xfrm>
              <a:off x="66641" y="1132429"/>
              <a:ext cx="397639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b="1" dirty="0">
                  <a:ln>
                    <a:solidFill>
                      <a:schemeClr val="tx1"/>
                    </a:solidFill>
                  </a:ln>
                  <a:solidFill>
                    <a:srgbClr val="2E471D"/>
                  </a:solidFill>
                  <a:latin typeface="Monotype Corsiva" panose="03010101010201010101" pitchFamily="66" charset="0"/>
                </a:rPr>
                <a:t>Природан број  већи од 1 који има тачно два дјелиоца назива се </a:t>
              </a:r>
              <a:r>
                <a:rPr lang="sr-Cyrl-RS" sz="2800" b="1" dirty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latin typeface="Monotype Corsiva" panose="03010101010201010101" pitchFamily="66" charset="0"/>
                </a:rPr>
                <a:t>ПРОСТ БРОЈ </a:t>
              </a:r>
              <a:r>
                <a:rPr lang="sr-Cyrl-RS" sz="2800" b="1" dirty="0">
                  <a:ln>
                    <a:solidFill>
                      <a:schemeClr val="tx1"/>
                    </a:solidFill>
                  </a:ln>
                  <a:solidFill>
                    <a:srgbClr val="2E471D"/>
                  </a:solidFill>
                  <a:latin typeface="Monotype Corsiva" panose="03010101010201010101" pitchFamily="66" charset="0"/>
                </a:rPr>
                <a:t>или </a:t>
              </a:r>
              <a:r>
                <a:rPr lang="sr-Cyrl-RS" sz="2800" b="1" dirty="0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  <a:latin typeface="Monotype Corsiva" panose="03010101010201010101" pitchFamily="66" charset="0"/>
                </a:rPr>
                <a:t>ПРИМ БРОЈ</a:t>
              </a:r>
              <a:r>
                <a:rPr lang="sr-Cyrl-RS" sz="2800" b="1" dirty="0">
                  <a:ln>
                    <a:solidFill>
                      <a:schemeClr val="tx1"/>
                    </a:solidFill>
                  </a:ln>
                  <a:solidFill>
                    <a:srgbClr val="2E471D"/>
                  </a:solidFill>
                  <a:latin typeface="Monotype Corsiva" panose="03010101010201010101" pitchFamily="66" charset="0"/>
                </a:rPr>
                <a:t>.</a:t>
              </a:r>
              <a:endParaRPr lang="en-US" sz="2800" b="1" dirty="0">
                <a:ln>
                  <a:solidFill>
                    <a:schemeClr val="tx1"/>
                  </a:solidFill>
                </a:ln>
                <a:solidFill>
                  <a:srgbClr val="2E471D"/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3463BF-CE8A-45BF-84F6-444864638D89}"/>
              </a:ext>
            </a:extLst>
          </p:cNvPr>
          <p:cNvGrpSpPr/>
          <p:nvPr/>
        </p:nvGrpSpPr>
        <p:grpSpPr>
          <a:xfrm>
            <a:off x="56994" y="3532250"/>
            <a:ext cx="4246600" cy="3088940"/>
            <a:chOff x="65114" y="3532250"/>
            <a:chExt cx="3779386" cy="3088940"/>
          </a:xfrm>
        </p:grpSpPr>
        <p:sp>
          <p:nvSpPr>
            <p:cNvPr id="19" name="Flowchart: Punched Tape 18">
              <a:extLst>
                <a:ext uri="{FF2B5EF4-FFF2-40B4-BE49-F238E27FC236}">
                  <a16:creationId xmlns:a16="http://schemas.microsoft.com/office/drawing/2014/main" id="{A8E67846-F613-4F10-99F5-FF08C7F7B3F3}"/>
                </a:ext>
              </a:extLst>
            </p:cNvPr>
            <p:cNvSpPr/>
            <p:nvPr/>
          </p:nvSpPr>
          <p:spPr>
            <a:xfrm>
              <a:off x="130790" y="3532250"/>
              <a:ext cx="3713710" cy="3088940"/>
            </a:xfrm>
            <a:prstGeom prst="flowChartPunchedTap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6A5D6B-204D-409F-A5DB-3BB946C73D0B}"/>
                </a:ext>
              </a:extLst>
            </p:cNvPr>
            <p:cNvSpPr txBox="1"/>
            <p:nvPr/>
          </p:nvSpPr>
          <p:spPr>
            <a:xfrm>
              <a:off x="65114" y="4065544"/>
              <a:ext cx="3362693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3200" dirty="0">
                  <a:ln w="0">
                    <a:solidFill>
                      <a:schemeClr val="tx1"/>
                    </a:solidFill>
                  </a:ln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Monotype Corsiva" panose="03010101010201010101" pitchFamily="66" charset="0"/>
                </a:rPr>
                <a:t>Природан број који има више  од  два дјелиоца назива се  </a:t>
              </a:r>
            </a:p>
            <a:p>
              <a:pPr algn="ctr"/>
              <a:r>
                <a:rPr lang="sr-Cyrl-RS" sz="3200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Monotype Corsiva" panose="03010101010201010101" pitchFamily="66" charset="0"/>
                </a:rPr>
                <a:t>СЛОЖЕН БРОЈ.</a:t>
              </a:r>
              <a:endParaRPr lang="en-US" sz="32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9A55DF0-9EA5-4560-9856-21FCF4BAF9E0}"/>
              </a:ext>
            </a:extLst>
          </p:cNvPr>
          <p:cNvSpPr txBox="1"/>
          <p:nvPr/>
        </p:nvSpPr>
        <p:spPr>
          <a:xfrm>
            <a:off x="4287725" y="5947894"/>
            <a:ext cx="1597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 </a:t>
            </a:r>
            <a:r>
              <a:rPr lang="sr-Cyrl-RS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bs-Latn-BA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DBC65A-04FC-4139-84FA-3618F2D67486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5086349" y="5947894"/>
            <a:ext cx="0" cy="584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C35517D-4746-4895-934B-0234A9CB3E08}"/>
              </a:ext>
            </a:extLst>
          </p:cNvPr>
          <p:cNvSpPr txBox="1"/>
          <p:nvPr/>
        </p:nvSpPr>
        <p:spPr>
          <a:xfrm>
            <a:off x="5215469" y="5982109"/>
            <a:ext cx="366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- </a:t>
            </a:r>
            <a:r>
              <a:rPr lang="bs-Latn-BA" sz="32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d je</a:t>
            </a:r>
            <a:r>
              <a:rPr lang="sr-Cyrl-RS" sz="32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дјелилац броја </a:t>
            </a:r>
            <a:r>
              <a:rPr lang="bs-Latn-BA" sz="32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32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 </a:t>
            </a:r>
            <a:endParaRPr lang="en-US" sz="32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7C2EF0-9138-433A-98DA-653F90711D7F}"/>
              </a:ext>
            </a:extLst>
          </p:cNvPr>
          <p:cNvGrpSpPr/>
          <p:nvPr/>
        </p:nvGrpSpPr>
        <p:grpSpPr>
          <a:xfrm>
            <a:off x="7962553" y="1935905"/>
            <a:ext cx="3855561" cy="2024811"/>
            <a:chOff x="8016650" y="1770619"/>
            <a:chExt cx="3855561" cy="1728139"/>
          </a:xfrm>
        </p:grpSpPr>
        <p:sp>
          <p:nvSpPr>
            <p:cNvPr id="25" name="Flowchart: Punched Tape 24">
              <a:extLst>
                <a:ext uri="{FF2B5EF4-FFF2-40B4-BE49-F238E27FC236}">
                  <a16:creationId xmlns:a16="http://schemas.microsoft.com/office/drawing/2014/main" id="{302FE71D-9B3C-4E9E-ABAA-BC6A96ED49BF}"/>
                </a:ext>
              </a:extLst>
            </p:cNvPr>
            <p:cNvSpPr/>
            <p:nvPr/>
          </p:nvSpPr>
          <p:spPr>
            <a:xfrm>
              <a:off x="8139161" y="1770619"/>
              <a:ext cx="3733050" cy="1712726"/>
            </a:xfrm>
            <a:prstGeom prst="flowChartPunchedTap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A151D0-8436-4D4B-BF13-CF240C96B535}"/>
                </a:ext>
              </a:extLst>
            </p:cNvPr>
            <p:cNvSpPr txBox="1"/>
            <p:nvPr/>
          </p:nvSpPr>
          <p:spPr>
            <a:xfrm>
              <a:off x="8016650" y="2113763"/>
              <a:ext cx="385556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b="1" dirty="0">
                  <a:solidFill>
                    <a:schemeClr val="accent1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Број  2 је најмањи прост број и једини паран прост број.  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72670B1-FFFD-4437-ABB3-827F0357FB9B}"/>
              </a:ext>
            </a:extLst>
          </p:cNvPr>
          <p:cNvGrpSpPr/>
          <p:nvPr/>
        </p:nvGrpSpPr>
        <p:grpSpPr>
          <a:xfrm>
            <a:off x="8106260" y="4018144"/>
            <a:ext cx="3739656" cy="1712726"/>
            <a:chOff x="8349356" y="3492614"/>
            <a:chExt cx="3104633" cy="2155920"/>
          </a:xfrm>
        </p:grpSpPr>
        <p:sp>
          <p:nvSpPr>
            <p:cNvPr id="20" name="Flowchart: Punched Tape 19">
              <a:extLst>
                <a:ext uri="{FF2B5EF4-FFF2-40B4-BE49-F238E27FC236}">
                  <a16:creationId xmlns:a16="http://schemas.microsoft.com/office/drawing/2014/main" id="{D952523E-8AB6-43C9-8242-C43C80963E16}"/>
                </a:ext>
              </a:extLst>
            </p:cNvPr>
            <p:cNvSpPr/>
            <p:nvPr/>
          </p:nvSpPr>
          <p:spPr>
            <a:xfrm>
              <a:off x="8349356" y="3492614"/>
              <a:ext cx="3104633" cy="2155920"/>
            </a:xfrm>
            <a:prstGeom prst="flowChartPunchedTa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61B4ECE-DD46-41E7-B783-3DF5419DCC9C}"/>
                </a:ext>
              </a:extLst>
            </p:cNvPr>
            <p:cNvSpPr txBox="1"/>
            <p:nvPr/>
          </p:nvSpPr>
          <p:spPr>
            <a:xfrm>
              <a:off x="8410698" y="3926415"/>
              <a:ext cx="2925773" cy="138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800" b="1" dirty="0">
                  <a:solidFill>
                    <a:schemeClr val="accent1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Број  1 није ни прост  ни сложен број.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80C572B-8173-48E9-8F19-AA0BBA3C23F4}"/>
              </a:ext>
            </a:extLst>
          </p:cNvPr>
          <p:cNvGrpSpPr/>
          <p:nvPr/>
        </p:nvGrpSpPr>
        <p:grpSpPr>
          <a:xfrm>
            <a:off x="7759155" y="249977"/>
            <a:ext cx="4366204" cy="1712726"/>
            <a:chOff x="7707232" y="39834"/>
            <a:chExt cx="4366204" cy="1712726"/>
          </a:xfrm>
        </p:grpSpPr>
        <p:sp>
          <p:nvSpPr>
            <p:cNvPr id="24" name="Flowchart: Punched Tape 23">
              <a:extLst>
                <a:ext uri="{FF2B5EF4-FFF2-40B4-BE49-F238E27FC236}">
                  <a16:creationId xmlns:a16="http://schemas.microsoft.com/office/drawing/2014/main" id="{76CD444F-2F7A-4965-A3D5-4E63FAFA9641}"/>
                </a:ext>
              </a:extLst>
            </p:cNvPr>
            <p:cNvSpPr/>
            <p:nvPr/>
          </p:nvSpPr>
          <p:spPr>
            <a:xfrm>
              <a:off x="7990357" y="39834"/>
              <a:ext cx="3733050" cy="1712726"/>
            </a:xfrm>
            <a:prstGeom prst="flowChartPunchedTap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F0E307E-66B9-4825-8B0A-3EDD65E8AE7A}"/>
                </a:ext>
              </a:extLst>
            </p:cNvPr>
            <p:cNvSpPr txBox="1"/>
            <p:nvPr/>
          </p:nvSpPr>
          <p:spPr>
            <a:xfrm>
              <a:off x="7707232" y="350230"/>
              <a:ext cx="43662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3200" b="1" dirty="0">
                  <a:solidFill>
                    <a:schemeClr val="accent1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Простих бројева има бесконачно много.</a:t>
              </a:r>
              <a:endParaRPr lang="en-US" sz="3200" b="1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16" name="Flowchart: Punched Tape 15">
            <a:extLst>
              <a:ext uri="{FF2B5EF4-FFF2-40B4-BE49-F238E27FC236}">
                <a16:creationId xmlns:a16="http://schemas.microsoft.com/office/drawing/2014/main" id="{9CA099EA-3AA2-46EB-8225-D32B9117FA17}"/>
              </a:ext>
            </a:extLst>
          </p:cNvPr>
          <p:cNvSpPr/>
          <p:nvPr/>
        </p:nvSpPr>
        <p:spPr>
          <a:xfrm>
            <a:off x="4523529" y="835724"/>
            <a:ext cx="3239311" cy="183592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ЧИНИОЦИ-БРОЈЕВИ КОЈИ УЧЕСТВУЈУ У РАЧУНСКОЈ ОПЕРАЦИЈИ МНОЖЕЊА</a:t>
            </a:r>
            <a:endParaRPr lang="en-US" b="1" dirty="0"/>
          </a:p>
        </p:txBody>
      </p:sp>
      <p:sp>
        <p:nvSpPr>
          <p:cNvPr id="17" name="Flowchart: Punched Tape 16">
            <a:extLst>
              <a:ext uri="{FF2B5EF4-FFF2-40B4-BE49-F238E27FC236}">
                <a16:creationId xmlns:a16="http://schemas.microsoft.com/office/drawing/2014/main" id="{9E812C21-FE56-4DA3-8DBF-751899319C2E}"/>
              </a:ext>
            </a:extLst>
          </p:cNvPr>
          <p:cNvSpPr/>
          <p:nvPr/>
        </p:nvSpPr>
        <p:spPr>
          <a:xfrm>
            <a:off x="4429161" y="3379745"/>
            <a:ext cx="3239311" cy="183592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ДЈЕЛИОЦИ-БРОЈЕВИ КОЈИ СЕ САДРЖЕ У ДАТОМ БРОЈУ- САДРЖАОЦУ- БЕЗ ОСТАТКА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850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871</Words>
  <Application>Microsoft Office PowerPoint</Application>
  <PresentationFormat>Widescreen</PresentationFormat>
  <Paragraphs>329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Mistral</vt:lpstr>
      <vt:lpstr>Monotype Corsiva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Stana Kujundžić</dc:creator>
  <cp:lastModifiedBy>Stana Kujundžić</cp:lastModifiedBy>
  <cp:revision>61</cp:revision>
  <dcterms:created xsi:type="dcterms:W3CDTF">2021-01-12T13:46:17Z</dcterms:created>
  <dcterms:modified xsi:type="dcterms:W3CDTF">2021-01-14T17:05:48Z</dcterms:modified>
</cp:coreProperties>
</file>