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58F7-1858-4B22-AB7D-3B37B9175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F49D6-1987-4164-9F15-4BB59DD3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FBEC4-AB9F-43FB-ABE6-00923FF2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D2D60-2A23-4750-8223-DF500592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AA2CE-658B-4D12-AAF7-3F8FB222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2445-D83B-44DB-BC9A-57CE8B17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697FE-E1CE-411A-BC46-E50D09FA8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25139-3FE9-4A26-B8C4-761D602D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FEFAF-29BE-408F-B0F9-FC2919D2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F20EC-A456-4A07-82EA-403D9AF1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9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2C186-BDF1-41FA-BF6F-1B4EF7165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D2C6D-A0DF-4E6B-9F19-51F059DD1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A382F-2838-4A3F-816A-3756EC71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8B0AF-24F6-4B51-93AC-B277DFC2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20A62-706D-4838-8FD2-D1E39C2A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C3A6-36CA-4261-A8DB-3D0656AE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79BA-CA6E-4142-8F5E-C73B4AAE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3CFF-FFB9-45BC-8391-3A1729CB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E7EDB-AA8A-4BF0-A7A9-D0BBD672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FFD8F-BD49-4BCF-8514-179DA812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2DCCD-AFB5-4FC8-AC14-E25C8D98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71F03-0DA9-46AB-9333-F517C6DD2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E07F5-2DF8-4B67-BDC8-81ADF384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773DA-BAD2-4EA6-8584-070DAD98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85441-954C-4023-BDFE-F71AECB8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5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851C3-99D8-409A-B00E-09C59AD8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DC1C3-73C4-489A-9AB2-366063A3C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E7197-F223-4536-9CC4-8AA2813D2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B2C05-FF2A-454F-B341-30DC5EBD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148CE-A0A4-4CA9-BFD5-B5137D91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A1A98-69D1-4773-8CFA-598A7C4F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EBBD-9283-46D8-AA8D-4658DC864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AEF5D-674D-4E41-A451-3E39F828B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2EDD4-FE45-4870-BCF0-7F9024FC2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11F7D-62D6-4597-85AA-0960F2066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9C89-5131-454D-91EC-4E0739DA4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6FC160-181E-4883-AE95-A8139F8F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52A2F-5122-4804-8B09-335A088C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5D12E7-C211-4926-8F6B-A207B7DB1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1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EF7F-C6E3-49B4-A716-BAA9BE66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CF743-B166-4FFA-A7FF-1363C7D2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E3C00-7BC7-4C3A-9761-7CC76ECB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CEA3C-78A0-460C-9410-F96F0B37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134A2-C55F-4006-8370-14188E00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1ADD7-B358-4AA0-AD28-51688083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077E5-7686-44CF-95F3-09BC41DA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4599-370D-44BF-8985-A0039BCFC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CCD3-A19B-4F2B-89F4-F7D0F2D3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196B1-EBEC-410F-B264-806DD935A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17198-6D69-49DE-A54D-32AFEC50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5DE9B-81E7-4D32-970B-57C4136E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156A5-0372-4BFA-9904-8B6997D5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D212-AB4A-4A97-BAE2-DDB7995F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22F32C-F821-4B23-9D64-0977D58A3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D3804-6C92-45E9-A78B-DAF1DBD81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4EE4-CE69-4D68-8FC9-5A690654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13216-D911-4DC5-B968-27B17E1DE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AC70F-BB34-4FCE-80D7-599876E3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3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62A316-77DF-4329-8F4F-6047DD7E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A6A37-3806-469A-BA25-2DE7CA772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056C7-0CE5-4699-AB61-33C8A32FB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8F2B-D5C1-4E17-ACBB-9BFA74BEEAC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F42D6-8229-4990-9859-F32DAF102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82F4-81FA-4DEB-926E-A68FCADD2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8BC8-7FE8-4BC0-9445-7F393A8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063B0-E4BB-4B95-96FE-3F7031AF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Увод за писмену вјежбу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0D761-7418-4AD1-9F8A-4F43853A2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r-Cyrl-RS" sz="2800" dirty="0">
                <a:latin typeface="Arial" panose="020B0604020202020204" pitchFamily="34" charset="0"/>
                <a:ea typeface="Times New Roman" panose="02020603050405020304" pitchFamily="18" charset="0"/>
              </a:rPr>
              <a:t>Да смо сада на часу у учионици ток часа исправке писмене вјежбе изгледао би другачије. Прво бих вам саопштила општи утисак о писменим вјежбама, осврнула се на то да ли сте схватили тему и одговорили на њу, као и каква је ваша општа писменост у одјељењу. Међутим, данас ћемо започети овај час са најчешћим грешкама при писању писмене вјежбе. </a:t>
            </a:r>
            <a:endParaRPr lang="sr-Latn-R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endParaRPr lang="sr-Latn-C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1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Увод за писмену вјежбу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Biljana Dobrilovic</dc:creator>
  <cp:lastModifiedBy>Biljana Dobrilovic</cp:lastModifiedBy>
  <cp:revision>3</cp:revision>
  <dcterms:created xsi:type="dcterms:W3CDTF">2020-11-14T21:34:39Z</dcterms:created>
  <dcterms:modified xsi:type="dcterms:W3CDTF">2020-11-16T17:25:30Z</dcterms:modified>
</cp:coreProperties>
</file>