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F57196-F71B-4B4B-B945-FFADB5F5E39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F20805-9B32-4699-B6F7-F18463981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7" t="6429" r="3980" b="11349"/>
          <a:stretch/>
        </p:blipFill>
        <p:spPr>
          <a:xfrm>
            <a:off x="1371600" y="304800"/>
            <a:ext cx="6705600" cy="647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269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534400" cy="4038600"/>
          </a:xfrm>
        </p:spPr>
      </p:pic>
      <p:sp>
        <p:nvSpPr>
          <p:cNvPr id="2" name="TextBox 1"/>
          <p:cNvSpPr txBox="1"/>
          <p:nvPr/>
        </p:nvSpPr>
        <p:spPr>
          <a:xfrm>
            <a:off x="3521528" y="340409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Sara und Andreas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7857" y="3773431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7857" y="4142763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  </a:t>
            </a:r>
            <a:r>
              <a:rPr lang="de-DE" dirty="0" smtClean="0"/>
              <a:t>S</a:t>
            </a:r>
            <a:r>
              <a:rPr lang="sr-Latn-BA" dirty="0" smtClean="0"/>
              <a:t>imon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7857" y="45120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Familie Jansen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95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Her</a:t>
            </a:r>
            <a:r>
              <a:rPr lang="sr-Latn-BA" dirty="0" smtClean="0"/>
              <a:t>r </a:t>
            </a:r>
            <a:r>
              <a:rPr lang="de-DE" dirty="0" smtClean="0"/>
              <a:t> Würfel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8910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2647"/>
            <a:ext cx="8686800" cy="4392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     </a:t>
            </a:r>
            <a:r>
              <a:rPr lang="de-DE" sz="4000" b="1" dirty="0" smtClean="0">
                <a:solidFill>
                  <a:schemeClr val="bg1"/>
                </a:solidFill>
              </a:rPr>
              <a:t>Einfamilienhaus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5257800" y="5257800"/>
            <a:ext cx="16002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 Wohnzimmer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3048000" y="5257800"/>
            <a:ext cx="16002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 Esszimmer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1752600" y="3276600"/>
            <a:ext cx="1513114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ie</a:t>
            </a:r>
            <a:br>
              <a:rPr lang="de-DE" dirty="0" smtClean="0"/>
            </a:br>
            <a:r>
              <a:rPr lang="de-DE" dirty="0" smtClean="0"/>
              <a:t>Toilette</a:t>
            </a:r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1752600" y="4495800"/>
            <a:ext cx="1513114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ie</a:t>
            </a:r>
            <a:br>
              <a:rPr lang="de-DE" dirty="0" smtClean="0"/>
            </a:br>
            <a:r>
              <a:rPr lang="de-DE" dirty="0" smtClean="0"/>
              <a:t>Küche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6477000" y="3429000"/>
            <a:ext cx="2438400" cy="609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</a:t>
            </a:r>
            <a:br>
              <a:rPr lang="de-DE" dirty="0" smtClean="0"/>
            </a:br>
            <a:r>
              <a:rPr lang="de-DE" dirty="0" smtClean="0"/>
              <a:t>Kinderzimmer</a:t>
            </a:r>
            <a:endParaRPr lang="en-US" dirty="0"/>
          </a:p>
        </p:txBody>
      </p:sp>
      <p:sp>
        <p:nvSpPr>
          <p:cNvPr id="11" name="Left Arrow Callout 10"/>
          <p:cNvSpPr/>
          <p:nvPr/>
        </p:nvSpPr>
        <p:spPr>
          <a:xfrm>
            <a:off x="6477000" y="2438400"/>
            <a:ext cx="2438400" cy="609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</a:t>
            </a:r>
            <a:br>
              <a:rPr lang="de-DE" dirty="0" smtClean="0"/>
            </a:br>
            <a:r>
              <a:rPr lang="de-DE" dirty="0" smtClean="0"/>
              <a:t>Badezimmer</a:t>
            </a:r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>
            <a:off x="1752600" y="2209800"/>
            <a:ext cx="2438400" cy="6096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</a:t>
            </a:r>
            <a:br>
              <a:rPr lang="de-DE" dirty="0" smtClean="0"/>
            </a:br>
            <a:r>
              <a:rPr lang="de-DE" dirty="0" smtClean="0"/>
              <a:t>Schlafzimmer</a:t>
            </a:r>
            <a:endParaRPr lang="en-US" dirty="0"/>
          </a:p>
        </p:txBody>
      </p:sp>
      <p:sp>
        <p:nvSpPr>
          <p:cNvPr id="13" name="Up Arrow Callout 12"/>
          <p:cNvSpPr/>
          <p:nvPr/>
        </p:nvSpPr>
        <p:spPr>
          <a:xfrm>
            <a:off x="7239000" y="4800600"/>
            <a:ext cx="16002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dar Garten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405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695513"/>
            <a:ext cx="87630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8509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8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6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4714" y="2491655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28257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7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08026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75114" y="34278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0513" y="366731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4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05743" y="40269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27514" y="430063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05743" y="4648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9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88808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553199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516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9342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990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Kinderzimmer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3716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Schlafzimmer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905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Esszimmer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0955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Küche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590800"/>
            <a:ext cx="154577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Garten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873829"/>
            <a:ext cx="1485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Bad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40527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Arbeitszimmer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533900" y="37746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Wohnzimmer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2272526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HAUSAUFGABE</a:t>
            </a:r>
            <a:r>
              <a:rPr lang="sr-Latn-BA" sz="3600" dirty="0" smtClean="0"/>
              <a:t>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Im Arbeitsbuch: die </a:t>
            </a:r>
            <a:r>
              <a:rPr lang="de-DE" sz="3600" dirty="0" smtClean="0"/>
              <a:t>Seite</a:t>
            </a:r>
            <a:r>
              <a:rPr lang="sr-Latn-BA" sz="3600" dirty="0" smtClean="0"/>
              <a:t>n</a:t>
            </a:r>
            <a:r>
              <a:rPr lang="de-DE" sz="3600" dirty="0" smtClean="0"/>
              <a:t>:  </a:t>
            </a:r>
            <a:r>
              <a:rPr lang="de-DE" sz="3600" dirty="0" smtClean="0"/>
              <a:t>47, 48, 49</a:t>
            </a:r>
            <a:br>
              <a:rPr lang="de-DE" sz="3600" dirty="0" smtClean="0"/>
            </a:br>
            <a:r>
              <a:rPr lang="de-DE" sz="3600" dirty="0" smtClean="0"/>
              <a:t> die Aufgaben: 1, 2, 3, 4, 5, 6, 7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81000"/>
            <a:ext cx="6417735" cy="939801"/>
          </a:xfrm>
        </p:spPr>
        <p:txBody>
          <a:bodyPr>
            <a:noAutofit/>
          </a:bodyPr>
          <a:lstStyle/>
          <a:p>
            <a:r>
              <a:rPr lang="de-DE" sz="6000" dirty="0" smtClean="0"/>
              <a:t>DA WOHNE ICH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067475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</TotalTime>
  <Words>48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HAUSAUFGABEN Im Arbeitsbuch: die Seiten:  47, 48, 49  die Aufgaben: 1, 2, 3, 4, 5, 6,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GAGI</dc:creator>
  <cp:lastModifiedBy>zab_prog_4</cp:lastModifiedBy>
  <cp:revision>21</cp:revision>
  <dcterms:created xsi:type="dcterms:W3CDTF">2020-04-07T16:47:36Z</dcterms:created>
  <dcterms:modified xsi:type="dcterms:W3CDTF">2020-04-09T07:17:23Z</dcterms:modified>
</cp:coreProperties>
</file>