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DF5E5D-6DAA-47D7-A95D-EDEA9630241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8D56F0-59C3-4E40-99A8-C80AB5EBF90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75856" y="4437112"/>
            <a:ext cx="5419328" cy="519805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2400" dirty="0" smtClean="0"/>
              <a:t>Православна  вјеронаука 4. разред</a:t>
            </a:r>
            <a:br>
              <a:rPr lang="sr-Cyrl-BA" sz="2400" dirty="0" smtClean="0"/>
            </a:br>
            <a:endParaRPr lang="en-US" sz="2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458200" cy="864096"/>
          </a:xfrm>
        </p:spPr>
        <p:txBody>
          <a:bodyPr>
            <a:normAutofit/>
          </a:bodyPr>
          <a:lstStyle/>
          <a:p>
            <a:pPr algn="ctr"/>
            <a:r>
              <a:rPr lang="sr-Cyrl-BA" sz="4400" dirty="0" smtClean="0"/>
              <a:t>ОСМИ ЧЛАН СИМВОЛА ВЈЕРЕ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2348880"/>
            <a:ext cx="4191000" cy="24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/>
              <a:t>    „И у Духа Светога, Господа, Животворног, Који од Оца исходи, Који се са Оцем и Сином заједно поштује и заједно </a:t>
            </a:r>
            <a:r>
              <a:rPr lang="sr-Cyrl-BA" sz="2400" dirty="0" smtClean="0"/>
              <a:t>слави,</a:t>
            </a:r>
            <a:r>
              <a:rPr lang="en-GB" sz="2400" dirty="0" smtClean="0"/>
              <a:t> </a:t>
            </a:r>
            <a:r>
              <a:rPr lang="sr-Cyrl-BA" sz="2400" dirty="0" smtClean="0"/>
              <a:t>Који </a:t>
            </a:r>
            <a:r>
              <a:rPr lang="sr-Cyrl-BA" sz="2400" dirty="0" smtClean="0"/>
              <a:t>је говорио кроз пророке.”</a:t>
            </a:r>
            <a:endParaRPr lang="en-US" sz="2400" dirty="0"/>
          </a:p>
        </p:txBody>
      </p:sp>
      <p:pic>
        <p:nvPicPr>
          <p:cNvPr id="7" name="Content Placeholder 6" descr="симбол вјере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36096" y="1412776"/>
            <a:ext cx="3312368" cy="4915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4210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BA" sz="2400" dirty="0" smtClean="0"/>
              <a:t>   </a:t>
            </a:r>
            <a:r>
              <a:rPr lang="en-GB" sz="2400" dirty="0" smtClean="0"/>
              <a:t>-</a:t>
            </a:r>
            <a:r>
              <a:rPr lang="sr-Cyrl-BA" sz="2400" dirty="0" smtClean="0"/>
              <a:t> </a:t>
            </a:r>
            <a:r>
              <a:rPr lang="sr-Cyrl-BA" sz="2400" dirty="0" smtClean="0"/>
              <a:t>Дух Свети, </a:t>
            </a:r>
            <a:r>
              <a:rPr lang="sr-Cyrl-BA" sz="2400" dirty="0"/>
              <a:t>Т</a:t>
            </a:r>
            <a:r>
              <a:rPr lang="sr-Cyrl-BA" sz="2400" dirty="0" smtClean="0"/>
              <a:t>рећа личност Свете Тројице, је истинити Бог и слави се и поштује једнако као Отац и Син.</a:t>
            </a:r>
          </a:p>
          <a:p>
            <a:pPr>
              <a:buNone/>
            </a:pPr>
            <a:r>
              <a:rPr lang="sr-Cyrl-BA" sz="2400" dirty="0" smtClean="0"/>
              <a:t>    - Он учествује у свим догађајима у стварању свијета, Христовом доласку на земљу и у животу Цркве.</a:t>
            </a:r>
          </a:p>
          <a:p>
            <a:pPr>
              <a:buNone/>
            </a:pPr>
            <a:r>
              <a:rPr lang="sr-Cyrl-BA" sz="2400" dirty="0" smtClean="0"/>
              <a:t>    - Он нас поново рађа у крштењу, излива дарове у миропомазању и сједињује у Цркви Христовој .</a:t>
            </a:r>
          </a:p>
          <a:p>
            <a:pPr>
              <a:buNone/>
            </a:pPr>
            <a:endParaRPr lang="sr-Cyrl-BA" sz="2400" dirty="0" smtClean="0"/>
          </a:p>
        </p:txBody>
      </p:sp>
      <p:pic>
        <p:nvPicPr>
          <p:cNvPr id="8" name="Content Placeholder 7" descr="света тројиц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040" y="1448544"/>
            <a:ext cx="3792486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191000" cy="31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/>
              <a:t>    - Благодаћу Духа Светог ми можемо и да се причестимо Тијелом и Крвљу Христовом на Светој литургији.</a:t>
            </a:r>
          </a:p>
          <a:p>
            <a:pPr>
              <a:buNone/>
            </a:pPr>
            <a:r>
              <a:rPr lang="sr-Cyrl-BA" sz="2400" dirty="0" smtClean="0"/>
              <a:t>    - Дух Свети свему даје живот и зато се назива  Духом Животворним.</a:t>
            </a:r>
            <a:endParaRPr lang="en-US" sz="2400" dirty="0"/>
          </a:p>
        </p:txBody>
      </p:sp>
      <p:pic>
        <p:nvPicPr>
          <p:cNvPr id="5" name="Content Placeholder 4" descr="миропомазањ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0072" y="1698038"/>
            <a:ext cx="3320355" cy="4087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104456" cy="4061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/>
              <a:t>    - Дух Свети је надахњивао пророке и апостоле, који су писали књиге Старог и Новог завјета.</a:t>
            </a:r>
          </a:p>
          <a:p>
            <a:pPr>
              <a:buNone/>
            </a:pPr>
            <a:r>
              <a:rPr lang="sr-Cyrl-BA" sz="2400" dirty="0" smtClean="0"/>
              <a:t>    - Зато се Свето писмо и назива ријечју Божјом, јер је Бог говорио кроз пророке и апостоле.</a:t>
            </a:r>
          </a:p>
          <a:p>
            <a:pPr>
              <a:buNone/>
            </a:pPr>
            <a:r>
              <a:rPr lang="sr-Cyrl-BA" sz="2400" dirty="0" smtClean="0"/>
              <a:t>     - На иконама се Дух Свети приказује у виду голуба.</a:t>
            </a:r>
            <a:endParaRPr lang="en-US" sz="2400" dirty="0"/>
          </a:p>
        </p:txBody>
      </p:sp>
      <p:pic>
        <p:nvPicPr>
          <p:cNvPr id="5" name="Content Placeholder 4" descr="голуб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636912"/>
            <a:ext cx="4343400" cy="2306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3907160" cy="2188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dirty="0" smtClean="0"/>
              <a:t>    </a:t>
            </a:r>
            <a:r>
              <a:rPr lang="sr-Cyrl-BA" dirty="0" smtClean="0"/>
              <a:t>ДОМАЋА ЗАДАЋА:</a:t>
            </a:r>
          </a:p>
          <a:p>
            <a:r>
              <a:rPr lang="sr-Cyrl-BA" sz="2400" dirty="0" smtClean="0"/>
              <a:t>Одговори на питања у уџбенику на страни 44 и у радној свесци на страни 27!</a:t>
            </a:r>
            <a:endParaRPr lang="en-US" sz="2400" dirty="0"/>
          </a:p>
        </p:txBody>
      </p:sp>
      <p:pic>
        <p:nvPicPr>
          <p:cNvPr id="5" name="Content Placeholder 4" descr="педесетниц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4008" y="2205508"/>
            <a:ext cx="4343400" cy="3167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210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Franklin Gothic Book</vt:lpstr>
      <vt:lpstr>Franklin Gothic Medium</vt:lpstr>
      <vt:lpstr>Wingdings 2</vt:lpstr>
      <vt:lpstr>Trek</vt:lpstr>
      <vt:lpstr>Православна  вјеронаука 4. разред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Православна  вјеронаука  4 разред стр.44</dc:title>
  <dc:creator>fsc</dc:creator>
  <cp:lastModifiedBy>39. Slavoljub Lukic</cp:lastModifiedBy>
  <cp:revision>9</cp:revision>
  <dcterms:created xsi:type="dcterms:W3CDTF">2021-02-13T17:16:04Z</dcterms:created>
  <dcterms:modified xsi:type="dcterms:W3CDTF">2021-02-24T07:03:56Z</dcterms:modified>
</cp:coreProperties>
</file>