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453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2873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0650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666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5027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2502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8037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7847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9578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035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676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7D34-8AA9-4F80-8BF5-C4141F418D7F}" type="datetimeFigureOut">
              <a:rPr lang="sr-Latn-BA" smtClean="0"/>
              <a:pPr/>
              <a:t>26.4.2020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3856-63B9-4745-860F-7CAF52DC223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896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564903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КОНТРАСТ КАО</a:t>
            </a:r>
          </a:p>
          <a:p>
            <a:pPr>
              <a:lnSpc>
                <a:spcPct val="150000"/>
              </a:lnSpc>
            </a:pPr>
            <a:r>
              <a:rPr lang="sr-Cyrl-M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     КОМБИНАЦИЈА ЗА</a:t>
            </a:r>
          </a:p>
          <a:p>
            <a:pPr>
              <a:lnSpc>
                <a:spcPct val="150000"/>
              </a:lnSpc>
            </a:pPr>
            <a:r>
              <a:rPr lang="sr-Cyrl-M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           ОПАЖАЊЕ ОБЛИКА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10" y="358964"/>
            <a:ext cx="774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нтраст представља супротност, 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као на примјер: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673" y="411356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једнобојан-вишебојан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49" y="4104688"/>
            <a:ext cx="368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испупчен-удубљен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91" y="1816127"/>
            <a:ext cx="277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мало-велико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120" y="1835169"/>
            <a:ext cx="378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b="1" dirty="0">
                <a:latin typeface="Arial" pitchFamily="34" charset="0"/>
                <a:cs typeface="Arial" pitchFamily="34" charset="0"/>
              </a:rPr>
              <a:t>ц</a:t>
            </a:r>
            <a:r>
              <a:rPr lang="sr-Cyrl-ME" sz="2400" b="1" dirty="0" smtClean="0">
                <a:latin typeface="Arial" pitchFamily="34" charset="0"/>
                <a:cs typeface="Arial" pitchFamily="34" charset="0"/>
              </a:rPr>
              <a:t>рно-бијело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0467" y="1838964"/>
            <a:ext cx="302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свјетло-сјенка</a:t>
            </a:r>
            <a:endParaRPr lang="sr-Latn-B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4" b="-1"/>
          <a:stretch/>
        </p:blipFill>
        <p:spPr>
          <a:xfrm>
            <a:off x="244303" y="2420888"/>
            <a:ext cx="2039124" cy="1355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365" y="2396307"/>
            <a:ext cx="2064122" cy="1391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" r="33997" b="50000"/>
          <a:stretch/>
        </p:blipFill>
        <p:spPr>
          <a:xfrm>
            <a:off x="586318" y="4668798"/>
            <a:ext cx="2614329" cy="1417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2"/>
          <a:stretch/>
        </p:blipFill>
        <p:spPr>
          <a:xfrm>
            <a:off x="4572000" y="4663612"/>
            <a:ext cx="1906387" cy="1378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4" t="13614" r="3202" b="12513"/>
          <a:stretch/>
        </p:blipFill>
        <p:spPr>
          <a:xfrm>
            <a:off x="5781538" y="2370223"/>
            <a:ext cx="1720717" cy="1401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363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8"/>
          <a:stretch/>
        </p:blipFill>
        <p:spPr>
          <a:xfrm>
            <a:off x="0" y="0"/>
            <a:ext cx="9200321" cy="6857999"/>
          </a:xfrm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Потребан материјал за рад:</a:t>
            </a:r>
          </a:p>
          <a:p>
            <a:endParaRPr lang="sr-Cyrl-ME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sr-Cyrl-ME" sz="2800" b="1" dirty="0">
                <a:latin typeface="Arial" pitchFamily="34" charset="0"/>
                <a:cs typeface="Arial" pitchFamily="34" charset="0"/>
              </a:rPr>
              <a:t>л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ист блока</a:t>
            </a:r>
          </a:p>
          <a:p>
            <a:pPr marL="457200" indent="-457200">
              <a:buFontTx/>
              <a:buChar char="-"/>
            </a:pPr>
            <a:r>
              <a:rPr lang="sr-Cyrl-ME" sz="2800" b="1" dirty="0">
                <a:latin typeface="Arial" pitchFamily="34" charset="0"/>
                <a:cs typeface="Arial" pitchFamily="34" charset="0"/>
              </a:rPr>
              <a:t>т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емпере и кист</a:t>
            </a:r>
          </a:p>
          <a:p>
            <a:pPr marL="457200" indent="-457200">
              <a:buFontTx/>
              <a:buChar char="-"/>
            </a:pP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маказе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4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7032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17" b="8243"/>
          <a:stretch/>
        </p:blipFill>
        <p:spPr>
          <a:xfrm>
            <a:off x="3303701" y="482304"/>
            <a:ext cx="2621975" cy="3391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07"/>
          <a:stretch/>
        </p:blipFill>
        <p:spPr>
          <a:xfrm>
            <a:off x="323528" y="482304"/>
            <a:ext cx="2520280" cy="3391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65" b="9137"/>
          <a:stretch/>
        </p:blipFill>
        <p:spPr>
          <a:xfrm>
            <a:off x="6444208" y="496159"/>
            <a:ext cx="2331740" cy="3377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314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" y="0"/>
            <a:ext cx="9169153" cy="6858000"/>
          </a:xfrm>
        </p:spPr>
      </p:pic>
      <p:sp>
        <p:nvSpPr>
          <p:cNvPr id="5" name="Rectangle 4"/>
          <p:cNvSpPr/>
          <p:nvPr/>
        </p:nvSpPr>
        <p:spPr>
          <a:xfrm>
            <a:off x="1619672" y="1124744"/>
            <a:ext cx="5832648" cy="28931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r-Cyrl-ME" sz="2800" b="1" dirty="0">
                <a:latin typeface="Arial" pitchFamily="34" charset="0"/>
                <a:cs typeface="Arial" pitchFamily="34" charset="0"/>
              </a:rPr>
              <a:t>Задатак за самосталан рад:</a:t>
            </a:r>
            <a:endParaRPr lang="sr-Cyrl-BA" sz="2800" b="1" dirty="0">
              <a:latin typeface="Arial" pitchFamily="34" charset="0"/>
              <a:cs typeface="Arial" pitchFamily="34" charset="0"/>
            </a:endParaRPr>
          </a:p>
          <a:p>
            <a:r>
              <a:rPr lang="sr-Cyrl-BA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Истицање предмета или бића путем контраста – свјетлином и обликом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49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Knjigovodstveni biro Stanic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 Stanic</dc:creator>
  <cp:lastModifiedBy>PC</cp:lastModifiedBy>
  <cp:revision>19</cp:revision>
  <dcterms:created xsi:type="dcterms:W3CDTF">2020-04-17T17:39:13Z</dcterms:created>
  <dcterms:modified xsi:type="dcterms:W3CDTF">2020-04-26T08:58:01Z</dcterms:modified>
</cp:coreProperties>
</file>