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74" r:id="rId3"/>
    <p:sldId id="276" r:id="rId4"/>
    <p:sldId id="278" r:id="rId5"/>
    <p:sldId id="265" r:id="rId6"/>
    <p:sldId id="273" r:id="rId7"/>
    <p:sldId id="259" r:id="rId8"/>
    <p:sldId id="271" r:id="rId9"/>
    <p:sldId id="272" r:id="rId10"/>
    <p:sldId id="288" r:id="rId11"/>
    <p:sldId id="280" r:id="rId12"/>
    <p:sldId id="283" r:id="rId13"/>
    <p:sldId id="284" r:id="rId14"/>
    <p:sldId id="285" r:id="rId15"/>
    <p:sldId id="286" r:id="rId16"/>
    <p:sldId id="289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B1FC2A-8A62-4A65-B143-8B3D756F686A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D0B2BC-5FFD-4A89-B100-4D6D6CED1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9A4091E-8820-485D-BC99-955E6630B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67398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 descr="Срна Фотографије, Сл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17205"/>
            <a:ext cx="7162800" cy="36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495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Срне  убрајамо у племениту дивљач. Живе на мјестима гдје има доста заклона и биљне хране (шума, трава)</a:t>
            </a:r>
            <a:r>
              <a:rPr lang="en-US" sz="2400" dirty="0" smtClean="0"/>
              <a:t>. </a:t>
            </a:r>
            <a:r>
              <a:rPr lang="sr-Cyrl-RS" sz="2400" dirty="0" smtClean="0"/>
              <a:t>Плашљиве су </a:t>
            </a:r>
            <a:r>
              <a:rPr lang="sr-Cyrl-RS" sz="2400" dirty="0"/>
              <a:t>и</a:t>
            </a:r>
            <a:r>
              <a:rPr lang="sr-Cyrl-RS" sz="2400" dirty="0" smtClean="0"/>
              <a:t> живе у мањим стадима. Младунче срне је лане.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09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764709"/>
          </a:xfrm>
        </p:spPr>
        <p:txBody>
          <a:bodyPr>
            <a:normAutofit/>
          </a:bodyPr>
          <a:lstStyle/>
          <a:p>
            <a:r>
              <a:rPr lang="sr-Cyrl-BA" sz="3200" dirty="0" smtClean="0"/>
              <a:t>ЗВИЈЕРИ (месоједи)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724400"/>
            <a:ext cx="6592645" cy="1271199"/>
          </a:xfrm>
        </p:spPr>
        <p:txBody>
          <a:bodyPr>
            <a:normAutofit fontScale="25000" lnSpcReduction="20000"/>
          </a:bodyPr>
          <a:lstStyle/>
          <a:p>
            <a:r>
              <a:rPr lang="sr-Cyrl-BA" sz="11200" b="1" dirty="0"/>
              <a:t>Звијери</a:t>
            </a:r>
            <a:r>
              <a:rPr lang="sr-Cyrl-BA" b="1" dirty="0"/>
              <a:t/>
            </a:r>
            <a:br>
              <a:rPr lang="sr-Cyrl-BA" b="1" dirty="0"/>
            </a:br>
            <a:r>
              <a:rPr lang="sr-Cyrl-BA" sz="6000" b="1" dirty="0"/>
              <a:t>          </a:t>
            </a:r>
            <a:endParaRPr lang="sr-Cyrl-BA" sz="6000" b="1" dirty="0" smtClean="0"/>
          </a:p>
          <a:p>
            <a:r>
              <a:rPr lang="sr-Cyrl-BA" sz="8000" b="1" dirty="0" smtClean="0"/>
              <a:t> </a:t>
            </a:r>
            <a:r>
              <a:rPr lang="sr-Cyrl-BA" sz="8000" b="1" dirty="0"/>
              <a:t>-лове друге животиње ради хране</a:t>
            </a:r>
            <a:br>
              <a:rPr lang="sr-Cyrl-BA" sz="8000" b="1" dirty="0"/>
            </a:br>
            <a:r>
              <a:rPr lang="sr-Cyrl-BA" sz="8000" b="1" dirty="0"/>
              <a:t>- имају јаке и оштре зубе</a:t>
            </a:r>
            <a:endParaRPr lang="en-US" sz="8000" dirty="0"/>
          </a:p>
        </p:txBody>
      </p:sp>
      <p:pic>
        <p:nvPicPr>
          <p:cNvPr id="7170" name="Picture 2" descr="mrki medved.jpg2.jpg3 | Medv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sica - Lovački por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2743200" cy="23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RODICA PSI - VUK - Lovac.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450509"/>
            <a:ext cx="2593975" cy="19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7"/>
          </a:xfrm>
        </p:spPr>
        <p:txBody>
          <a:bodyPr>
            <a:normAutofit/>
          </a:bodyPr>
          <a:lstStyle/>
          <a:p>
            <a:r>
              <a:rPr lang="sr-Cyrl-BA" sz="4000" dirty="0" smtClean="0"/>
              <a:t>ЛИСИЦА</a:t>
            </a:r>
            <a:endParaRPr lang="en-US" sz="4000" dirty="0"/>
          </a:p>
        </p:txBody>
      </p:sp>
      <p:pic>
        <p:nvPicPr>
          <p:cNvPr id="3" name="Picture 4" descr="Lisica - Lovački por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1"/>
            <a:ext cx="4191000" cy="263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419600"/>
            <a:ext cx="67818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Спада у групу ситнијих звијери. Има добар њух, спретна је и брза. Када је гладна напада и ситније домаће животиње.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r>
              <a:rPr lang="sr-Cyrl-BA" sz="4000" dirty="0" smtClean="0"/>
              <a:t>ВУК</a:t>
            </a:r>
            <a:endParaRPr lang="en-US" sz="4000" dirty="0"/>
          </a:p>
        </p:txBody>
      </p:sp>
      <p:pic>
        <p:nvPicPr>
          <p:cNvPr id="3" name="Picture 6" descr="PORODICA PSI - VUK - Lovac.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3886200" cy="22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4038600"/>
            <a:ext cx="701040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sr-Cyrl-B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Живе и лове у групи ( чопору). Хране се тако што убијају дивљач, понекад нападају и домаће животиње, па и човјека. Корисни су јер се хране и угинулим животињама.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838200"/>
            <a:ext cx="2887362" cy="1202485"/>
          </a:xfrm>
        </p:spPr>
        <p:txBody>
          <a:bodyPr>
            <a:normAutofit/>
          </a:bodyPr>
          <a:lstStyle/>
          <a:p>
            <a:r>
              <a:rPr lang="sr-Cyrl-BA" sz="4000" dirty="0" smtClean="0"/>
              <a:t>МЕДВЈЕД</a:t>
            </a:r>
            <a:endParaRPr lang="en-US" sz="4000" dirty="0"/>
          </a:p>
        </p:txBody>
      </p:sp>
      <p:pic>
        <p:nvPicPr>
          <p:cNvPr id="3" name="Picture 2" descr="mrki medved.jpg2.jpg3 | Medv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4191000" cy="25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3508" y="3352800"/>
            <a:ext cx="7391400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71525" algn="l"/>
              </a:tabLst>
            </a:pPr>
            <a:r>
              <a:rPr lang="sr-Cyrl-B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Најкрупнија и веома снажна звијер. Крзно му се састоји од густе длаке. Зиму преспава у склоништу, које налази у природним шупљинама стијена. Претежно се храни травом, шумским плодовима биљака. Користан је јер једе угинуле животиње. Прави и штету човјеку, може бити опасан за човјека.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6965245" cy="1447800"/>
          </a:xfrm>
        </p:spPr>
        <p:txBody>
          <a:bodyPr>
            <a:normAutofit fontScale="90000"/>
          </a:bodyPr>
          <a:lstStyle/>
          <a:p>
            <a:r>
              <a:rPr lang="sr-Cyrl-BA" sz="3200" dirty="0" smtClean="0"/>
              <a:t>Претјераним или недозвољеним ловом човјек често угрожава дивљач.</a:t>
            </a:r>
            <a:br>
              <a:rPr lang="sr-Cyrl-BA" sz="3200" dirty="0" smtClean="0"/>
            </a:br>
            <a:r>
              <a:rPr lang="sr-Cyrl-BA" sz="3200" dirty="0"/>
              <a:t/>
            </a:r>
            <a:br>
              <a:rPr lang="sr-Cyrl-BA" sz="3200" dirty="0"/>
            </a:br>
            <a:endParaRPr lang="en-US" sz="3200" dirty="0"/>
          </a:p>
        </p:txBody>
      </p:sp>
      <p:pic>
        <p:nvPicPr>
          <p:cNvPr id="3" name="Picture 2" descr="lova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3286125" cy="4638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2133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sr-Cyrl-RS" sz="2800" dirty="0" smtClean="0"/>
              <a:t>Људи ш</a:t>
            </a:r>
            <a:r>
              <a:rPr lang="sr-Cyrl-BA" sz="2800" dirty="0" smtClean="0"/>
              <a:t>тите дивљач тако шт</a:t>
            </a:r>
            <a:r>
              <a:rPr lang="en-US" sz="2800" dirty="0" smtClean="0"/>
              <a:t>o </a:t>
            </a:r>
            <a:r>
              <a:rPr lang="sr-Cyrl-BA" sz="2800" dirty="0" smtClean="0"/>
              <a:t>ограничавају лов, спашавају младунчад која су остала без мајке, или их чувају у просторијама и фармама дивљачи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3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dirty="0" smtClean="0"/>
              <a:t>Рјешењем укрштенице добићеш назив племените дивљачи.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121407"/>
            <a:ext cx="4419600" cy="360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1. Лукава дивља животиња</a:t>
            </a:r>
          </a:p>
          <a:p>
            <a:pPr marL="0" indent="0">
              <a:buNone/>
            </a:pPr>
            <a:r>
              <a:rPr lang="sr-Cyrl-RS" dirty="0" smtClean="0"/>
              <a:t>2. Једна од група дивљих        </a:t>
            </a:r>
            <a:r>
              <a:rPr lang="sr-Cyrl-RS" dirty="0" smtClean="0"/>
              <a:t> животиња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3. Корист од дивљих живитиња.</a:t>
            </a:r>
          </a:p>
          <a:p>
            <a:pPr marL="0" indent="0">
              <a:buNone/>
            </a:pPr>
            <a:r>
              <a:rPr lang="sr-Cyrl-RS" dirty="0" smtClean="0"/>
              <a:t>4. Младунче срне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7200" y="2743200"/>
          <a:ext cx="3886200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546755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34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348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34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67200" y="2743200"/>
          <a:ext cx="3886200" cy="22098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54673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Л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С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Ц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55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5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7200" y="2743200"/>
          <a:ext cx="3886200" cy="22098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54673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Л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С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Ц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З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В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Ј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Е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Р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55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5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67200" y="2743200"/>
          <a:ext cx="3886200" cy="22098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54673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Л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С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Ц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З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В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Ј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Е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Р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55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К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Р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З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Н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О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5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 dirty="0" smtClean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67200" y="2743200"/>
          <a:ext cx="3886200" cy="22098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54673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Л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С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Ц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З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В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Ј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Е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Р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И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55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К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Р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З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Н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О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35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Л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Н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800" b="1" kern="120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Е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ko-nacrtati-drvo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1600200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400" b="1" dirty="0" smtClean="0"/>
              <a:t>Самосталан рад:</a:t>
            </a:r>
            <a:r>
              <a:rPr lang="sr-Cyrl-BA" sz="2400" dirty="0" smtClean="0"/>
              <a:t/>
            </a:r>
            <a:br>
              <a:rPr lang="sr-Cyrl-BA" sz="2400" dirty="0" smtClean="0"/>
            </a:br>
            <a:r>
              <a:rPr lang="sr-Cyrl-BA" sz="2200" dirty="0" smtClean="0"/>
              <a:t>Нацртај и опиши једну дивљу животињу</a:t>
            </a:r>
          </a:p>
          <a:p>
            <a:pPr algn="ctr"/>
            <a:r>
              <a:rPr lang="sr-Cyrl-BA" sz="2200" dirty="0" smtClean="0"/>
              <a:t>(како изгледа и гдје живи,</a:t>
            </a:r>
          </a:p>
          <a:p>
            <a:pPr algn="ctr"/>
            <a:r>
              <a:rPr lang="sr-Cyrl-BA" sz="2200" dirty="0" smtClean="0"/>
              <a:t> чиме се храни, </a:t>
            </a:r>
          </a:p>
          <a:p>
            <a:pPr algn="ctr"/>
            <a:r>
              <a:rPr lang="sr-Cyrl-BA" sz="2200" dirty="0" smtClean="0"/>
              <a:t>какву корист, а какву штету имају људи од ње...)!</a:t>
            </a:r>
            <a:r>
              <a:rPr lang="sr-Cyrl-BA" sz="2400" dirty="0" smtClean="0"/>
              <a:t/>
            </a:r>
            <a:br>
              <a:rPr lang="sr-Cyrl-BA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0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89" y="762000"/>
            <a:ext cx="6965245" cy="1752600"/>
          </a:xfrm>
        </p:spPr>
        <p:txBody>
          <a:bodyPr>
            <a:normAutofit fontScale="90000"/>
          </a:bodyPr>
          <a:lstStyle/>
          <a:p>
            <a:r>
              <a:rPr lang="sr-Cyrl-BA" sz="3200" b="1" dirty="0" smtClean="0"/>
              <a:t/>
            </a:r>
            <a:br>
              <a:rPr lang="sr-Cyrl-BA" sz="3200" b="1" dirty="0" smtClean="0"/>
            </a:br>
            <a:r>
              <a:rPr lang="sr-Cyrl-BA" sz="3200" dirty="0" smtClean="0"/>
              <a:t/>
            </a:r>
            <a:br>
              <a:rPr lang="sr-Cyrl-BA" sz="3200" dirty="0" smtClean="0"/>
            </a:br>
            <a:r>
              <a:rPr lang="sr-Cyrl-BA" sz="3200" dirty="0" smtClean="0"/>
              <a:t>Име </a:t>
            </a:r>
            <a:r>
              <a:rPr lang="sr-Cyrl-BA" sz="3200" dirty="0" smtClean="0"/>
              <a:t>кратко али звучно, некад давно што му даше, одвајкада, а и сада малу дјецу њиме плаше.......</a:t>
            </a:r>
            <a:endParaRPr lang="en-US" sz="3200" dirty="0"/>
          </a:p>
        </p:txBody>
      </p:sp>
      <p:pic>
        <p:nvPicPr>
          <p:cNvPr id="3" name="Picture 2" descr="hajka na vuka Archives | Lovački save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2386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3962400"/>
            <a:ext cx="1830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4000" b="1" dirty="0" smtClean="0"/>
              <a:t>ВУК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621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97018"/>
          </a:xfrm>
        </p:spPr>
        <p:txBody>
          <a:bodyPr>
            <a:normAutofit/>
          </a:bodyPr>
          <a:lstStyle/>
          <a:p>
            <a:r>
              <a:rPr lang="sr-Cyrl-BA" sz="2800" dirty="0" smtClean="0"/>
              <a:t>Ја сам дјецо шумска кума, хитрих ногу, бистра ума. Кабаница моја риђа, свакоме се ловцу свиђа.</a:t>
            </a:r>
            <a:endParaRPr lang="en-US" sz="2800" dirty="0"/>
          </a:p>
        </p:txBody>
      </p:sp>
      <p:pic>
        <p:nvPicPr>
          <p:cNvPr id="3" name="Picture 2" descr="Lisica - Lovački por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3657600" cy="36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3623265"/>
            <a:ext cx="2398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4000" b="1" dirty="0" smtClean="0"/>
              <a:t>ЛИСИЦА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646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5534377" cy="2057400"/>
          </a:xfrm>
        </p:spPr>
        <p:txBody>
          <a:bodyPr>
            <a:normAutofit/>
          </a:bodyPr>
          <a:lstStyle/>
          <a:p>
            <a:r>
              <a:rPr lang="sr-Cyrl-BA" sz="2800" dirty="0" smtClean="0"/>
              <a:t>У великој шуми мрка звијер се скрива, </a:t>
            </a:r>
            <a:br>
              <a:rPr lang="sr-Cyrl-BA" sz="2800" dirty="0" smtClean="0"/>
            </a:br>
            <a:r>
              <a:rPr lang="sr-Cyrl-BA" sz="2800" dirty="0" smtClean="0"/>
              <a:t>када дође зима </a:t>
            </a:r>
            <a:br>
              <a:rPr lang="sr-Cyrl-BA" sz="2800" dirty="0" smtClean="0"/>
            </a:br>
            <a:r>
              <a:rPr lang="sr-Cyrl-BA" sz="2800" dirty="0" smtClean="0"/>
              <a:t>у пећини она снива.</a:t>
            </a:r>
            <a:endParaRPr lang="en-US" sz="2800" dirty="0"/>
          </a:p>
        </p:txBody>
      </p:sp>
      <p:pic>
        <p:nvPicPr>
          <p:cNvPr id="3" name="Picture 2" descr="Slike | Medv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3798211"/>
            <a:ext cx="2682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4000" b="1" dirty="0" smtClean="0"/>
              <a:t>МЕДВЈЕД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779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981200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Cyrl-BA" sz="4800" dirty="0"/>
              <a:t>ДИВЉЕ ЖИВОТИЊЕ</a:t>
            </a:r>
            <a:endParaRPr lang="en-US" sz="4800" dirty="0"/>
          </a:p>
        </p:txBody>
      </p:sp>
      <p:pic>
        <p:nvPicPr>
          <p:cNvPr id="1026" name="Picture 2" descr="C:\Users\PC\AppData\Local\Microsoft\Windows\Temporary Internet Files\Content.IE5\CANN6MPX\animal-160462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0"/>
            <a:ext cx="2209800" cy="2505600"/>
          </a:xfrm>
          <a:prstGeom prst="rect">
            <a:avLst/>
          </a:prstGeom>
          <a:noFill/>
        </p:spPr>
      </p:pic>
      <p:pic>
        <p:nvPicPr>
          <p:cNvPr id="1027" name="Picture 3" descr="C:\Users\PC\AppData\Local\Microsoft\Windows\Temporary Internet Files\Content.IE5\0VP59M4Q\Wolf_vector_imag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3276600" cy="3276600"/>
          </a:xfrm>
          <a:prstGeom prst="rect">
            <a:avLst/>
          </a:prstGeom>
          <a:noFill/>
        </p:spPr>
      </p:pic>
      <p:pic>
        <p:nvPicPr>
          <p:cNvPr id="1029" name="Picture 5" descr="C:\Users\PC\AppData\Local\Microsoft\Windows\Temporary Internet Files\Content.IE5\HZZ31C6B\11025-illustration-of-a-black-and-white-rabbit-p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2153971" cy="1524418"/>
          </a:xfrm>
          <a:prstGeom prst="rect">
            <a:avLst/>
          </a:prstGeom>
          <a:noFill/>
        </p:spPr>
      </p:pic>
      <p:pic>
        <p:nvPicPr>
          <p:cNvPr id="8" name="Picture 7" descr="kako-nacrtati-jelena-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609600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4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/>
              <a:t>У зависности од тога гдје живе</a:t>
            </a:r>
            <a:endParaRPr lang="en-US" sz="3600" dirty="0"/>
          </a:p>
        </p:txBody>
      </p:sp>
      <p:pic>
        <p:nvPicPr>
          <p:cNvPr id="3" name="Picture 2" descr="Ð£ ÐÐÐÐÐ¡ÐÐÐ¡Ð¢Ð ÐÐ Ð¢ÐÐÐ    ÐÐÐ ÐÐÐÐ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9"/>
          <a:stretch/>
        </p:blipFill>
        <p:spPr bwMode="auto">
          <a:xfrm>
            <a:off x="2209800" y="2057400"/>
            <a:ext cx="472821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0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ma-u-leto-880x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7391400" cy="4572000"/>
          </a:xfrm>
          <a:prstGeom prst="rect">
            <a:avLst/>
          </a:prstGeom>
        </p:spPr>
      </p:pic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800600"/>
            <a:ext cx="990600" cy="134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vuk-u-sumi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953000" y="3810000"/>
            <a:ext cx="3261133" cy="216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2057400" y="3276600"/>
            <a:ext cx="3124200" cy="17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19200" y="685800"/>
            <a:ext cx="670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solidFill>
                  <a:srgbClr val="003300"/>
                </a:solidFill>
              </a:rPr>
              <a:t>ДИВЉЕ ЖИВОТИЊЕ</a:t>
            </a:r>
          </a:p>
          <a:p>
            <a:pPr algn="ctr"/>
            <a:r>
              <a:rPr lang="sr-Cyrl-BA" sz="2000" dirty="0" smtClean="0"/>
              <a:t>Живе слободно у природним животним заједницама.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80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86712"/>
            <a:ext cx="6965245" cy="389053"/>
          </a:xfrm>
        </p:spPr>
        <p:txBody>
          <a:bodyPr>
            <a:noAutofit/>
          </a:bodyPr>
          <a:lstStyle/>
          <a:p>
            <a:r>
              <a:rPr lang="sr-Cyrl-BA" sz="3200" dirty="0" smtClean="0"/>
              <a:t/>
            </a:r>
            <a:br>
              <a:rPr lang="sr-Cyrl-BA" sz="3200" dirty="0" smtClean="0"/>
            </a:br>
            <a:r>
              <a:rPr lang="sr-Cyrl-BA" sz="3200" dirty="0" smtClean="0"/>
              <a:t>Према </a:t>
            </a:r>
            <a:r>
              <a:rPr lang="sr-Cyrl-BA" sz="3200" dirty="0"/>
              <a:t>томе како долазе до хране, дивље животиње дијелимо  на </a:t>
            </a:r>
            <a:r>
              <a:rPr lang="sr-Cyrl-BA" sz="3200" dirty="0" smtClean="0"/>
              <a:t/>
            </a:r>
            <a:br>
              <a:rPr lang="sr-Cyrl-BA" sz="3200" dirty="0" smtClean="0"/>
            </a:br>
            <a:r>
              <a:rPr lang="sr-Cyrl-BA" sz="3200" dirty="0"/>
              <a:t/>
            </a:r>
            <a:br>
              <a:rPr lang="sr-Cyrl-BA" sz="3200" dirty="0"/>
            </a:br>
            <a:r>
              <a:rPr lang="sr-Cyrl-BA" sz="3200" dirty="0"/>
              <a:t/>
            </a:r>
            <a:br>
              <a:rPr lang="sr-Cyrl-BA" sz="3200" dirty="0"/>
            </a:br>
            <a:r>
              <a:rPr lang="sr-Cyrl-BA" sz="320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" name="Picture 2" descr="Sanovnik-zec-–-Šta-znači-sanjati-ze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463967"/>
            <a:ext cx="2005584" cy="1170432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552" y="3655765"/>
            <a:ext cx="1995488" cy="1327907"/>
          </a:xfrm>
          <a:prstGeom prst="rect">
            <a:avLst/>
          </a:prstGeom>
        </p:spPr>
      </p:pic>
      <p:pic>
        <p:nvPicPr>
          <p:cNvPr id="6" name="Picture 5" descr="chemisol-divlja-svinja-proba-495x3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724400"/>
            <a:ext cx="2209800" cy="1523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4762" y="16867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/>
              <a:t>ДИВЉАЧ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168671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/>
              <a:t>И        ЗВИЈЕРИ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2261175"/>
            <a:ext cx="2238375" cy="1429810"/>
          </a:xfrm>
          <a:prstGeom prst="rect">
            <a:avLst/>
          </a:prstGeom>
        </p:spPr>
      </p:pic>
      <p:pic>
        <p:nvPicPr>
          <p:cNvPr id="10" name="Picture 9" descr="Vuk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570" y="3449267"/>
            <a:ext cx="2209800" cy="1283804"/>
          </a:xfrm>
          <a:prstGeom prst="rect">
            <a:avLst/>
          </a:prstGeom>
        </p:spPr>
      </p:pic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6466" y="4638431"/>
            <a:ext cx="2263513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794934"/>
            <a:ext cx="6349999" cy="2700866"/>
          </a:xfrm>
        </p:spPr>
        <p:txBody>
          <a:bodyPr>
            <a:normAutofit/>
          </a:bodyPr>
          <a:lstStyle/>
          <a:p>
            <a:pPr algn="l"/>
            <a:r>
              <a:rPr lang="sr-Cyrl-BA" sz="2800" dirty="0" smtClean="0"/>
              <a:t>ДИВЉАЧИ      (племенита дивљач)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162800" cy="1069622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rgbClr val="002060"/>
                </a:solidFill>
              </a:rPr>
              <a:t>Племенита дивљач- </a:t>
            </a:r>
            <a:r>
              <a:rPr lang="sr-Cyrl-BA" dirty="0">
                <a:solidFill>
                  <a:srgbClr val="002060"/>
                </a:solidFill>
              </a:rPr>
              <a:t>дивље животиње које не лове другу дивљач као храну.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Divlji z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98863"/>
            <a:ext cx="2438400" cy="20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TS :: Divlja svinja najljući neprijatelj Dalmatina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06" y="1143000"/>
            <a:ext cx="2857500" cy="17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Срна Фотографије, Слик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1" y="2209800"/>
            <a:ext cx="2514600" cy="18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669</TotalTime>
  <Words>373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PowerPoint Presentation</vt:lpstr>
      <vt:lpstr>  Име кратко али звучно, некад давно што му даше, одвајкада, а и сада малу дјецу њиме плаше.......</vt:lpstr>
      <vt:lpstr>Ја сам дјецо шумска кума, хитрих ногу, бистра ума. Кабаница моја риђа, свакоме се ловцу свиђа.</vt:lpstr>
      <vt:lpstr>У великој шуми мрка звијер се скрива,  када дође зима  у пећини она снива.</vt:lpstr>
      <vt:lpstr>PowerPoint Presentation</vt:lpstr>
      <vt:lpstr>У зависности од тога гдје живе</vt:lpstr>
      <vt:lpstr>PowerPoint Presentation</vt:lpstr>
      <vt:lpstr> Према томе како долазе до хране, дивље животиње дијелимо  на      </vt:lpstr>
      <vt:lpstr>ДИВЉАЧИ      (племенита дивљач)</vt:lpstr>
      <vt:lpstr>PowerPoint Presentation</vt:lpstr>
      <vt:lpstr>ЗВИЈЕРИ (месоједи)</vt:lpstr>
      <vt:lpstr>ЛИСИЦА</vt:lpstr>
      <vt:lpstr>ВУК</vt:lpstr>
      <vt:lpstr>МЕДВЈЕД</vt:lpstr>
      <vt:lpstr>Претјераним или недозвољеним ловом човјек често угрожава дивљач.  </vt:lpstr>
      <vt:lpstr>Рјешењем укрштенице добићеш назив племените дивљачи.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ДИВЉЕ ЖИВОТИЊЕ</dc:title>
  <dc:creator>korisnik</dc:creator>
  <cp:lastModifiedBy>WINDOWS 10</cp:lastModifiedBy>
  <cp:revision>29</cp:revision>
  <dcterms:created xsi:type="dcterms:W3CDTF">2019-05-21T21:52:23Z</dcterms:created>
  <dcterms:modified xsi:type="dcterms:W3CDTF">2020-04-02T20:28:43Z</dcterms:modified>
</cp:coreProperties>
</file>