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9" r:id="rId8"/>
    <p:sldId id="270" r:id="rId9"/>
    <p:sldId id="271" r:id="rId10"/>
    <p:sldId id="262" r:id="rId11"/>
    <p:sldId id="272" r:id="rId12"/>
    <p:sldId id="263" r:id="rId13"/>
    <p:sldId id="264" r:id="rId14"/>
    <p:sldId id="265" r:id="rId15"/>
    <p:sldId id="266" r:id="rId16"/>
    <p:sldId id="267" r:id="rId17"/>
    <p:sldId id="268" r:id="rId18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  <a:srgbClr val="00FFFF"/>
    <a:srgbClr val="FF33CC"/>
    <a:srgbClr val="0066FF"/>
    <a:srgbClr val="CC66FF"/>
    <a:srgbClr val="000000"/>
    <a:srgbClr val="004D86"/>
    <a:srgbClr val="CC99FF"/>
    <a:srgbClr val="CC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4" autoAdjust="0"/>
    <p:restoredTop sz="96387" autoAdjust="0"/>
  </p:normalViewPr>
  <p:slideViewPr>
    <p:cSldViewPr snapToGrid="0">
      <p:cViewPr varScale="1">
        <p:scale>
          <a:sx n="72" d="100"/>
          <a:sy n="72" d="100"/>
        </p:scale>
        <p:origin x="-61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AE691-DAB1-4B42-A3B4-D5E2CC7699E8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92C2B-E9ED-453D-A6AA-BAC78FB21C90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495206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2C2B-E9ED-453D-A6AA-BAC78FB21C90}" type="slidenum">
              <a:rPr lang="sr-Latn-BA" smtClean="0"/>
              <a:pPr/>
              <a:t>8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558994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813060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13384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65327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687183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759428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8829607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34972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56239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319279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172637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B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97030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Latn-B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6025A-6B77-4F2A-8F00-D4D5669F29D1}" type="datetimeFigureOut">
              <a:rPr lang="sr-Latn-BA" smtClean="0"/>
              <a:pPr/>
              <a:t>8.4.2020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5685-489A-4888-8D69-E8A177DF5F6C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xmlns="" val="2030653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3" r="9849" b="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1232" y="1400014"/>
            <a:ext cx="7100597" cy="4356974"/>
          </a:xfrm>
        </p:spPr>
        <p:txBody>
          <a:bodyPr>
            <a:normAutofit/>
          </a:bodyPr>
          <a:lstStyle/>
          <a:p>
            <a:r>
              <a:rPr lang="sr-Cyrl-BA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ЗАДАЦИ ЗА САМОСТАЛАН РАД:</a:t>
            </a:r>
          </a:p>
          <a:p>
            <a:pPr algn="l"/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1. Израчунај:  8·7=          73:9=          40:5=          9·6=          36:6=</a:t>
            </a:r>
          </a:p>
          <a:p>
            <a:pPr algn="l"/>
            <a:r>
              <a:rPr lang="sr-Cyrl-B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sr-Latn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4·7=          24:4=          64:8=          49:7=         3·8=</a:t>
            </a:r>
          </a:p>
          <a:p>
            <a:pPr algn="l"/>
            <a:r>
              <a:rPr lang="sr-Cyrl-B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18:3=          6·7=           28:7=          81:9=         45:5=</a:t>
            </a:r>
          </a:p>
          <a:p>
            <a:pPr algn="l"/>
            <a:r>
              <a:rPr lang="sr-Cyrl-B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Из једног вагона на жељезничкој станици изашло је 8 путника, а у</a:t>
            </a:r>
          </a:p>
          <a:p>
            <a:pPr algn="l"/>
            <a:r>
              <a:rPr lang="sr-Cyrl-B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вагону је остало 6 пута више него што је сишло. Колико је путника</a:t>
            </a:r>
          </a:p>
          <a:p>
            <a:pPr algn="l"/>
            <a:r>
              <a:rPr lang="sr-Cyrl-B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остало у вагону?</a:t>
            </a:r>
          </a:p>
          <a:p>
            <a:pPr algn="l"/>
            <a:endParaRPr lang="sr-Cyrl-BA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3. </a:t>
            </a:r>
            <a:r>
              <a:rPr lang="sr-Cyrl-BA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радити задатке из Радног листа са </a:t>
            </a:r>
            <a:r>
              <a:rPr lang="sr-Cyrl-B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47.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48.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49.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sr-Cyrl-B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50.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BA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51.</a:t>
            </a:r>
            <a:r>
              <a:rPr lang="sr-Cyrl-BA" sz="1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стр.</a:t>
            </a:r>
            <a:endParaRPr lang="sr-Latn-BA" sz="1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416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557" y="1433739"/>
            <a:ext cx="9229531" cy="46871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НЕПОЗНАТЕ РИЈЕЧИ У ПРИЧИ СУ: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аграјати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повикати углас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аћи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одмаћи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охитати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пожурити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уштерија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онај који је за нешто заинтересован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опужа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преварант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адути се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напухати се</a:t>
            </a:r>
          </a:p>
        </p:txBody>
      </p:sp>
    </p:spTree>
    <p:extLst>
      <p:ext uri="{BB962C8B-B14F-4D97-AF65-F5344CB8AC3E}">
        <p14:creationId xmlns:p14="http://schemas.microsoft.com/office/powerpoint/2010/main" xmlns="" val="127861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9"/>
          <p:cNvSpPr/>
          <p:nvPr/>
        </p:nvSpPr>
        <p:spPr>
          <a:xfrm>
            <a:off x="2192694" y="84180"/>
            <a:ext cx="7921690" cy="1240972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8585" y="616042"/>
            <a:ext cx="6997578" cy="714591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 О ПРИЧИ</a:t>
            </a:r>
          </a:p>
        </p:txBody>
      </p:sp>
      <p:sp>
        <p:nvSpPr>
          <p:cNvPr id="4" name="Cloud 3"/>
          <p:cNvSpPr/>
          <p:nvPr/>
        </p:nvSpPr>
        <p:spPr>
          <a:xfrm>
            <a:off x="2887496" y="3217756"/>
            <a:ext cx="6905172" cy="3556267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5" name="Cloud 4"/>
          <p:cNvSpPr/>
          <p:nvPr/>
        </p:nvSpPr>
        <p:spPr>
          <a:xfrm>
            <a:off x="141558" y="1577294"/>
            <a:ext cx="6065311" cy="2567749"/>
          </a:xfrm>
          <a:prstGeom prst="cloud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6" name="Cloud 5"/>
          <p:cNvSpPr/>
          <p:nvPr/>
        </p:nvSpPr>
        <p:spPr>
          <a:xfrm>
            <a:off x="6708298" y="1240971"/>
            <a:ext cx="5381157" cy="2519481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319105" y="3638136"/>
            <a:ext cx="6844364" cy="2873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ЛИКОВИ:</a:t>
            </a:r>
            <a:endParaRPr lang="sr-Cyrl-B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Април          Зима</a:t>
            </a:r>
          </a:p>
          <a:p>
            <a:pPr marL="0" indent="0">
              <a:buNone/>
            </a:pPr>
            <a:r>
              <a:rPr lang="sr-Cyrl-B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едо      </a:t>
            </a:r>
            <a:r>
              <a:rPr lang="sr-Cyrl-B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ија      </a:t>
            </a:r>
            <a:r>
              <a:rPr lang="sr-Cyrl-B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      Вук </a:t>
            </a:r>
            <a:endParaRPr lang="sr-Cyrl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BA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      облак</a:t>
            </a:r>
            <a:endParaRPr lang="sr-Cyrl-BA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sr-Cyrl-BA" sz="3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215832" y="1791474"/>
            <a:ext cx="4596723" cy="17168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МЈЕСТО РАДЊЕ: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шума</a:t>
            </a:r>
            <a:endParaRPr lang="sr-Latn-BA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90709" y="2028639"/>
            <a:ext cx="5042624" cy="16094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ВРИЈЕМЕ РАДЊЕ: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Прољеће, први април</a:t>
            </a:r>
            <a:endParaRPr lang="sr-Cyrl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7641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"/>
          <p:cNvSpPr txBox="1">
            <a:spLocks/>
          </p:cNvSpPr>
          <p:nvPr/>
        </p:nvSpPr>
        <p:spPr>
          <a:xfrm>
            <a:off x="0" y="345079"/>
            <a:ext cx="12192000" cy="45348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sr-Cyrl-BA" sz="32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ФАБУЛА - редослијед догађаја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1. Април се шали са Медом;</a:t>
            </a:r>
            <a:endParaRPr lang="sr-Cyrl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2. Април се шали са Лијом;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3. Април се шали са Зеком;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4. Април се шали са Вуком;</a:t>
            </a:r>
          </a:p>
          <a:p>
            <a:pPr marL="0" indent="0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5. Цијела се шума смије Априловим шалама.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43" b="17143"/>
          <a:stretch/>
        </p:blipFill>
        <p:spPr>
          <a:xfrm>
            <a:off x="8994710" y="4395695"/>
            <a:ext cx="3197290" cy="2462305"/>
          </a:xfrm>
          <a:prstGeom prst="rect">
            <a:avLst/>
          </a:prstGeom>
          <a:effectLst>
            <a:softEdge rad="406400"/>
          </a:effectLst>
        </p:spPr>
      </p:pic>
    </p:spTree>
    <p:extLst>
      <p:ext uri="{BB962C8B-B14F-4D97-AF65-F5344CB8AC3E}">
        <p14:creationId xmlns:p14="http://schemas.microsoft.com/office/powerpoint/2010/main" xmlns="" val="132288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500" b="8458"/>
          <a:stretch/>
        </p:blipFill>
        <p:spPr>
          <a:xfrm>
            <a:off x="466532" y="0"/>
            <a:ext cx="1115008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43320" y="1495973"/>
            <a:ext cx="5058747" cy="283968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рад:</a:t>
            </a:r>
          </a:p>
          <a:p>
            <a:pPr marL="0" indent="0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sr-Cyrl-BA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Нацртајте ликове </a:t>
            </a:r>
            <a:r>
              <a:rPr lang="sr-Cyrl-BA" sz="32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редослијед </a:t>
            </a:r>
            <a:r>
              <a:rPr lang="sr-Cyrl-BA" sz="3200" b="1" dirty="0" smtClean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догађаја из приче  „Априлове шале“.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768" b="4939"/>
          <a:stretch/>
        </p:blipFill>
        <p:spPr>
          <a:xfrm>
            <a:off x="10356690" y="5054111"/>
            <a:ext cx="1835310" cy="1803889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6970" t="40146" b="37086"/>
          <a:stretch/>
        </p:blipFill>
        <p:spPr>
          <a:xfrm>
            <a:off x="10795518" y="0"/>
            <a:ext cx="1396483" cy="2211355"/>
          </a:xfrm>
          <a:prstGeom prst="rect">
            <a:avLst/>
          </a:prstGeom>
          <a:effectLst>
            <a:softEdge rad="2667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0517" r="61456"/>
          <a:stretch/>
        </p:blipFill>
        <p:spPr>
          <a:xfrm>
            <a:off x="1" y="4897829"/>
            <a:ext cx="2481942" cy="1960171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2164701" cy="1126722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895" t="2496" r="21004" b="357"/>
          <a:stretch/>
        </p:blipFill>
        <p:spPr>
          <a:xfrm>
            <a:off x="3293706" y="0"/>
            <a:ext cx="1446245" cy="1371600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27399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796890" y="3154017"/>
            <a:ext cx="9831354" cy="341243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" name="Cloud 1"/>
          <p:cNvSpPr/>
          <p:nvPr/>
        </p:nvSpPr>
        <p:spPr>
          <a:xfrm>
            <a:off x="1205949" y="-83976"/>
            <a:ext cx="7487478" cy="3078968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6678" y="445033"/>
            <a:ext cx="7740081" cy="273549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</a:t>
            </a:r>
          </a:p>
          <a:p>
            <a:pPr marL="0" indent="0" algn="ctr">
              <a:buNone/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Наша математика је права шала,</a:t>
            </a:r>
          </a:p>
          <a:p>
            <a:pPr marL="0" indent="0" algn="ctr">
              <a:buNone/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ал’ учитељица код једног задатка стала.</a:t>
            </a:r>
          </a:p>
          <a:p>
            <a:pPr marL="0" indent="0" algn="ctr">
              <a:buNone/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Малу помоћ од својих ђака тражи,</a:t>
            </a:r>
          </a:p>
          <a:p>
            <a:pPr marL="0" indent="0" algn="ctr">
              <a:buNone/>
            </a:pP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ајде се потруди па рјешење кажи</a:t>
            </a:r>
            <a:r>
              <a:rPr lang="sr-Cyrl-BA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BA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716157" y="3648269"/>
            <a:ext cx="8721012" cy="2987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sr-Cyrl-BA" b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Толико </a:t>
            </a:r>
            <a:r>
              <a:rPr lang="sr-Cyrl-BA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пута већи (мањи) број и </a:t>
            </a:r>
            <a:endParaRPr lang="sr-Cyrl-BA" sz="3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толико већи </a:t>
            </a:r>
            <a:r>
              <a:rPr lang="sr-Cyrl-BA" sz="3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sr-Cyrl-BA" sz="35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мањи) број</a:t>
            </a:r>
            <a:endParaRPr lang="sr-Cyrl-BA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sr-Cyrl-BA" sz="3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3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BA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 није првоаприлска шалица,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r-Cyrl-BA" sz="35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сада иде таблица.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sr-Latn-BA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3531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4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loud 20"/>
          <p:cNvSpPr/>
          <p:nvPr/>
        </p:nvSpPr>
        <p:spPr>
          <a:xfrm>
            <a:off x="0" y="0"/>
            <a:ext cx="12191999" cy="647544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4785" y="622014"/>
            <a:ext cx="10506268" cy="623598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Ријеши задатке: (Уџбеник, 3.задатак, стр. 93) 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 9 увећај 6 пута 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b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б) 9 увећај за 6 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b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 48 умањи 6 пута 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b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г) 48 умањи за 6 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b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д) колико је 6 пута мање од 60 </a:t>
            </a:r>
            <a:r>
              <a:rPr lang="sr-Cyrl-BA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</a:t>
            </a: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32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sr-Latn-BA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542384" y="1607190"/>
            <a:ext cx="2463282" cy="601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9·6=54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5153609" y="2441625"/>
            <a:ext cx="2463282" cy="4136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9+6=15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906278" y="3042765"/>
            <a:ext cx="2463282" cy="601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48:6=8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5324669" y="3792694"/>
            <a:ext cx="2463282" cy="6016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48-6=42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8005666" y="4575679"/>
            <a:ext cx="2463282" cy="4876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60:6=10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30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4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7"/>
          <p:cNvSpPr/>
          <p:nvPr/>
        </p:nvSpPr>
        <p:spPr>
          <a:xfrm>
            <a:off x="0" y="0"/>
            <a:ext cx="12191999" cy="6475445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800810" y="985907"/>
            <a:ext cx="10310325" cy="225181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Зеко је првог дана нашао 14 главица купуса у башти, а другог дана 2 пута мање. Колико је укупно главица купуса Зеко нашао у башти?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457739" y="3423428"/>
            <a:ext cx="9673682" cy="1997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14 + (14:2) = 14 + 7 = 21</a:t>
            </a:r>
          </a:p>
          <a:p>
            <a:pPr>
              <a:lnSpc>
                <a:spcPct val="150000"/>
              </a:lnSpc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Зеко је укупно нашао 21 главицу купуса у башти.  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190409"/>
            <a:ext cx="1511559" cy="1667590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xmlns="" val="2834783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4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0" y="130630"/>
            <a:ext cx="12192000" cy="6727370"/>
          </a:xfrm>
          <a:prstGeom prst="cloud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BA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623528" y="1070063"/>
            <a:ext cx="10310325" cy="27649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Медвједица Даца има три мечета. Прво мече је укупило 7 крушака, друго мече за 6 више, а треће мече 4 пута више крушака него прво мече. Колико су крушака укупили мечићи?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01281" y="3835062"/>
            <a:ext cx="9626081" cy="199765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(7+6) + (4·7) = 7 +13 +28 = 48</a:t>
            </a:r>
          </a:p>
          <a:p>
            <a:pPr>
              <a:lnSpc>
                <a:spcPct val="100000"/>
              </a:lnSpc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Мечићи су укупили 48 крушака.  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331" b="7432"/>
          <a:stretch/>
        </p:blipFill>
        <p:spPr>
          <a:xfrm>
            <a:off x="10581476" y="4889241"/>
            <a:ext cx="1610523" cy="1968758"/>
          </a:xfrm>
          <a:prstGeom prst="rect">
            <a:avLst/>
          </a:prstGeom>
          <a:effectLst>
            <a:softEdge rad="381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1" y="0"/>
            <a:ext cx="1405812" cy="1138493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xmlns="" val="17189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93141" y="746449"/>
            <a:ext cx="8258002" cy="5374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2723" y="195942"/>
            <a:ext cx="7179510" cy="6212957"/>
          </a:xfrm>
        </p:spPr>
        <p:txBody>
          <a:bodyPr>
            <a:normAutofit fontScale="90000"/>
          </a:bodyPr>
          <a:lstStyle/>
          <a:p>
            <a:r>
              <a:rPr lang="sr-Cyrl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Cyrl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АПРИЛИЛИИИ</a:t>
            </a:r>
            <a:r>
              <a:rPr lang="sr-Latn-BA" sz="5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!!!!!</a:t>
            </a:r>
            <a:r>
              <a:rPr lang="sr-Latn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sr-Cyrl-BA" sz="10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sr-Latn-BA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sr-Latn-BA" sz="5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6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АПРИЛ</a:t>
            </a:r>
            <a:br>
              <a:rPr lang="sr-Cyrl-BA" sz="6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Cyrl-BA" sz="6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 ШАЛЕ</a:t>
            </a:r>
            <a:endParaRPr lang="sr-Latn-BA" sz="6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005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83" t="6556" r="5996" b="3034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 rad="127000">
              <a:schemeClr val="accent1">
                <a:alpha val="51000"/>
              </a:schemeClr>
            </a:glow>
            <a:outerShdw blurRad="50800" dist="50800" dir="5400000" algn="ctr" rotWithShape="0">
              <a:srgbClr val="000000">
                <a:alpha val="42000"/>
              </a:srgbClr>
            </a:outerShdw>
            <a:softEdge rad="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5268" y="957533"/>
            <a:ext cx="7401464" cy="534837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sr-Cyrl-BA" sz="57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ДАНАС 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Cyrl-BA" sz="5000" b="1" dirty="0" smtClean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Причамо о дану шале;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Cyrl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Читамо шаљи</a:t>
            </a:r>
            <a:r>
              <a:rPr lang="bs-Cyrl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</a:t>
            </a:r>
            <a:r>
              <a:rPr lang="sr-Cyrl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причи;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sr-Cyrl-BA" sz="5000" b="1" dirty="0" smtClean="0">
                <a:solidFill>
                  <a:srgbClr val="CC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sz="50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Цртамо занимљивости из приче;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r-Latn-BA" sz="5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Рјешавамо задатке: толико пута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sr-Latn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sr-Cyrl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већи (мањи) број и за толико</a:t>
            </a:r>
            <a:r>
              <a:rPr lang="sr-Latn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sr-Latn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sr-Cyrl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већи</a:t>
            </a:r>
            <a:r>
              <a:rPr lang="sr-Latn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5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(мањи) број</a:t>
            </a:r>
            <a:r>
              <a:rPr lang="sr-Cyrl-BA" sz="51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95822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977749"/>
            <a:ext cx="12192000" cy="73096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r-Cyrl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„А</a:t>
            </a:r>
            <a:r>
              <a:rPr lang="sr-Cyrl-BA" sz="5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sr-Cyrl-BA" sz="5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sr-Cyrl-BA"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sr-Cyrl-BA" sz="50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BA" sz="5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sr-Cyrl-BA" sz="5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sr-Cyrl-BA" sz="5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</a:t>
            </a:r>
            <a:r>
              <a:rPr lang="sr-Cyrl-BA" sz="50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BA" sz="5000" b="1" dirty="0" smtClean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sr-Cyrl-BA" sz="50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sr-Cyrl-BA" sz="5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    Драган Кулиџан</a:t>
            </a:r>
            <a:endParaRPr lang="sr-Latn-BA" sz="5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5831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987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6489" y="780937"/>
            <a:ext cx="8014997" cy="26605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Драган Кулиџан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рођен у Мостару 1930. године, а умро у Сарајеву 1987. године. Био је српски дјечији писац. Писао је приче, пјесме и поеме за дјецу. </a:t>
            </a:r>
          </a:p>
          <a:p>
            <a:pPr marL="0" indent="0">
              <a:buNone/>
            </a:pPr>
            <a:r>
              <a:rPr lang="sr-Cyrl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B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sr-Latn-B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85564" y="-1"/>
            <a:ext cx="3006436" cy="3849651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306" t="307" r="25255"/>
          <a:stretch/>
        </p:blipFill>
        <p:spPr>
          <a:xfrm>
            <a:off x="534141" y="4028662"/>
            <a:ext cx="1674367" cy="25322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5182" y="3087058"/>
            <a:ext cx="1892261" cy="2509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2863" y="3048001"/>
            <a:ext cx="1772331" cy="2542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704" t="10193" r="28246" b="4384"/>
          <a:stretch/>
        </p:blipFill>
        <p:spPr>
          <a:xfrm>
            <a:off x="4336124" y="4227443"/>
            <a:ext cx="1798110" cy="23335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7568" y="4227443"/>
            <a:ext cx="1799584" cy="2333503"/>
          </a:xfrm>
          <a:prstGeom prst="rect">
            <a:avLst/>
          </a:prstGeom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9069186" y="3751296"/>
            <a:ext cx="3192087" cy="4381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Cyrl-BA" sz="25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ДРАГАН КУЛИЏАН</a:t>
            </a:r>
          </a:p>
        </p:txBody>
      </p:sp>
    </p:spTree>
    <p:extLst>
      <p:ext uri="{BB962C8B-B14F-4D97-AF65-F5344CB8AC3E}">
        <p14:creationId xmlns:p14="http://schemas.microsoft.com/office/powerpoint/2010/main" xmlns="" val="180345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384" y="330898"/>
            <a:ext cx="8003247" cy="60532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sr-Cyrl-BA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АПРИЛОВЕ </a:t>
            </a:r>
            <a:r>
              <a:rPr lang="sr-Cyrl-BA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ШАЛЕ</a:t>
            </a:r>
            <a:endParaRPr lang="sr-Latn-BA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је отресао снове и тражи каквог јела.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Април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 рече: „Пожури, крушка је сасвим зрела! Покупи давно из шуме Зима кошуље бијеле. Већ су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гомиле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 сакупиле вриједне пчеле!“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Пожури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добри медо (за храну се радо стара!), а шума сва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заграја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„Април те само вара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!“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9" b="7964"/>
          <a:stretch/>
        </p:blipFill>
        <p:spPr>
          <a:xfrm>
            <a:off x="8565898" y="1831072"/>
            <a:ext cx="3215285" cy="4324563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xmlns="" val="40427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0" y="1260850"/>
            <a:ext cx="7587296" cy="46741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Премудру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тета-Лију Април у шетњи срете и стаде да је пита: „Како си? Како дијете? Него, видим да још ниси ништа за јело нашла, а три дебела пијетла шетајућ´ у шуму зашла!“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Шта?!“ – одмах похита лија, знана лопужа стара, а шума се насмија: „Април те само вара!“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51508" y="1248775"/>
            <a:ext cx="3504388" cy="417085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3000"/>
              </a:srgbClr>
            </a:outerShdw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xmlns="" val="30681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81419" y="768720"/>
            <a:ext cx="7425668" cy="576270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Малу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зекину кућу скрила је шума дубока. Пред њом замишљен сједи Зеко, бржи од ока.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јелу мислиш, Зече?“ – Април га нагло трже: „Скоро ће пасти вече, за пут се спреми брже! Кад стигнеш на крај шуме, тихо се спусти до села. Тамо те чекају, куме, главице купуса зрела!“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Поскочи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свјежи купус муштерија стара; зашушта за њим шума: „Април те само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вара</a:t>
            </a: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083" r="773" b="17779"/>
          <a:stretch/>
        </p:blipFill>
        <p:spPr>
          <a:xfrm>
            <a:off x="7693698" y="1536686"/>
            <a:ext cx="4087485" cy="4035853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xmlns="" val="2162613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0000"/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3927" y="944686"/>
            <a:ext cx="7797093" cy="5913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Април рече Вуку да близу пасе стадо, потрча Вук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вила (знамо, то једе радо!). Тако се десило Вуји (није прошао блаже), и за њим живо забруји: „Април те само лаже!“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Због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свих шала Априла цијела се шума смије; над њом се облак надуо, од смијеха сузе лије. Све више, више теку, сад ће пљусак да падне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Latn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sr-Cyrl-B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Мораће звијери, богами, растворити кишобране</a:t>
            </a:r>
            <a:r>
              <a:rPr lang="sr-Cyrl-B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sr-Latn-BA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49819" y="1351722"/>
            <a:ext cx="3838004" cy="4101548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xmlns="" val="19130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1172</TotalTime>
  <Words>690</Words>
  <Application>Microsoft Office PowerPoint</Application>
  <PresentationFormat>Custom</PresentationFormat>
  <Paragraphs>83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 АПРИЛИЛИИИ!!!!!          1.   АПРИЛ ДАН ШАЛЕ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1. Ријеши задатке: (Уџбеник, 3.задатак, стр. 93)  а) 9 увећај 6 пута ____________ б) 9 увећај за 6 ____________ в) 48 умањи 6 пута ____________ г) 48 умањи за 6 ____________ д) колико је 6 пута мање од 60 ____________  </vt:lpstr>
      <vt:lpstr>2. Зеко је првог дана нашао 14 главица купуса у башти, а другог дана 2 пута мање. Колико је укупно главица купуса Зеко нашао у башти?</vt:lpstr>
      <vt:lpstr>3. Медвједица Даца има три мечета. Прво мече је укупило 7 крушака, друго мече за 6 више, а треће мече 4 пута више крушака него прво мече. Колико су крушака укупили мечићи?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Korisnik</dc:creator>
  <cp:lastModifiedBy>HP</cp:lastModifiedBy>
  <cp:revision>145</cp:revision>
  <dcterms:created xsi:type="dcterms:W3CDTF">2020-03-26T14:04:27Z</dcterms:created>
  <dcterms:modified xsi:type="dcterms:W3CDTF">2020-04-08T20:36:49Z</dcterms:modified>
</cp:coreProperties>
</file>