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3" r:id="rId5"/>
    <p:sldId id="261" r:id="rId6"/>
    <p:sldId id="264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CS" smtClean="0"/>
              <a:t>Кликните и уредите наслов</a:t>
            </a:r>
            <a:endParaRPr lang="sr-Latn-RS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sr-Latn-R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B63-D853-47CD-8EA5-47C36990E621}" type="datetimeFigureOut">
              <a:rPr lang="sr-Latn-RS" smtClean="0"/>
              <a:t>29.1.2021.</a:t>
            </a:fld>
            <a:endParaRPr lang="sr-Latn-R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94D1-14F1-41ED-BB4E-797BEB2C1E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919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R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R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B63-D853-47CD-8EA5-47C36990E621}" type="datetimeFigureOut">
              <a:rPr lang="sr-Latn-RS" smtClean="0"/>
              <a:t>29.1.2021.</a:t>
            </a:fld>
            <a:endParaRPr lang="sr-Latn-R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94D1-14F1-41ED-BB4E-797BEB2C1E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562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sr-Latn-R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R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B63-D853-47CD-8EA5-47C36990E621}" type="datetimeFigureOut">
              <a:rPr lang="sr-Latn-RS" smtClean="0"/>
              <a:t>29.1.2021.</a:t>
            </a:fld>
            <a:endParaRPr lang="sr-Latn-R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94D1-14F1-41ED-BB4E-797BEB2C1E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335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R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B63-D853-47CD-8EA5-47C36990E621}" type="datetimeFigureOut">
              <a:rPr lang="sr-Latn-RS" smtClean="0"/>
              <a:t>29.1.2021.</a:t>
            </a:fld>
            <a:endParaRPr lang="sr-Latn-R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94D1-14F1-41ED-BB4E-797BEB2C1E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375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CS" smtClean="0"/>
              <a:t>Кликните и уредите наслов</a:t>
            </a:r>
            <a:endParaRPr lang="sr-Latn-R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B63-D853-47CD-8EA5-47C36990E621}" type="datetimeFigureOut">
              <a:rPr lang="sr-Latn-RS" smtClean="0"/>
              <a:t>29.1.2021.</a:t>
            </a:fld>
            <a:endParaRPr lang="sr-Latn-R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94D1-14F1-41ED-BB4E-797BEB2C1E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0232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R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R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B63-D853-47CD-8EA5-47C36990E621}" type="datetimeFigureOut">
              <a:rPr lang="sr-Latn-RS" smtClean="0"/>
              <a:t>29.1.2021.</a:t>
            </a:fld>
            <a:endParaRPr lang="sr-Latn-R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94D1-14F1-41ED-BB4E-797BEB2C1E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17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R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RS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RS"/>
          </a:p>
        </p:txBody>
      </p:sp>
      <p:sp>
        <p:nvSpPr>
          <p:cNvPr id="7" name="Чувар места за дату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B63-D853-47CD-8EA5-47C36990E621}" type="datetimeFigureOut">
              <a:rPr lang="sr-Latn-RS" smtClean="0"/>
              <a:t>29.1.2021.</a:t>
            </a:fld>
            <a:endParaRPr lang="sr-Latn-RS"/>
          </a:p>
        </p:txBody>
      </p:sp>
      <p:sp>
        <p:nvSpPr>
          <p:cNvPr id="8" name="Чувар места за подножје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Чувар места за број слај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94D1-14F1-41ED-BB4E-797BEB2C1E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42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B63-D853-47CD-8EA5-47C36990E621}" type="datetimeFigureOut">
              <a:rPr lang="sr-Latn-RS" smtClean="0"/>
              <a:t>29.1.2021.</a:t>
            </a:fld>
            <a:endParaRPr lang="sr-Latn-R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94D1-14F1-41ED-BB4E-797BEB2C1E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864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B63-D853-47CD-8EA5-47C36990E621}" type="datetimeFigureOut">
              <a:rPr lang="sr-Latn-RS" smtClean="0"/>
              <a:t>29.1.2021.</a:t>
            </a:fld>
            <a:endParaRPr lang="sr-Latn-R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94D1-14F1-41ED-BB4E-797BEB2C1E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013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CS" smtClean="0"/>
              <a:t>Кликните и уредите наслов</a:t>
            </a:r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R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B63-D853-47CD-8EA5-47C36990E621}" type="datetimeFigureOut">
              <a:rPr lang="sr-Latn-RS" smtClean="0"/>
              <a:t>29.1.2021.</a:t>
            </a:fld>
            <a:endParaRPr lang="sr-Latn-R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94D1-14F1-41ED-BB4E-797BEB2C1E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120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CS" smtClean="0"/>
              <a:t>Кликните и уредите наслов</a:t>
            </a:r>
            <a:endParaRPr lang="sr-Latn-RS"/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B63-D853-47CD-8EA5-47C36990E621}" type="datetimeFigureOut">
              <a:rPr lang="sr-Latn-RS" smtClean="0"/>
              <a:t>29.1.2021.</a:t>
            </a:fld>
            <a:endParaRPr lang="sr-Latn-R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94D1-14F1-41ED-BB4E-797BEB2C1E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638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sr-Latn-R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R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AFB63-D853-47CD-8EA5-47C36990E621}" type="datetimeFigureOut">
              <a:rPr lang="sr-Latn-RS" smtClean="0"/>
              <a:t>29.1.2021.</a:t>
            </a:fld>
            <a:endParaRPr lang="sr-Latn-R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794D1-14F1-41ED-BB4E-797BEB2C1E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6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1045700" y="2669809"/>
            <a:ext cx="9144000" cy="2387600"/>
          </a:xfrm>
        </p:spPr>
        <p:txBody>
          <a:bodyPr>
            <a:noAutofit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</a:t>
            </a:r>
            <a:r>
              <a:rPr lang="sr-Latn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разред</a:t>
            </a:r>
            <a:b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ричање по низу слика - писмена </a:t>
            </a:r>
            <a:r>
              <a:rPr lang="sr-Cyrl-R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Слика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66750"/>
          </a:xfrm>
          <a:prstGeom prst="rect">
            <a:avLst/>
          </a:prstGeom>
        </p:spPr>
      </p:pic>
      <p:pic>
        <p:nvPicPr>
          <p:cNvPr id="13" name="Слика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96" y="4934436"/>
            <a:ext cx="11204606" cy="1367436"/>
          </a:xfrm>
          <a:prstGeom prst="rect">
            <a:avLst/>
          </a:prstGeom>
        </p:spPr>
      </p:pic>
      <p:pic>
        <p:nvPicPr>
          <p:cNvPr id="14" name="Слика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92966"/>
            <a:ext cx="121919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1523998" y="4176310"/>
            <a:ext cx="9144000" cy="2366426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Данашњи задатак је да ту причу и напишете. </a:t>
            </a:r>
            <a:r>
              <a:rPr lang="sr-Cyrl-R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Слика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1" y="2421530"/>
            <a:ext cx="11854374" cy="1652863"/>
          </a:xfrm>
          <a:prstGeom prst="rect">
            <a:avLst/>
          </a:prstGeom>
        </p:spPr>
      </p:pic>
      <p:sp>
        <p:nvSpPr>
          <p:cNvPr id="4" name="Правоугаоник 3"/>
          <p:cNvSpPr/>
          <p:nvPr/>
        </p:nvSpPr>
        <p:spPr>
          <a:xfrm>
            <a:off x="-16721" y="1344312"/>
            <a:ext cx="120023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претходном часу сте, посматрајући слике,</a:t>
            </a:r>
            <a:r>
              <a:rPr lang="sr-Latn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смислили</a:t>
            </a:r>
            <a:r>
              <a:rPr lang="sr-Latn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причу. 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3200" dirty="0"/>
          </a:p>
        </p:txBody>
      </p:sp>
      <p:pic>
        <p:nvPicPr>
          <p:cNvPr id="14" name="Слика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66750"/>
          </a:xfrm>
          <a:prstGeom prst="rect">
            <a:avLst/>
          </a:prstGeom>
        </p:spPr>
      </p:pic>
      <p:pic>
        <p:nvPicPr>
          <p:cNvPr id="15" name="Слика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91250"/>
            <a:ext cx="121919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угаоник 2"/>
          <p:cNvSpPr/>
          <p:nvPr/>
        </p:nvSpPr>
        <p:spPr>
          <a:xfrm>
            <a:off x="-1" y="857408"/>
            <a:ext cx="1200911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писању састава, који се у школи назива писмена вјежба,</a:t>
            </a:r>
          </a:p>
          <a:p>
            <a:pPr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 вам помоћи</a:t>
            </a:r>
            <a:r>
              <a:rPr lang="ru-RU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сљедећа упутства:</a:t>
            </a:r>
          </a:p>
          <a:p>
            <a:pPr fontAlgn="base"/>
            <a:endParaRPr lang="ru-RU" sz="32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Дај наслов свом саставу.</a:t>
            </a:r>
            <a:endParaRPr lang="ru-RU" sz="28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астав који пишеш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треба да има почетак, средину и крај.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Унеси осјећања у свој рад (тугу, радост, љутњу, узбуђење, изненађење).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крају реченице напиши тачку, упитник или узвичник.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0" i="0" dirty="0">
              <a:solidFill>
                <a:srgbClr val="58585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Слика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66750"/>
          </a:xfrm>
          <a:prstGeom prst="rect">
            <a:avLst/>
          </a:prstGeom>
        </p:spPr>
      </p:pic>
      <p:pic>
        <p:nvPicPr>
          <p:cNvPr id="13" name="Слика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91250"/>
            <a:ext cx="12191999" cy="666750"/>
          </a:xfrm>
          <a:prstGeom prst="rect">
            <a:avLst/>
          </a:prstGeom>
        </p:spPr>
      </p:pic>
      <p:pic>
        <p:nvPicPr>
          <p:cNvPr id="14" name="Слика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1" y="4538387"/>
            <a:ext cx="11854374" cy="16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угаоник 2"/>
          <p:cNvSpPr/>
          <p:nvPr/>
        </p:nvSpPr>
        <p:spPr>
          <a:xfrm>
            <a:off x="182882" y="1143566"/>
            <a:ext cx="120091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Почни сваку реченицу великим словом.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Имена мјеста и људи такође пиши великим почетним словом.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не почињи на исти начин (сјети се ријечи са сличним значењем).</a:t>
            </a:r>
            <a:r>
              <a:rPr lang="ru-RU" sz="3200" dirty="0"/>
              <a:t> </a:t>
            </a:r>
            <a:endParaRPr lang="ru-RU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Пиши јасно, читко и уредно.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Прочитај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свој рад и исправи грешке које запазиш.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0" i="0" dirty="0">
              <a:solidFill>
                <a:srgbClr val="58585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66750"/>
          </a:xfrm>
          <a:prstGeom prst="rect">
            <a:avLst/>
          </a:prstGeom>
        </p:spPr>
      </p:pic>
      <p:pic>
        <p:nvPicPr>
          <p:cNvPr id="5" name="Слик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91250"/>
            <a:ext cx="12191999" cy="666750"/>
          </a:xfrm>
          <a:prstGeom prst="rect">
            <a:avLst/>
          </a:prstGeom>
        </p:spPr>
      </p:pic>
      <p:pic>
        <p:nvPicPr>
          <p:cNvPr id="6" name="Слик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2" y="4538387"/>
            <a:ext cx="11854374" cy="16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лик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12206" r="10272" b="9860"/>
          <a:stretch/>
        </p:blipFill>
        <p:spPr>
          <a:xfrm>
            <a:off x="3691170" y="246818"/>
            <a:ext cx="4810064" cy="6180115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Слик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04" y="246441"/>
            <a:ext cx="2037144" cy="1750223"/>
          </a:xfrm>
          <a:prstGeom prst="rect">
            <a:avLst/>
          </a:prstGeom>
        </p:spPr>
      </p:pic>
      <p:pic>
        <p:nvPicPr>
          <p:cNvPr id="6" name="Слик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04" y="2417330"/>
            <a:ext cx="2037144" cy="1839089"/>
          </a:xfrm>
          <a:prstGeom prst="rect">
            <a:avLst/>
          </a:prstGeom>
        </p:spPr>
      </p:pic>
      <p:pic>
        <p:nvPicPr>
          <p:cNvPr id="7" name="Слик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03" y="4738247"/>
            <a:ext cx="2037145" cy="1688686"/>
          </a:xfrm>
          <a:prstGeom prst="rect">
            <a:avLst/>
          </a:prstGeom>
        </p:spPr>
      </p:pic>
      <p:pic>
        <p:nvPicPr>
          <p:cNvPr id="8" name="Слика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4739" y="296644"/>
            <a:ext cx="1933520" cy="1644748"/>
          </a:xfrm>
          <a:prstGeom prst="rect">
            <a:avLst/>
          </a:prstGeom>
        </p:spPr>
      </p:pic>
      <p:pic>
        <p:nvPicPr>
          <p:cNvPr id="9" name="Слика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4056" y="2457392"/>
            <a:ext cx="2024203" cy="1758963"/>
          </a:xfrm>
          <a:prstGeom prst="rect">
            <a:avLst/>
          </a:prstGeom>
        </p:spPr>
      </p:pic>
      <p:pic>
        <p:nvPicPr>
          <p:cNvPr id="10" name="Слика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4056" y="4681930"/>
            <a:ext cx="2024203" cy="174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7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125</Words>
  <Application>Microsoft Office PowerPoint</Application>
  <PresentationFormat>Широки екран</PresentationFormat>
  <Paragraphs>17</Paragraphs>
  <Slides>6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4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тема</vt:lpstr>
      <vt:lpstr>Српски језик - 2. разред   Причање по низу слика - писмена вјежба   </vt:lpstr>
      <vt:lpstr>   Данашњи задатак је да ту причу и напишете.    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Vedrana Balaban</dc:creator>
  <cp:lastModifiedBy>Vedrana Balaban</cp:lastModifiedBy>
  <cp:revision>17</cp:revision>
  <dcterms:created xsi:type="dcterms:W3CDTF">2021-01-27T21:29:01Z</dcterms:created>
  <dcterms:modified xsi:type="dcterms:W3CDTF">2021-01-29T15:48:35Z</dcterms:modified>
</cp:coreProperties>
</file>