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5" r:id="rId8"/>
    <p:sldId id="259" r:id="rId9"/>
    <p:sldId id="266" r:id="rId10"/>
    <p:sldId id="267" r:id="rId11"/>
    <p:sldId id="268" r:id="rId12"/>
    <p:sldId id="261" r:id="rId13"/>
    <p:sldId id="262" r:id="rId14"/>
    <p:sldId id="269" r:id="rId15"/>
    <p:sldId id="270" r:id="rId16"/>
    <p:sldId id="271" r:id="rId17"/>
    <p:sldId id="273" r:id="rId18"/>
    <p:sldId id="272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2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7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0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9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9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2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0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448F-BC6D-4985-BFF4-D783C27AA63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788A-AC89-4089-A932-D534438F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940" y="-1"/>
            <a:ext cx="12456369" cy="69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8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331" y="69669"/>
            <a:ext cx="9305585" cy="68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650" y="130628"/>
            <a:ext cx="10833463" cy="69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3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46" y="46514"/>
            <a:ext cx="11291534" cy="705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887" y="78378"/>
            <a:ext cx="10517739" cy="65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0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9" y="-3014"/>
            <a:ext cx="12600334" cy="70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6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097" y="-100444"/>
            <a:ext cx="11016343" cy="73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04" y="117271"/>
            <a:ext cx="10798628" cy="67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205" y="226423"/>
            <a:ext cx="9222377" cy="67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2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0" y="130628"/>
            <a:ext cx="9161416" cy="667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5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0891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5">
                    <a:lumMod val="50000"/>
                  </a:schemeClr>
                </a:solidFill>
              </a:rPr>
              <a:t>                     ДОМАШНЕЕ ЗАДАНИЕ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18" r="17854"/>
          <a:stretch/>
        </p:blipFill>
        <p:spPr>
          <a:xfrm rot="16200000">
            <a:off x="3104608" y="-2407922"/>
            <a:ext cx="6078583" cy="120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9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034" y="0"/>
            <a:ext cx="8861480" cy="67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28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7" y="0"/>
            <a:ext cx="11956868" cy="68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0" y="-557348"/>
            <a:ext cx="11082717" cy="73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9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091" y="0"/>
            <a:ext cx="11252743" cy="70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37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722" y="139337"/>
            <a:ext cx="8392486" cy="65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4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" y="243840"/>
            <a:ext cx="12091453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3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3" y="-274942"/>
            <a:ext cx="12503060" cy="71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7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568" y="-60960"/>
            <a:ext cx="10569588" cy="70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46" y="0"/>
            <a:ext cx="11020227" cy="67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ДОМАШНЕЕ ЗАДАНИЕ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9</cp:revision>
  <dcterms:created xsi:type="dcterms:W3CDTF">2021-01-25T20:41:24Z</dcterms:created>
  <dcterms:modified xsi:type="dcterms:W3CDTF">2021-02-03T11:09:34Z</dcterms:modified>
</cp:coreProperties>
</file>