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69F64-AB5B-4BB9-B9EA-50BB52C217D0}" v="94" dt="2021-01-17T17:23:42.664"/>
    <p1510:client id="{ACF8F594-08FE-71A7-6FF8-8023153D587F}" v="666" dt="2021-01-19T13:53:45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0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8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5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0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4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07842-FCB7-4E4A-9F06-B434C1190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FABD45-5C1D-4A04-8B11-9DD5450DF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A42DCF-1FD3-4D5A-B439-864F170D2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24" b="8738"/>
          <a:stretch/>
        </p:blipFill>
        <p:spPr>
          <a:xfrm>
            <a:off x="-5750" y="-510856"/>
            <a:ext cx="12203516" cy="7735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6B78C9-2ADC-4063-8F35-9B4F58F8BBA4}"/>
              </a:ext>
            </a:extLst>
          </p:cNvPr>
          <p:cNvSpPr txBox="1"/>
          <p:nvPr/>
        </p:nvSpPr>
        <p:spPr>
          <a:xfrm>
            <a:off x="4393721" y="5227608"/>
            <a:ext cx="504357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0A2B33"/>
                </a:solidFill>
                <a:latin typeface="Times New Roman"/>
                <a:cs typeface="Times New Roman"/>
              </a:rPr>
              <a:t>1. РАЗРЕД</a:t>
            </a:r>
          </a:p>
        </p:txBody>
      </p:sp>
    </p:spTree>
    <p:extLst>
      <p:ext uri="{BB962C8B-B14F-4D97-AF65-F5344CB8AC3E}">
        <p14:creationId xmlns:p14="http://schemas.microsoft.com/office/powerpoint/2010/main" val="22010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25AD9-BFD4-400D-ADFD-6526DA46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6F4CE88-0978-4B07-B156-B0F95A95C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7254" y="287248"/>
            <a:ext cx="5990356" cy="6004734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B596B3-0A74-41A7-80F1-E55D7407BE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0099" y="370301"/>
            <a:ext cx="7027651" cy="60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D6015-6F02-4594-A695-383C80BE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1F0F2A-8562-421B-91E7-59AA60A60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270" b="7921"/>
          <a:stretch/>
        </p:blipFill>
        <p:spPr>
          <a:xfrm>
            <a:off x="199208" y="1351172"/>
            <a:ext cx="4231534" cy="49412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F81AC4-694A-4D1B-A95E-4655093B41C0}"/>
              </a:ext>
            </a:extLst>
          </p:cNvPr>
          <p:cNvSpPr txBox="1"/>
          <p:nvPr/>
        </p:nvSpPr>
        <p:spPr>
          <a:xfrm>
            <a:off x="-5749" y="109267"/>
            <a:ext cx="122034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/>
                <a:cs typeface="Calibri"/>
              </a:rPr>
              <a:t>КАКО ТРЕБА ДА СЕ ПОНАШАМО У БОЛНИЦИ?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C70FDB-64E0-45F6-91F1-7A356CD948A3}"/>
              </a:ext>
            </a:extLst>
          </p:cNvPr>
          <p:cNvSpPr txBox="1"/>
          <p:nvPr/>
        </p:nvSpPr>
        <p:spPr>
          <a:xfrm>
            <a:off x="4594105" y="2681917"/>
            <a:ext cx="714267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Calibri"/>
              </a:rPr>
              <a:t>* ТРЕБА ДА БУДЕМО ТИХИ И СТРПЉИВО ЧЕКАМО СВОЈ РЕД;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0726FD-DE3B-439A-8FB7-4D03AC0933EF}"/>
              </a:ext>
            </a:extLst>
          </p:cNvPr>
          <p:cNvSpPr txBox="1"/>
          <p:nvPr/>
        </p:nvSpPr>
        <p:spPr>
          <a:xfrm>
            <a:off x="4550075" y="970112"/>
            <a:ext cx="744459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Calibri"/>
              </a:rPr>
              <a:t>* У БОЛНИЦУ СТИЖЕМО НА ВРИЈЕМЕ, НЕ НОСИМО ИГРАЧКЕ И НЕ ВОДИМО КУЋНЕ ЉУБИМЦЕ;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F2C62B-863A-4553-95DB-93DB90BB22A1}"/>
              </a:ext>
            </a:extLst>
          </p:cNvPr>
          <p:cNvSpPr txBox="1"/>
          <p:nvPr/>
        </p:nvSpPr>
        <p:spPr>
          <a:xfrm>
            <a:off x="4549177" y="3873440"/>
            <a:ext cx="740146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/>
                <a:cs typeface="Calibri"/>
              </a:rPr>
              <a:t>* СМЕЋЕ БАЦАМО У КАНТУ ИЛИ КОНТЕЈНЕР;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706C3D-2529-474A-ACD3-B5FFD727C9C8}"/>
              </a:ext>
            </a:extLst>
          </p:cNvPr>
          <p:cNvSpPr txBox="1"/>
          <p:nvPr/>
        </p:nvSpPr>
        <p:spPr>
          <a:xfrm>
            <a:off x="4505146" y="4835824"/>
            <a:ext cx="75883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/>
                <a:cs typeface="Calibri"/>
              </a:rPr>
              <a:t>* АКО СЕ ПЛАШИМО, ПОМОЋ И УТЈЕХУ МОЖЕМО ПОТРАЖИТИ ОД РОДИТЕЉА ИЛИ МЕДИЦИНСКОГ ОСОБЉА. </a:t>
            </a:r>
          </a:p>
        </p:txBody>
      </p:sp>
    </p:spTree>
    <p:extLst>
      <p:ext uri="{BB962C8B-B14F-4D97-AF65-F5344CB8AC3E}">
        <p14:creationId xmlns:p14="http://schemas.microsoft.com/office/powerpoint/2010/main" val="38636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F86FA-7AAA-46E3-85AF-F2B9FBE5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68965" cy="1910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998B3C-872D-4459-910A-E126818E4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038" r="9346"/>
          <a:stretch/>
        </p:blipFill>
        <p:spPr>
          <a:xfrm>
            <a:off x="294967" y="365125"/>
            <a:ext cx="5589639" cy="60622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2" y="143474"/>
            <a:ext cx="3937820" cy="385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b="16048"/>
          <a:stretch/>
        </p:blipFill>
        <p:spPr>
          <a:xfrm>
            <a:off x="6010142" y="3999621"/>
            <a:ext cx="6034375" cy="256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6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F86FA-7AAA-46E3-85AF-F2B9FBE5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68965" cy="1910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8936" y="6130925"/>
            <a:ext cx="34528" cy="46038"/>
          </a:xfrm>
        </p:spPr>
      </p:pic>
      <p:sp>
        <p:nvSpPr>
          <p:cNvPr id="3" name="TextBox 2"/>
          <p:cNvSpPr txBox="1"/>
          <p:nvPr/>
        </p:nvSpPr>
        <p:spPr>
          <a:xfrm>
            <a:off x="583470" y="106697"/>
            <a:ext cx="11343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НАПРАВИМО СВОЈ РЕНДГЕНСКИ СНИМАК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983" y="814583"/>
            <a:ext cx="5377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ПОТРЕБАН МАТЕРИЈАЛ:</a:t>
            </a:r>
          </a:p>
          <a:p>
            <a:r>
              <a:rPr lang="sr-Cyrl-B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*ЦРНИ ПАПИР</a:t>
            </a:r>
          </a:p>
          <a:p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*КРЕДА ИЛИ БИЈЕЛА </a:t>
            </a:r>
          </a:p>
          <a:p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ВОШТАНА БОЈИЦА</a:t>
            </a:r>
          </a:p>
          <a:p>
            <a:r>
              <a:rPr lang="sr-Cyrl-B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*ХИГИЈЕНСКИ ШТАПИЋИ</a:t>
            </a:r>
          </a:p>
          <a:p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*ЉЕПИЛО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731" r="-2665" b="22366"/>
          <a:stretch/>
        </p:blipFill>
        <p:spPr>
          <a:xfrm>
            <a:off x="205862" y="3229896"/>
            <a:ext cx="5280537" cy="362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14194" r="5901" b="6666"/>
          <a:stretch/>
        </p:blipFill>
        <p:spPr>
          <a:xfrm>
            <a:off x="6602662" y="958646"/>
            <a:ext cx="4306530" cy="542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1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A8A2C-47AA-4441-908A-0159ED43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445" y="-12370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ПОЗОРИШТЕ МОЖЕ БИТИ: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4ADB308-8779-4A6C-BA4C-B2ADD4751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267" b="10891"/>
          <a:stretch/>
        </p:blipFill>
        <p:spPr>
          <a:xfrm>
            <a:off x="474703" y="2717021"/>
            <a:ext cx="5419805" cy="3877434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519E916-A430-4634-8952-48B20061D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24" b="16019"/>
          <a:stretch/>
        </p:blipFill>
        <p:spPr>
          <a:xfrm>
            <a:off x="6837873" y="2724049"/>
            <a:ext cx="5115480" cy="3868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5E5A96-CD28-4916-93C6-7FE677A0D15A}"/>
              </a:ext>
            </a:extLst>
          </p:cNvPr>
          <p:cNvSpPr txBox="1"/>
          <p:nvPr/>
        </p:nvSpPr>
        <p:spPr>
          <a:xfrm>
            <a:off x="1820174" y="17195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cs typeface="Calibri"/>
              </a:rPr>
              <a:t>ДРАМСКО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38EA94-43B0-4A23-863A-7C7D2E48AB03}"/>
              </a:ext>
            </a:extLst>
          </p:cNvPr>
          <p:cNvSpPr txBox="1"/>
          <p:nvPr/>
        </p:nvSpPr>
        <p:spPr>
          <a:xfrm>
            <a:off x="7872143" y="1718633"/>
            <a:ext cx="3505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cs typeface="Calibri"/>
              </a:rPr>
              <a:t>ЛУТКАРСКО</a:t>
            </a:r>
          </a:p>
        </p:txBody>
      </p:sp>
    </p:spTree>
    <p:extLst>
      <p:ext uri="{BB962C8B-B14F-4D97-AF65-F5344CB8AC3E}">
        <p14:creationId xmlns:p14="http://schemas.microsoft.com/office/powerpoint/2010/main" val="36040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utkica i medo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2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4478" y="0"/>
            <a:ext cx="12226478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" r="69559" b="11815"/>
          <a:stretch/>
        </p:blipFill>
        <p:spPr>
          <a:xfrm>
            <a:off x="-34479" y="-96592"/>
            <a:ext cx="2328028" cy="695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1" b="11440"/>
          <a:stretch/>
        </p:blipFill>
        <p:spPr>
          <a:xfrm>
            <a:off x="9787945" y="0"/>
            <a:ext cx="2404056" cy="68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39"/>
            <a:ext cx="12191999" cy="68972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0" y="1418191"/>
            <a:ext cx="8382000" cy="5334000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 rot="10406503">
            <a:off x="4043966" y="3721994"/>
            <a:ext cx="579549" cy="222161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2562" y="14496"/>
            <a:ext cx="5837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БАЦАЊЕ ЛОПТИЦЕ У ЦИЉ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1690" y="3815712"/>
            <a:ext cx="128789" cy="160813"/>
          </a:xfrm>
          <a:prstGeom prst="roundRect">
            <a:avLst/>
          </a:prstGeom>
          <a:solidFill>
            <a:srgbClr val="8EE4E4"/>
          </a:solidFill>
          <a:ln>
            <a:solidFill>
              <a:srgbClr val="8E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93</Words>
  <Application>Microsoft Office PowerPoint</Application>
  <PresentationFormat>Widescreen</PresentationFormat>
  <Paragraphs>17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ПОЗОРИШТЕ МОЖЕ БИТИ: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208</cp:revision>
  <dcterms:created xsi:type="dcterms:W3CDTF">2021-01-17T17:02:38Z</dcterms:created>
  <dcterms:modified xsi:type="dcterms:W3CDTF">2021-01-26T12:17:18Z</dcterms:modified>
</cp:coreProperties>
</file>