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1" r:id="rId3"/>
    <p:sldId id="272" r:id="rId4"/>
    <p:sldId id="274" r:id="rId5"/>
    <p:sldId id="276" r:id="rId6"/>
    <p:sldId id="275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na Kujundžić" initials="SK" lastIdx="3" clrIdx="0">
    <p:extLst>
      <p:ext uri="{19B8F6BF-5375-455C-9EA6-DF929625EA0E}">
        <p15:presenceInfo xmlns:p15="http://schemas.microsoft.com/office/powerpoint/2012/main" userId="S::kujundzic.stana@skolers.org::c87b7295-7978-4a20-ab27-b3b169ec09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14T14:03:42.493" idx="2">
    <p:pos x="106" y="106"/>
    <p:text>Ako се из једног тјемена многоугла може повући д-3 дијагонала  а укупно имамо н тјемена то би онда укупан број дијагонала био нпута д. С обзиром да сваку дијагоналу рачунамо два пута, у формулу додајемо и поијељено са два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BCFE-A909-485D-9C13-DC8FEC153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D3402-64B5-40E5-B45A-AD2CE16F8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05310-9583-48CA-8535-FDE51669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7507D-7584-4A0E-8E06-9A765BB8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8F9DD-1489-41DC-AC1D-AD0982AA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3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7D9E8-DE58-40A5-9885-CC6DF88D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F49AA-0277-4E48-B176-B4BCE3762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507FD-4B0E-4222-AD3F-2E642E7F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69FA6-B1D6-478F-865E-BA7FCD58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41E3A-3FEB-42B0-8DCB-A1DA2A04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5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E5CC61-16EF-48D7-BA42-604E490C2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47617-9C45-4097-B987-A3CB3DA6A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5BBD1-7937-46DE-BE50-96D12D30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B13E4-3041-46A4-A83F-A898FFA0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FD1F5-0212-4BC0-A8CF-9DA73111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6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9154-EA70-42DD-A450-25181072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31F9B-9F29-4639-B2AF-2CD84EA2F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F883A-945D-4754-A9A2-D04CFA4B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7FECF-EB64-4651-929D-1D20964C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FF57-DFB8-4A4E-9E91-6935B606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B92B-E29E-46EC-B118-7F921FE1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90F8-6717-48D2-ABB9-D95606B2E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4EB5E-60BD-427C-B78B-763A635D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633EB-AB42-40CA-B58C-24AD4301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02AE2-88E1-4071-84BA-B22C5DE9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5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1B8BF-F2F0-4878-8A74-AAAD5B3F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DA4C2-ECB8-4C33-9C27-0AC92A7B7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87C8B-597F-4A0B-B646-F38CEBBD7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6D444-4C62-4711-94A4-D9017875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B6896-DB6E-4179-A348-BA6591AF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83CA0-2E44-4D68-B0A5-DEB5C652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7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DB03-23D8-4331-ADB7-058F3B064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1987A-D034-40F9-B4C8-7DF9118B2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1810B-08CC-49E6-8633-DCAD1075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6B128-13C5-4598-8CA5-559EF3424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60068-196B-458E-81B4-8176AA2D2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D8A91-A259-4A0D-B220-7059F33C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A404DF-3AFE-4C32-B603-D7B0A530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09D37-661D-4FC3-AFF0-9800E0FC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2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F26D-5312-4507-8ECC-284FB372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0DD99-B26C-4B64-A2C3-F13DACDE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CA43A-54FE-498B-A6D0-F616A750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1281E-BE98-4191-AAFF-95DB38FA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4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390FF-D2FA-422A-A59C-30144846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4DFB8C-3E9B-4074-9060-EBD21AEA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C094D-FAD1-4F8F-BD8A-B3A0993C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2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8550E-A5DD-4289-AB48-D20E2CC9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5F6ED-383C-4B5F-9691-383650FF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4376A-4D4D-48D5-83FB-82EA43344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119BE-035D-4D35-AE7E-42EA88E7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470F3-3D83-4A37-98FE-9B2D0780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98B80-F26E-4463-AFCA-E0BCE856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1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6306-1611-41D5-9477-8C2638DF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C21581-C743-447F-8F4F-B2F14A85E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B8381-DE11-4AEB-A218-D9C4FCCD3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88665-A8C4-490A-9183-3D90F70C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8F5D3-B826-42EC-AB2B-2ECC42FA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E125D-7EE4-4FEA-B307-0D392CE9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9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47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1FAD56-615F-471C-A3F2-7431007E0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55ED7-AE3C-4FC2-B258-DBF86C3A3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82AA1-8DCA-4BE4-A204-AF9AA1E5E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50579-CDCB-41EA-9F43-ED9659D17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12DF0-5518-4700-A4B5-200C0B848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74701CC-FDDB-46BA-9637-0C17ED8EF6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60"/>
          <a:stretch/>
        </p:blipFill>
        <p:spPr>
          <a:xfrm>
            <a:off x="-496670" y="-435011"/>
            <a:ext cx="11279347" cy="72407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D383390-5565-4C2E-A3D4-20D39AD4767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38" y="4156300"/>
            <a:ext cx="4615978" cy="2233537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2E0B2CB-4037-4B03-977B-EB0DF660AABD}"/>
              </a:ext>
            </a:extLst>
          </p:cNvPr>
          <p:cNvSpPr txBox="1"/>
          <p:nvPr/>
        </p:nvSpPr>
        <p:spPr>
          <a:xfrm>
            <a:off x="995881" y="984730"/>
            <a:ext cx="7995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МНОГОУГАО</a:t>
            </a:r>
            <a:endParaRPr lang="en-US" sz="44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81549A-E9D6-4166-BD19-0238AFBDD0D9}"/>
              </a:ext>
            </a:extLst>
          </p:cNvPr>
          <p:cNvSpPr txBox="1"/>
          <p:nvPr/>
        </p:nvSpPr>
        <p:spPr>
          <a:xfrm>
            <a:off x="5835023" y="12625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ЈУ ОШ „МИЛАН РАКИЋ“ БУКОВИЦА ВЕЛИКА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6B1EF9-D6F6-4598-9C29-1FDBC8B97F34}"/>
              </a:ext>
            </a:extLst>
          </p:cNvPr>
          <p:cNvSpPr txBox="1"/>
          <p:nvPr/>
        </p:nvSpPr>
        <p:spPr>
          <a:xfrm>
            <a:off x="2630540" y="5273069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НАСТАВНИЦА: СТАНА КУЈУНЏИЋ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16E3A2-834C-4103-BC28-D8016673B63D}"/>
              </a:ext>
            </a:extLst>
          </p:cNvPr>
          <p:cNvSpPr txBox="1"/>
          <p:nvPr/>
        </p:nvSpPr>
        <p:spPr>
          <a:xfrm>
            <a:off x="3288376" y="6379436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јануар, 2021.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2E279F-9959-43B9-8AE0-651133519EDA}"/>
              </a:ext>
            </a:extLst>
          </p:cNvPr>
          <p:cNvSpPr txBox="1"/>
          <p:nvPr/>
        </p:nvSpPr>
        <p:spPr>
          <a:xfrm>
            <a:off x="2804129" y="4243646"/>
            <a:ext cx="6061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8. разред</a:t>
            </a:r>
            <a:endParaRPr lang="en-US" sz="44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93C68BFC-7396-4BEE-ACEC-70C5A8D49339}"/>
              </a:ext>
            </a:extLst>
          </p:cNvPr>
          <p:cNvSpPr/>
          <p:nvPr/>
        </p:nvSpPr>
        <p:spPr>
          <a:xfrm>
            <a:off x="7181001" y="3112609"/>
            <a:ext cx="1359638" cy="1118363"/>
          </a:xfrm>
          <a:prstGeom prst="pen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3603E1FA-1029-42C0-B7AB-138E347F20F7}"/>
              </a:ext>
            </a:extLst>
          </p:cNvPr>
          <p:cNvSpPr/>
          <p:nvPr/>
        </p:nvSpPr>
        <p:spPr>
          <a:xfrm>
            <a:off x="4371723" y="1977917"/>
            <a:ext cx="945254" cy="769441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ptagon 7">
            <a:extLst>
              <a:ext uri="{FF2B5EF4-FFF2-40B4-BE49-F238E27FC236}">
                <a16:creationId xmlns:a16="http://schemas.microsoft.com/office/drawing/2014/main" id="{22C68350-8D29-48D2-AD16-2C1771FE9764}"/>
              </a:ext>
            </a:extLst>
          </p:cNvPr>
          <p:cNvSpPr/>
          <p:nvPr/>
        </p:nvSpPr>
        <p:spPr>
          <a:xfrm>
            <a:off x="5958484" y="1827993"/>
            <a:ext cx="1880467" cy="134469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ctagon 8">
            <a:extLst>
              <a:ext uri="{FF2B5EF4-FFF2-40B4-BE49-F238E27FC236}">
                <a16:creationId xmlns:a16="http://schemas.microsoft.com/office/drawing/2014/main" id="{1284649D-FCD6-4F43-AA73-99104E8D83A7}"/>
              </a:ext>
            </a:extLst>
          </p:cNvPr>
          <p:cNvSpPr/>
          <p:nvPr/>
        </p:nvSpPr>
        <p:spPr>
          <a:xfrm>
            <a:off x="7953218" y="1434536"/>
            <a:ext cx="1155504" cy="1029423"/>
          </a:xfrm>
          <a:prstGeom prst="oc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8F05043-497B-43F2-AFC6-EFFBB57669C9}"/>
              </a:ext>
            </a:extLst>
          </p:cNvPr>
          <p:cNvSpPr/>
          <p:nvPr/>
        </p:nvSpPr>
        <p:spPr>
          <a:xfrm>
            <a:off x="5242659" y="3309420"/>
            <a:ext cx="1055942" cy="9202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DDF14A0-DE99-419E-B65A-AD9B5582DF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60"/>
          <a:stretch/>
        </p:blipFill>
        <p:spPr>
          <a:xfrm>
            <a:off x="-525854" y="-939107"/>
            <a:ext cx="12649760" cy="812043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12A7240-5FB8-4840-A501-B70F12FCD900}"/>
              </a:ext>
            </a:extLst>
          </p:cNvPr>
          <p:cNvGrpSpPr/>
          <p:nvPr/>
        </p:nvGrpSpPr>
        <p:grpSpPr>
          <a:xfrm>
            <a:off x="3379239" y="729575"/>
            <a:ext cx="6061788" cy="904672"/>
            <a:chOff x="4711929" y="1011677"/>
            <a:chExt cx="6061788" cy="1196502"/>
          </a:xfrm>
        </p:grpSpPr>
        <p:sp>
          <p:nvSpPr>
            <p:cNvPr id="4" name="Cloud 3">
              <a:extLst>
                <a:ext uri="{FF2B5EF4-FFF2-40B4-BE49-F238E27FC236}">
                  <a16:creationId xmlns:a16="http://schemas.microsoft.com/office/drawing/2014/main" id="{FCBA6C9A-7966-4B3A-A7CC-D87BDB29C27E}"/>
                </a:ext>
              </a:extLst>
            </p:cNvPr>
            <p:cNvSpPr/>
            <p:nvPr/>
          </p:nvSpPr>
          <p:spPr>
            <a:xfrm>
              <a:off x="4711929" y="1011677"/>
              <a:ext cx="6061788" cy="1196502"/>
            </a:xfrm>
            <a:prstGeom prst="clou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0CB5A58-82FE-44B9-9A35-0E896B8FE2C2}"/>
                </a:ext>
              </a:extLst>
            </p:cNvPr>
            <p:cNvSpPr txBox="1"/>
            <p:nvPr/>
          </p:nvSpPr>
          <p:spPr>
            <a:xfrm>
              <a:off x="4711929" y="1296094"/>
              <a:ext cx="6061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b="1" dirty="0">
                  <a:solidFill>
                    <a:sysClr val="windowText" lastClr="000000"/>
                  </a:solidFill>
                </a:rPr>
                <a:t>Који многоугао има 44 дијагонале?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27995B9-2ABE-4643-A941-1E5CA5C3A82E}"/>
              </a:ext>
            </a:extLst>
          </p:cNvPr>
          <p:cNvGrpSpPr/>
          <p:nvPr/>
        </p:nvGrpSpPr>
        <p:grpSpPr>
          <a:xfrm>
            <a:off x="4870150" y="1672711"/>
            <a:ext cx="5941499" cy="1284440"/>
            <a:chOff x="4592768" y="3700985"/>
            <a:chExt cx="6300110" cy="1284440"/>
          </a:xfrm>
        </p:grpSpPr>
        <p:sp>
          <p:nvSpPr>
            <p:cNvPr id="6" name="Cloud 5">
              <a:extLst>
                <a:ext uri="{FF2B5EF4-FFF2-40B4-BE49-F238E27FC236}">
                  <a16:creationId xmlns:a16="http://schemas.microsoft.com/office/drawing/2014/main" id="{CCBE00C3-CBF0-4AA1-8AFF-BC3679C6B74C}"/>
                </a:ext>
              </a:extLst>
            </p:cNvPr>
            <p:cNvSpPr/>
            <p:nvPr/>
          </p:nvSpPr>
          <p:spPr>
            <a:xfrm>
              <a:off x="4592768" y="3700985"/>
              <a:ext cx="6300110" cy="1284440"/>
            </a:xfrm>
            <a:prstGeom prst="clou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99E035E-77F5-477D-97F4-C9D8FBC43C42}"/>
                </a:ext>
              </a:extLst>
            </p:cNvPr>
            <p:cNvSpPr txBox="1"/>
            <p:nvPr/>
          </p:nvSpPr>
          <p:spPr>
            <a:xfrm>
              <a:off x="4831090" y="4068534"/>
              <a:ext cx="60617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b="1" dirty="0">
                  <a:solidFill>
                    <a:sysClr val="windowText" lastClr="000000"/>
                  </a:solidFill>
                </a:rPr>
                <a:t>Да ли постоји многоугао чији је укупан </a:t>
              </a:r>
            </a:p>
            <a:p>
              <a:pPr algn="ctr"/>
              <a:r>
                <a:rPr lang="sr-Cyrl-RS" sz="2400" b="1" dirty="0">
                  <a:solidFill>
                    <a:sysClr val="windowText" lastClr="000000"/>
                  </a:solidFill>
                </a:rPr>
                <a:t>број дијагонала 170?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92FAACB3-EF2A-4826-8368-CAC2BFB29ED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928" y="4068520"/>
            <a:ext cx="4615978" cy="2233537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9170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FAAE5A0-8B41-4902-9F9D-DEBDB19358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60"/>
          <a:stretch/>
        </p:blipFill>
        <p:spPr>
          <a:xfrm>
            <a:off x="-594290" y="-865759"/>
            <a:ext cx="12023639" cy="77185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66AA82-C62F-44CA-A087-30E9D7C581A8}"/>
              </a:ext>
            </a:extLst>
          </p:cNvPr>
          <p:cNvSpPr txBox="1"/>
          <p:nvPr/>
        </p:nvSpPr>
        <p:spPr>
          <a:xfrm>
            <a:off x="4414255" y="2732956"/>
            <a:ext cx="5514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Врсте многоуглова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9105A3-80C8-4590-8DD2-67B5F2063A96}"/>
              </a:ext>
            </a:extLst>
          </p:cNvPr>
          <p:cNvSpPr txBox="1"/>
          <p:nvPr/>
        </p:nvSpPr>
        <p:spPr>
          <a:xfrm>
            <a:off x="3074163" y="844307"/>
            <a:ext cx="302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Појам многоугла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2B0C51-A05F-4A75-8C72-F26903837073}"/>
              </a:ext>
            </a:extLst>
          </p:cNvPr>
          <p:cNvSpPr txBox="1"/>
          <p:nvPr/>
        </p:nvSpPr>
        <p:spPr>
          <a:xfrm>
            <a:off x="4126156" y="1684385"/>
            <a:ext cx="4057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Елементи многоугла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057CD5-FA11-4037-B480-B1665275C3DA}"/>
              </a:ext>
            </a:extLst>
          </p:cNvPr>
          <p:cNvSpPr txBox="1"/>
          <p:nvPr/>
        </p:nvSpPr>
        <p:spPr>
          <a:xfrm>
            <a:off x="4126156" y="4125044"/>
            <a:ext cx="4852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Број дијагонала многоугла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0B8A36-0BDF-4EB3-9467-A701CDBBCD6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037" y="4125044"/>
            <a:ext cx="4615978" cy="2233537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7859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9C36E-90E9-4D61-8445-C7EF5DEC2C50}"/>
              </a:ext>
            </a:extLst>
          </p:cNvPr>
          <p:cNvSpPr txBox="1"/>
          <p:nvPr/>
        </p:nvSpPr>
        <p:spPr>
          <a:xfrm>
            <a:off x="4251534" y="-6994"/>
            <a:ext cx="2179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ЛИНИЈЕ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B08A17-F12F-4A91-8C43-B33B5CB6E6CE}"/>
              </a:ext>
            </a:extLst>
          </p:cNvPr>
          <p:cNvCxnSpPr>
            <a:cxnSpLocks/>
          </p:cNvCxnSpPr>
          <p:nvPr/>
        </p:nvCxnSpPr>
        <p:spPr>
          <a:xfrm>
            <a:off x="6605301" y="1431916"/>
            <a:ext cx="1817955" cy="8231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689BC0-25F4-4487-A532-1999A0121132}"/>
              </a:ext>
            </a:extLst>
          </p:cNvPr>
          <p:cNvCxnSpPr>
            <a:cxnSpLocks/>
          </p:cNvCxnSpPr>
          <p:nvPr/>
        </p:nvCxnSpPr>
        <p:spPr>
          <a:xfrm flipV="1">
            <a:off x="8423256" y="1440305"/>
            <a:ext cx="1573496" cy="81480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26D3A9-6A63-418A-8305-48ECF69B1257}"/>
              </a:ext>
            </a:extLst>
          </p:cNvPr>
          <p:cNvCxnSpPr>
            <a:cxnSpLocks/>
          </p:cNvCxnSpPr>
          <p:nvPr/>
        </p:nvCxnSpPr>
        <p:spPr>
          <a:xfrm flipV="1">
            <a:off x="6050766" y="1440305"/>
            <a:ext cx="560129" cy="114091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A5EC391-D13E-47D1-B638-A808B6CAA615}"/>
              </a:ext>
            </a:extLst>
          </p:cNvPr>
          <p:cNvGrpSpPr/>
          <p:nvPr/>
        </p:nvGrpSpPr>
        <p:grpSpPr>
          <a:xfrm>
            <a:off x="2378498" y="1457196"/>
            <a:ext cx="2551948" cy="1104737"/>
            <a:chOff x="2378498" y="1457196"/>
            <a:chExt cx="2551948" cy="110473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2F7800E-2598-4984-93DA-8E74CFC2665D}"/>
                </a:ext>
              </a:extLst>
            </p:cNvPr>
            <p:cNvCxnSpPr>
              <a:cxnSpLocks/>
            </p:cNvCxnSpPr>
            <p:nvPr/>
          </p:nvCxnSpPr>
          <p:spPr>
            <a:xfrm>
              <a:off x="2378498" y="1457196"/>
              <a:ext cx="2245454" cy="106750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7F5B683-7FEA-43AC-B0D7-642F833DB19A}"/>
                </a:ext>
              </a:extLst>
            </p:cNvPr>
            <p:cNvSpPr txBox="1"/>
            <p:nvPr/>
          </p:nvSpPr>
          <p:spPr>
            <a:xfrm>
              <a:off x="4623952" y="219260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40FE37F-7908-485B-8228-57BAFDA9C862}"/>
              </a:ext>
            </a:extLst>
          </p:cNvPr>
          <p:cNvGrpSpPr/>
          <p:nvPr/>
        </p:nvGrpSpPr>
        <p:grpSpPr>
          <a:xfrm>
            <a:off x="412105" y="1070973"/>
            <a:ext cx="2143686" cy="919976"/>
            <a:chOff x="412105" y="1070973"/>
            <a:chExt cx="2143686" cy="919976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4303F6A-FA78-44E2-BF0C-1ACB937580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6627" y="1457195"/>
              <a:ext cx="1621871" cy="41315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B1C1A4-0EAF-4C8A-95EA-598D8FCF24BD}"/>
                </a:ext>
              </a:extLst>
            </p:cNvPr>
            <p:cNvSpPr txBox="1"/>
            <p:nvPr/>
          </p:nvSpPr>
          <p:spPr>
            <a:xfrm>
              <a:off x="2225251" y="1070973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8AB3C12-1C4A-476C-8F56-40A19559CF62}"/>
                </a:ext>
              </a:extLst>
            </p:cNvPr>
            <p:cNvSpPr txBox="1"/>
            <p:nvPr/>
          </p:nvSpPr>
          <p:spPr>
            <a:xfrm>
              <a:off x="412105" y="162161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7FE1E91-8380-45B8-9621-57C63B74A5B4}"/>
              </a:ext>
            </a:extLst>
          </p:cNvPr>
          <p:cNvSpPr txBox="1"/>
          <p:nvPr/>
        </p:nvSpPr>
        <p:spPr>
          <a:xfrm>
            <a:off x="-483636" y="2637391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bg1"/>
                </a:solidFill>
              </a:rPr>
              <a:t>Д</a:t>
            </a:r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вије дужи које не припадају истој правој</a:t>
            </a:r>
            <a:endParaRPr lang="en-US" sz="2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FCD953-6212-49BF-9C91-2740EF55F946}"/>
              </a:ext>
            </a:extLst>
          </p:cNvPr>
          <p:cNvCxnSpPr>
            <a:cxnSpLocks/>
          </p:cNvCxnSpPr>
          <p:nvPr/>
        </p:nvCxnSpPr>
        <p:spPr>
          <a:xfrm>
            <a:off x="9996752" y="1440305"/>
            <a:ext cx="1695414" cy="1447347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5B417CB-5201-4367-859D-494016567BD4}"/>
              </a:ext>
            </a:extLst>
          </p:cNvPr>
          <p:cNvGrpSpPr/>
          <p:nvPr/>
        </p:nvGrpSpPr>
        <p:grpSpPr>
          <a:xfrm>
            <a:off x="5801994" y="852067"/>
            <a:ext cx="6114014" cy="2133082"/>
            <a:chOff x="5801994" y="852067"/>
            <a:chExt cx="6114014" cy="213308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1FCE2D9-7927-4297-A69C-1E11E425E3B1}"/>
                </a:ext>
              </a:extLst>
            </p:cNvPr>
            <p:cNvSpPr txBox="1"/>
            <p:nvPr/>
          </p:nvSpPr>
          <p:spPr>
            <a:xfrm>
              <a:off x="5801994" y="2615817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А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8A25242-02F7-41EE-B9C9-8B1F9DE7C608}"/>
                </a:ext>
              </a:extLst>
            </p:cNvPr>
            <p:cNvSpPr txBox="1"/>
            <p:nvPr/>
          </p:nvSpPr>
          <p:spPr>
            <a:xfrm>
              <a:off x="6477257" y="921133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6A7291A-372D-462B-B8F6-D4B984DF91C5}"/>
                </a:ext>
              </a:extLst>
            </p:cNvPr>
            <p:cNvSpPr txBox="1"/>
            <p:nvPr/>
          </p:nvSpPr>
          <p:spPr>
            <a:xfrm>
              <a:off x="8223657" y="24278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EEBD959-E22E-4B42-B059-B8848897313A}"/>
                </a:ext>
              </a:extLst>
            </p:cNvPr>
            <p:cNvSpPr txBox="1"/>
            <p:nvPr/>
          </p:nvSpPr>
          <p:spPr>
            <a:xfrm>
              <a:off x="9834688" y="852067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73F73A8-9E23-47E7-89DC-E752FC458974}"/>
                </a:ext>
              </a:extLst>
            </p:cNvPr>
            <p:cNvSpPr txBox="1"/>
            <p:nvPr/>
          </p:nvSpPr>
          <p:spPr>
            <a:xfrm>
              <a:off x="11673568" y="2524702"/>
              <a:ext cx="242440" cy="38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156DBDAF-9890-4F9D-8D96-A0057957BB70}"/>
              </a:ext>
            </a:extLst>
          </p:cNvPr>
          <p:cNvSpPr txBox="1"/>
          <p:nvPr/>
        </p:nvSpPr>
        <p:spPr>
          <a:xfrm>
            <a:off x="5450701" y="3537337"/>
            <a:ext cx="6061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Више надовезаних дужи тако да је друга надовезана на прву, трећа на другу ..., и сваке двије узастопне не припадају истој правој.</a:t>
            </a:r>
            <a:endParaRPr lang="en-US" sz="2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ED07497-5531-4127-82E5-1CFF73686171}"/>
              </a:ext>
            </a:extLst>
          </p:cNvPr>
          <p:cNvSpPr txBox="1"/>
          <p:nvPr/>
        </p:nvSpPr>
        <p:spPr>
          <a:xfrm>
            <a:off x="1041251" y="648388"/>
            <a:ext cx="31971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</a:rPr>
              <a:t>Д</a:t>
            </a:r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вије надовезане дужи</a:t>
            </a:r>
            <a:r>
              <a:rPr lang="bs-Latn-BA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C01DF0-1FB9-46EE-BF94-EFBCE986DD05}"/>
              </a:ext>
            </a:extLst>
          </p:cNvPr>
          <p:cNvSpPr txBox="1"/>
          <p:nvPr/>
        </p:nvSpPr>
        <p:spPr>
          <a:xfrm>
            <a:off x="4365481" y="558514"/>
            <a:ext cx="31971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Изломљена линија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E92AD9C-DB97-4749-81D2-FB0A1640926A}"/>
              </a:ext>
            </a:extLst>
          </p:cNvPr>
          <p:cNvSpPr txBox="1"/>
          <p:nvPr/>
        </p:nvSpPr>
        <p:spPr>
          <a:xfrm>
            <a:off x="7706105" y="1128377"/>
            <a:ext cx="13527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отворена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3B2BFF2-EED8-4B03-B4FC-638E951FCDE9}"/>
              </a:ext>
            </a:extLst>
          </p:cNvPr>
          <p:cNvCxnSpPr>
            <a:cxnSpLocks/>
          </p:cNvCxnSpPr>
          <p:nvPr/>
        </p:nvCxnSpPr>
        <p:spPr>
          <a:xfrm flipV="1">
            <a:off x="1387257" y="4091411"/>
            <a:ext cx="1377923" cy="4157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0D1C2AE-B6F8-41C9-A9B0-40BDB9FB04DD}"/>
              </a:ext>
            </a:extLst>
          </p:cNvPr>
          <p:cNvCxnSpPr>
            <a:cxnSpLocks/>
          </p:cNvCxnSpPr>
          <p:nvPr/>
        </p:nvCxnSpPr>
        <p:spPr>
          <a:xfrm>
            <a:off x="2765180" y="4087999"/>
            <a:ext cx="1473224" cy="159976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3422403-D95D-439F-90D6-049492D5AA6A}"/>
              </a:ext>
            </a:extLst>
          </p:cNvPr>
          <p:cNvCxnSpPr>
            <a:cxnSpLocks/>
          </p:cNvCxnSpPr>
          <p:nvPr/>
        </p:nvCxnSpPr>
        <p:spPr>
          <a:xfrm flipV="1">
            <a:off x="832722" y="4515589"/>
            <a:ext cx="560129" cy="114091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A13AE28-959E-403B-A9C6-2664B761A9B6}"/>
              </a:ext>
            </a:extLst>
          </p:cNvPr>
          <p:cNvCxnSpPr>
            <a:cxnSpLocks/>
          </p:cNvCxnSpPr>
          <p:nvPr/>
        </p:nvCxnSpPr>
        <p:spPr>
          <a:xfrm>
            <a:off x="832722" y="5666449"/>
            <a:ext cx="1723069" cy="551556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D0E25CFF-DDFB-4A20-8AD2-4C60B8A4022A}"/>
              </a:ext>
            </a:extLst>
          </p:cNvPr>
          <p:cNvSpPr txBox="1"/>
          <p:nvPr/>
        </p:nvSpPr>
        <p:spPr>
          <a:xfrm>
            <a:off x="5341057" y="6159151"/>
            <a:ext cx="1647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затворена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6E4E371-2BAB-4998-98FA-B16F5886797F}"/>
              </a:ext>
            </a:extLst>
          </p:cNvPr>
          <p:cNvSpPr txBox="1"/>
          <p:nvPr/>
        </p:nvSpPr>
        <p:spPr>
          <a:xfrm>
            <a:off x="2982985" y="6161981"/>
            <a:ext cx="31971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Изломљена линија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7EE3774-8582-41F8-A161-5053E49DAAD3}"/>
              </a:ext>
            </a:extLst>
          </p:cNvPr>
          <p:cNvCxnSpPr>
            <a:cxnSpLocks/>
          </p:cNvCxnSpPr>
          <p:nvPr/>
        </p:nvCxnSpPr>
        <p:spPr>
          <a:xfrm flipV="1">
            <a:off x="2555791" y="5697708"/>
            <a:ext cx="1647713" cy="5202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0099D73-4A1A-4F7F-A193-75C00B9873FB}"/>
              </a:ext>
            </a:extLst>
          </p:cNvPr>
          <p:cNvGrpSpPr/>
          <p:nvPr/>
        </p:nvGrpSpPr>
        <p:grpSpPr>
          <a:xfrm>
            <a:off x="583950" y="3685916"/>
            <a:ext cx="4027561" cy="3061152"/>
            <a:chOff x="583950" y="3600354"/>
            <a:chExt cx="4027561" cy="306115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0E82706-EA31-48B7-AEC2-A8C15DCAB19C}"/>
                </a:ext>
              </a:extLst>
            </p:cNvPr>
            <p:cNvSpPr txBox="1"/>
            <p:nvPr/>
          </p:nvSpPr>
          <p:spPr>
            <a:xfrm>
              <a:off x="583950" y="5605539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AE45604-6BEA-43EA-B73B-8622FEDA691C}"/>
                </a:ext>
              </a:extLst>
            </p:cNvPr>
            <p:cNvSpPr txBox="1"/>
            <p:nvPr/>
          </p:nvSpPr>
          <p:spPr>
            <a:xfrm>
              <a:off x="1259213" y="3910855"/>
              <a:ext cx="29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CAF0C9C-1C99-4057-9C25-FA520589802C}"/>
                </a:ext>
              </a:extLst>
            </p:cNvPr>
            <p:cNvSpPr txBox="1"/>
            <p:nvPr/>
          </p:nvSpPr>
          <p:spPr>
            <a:xfrm>
              <a:off x="2639827" y="360035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K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5CB2581-EAD7-45CF-A9E0-D3934412AC18}"/>
                </a:ext>
              </a:extLst>
            </p:cNvPr>
            <p:cNvSpPr txBox="1"/>
            <p:nvPr/>
          </p:nvSpPr>
          <p:spPr>
            <a:xfrm>
              <a:off x="2359894" y="629217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00392FB-5FDC-48B1-9721-31E18361878F}"/>
                </a:ext>
              </a:extLst>
            </p:cNvPr>
            <p:cNvSpPr txBox="1"/>
            <p:nvPr/>
          </p:nvSpPr>
          <p:spPr>
            <a:xfrm>
              <a:off x="4314635" y="5396221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07596D78-F5D7-43F5-A864-55543BC48560}"/>
              </a:ext>
            </a:extLst>
          </p:cNvPr>
          <p:cNvSpPr txBox="1"/>
          <p:nvPr/>
        </p:nvSpPr>
        <p:spPr>
          <a:xfrm>
            <a:off x="6739771" y="6251484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r-Cyrl-R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r-Cyrl-R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r-Cyrl-R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Cyrl-R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s-Latn-BA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4027C66-A5BA-4FB5-A3BD-65C14EA7A9A9}"/>
              </a:ext>
            </a:extLst>
          </p:cNvPr>
          <p:cNvSpPr txBox="1"/>
          <p:nvPr/>
        </p:nvSpPr>
        <p:spPr>
          <a:xfrm>
            <a:off x="10376242" y="701641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i="1" dirty="0">
                <a:solidFill>
                  <a:schemeClr val="bg1"/>
                </a:solidFill>
              </a:rPr>
              <a:t>ABCDE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24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0" grpId="0"/>
      <p:bldP spid="52" grpId="0"/>
      <p:bldP spid="54" grpId="0"/>
      <p:bldP spid="64" grpId="0"/>
      <p:bldP spid="65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4FB5A579-C7D0-44E7-92EC-AEBDC5A6C3EB}"/>
              </a:ext>
            </a:extLst>
          </p:cNvPr>
          <p:cNvSpPr txBox="1"/>
          <p:nvPr/>
        </p:nvSpPr>
        <p:spPr>
          <a:xfrm>
            <a:off x="2515553" y="39493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МНОГОУГАО ПОЈАМ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1046B9-50E2-47DF-B042-E864CE8C3376}"/>
              </a:ext>
            </a:extLst>
          </p:cNvPr>
          <p:cNvSpPr txBox="1"/>
          <p:nvPr/>
        </p:nvSpPr>
        <p:spPr>
          <a:xfrm>
            <a:off x="89536" y="5497629"/>
            <a:ext cx="111888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Многоугао је затворена изломљена линија без тачака самопресјецања заједно са унутрашњом облашћу. </a:t>
            </a:r>
            <a:r>
              <a:rPr lang="ru-RU" sz="2800" b="1" dirty="0">
                <a:solidFill>
                  <a:schemeClr val="bg1"/>
                </a:solidFill>
                <a:latin typeface="Mistral" panose="03090702030407020403" pitchFamily="66" charset="0"/>
              </a:rPr>
              <a:t>Д</a:t>
            </a:r>
            <a:r>
              <a:rPr lang="ru-RU" sz="28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руги назив је полигон.</a:t>
            </a: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90D1C42-E5D8-4515-AA72-1B4AACF49B3D}"/>
              </a:ext>
            </a:extLst>
          </p:cNvPr>
          <p:cNvGrpSpPr/>
          <p:nvPr/>
        </p:nvGrpSpPr>
        <p:grpSpPr>
          <a:xfrm>
            <a:off x="812635" y="904326"/>
            <a:ext cx="4518341" cy="3001838"/>
            <a:chOff x="860697" y="1348193"/>
            <a:chExt cx="4518341" cy="3001838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BA1348E-3944-43C5-BE40-CDC7A2D81F6B}"/>
                </a:ext>
              </a:extLst>
            </p:cNvPr>
            <p:cNvCxnSpPr/>
            <p:nvPr/>
          </p:nvCxnSpPr>
          <p:spPr>
            <a:xfrm>
              <a:off x="1191237" y="3858936"/>
              <a:ext cx="245517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2B346-0A5A-4D25-B522-81C643779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6415" y="2801923"/>
              <a:ext cx="1426129" cy="105701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DAA0BAE-8B40-4CC2-A32E-B58C92D1E17E}"/>
                </a:ext>
              </a:extLst>
            </p:cNvPr>
            <p:cNvCxnSpPr>
              <a:cxnSpLocks/>
            </p:cNvCxnSpPr>
            <p:nvPr/>
          </p:nvCxnSpPr>
          <p:spPr>
            <a:xfrm>
              <a:off x="2827090" y="1734416"/>
              <a:ext cx="2245454" cy="106750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5B86456-8E68-4091-80B6-2155B0DEF2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05219" y="1734415"/>
              <a:ext cx="1621871" cy="41315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D40D854-5C9D-448E-9724-F7F5FEA5FD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05219" y="2147566"/>
              <a:ext cx="0" cy="17113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8257D48-6FBA-4097-B728-4F55C914815E}"/>
                </a:ext>
              </a:extLst>
            </p:cNvPr>
            <p:cNvSpPr txBox="1"/>
            <p:nvPr/>
          </p:nvSpPr>
          <p:spPr>
            <a:xfrm>
              <a:off x="1043155" y="3914133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А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1C05229-F8CA-4480-94C0-FD2BDD30B329}"/>
                </a:ext>
              </a:extLst>
            </p:cNvPr>
            <p:cNvSpPr txBox="1"/>
            <p:nvPr/>
          </p:nvSpPr>
          <p:spPr>
            <a:xfrm>
              <a:off x="3432146" y="3980699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000B4F7-ECCA-4F0B-8750-E8D3061754CF}"/>
                </a:ext>
              </a:extLst>
            </p:cNvPr>
            <p:cNvSpPr txBox="1"/>
            <p:nvPr/>
          </p:nvSpPr>
          <p:spPr>
            <a:xfrm>
              <a:off x="5072544" y="261725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8872D74-ED29-44E4-B466-9FFB3156FF3E}"/>
                </a:ext>
              </a:extLst>
            </p:cNvPr>
            <p:cNvSpPr txBox="1"/>
            <p:nvPr/>
          </p:nvSpPr>
          <p:spPr>
            <a:xfrm>
              <a:off x="2673843" y="1348193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20E003C-86C3-40AA-9156-CF40BEACC710}"/>
                </a:ext>
              </a:extLst>
            </p:cNvPr>
            <p:cNvSpPr txBox="1"/>
            <p:nvPr/>
          </p:nvSpPr>
          <p:spPr>
            <a:xfrm>
              <a:off x="860697" y="189883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B5390DA-C84A-4099-8D1D-BCFF04BA9A71}"/>
              </a:ext>
            </a:extLst>
          </p:cNvPr>
          <p:cNvSpPr txBox="1"/>
          <p:nvPr/>
        </p:nvSpPr>
        <p:spPr>
          <a:xfrm>
            <a:off x="6246891" y="562714"/>
            <a:ext cx="546420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Изломљена линија чије свако тјеме припада двјема сусједним страницама је затворена  изломљена линија.</a:t>
            </a: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6E8CF68-7C4A-43CC-A1E5-DE3BDD33ED34}"/>
              </a:ext>
            </a:extLst>
          </p:cNvPr>
          <p:cNvGrpSpPr/>
          <p:nvPr/>
        </p:nvGrpSpPr>
        <p:grpSpPr>
          <a:xfrm>
            <a:off x="1184659" y="1346439"/>
            <a:ext cx="3774295" cy="2102974"/>
            <a:chOff x="1292279" y="1735738"/>
            <a:chExt cx="3774295" cy="210297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A287273-2D56-445F-959A-042408F02FE6}"/>
                </a:ext>
              </a:extLst>
            </p:cNvPr>
            <p:cNvSpPr/>
            <p:nvPr/>
          </p:nvSpPr>
          <p:spPr>
            <a:xfrm>
              <a:off x="1292279" y="1735738"/>
              <a:ext cx="3774295" cy="2102974"/>
            </a:xfrm>
            <a:custGeom>
              <a:avLst/>
              <a:gdLst>
                <a:gd name="connsiteX0" fmla="*/ 11401 w 3774295"/>
                <a:gd name="connsiteY0" fmla="*/ 399013 h 2102974"/>
                <a:gd name="connsiteX1" fmla="*/ 11401 w 3774295"/>
                <a:gd name="connsiteY1" fmla="*/ 399013 h 2102974"/>
                <a:gd name="connsiteX2" fmla="*/ 317 w 3774295"/>
                <a:gd name="connsiteY2" fmla="*/ 454431 h 2102974"/>
                <a:gd name="connsiteX3" fmla="*/ 16942 w 3774295"/>
                <a:gd name="connsiteY3" fmla="*/ 559726 h 2102974"/>
                <a:gd name="connsiteX4" fmla="*/ 33568 w 3774295"/>
                <a:gd name="connsiteY4" fmla="*/ 659479 h 2102974"/>
                <a:gd name="connsiteX5" fmla="*/ 39110 w 3774295"/>
                <a:gd name="connsiteY5" fmla="*/ 681646 h 2102974"/>
                <a:gd name="connsiteX6" fmla="*/ 33568 w 3774295"/>
                <a:gd name="connsiteY6" fmla="*/ 803566 h 2102974"/>
                <a:gd name="connsiteX7" fmla="*/ 16942 w 3774295"/>
                <a:gd name="connsiteY7" fmla="*/ 947653 h 2102974"/>
                <a:gd name="connsiteX8" fmla="*/ 11401 w 3774295"/>
                <a:gd name="connsiteY8" fmla="*/ 1185951 h 2102974"/>
                <a:gd name="connsiteX9" fmla="*/ 317 w 3774295"/>
                <a:gd name="connsiteY9" fmla="*/ 1213660 h 2102974"/>
                <a:gd name="connsiteX10" fmla="*/ 5859 w 3774295"/>
                <a:gd name="connsiteY10" fmla="*/ 1385457 h 2102974"/>
                <a:gd name="connsiteX11" fmla="*/ 16942 w 3774295"/>
                <a:gd name="connsiteY11" fmla="*/ 1618213 h 2102974"/>
                <a:gd name="connsiteX12" fmla="*/ 22484 w 3774295"/>
                <a:gd name="connsiteY12" fmla="*/ 1640380 h 2102974"/>
                <a:gd name="connsiteX13" fmla="*/ 33568 w 3774295"/>
                <a:gd name="connsiteY13" fmla="*/ 1662548 h 2102974"/>
                <a:gd name="connsiteX14" fmla="*/ 39110 w 3774295"/>
                <a:gd name="connsiteY14" fmla="*/ 1690257 h 2102974"/>
                <a:gd name="connsiteX15" fmla="*/ 33568 w 3774295"/>
                <a:gd name="connsiteY15" fmla="*/ 1756759 h 2102974"/>
                <a:gd name="connsiteX16" fmla="*/ 22484 w 3774295"/>
                <a:gd name="connsiteY16" fmla="*/ 1795551 h 2102974"/>
                <a:gd name="connsiteX17" fmla="*/ 16942 w 3774295"/>
                <a:gd name="connsiteY17" fmla="*/ 1817719 h 2102974"/>
                <a:gd name="connsiteX18" fmla="*/ 22484 w 3774295"/>
                <a:gd name="connsiteY18" fmla="*/ 2089268 h 2102974"/>
                <a:gd name="connsiteX19" fmla="*/ 44652 w 3774295"/>
                <a:gd name="connsiteY19" fmla="*/ 2094809 h 2102974"/>
                <a:gd name="connsiteX20" fmla="*/ 94528 w 3774295"/>
                <a:gd name="connsiteY20" fmla="*/ 2089268 h 2102974"/>
                <a:gd name="connsiteX21" fmla="*/ 166572 w 3774295"/>
                <a:gd name="connsiteY21" fmla="*/ 2083726 h 2102974"/>
                <a:gd name="connsiteX22" fmla="*/ 282950 w 3774295"/>
                <a:gd name="connsiteY22" fmla="*/ 2078184 h 2102974"/>
                <a:gd name="connsiteX23" fmla="*/ 404870 w 3774295"/>
                <a:gd name="connsiteY23" fmla="*/ 2089268 h 2102974"/>
                <a:gd name="connsiteX24" fmla="*/ 548957 w 3774295"/>
                <a:gd name="connsiteY24" fmla="*/ 2094809 h 2102974"/>
                <a:gd name="connsiteX25" fmla="*/ 593292 w 3774295"/>
                <a:gd name="connsiteY25" fmla="*/ 2083726 h 2102974"/>
                <a:gd name="connsiteX26" fmla="*/ 609917 w 3774295"/>
                <a:gd name="connsiteY26" fmla="*/ 2078184 h 2102974"/>
                <a:gd name="connsiteX27" fmla="*/ 709670 w 3774295"/>
                <a:gd name="connsiteY27" fmla="*/ 2067100 h 2102974"/>
                <a:gd name="connsiteX28" fmla="*/ 737379 w 3774295"/>
                <a:gd name="connsiteY28" fmla="*/ 2061559 h 2102974"/>
                <a:gd name="connsiteX29" fmla="*/ 1441190 w 3774295"/>
                <a:gd name="connsiteY29" fmla="*/ 2050475 h 2102974"/>
                <a:gd name="connsiteX30" fmla="*/ 2011997 w 3774295"/>
                <a:gd name="connsiteY30" fmla="*/ 2050475 h 2102974"/>
                <a:gd name="connsiteX31" fmla="*/ 2117292 w 3774295"/>
                <a:gd name="connsiteY31" fmla="*/ 2056017 h 2102974"/>
                <a:gd name="connsiteX32" fmla="*/ 2139459 w 3774295"/>
                <a:gd name="connsiteY32" fmla="*/ 2067100 h 2102974"/>
                <a:gd name="connsiteX33" fmla="*/ 2494135 w 3774295"/>
                <a:gd name="connsiteY33" fmla="*/ 2050475 h 2102974"/>
                <a:gd name="connsiteX34" fmla="*/ 2527386 w 3774295"/>
                <a:gd name="connsiteY34" fmla="*/ 2017224 h 2102974"/>
                <a:gd name="connsiteX35" fmla="*/ 2532928 w 3774295"/>
                <a:gd name="connsiteY35" fmla="*/ 1989515 h 2102974"/>
                <a:gd name="connsiteX36" fmla="*/ 2555095 w 3774295"/>
                <a:gd name="connsiteY36" fmla="*/ 1978431 h 2102974"/>
                <a:gd name="connsiteX37" fmla="*/ 2604972 w 3774295"/>
                <a:gd name="connsiteY37" fmla="*/ 1934097 h 2102974"/>
                <a:gd name="connsiteX38" fmla="*/ 2654848 w 3774295"/>
                <a:gd name="connsiteY38" fmla="*/ 1884220 h 2102974"/>
                <a:gd name="connsiteX39" fmla="*/ 2671473 w 3774295"/>
                <a:gd name="connsiteY39" fmla="*/ 1867595 h 2102974"/>
                <a:gd name="connsiteX40" fmla="*/ 2688099 w 3774295"/>
                <a:gd name="connsiteY40" fmla="*/ 1823260 h 2102974"/>
                <a:gd name="connsiteX41" fmla="*/ 2715808 w 3774295"/>
                <a:gd name="connsiteY41" fmla="*/ 1817719 h 2102974"/>
                <a:gd name="connsiteX42" fmla="*/ 2732433 w 3774295"/>
                <a:gd name="connsiteY42" fmla="*/ 1806635 h 2102974"/>
                <a:gd name="connsiteX43" fmla="*/ 2765684 w 3774295"/>
                <a:gd name="connsiteY43" fmla="*/ 1773384 h 2102974"/>
                <a:gd name="connsiteX44" fmla="*/ 2810019 w 3774295"/>
                <a:gd name="connsiteY44" fmla="*/ 1751217 h 2102974"/>
                <a:gd name="connsiteX45" fmla="*/ 2832186 w 3774295"/>
                <a:gd name="connsiteY45" fmla="*/ 1740133 h 2102974"/>
                <a:gd name="connsiteX46" fmla="*/ 2865437 w 3774295"/>
                <a:gd name="connsiteY46" fmla="*/ 1712424 h 2102974"/>
                <a:gd name="connsiteX47" fmla="*/ 2882062 w 3774295"/>
                <a:gd name="connsiteY47" fmla="*/ 1706882 h 2102974"/>
                <a:gd name="connsiteX48" fmla="*/ 2915313 w 3774295"/>
                <a:gd name="connsiteY48" fmla="*/ 1679173 h 2102974"/>
                <a:gd name="connsiteX49" fmla="*/ 2943022 w 3774295"/>
                <a:gd name="connsiteY49" fmla="*/ 1673631 h 2102974"/>
                <a:gd name="connsiteX50" fmla="*/ 2959648 w 3774295"/>
                <a:gd name="connsiteY50" fmla="*/ 1662548 h 2102974"/>
                <a:gd name="connsiteX51" fmla="*/ 2981815 w 3774295"/>
                <a:gd name="connsiteY51" fmla="*/ 1629297 h 2102974"/>
                <a:gd name="connsiteX52" fmla="*/ 3003982 w 3774295"/>
                <a:gd name="connsiteY52" fmla="*/ 1623755 h 2102974"/>
                <a:gd name="connsiteX53" fmla="*/ 3048317 w 3774295"/>
                <a:gd name="connsiteY53" fmla="*/ 1601588 h 2102974"/>
                <a:gd name="connsiteX54" fmla="*/ 3070484 w 3774295"/>
                <a:gd name="connsiteY54" fmla="*/ 1590504 h 2102974"/>
                <a:gd name="connsiteX55" fmla="*/ 3092652 w 3774295"/>
                <a:gd name="connsiteY55" fmla="*/ 1579420 h 2102974"/>
                <a:gd name="connsiteX56" fmla="*/ 3109277 w 3774295"/>
                <a:gd name="connsiteY56" fmla="*/ 1568337 h 2102974"/>
                <a:gd name="connsiteX57" fmla="*/ 3159153 w 3774295"/>
                <a:gd name="connsiteY57" fmla="*/ 1551711 h 2102974"/>
                <a:gd name="connsiteX58" fmla="*/ 3175779 w 3774295"/>
                <a:gd name="connsiteY58" fmla="*/ 1535086 h 2102974"/>
                <a:gd name="connsiteX59" fmla="*/ 3197946 w 3774295"/>
                <a:gd name="connsiteY59" fmla="*/ 1529544 h 2102974"/>
                <a:gd name="connsiteX60" fmla="*/ 3225655 w 3774295"/>
                <a:gd name="connsiteY60" fmla="*/ 1518460 h 2102974"/>
                <a:gd name="connsiteX61" fmla="*/ 3242281 w 3774295"/>
                <a:gd name="connsiteY61" fmla="*/ 1501835 h 2102974"/>
                <a:gd name="connsiteX62" fmla="*/ 3286615 w 3774295"/>
                <a:gd name="connsiteY62" fmla="*/ 1485209 h 2102974"/>
                <a:gd name="connsiteX63" fmla="*/ 3303241 w 3774295"/>
                <a:gd name="connsiteY63" fmla="*/ 1468584 h 2102974"/>
                <a:gd name="connsiteX64" fmla="*/ 3319866 w 3774295"/>
                <a:gd name="connsiteY64" fmla="*/ 1457500 h 2102974"/>
                <a:gd name="connsiteX65" fmla="*/ 3336492 w 3774295"/>
                <a:gd name="connsiteY65" fmla="*/ 1440875 h 2102974"/>
                <a:gd name="connsiteX66" fmla="*/ 3364201 w 3774295"/>
                <a:gd name="connsiteY66" fmla="*/ 1429791 h 2102974"/>
                <a:gd name="connsiteX67" fmla="*/ 3380826 w 3774295"/>
                <a:gd name="connsiteY67" fmla="*/ 1407624 h 2102974"/>
                <a:gd name="connsiteX68" fmla="*/ 3386368 w 3774295"/>
                <a:gd name="connsiteY68" fmla="*/ 1390999 h 2102974"/>
                <a:gd name="connsiteX69" fmla="*/ 3419619 w 3774295"/>
                <a:gd name="connsiteY69" fmla="*/ 1357748 h 2102974"/>
                <a:gd name="connsiteX70" fmla="*/ 3486121 w 3774295"/>
                <a:gd name="connsiteY70" fmla="*/ 1291246 h 2102974"/>
                <a:gd name="connsiteX71" fmla="*/ 3502746 w 3774295"/>
                <a:gd name="connsiteY71" fmla="*/ 1274620 h 2102974"/>
                <a:gd name="connsiteX72" fmla="*/ 3519372 w 3774295"/>
                <a:gd name="connsiteY72" fmla="*/ 1257995 h 2102974"/>
                <a:gd name="connsiteX73" fmla="*/ 3530455 w 3774295"/>
                <a:gd name="connsiteY73" fmla="*/ 1241369 h 2102974"/>
                <a:gd name="connsiteX74" fmla="*/ 3547081 w 3774295"/>
                <a:gd name="connsiteY74" fmla="*/ 1235828 h 2102974"/>
                <a:gd name="connsiteX75" fmla="*/ 3563706 w 3774295"/>
                <a:gd name="connsiteY75" fmla="*/ 1224744 h 2102974"/>
                <a:gd name="connsiteX76" fmla="*/ 3596957 w 3774295"/>
                <a:gd name="connsiteY76" fmla="*/ 1191493 h 2102974"/>
                <a:gd name="connsiteX77" fmla="*/ 3613582 w 3774295"/>
                <a:gd name="connsiteY77" fmla="*/ 1180409 h 2102974"/>
                <a:gd name="connsiteX78" fmla="*/ 3663459 w 3774295"/>
                <a:gd name="connsiteY78" fmla="*/ 1130533 h 2102974"/>
                <a:gd name="connsiteX79" fmla="*/ 3696710 w 3774295"/>
                <a:gd name="connsiteY79" fmla="*/ 1097282 h 2102974"/>
                <a:gd name="connsiteX80" fmla="*/ 3713335 w 3774295"/>
                <a:gd name="connsiteY80" fmla="*/ 1080657 h 2102974"/>
                <a:gd name="connsiteX81" fmla="*/ 3774295 w 3774295"/>
                <a:gd name="connsiteY81" fmla="*/ 1047406 h 2102974"/>
                <a:gd name="connsiteX82" fmla="*/ 3768753 w 3774295"/>
                <a:gd name="connsiteY82" fmla="*/ 1030780 h 2102974"/>
                <a:gd name="connsiteX83" fmla="*/ 3741044 w 3774295"/>
                <a:gd name="connsiteY83" fmla="*/ 1025239 h 2102974"/>
                <a:gd name="connsiteX84" fmla="*/ 3718877 w 3774295"/>
                <a:gd name="connsiteY84" fmla="*/ 1014155 h 2102974"/>
                <a:gd name="connsiteX85" fmla="*/ 3657917 w 3774295"/>
                <a:gd name="connsiteY85" fmla="*/ 975362 h 2102974"/>
                <a:gd name="connsiteX86" fmla="*/ 3635750 w 3774295"/>
                <a:gd name="connsiteY86" fmla="*/ 964279 h 2102974"/>
                <a:gd name="connsiteX87" fmla="*/ 3619124 w 3774295"/>
                <a:gd name="connsiteY87" fmla="*/ 953195 h 2102974"/>
                <a:gd name="connsiteX88" fmla="*/ 3591415 w 3774295"/>
                <a:gd name="connsiteY88" fmla="*/ 947653 h 2102974"/>
                <a:gd name="connsiteX89" fmla="*/ 3574790 w 3774295"/>
                <a:gd name="connsiteY89" fmla="*/ 931028 h 2102974"/>
                <a:gd name="connsiteX90" fmla="*/ 3497204 w 3774295"/>
                <a:gd name="connsiteY90" fmla="*/ 897777 h 2102974"/>
                <a:gd name="connsiteX91" fmla="*/ 3469495 w 3774295"/>
                <a:gd name="connsiteY91" fmla="*/ 886693 h 2102974"/>
                <a:gd name="connsiteX92" fmla="*/ 3447328 w 3774295"/>
                <a:gd name="connsiteY92" fmla="*/ 881151 h 2102974"/>
                <a:gd name="connsiteX93" fmla="*/ 3397452 w 3774295"/>
                <a:gd name="connsiteY93" fmla="*/ 864526 h 2102974"/>
                <a:gd name="connsiteX94" fmla="*/ 3347575 w 3774295"/>
                <a:gd name="connsiteY94" fmla="*/ 847900 h 2102974"/>
                <a:gd name="connsiteX95" fmla="*/ 3297699 w 3774295"/>
                <a:gd name="connsiteY95" fmla="*/ 831275 h 2102974"/>
                <a:gd name="connsiteX96" fmla="*/ 3281073 w 3774295"/>
                <a:gd name="connsiteY96" fmla="*/ 820191 h 2102974"/>
                <a:gd name="connsiteX97" fmla="*/ 3242281 w 3774295"/>
                <a:gd name="connsiteY97" fmla="*/ 809108 h 2102974"/>
                <a:gd name="connsiteX98" fmla="*/ 3170237 w 3774295"/>
                <a:gd name="connsiteY98" fmla="*/ 781399 h 2102974"/>
                <a:gd name="connsiteX99" fmla="*/ 3120361 w 3774295"/>
                <a:gd name="connsiteY99" fmla="*/ 759231 h 2102974"/>
                <a:gd name="connsiteX100" fmla="*/ 3087110 w 3774295"/>
                <a:gd name="connsiteY100" fmla="*/ 748148 h 2102974"/>
                <a:gd name="connsiteX101" fmla="*/ 3020608 w 3774295"/>
                <a:gd name="connsiteY101" fmla="*/ 720439 h 2102974"/>
                <a:gd name="connsiteX102" fmla="*/ 2981815 w 3774295"/>
                <a:gd name="connsiteY102" fmla="*/ 692729 h 2102974"/>
                <a:gd name="connsiteX103" fmla="*/ 2954106 w 3774295"/>
                <a:gd name="connsiteY103" fmla="*/ 687188 h 2102974"/>
                <a:gd name="connsiteX104" fmla="*/ 2893146 w 3774295"/>
                <a:gd name="connsiteY104" fmla="*/ 653937 h 2102974"/>
                <a:gd name="connsiteX105" fmla="*/ 2854353 w 3774295"/>
                <a:gd name="connsiteY105" fmla="*/ 642853 h 2102974"/>
                <a:gd name="connsiteX106" fmla="*/ 2826644 w 3774295"/>
                <a:gd name="connsiteY106" fmla="*/ 620686 h 2102974"/>
                <a:gd name="connsiteX107" fmla="*/ 2782310 w 3774295"/>
                <a:gd name="connsiteY107" fmla="*/ 598519 h 2102974"/>
                <a:gd name="connsiteX108" fmla="*/ 2760142 w 3774295"/>
                <a:gd name="connsiteY108" fmla="*/ 587435 h 2102974"/>
                <a:gd name="connsiteX109" fmla="*/ 2737975 w 3774295"/>
                <a:gd name="connsiteY109" fmla="*/ 576351 h 2102974"/>
                <a:gd name="connsiteX110" fmla="*/ 2721350 w 3774295"/>
                <a:gd name="connsiteY110" fmla="*/ 565268 h 2102974"/>
                <a:gd name="connsiteX111" fmla="*/ 2704724 w 3774295"/>
                <a:gd name="connsiteY111" fmla="*/ 559726 h 2102974"/>
                <a:gd name="connsiteX112" fmla="*/ 2677015 w 3774295"/>
                <a:gd name="connsiteY112" fmla="*/ 543100 h 2102974"/>
                <a:gd name="connsiteX113" fmla="*/ 2660390 w 3774295"/>
                <a:gd name="connsiteY113" fmla="*/ 537559 h 2102974"/>
                <a:gd name="connsiteX114" fmla="*/ 2610513 w 3774295"/>
                <a:gd name="connsiteY114" fmla="*/ 509849 h 2102974"/>
                <a:gd name="connsiteX115" fmla="*/ 2571721 w 3774295"/>
                <a:gd name="connsiteY115" fmla="*/ 482140 h 2102974"/>
                <a:gd name="connsiteX116" fmla="*/ 2555095 w 3774295"/>
                <a:gd name="connsiteY116" fmla="*/ 476599 h 2102974"/>
                <a:gd name="connsiteX117" fmla="*/ 2527386 w 3774295"/>
                <a:gd name="connsiteY117" fmla="*/ 459973 h 2102974"/>
                <a:gd name="connsiteX118" fmla="*/ 2505219 w 3774295"/>
                <a:gd name="connsiteY118" fmla="*/ 443348 h 2102974"/>
                <a:gd name="connsiteX119" fmla="*/ 2477510 w 3774295"/>
                <a:gd name="connsiteY119" fmla="*/ 437806 h 2102974"/>
                <a:gd name="connsiteX120" fmla="*/ 2438717 w 3774295"/>
                <a:gd name="connsiteY120" fmla="*/ 415639 h 2102974"/>
                <a:gd name="connsiteX121" fmla="*/ 2416550 w 3774295"/>
                <a:gd name="connsiteY121" fmla="*/ 410097 h 2102974"/>
                <a:gd name="connsiteX122" fmla="*/ 2372215 w 3774295"/>
                <a:gd name="connsiteY122" fmla="*/ 382388 h 2102974"/>
                <a:gd name="connsiteX123" fmla="*/ 2350048 w 3774295"/>
                <a:gd name="connsiteY123" fmla="*/ 376846 h 2102974"/>
                <a:gd name="connsiteX124" fmla="*/ 2305713 w 3774295"/>
                <a:gd name="connsiteY124" fmla="*/ 349137 h 2102974"/>
                <a:gd name="connsiteX125" fmla="*/ 2283546 w 3774295"/>
                <a:gd name="connsiteY125" fmla="*/ 343595 h 2102974"/>
                <a:gd name="connsiteX126" fmla="*/ 2250295 w 3774295"/>
                <a:gd name="connsiteY126" fmla="*/ 326969 h 2102974"/>
                <a:gd name="connsiteX127" fmla="*/ 2228128 w 3774295"/>
                <a:gd name="connsiteY127" fmla="*/ 315886 h 2102974"/>
                <a:gd name="connsiteX128" fmla="*/ 2167168 w 3774295"/>
                <a:gd name="connsiteY128" fmla="*/ 299260 h 2102974"/>
                <a:gd name="connsiteX129" fmla="*/ 2122833 w 3774295"/>
                <a:gd name="connsiteY129" fmla="*/ 282635 h 2102974"/>
                <a:gd name="connsiteX130" fmla="*/ 2072957 w 3774295"/>
                <a:gd name="connsiteY130" fmla="*/ 266009 h 2102974"/>
                <a:gd name="connsiteX131" fmla="*/ 2006455 w 3774295"/>
                <a:gd name="connsiteY131" fmla="*/ 249384 h 2102974"/>
                <a:gd name="connsiteX132" fmla="*/ 1989830 w 3774295"/>
                <a:gd name="connsiteY132" fmla="*/ 232759 h 2102974"/>
                <a:gd name="connsiteX133" fmla="*/ 1945495 w 3774295"/>
                <a:gd name="connsiteY133" fmla="*/ 216133 h 2102974"/>
                <a:gd name="connsiteX134" fmla="*/ 1912244 w 3774295"/>
                <a:gd name="connsiteY134" fmla="*/ 182882 h 2102974"/>
                <a:gd name="connsiteX135" fmla="*/ 1878993 w 3774295"/>
                <a:gd name="connsiteY135" fmla="*/ 149631 h 2102974"/>
                <a:gd name="connsiteX136" fmla="*/ 1862368 w 3774295"/>
                <a:gd name="connsiteY136" fmla="*/ 133006 h 2102974"/>
                <a:gd name="connsiteX137" fmla="*/ 1845742 w 3774295"/>
                <a:gd name="connsiteY137" fmla="*/ 116380 h 2102974"/>
                <a:gd name="connsiteX138" fmla="*/ 1801408 w 3774295"/>
                <a:gd name="connsiteY138" fmla="*/ 66504 h 2102974"/>
                <a:gd name="connsiteX139" fmla="*/ 1751532 w 3774295"/>
                <a:gd name="connsiteY139" fmla="*/ 49879 h 2102974"/>
                <a:gd name="connsiteX140" fmla="*/ 1734906 w 3774295"/>
                <a:gd name="connsiteY140" fmla="*/ 44337 h 2102974"/>
                <a:gd name="connsiteX141" fmla="*/ 1668404 w 3774295"/>
                <a:gd name="connsiteY141" fmla="*/ 33253 h 2102974"/>
                <a:gd name="connsiteX142" fmla="*/ 1629612 w 3774295"/>
                <a:gd name="connsiteY142" fmla="*/ 22169 h 2102974"/>
                <a:gd name="connsiteX143" fmla="*/ 1612986 w 3774295"/>
                <a:gd name="connsiteY143" fmla="*/ 5544 h 2102974"/>
                <a:gd name="connsiteX144" fmla="*/ 1552026 w 3774295"/>
                <a:gd name="connsiteY144" fmla="*/ 5544 h 2102974"/>
                <a:gd name="connsiteX145" fmla="*/ 1535401 w 3774295"/>
                <a:gd name="connsiteY145" fmla="*/ 16628 h 2102974"/>
                <a:gd name="connsiteX146" fmla="*/ 1513233 w 3774295"/>
                <a:gd name="connsiteY146" fmla="*/ 27711 h 2102974"/>
                <a:gd name="connsiteX147" fmla="*/ 1474441 w 3774295"/>
                <a:gd name="connsiteY147" fmla="*/ 49879 h 2102974"/>
                <a:gd name="connsiteX148" fmla="*/ 1452273 w 3774295"/>
                <a:gd name="connsiteY148" fmla="*/ 66504 h 2102974"/>
                <a:gd name="connsiteX149" fmla="*/ 1419022 w 3774295"/>
                <a:gd name="connsiteY149" fmla="*/ 94213 h 2102974"/>
                <a:gd name="connsiteX150" fmla="*/ 1402397 w 3774295"/>
                <a:gd name="connsiteY150" fmla="*/ 99755 h 2102974"/>
                <a:gd name="connsiteX151" fmla="*/ 1352521 w 3774295"/>
                <a:gd name="connsiteY151" fmla="*/ 110839 h 2102974"/>
                <a:gd name="connsiteX152" fmla="*/ 1324812 w 3774295"/>
                <a:gd name="connsiteY152" fmla="*/ 116380 h 2102974"/>
                <a:gd name="connsiteX153" fmla="*/ 1263852 w 3774295"/>
                <a:gd name="connsiteY153" fmla="*/ 133006 h 2102974"/>
                <a:gd name="connsiteX154" fmla="*/ 1202892 w 3774295"/>
                <a:gd name="connsiteY154" fmla="*/ 144089 h 2102974"/>
                <a:gd name="connsiteX155" fmla="*/ 1180724 w 3774295"/>
                <a:gd name="connsiteY155" fmla="*/ 149631 h 2102974"/>
                <a:gd name="connsiteX156" fmla="*/ 1008928 w 3774295"/>
                <a:gd name="connsiteY156" fmla="*/ 160715 h 2102974"/>
                <a:gd name="connsiteX157" fmla="*/ 842673 w 3774295"/>
                <a:gd name="connsiteY157" fmla="*/ 171799 h 2102974"/>
                <a:gd name="connsiteX158" fmla="*/ 814964 w 3774295"/>
                <a:gd name="connsiteY158" fmla="*/ 182882 h 2102974"/>
                <a:gd name="connsiteX159" fmla="*/ 792797 w 3774295"/>
                <a:gd name="connsiteY159" fmla="*/ 188424 h 2102974"/>
                <a:gd name="connsiteX160" fmla="*/ 720753 w 3774295"/>
                <a:gd name="connsiteY160" fmla="*/ 216133 h 2102974"/>
                <a:gd name="connsiteX161" fmla="*/ 670877 w 3774295"/>
                <a:gd name="connsiteY161" fmla="*/ 232759 h 2102974"/>
                <a:gd name="connsiteX162" fmla="*/ 615459 w 3774295"/>
                <a:gd name="connsiteY162" fmla="*/ 254926 h 2102974"/>
                <a:gd name="connsiteX163" fmla="*/ 532332 w 3774295"/>
                <a:gd name="connsiteY163" fmla="*/ 271551 h 2102974"/>
                <a:gd name="connsiteX164" fmla="*/ 465830 w 3774295"/>
                <a:gd name="connsiteY164" fmla="*/ 288177 h 2102974"/>
                <a:gd name="connsiteX165" fmla="*/ 443662 w 3774295"/>
                <a:gd name="connsiteY165" fmla="*/ 293719 h 2102974"/>
                <a:gd name="connsiteX166" fmla="*/ 332826 w 3774295"/>
                <a:gd name="connsiteY166" fmla="*/ 304802 h 2102974"/>
                <a:gd name="connsiteX167" fmla="*/ 255241 w 3774295"/>
                <a:gd name="connsiteY167" fmla="*/ 315886 h 2102974"/>
                <a:gd name="connsiteX168" fmla="*/ 238615 w 3774295"/>
                <a:gd name="connsiteY168" fmla="*/ 321428 h 2102974"/>
                <a:gd name="connsiteX169" fmla="*/ 188739 w 3774295"/>
                <a:gd name="connsiteY169" fmla="*/ 332511 h 2102974"/>
                <a:gd name="connsiteX170" fmla="*/ 161030 w 3774295"/>
                <a:gd name="connsiteY170" fmla="*/ 343595 h 2102974"/>
                <a:gd name="connsiteX171" fmla="*/ 144404 w 3774295"/>
                <a:gd name="connsiteY171" fmla="*/ 354679 h 2102974"/>
                <a:gd name="connsiteX172" fmla="*/ 122237 w 3774295"/>
                <a:gd name="connsiteY172" fmla="*/ 365762 h 2102974"/>
                <a:gd name="connsiteX173" fmla="*/ 88986 w 3774295"/>
                <a:gd name="connsiteY173" fmla="*/ 399013 h 2102974"/>
                <a:gd name="connsiteX174" fmla="*/ 77902 w 3774295"/>
                <a:gd name="connsiteY174" fmla="*/ 421180 h 2102974"/>
                <a:gd name="connsiteX175" fmla="*/ 11401 w 3774295"/>
                <a:gd name="connsiteY175" fmla="*/ 399013 h 21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</a:cxnLst>
              <a:rect l="l" t="t" r="r" b="b"/>
              <a:pathLst>
                <a:path w="3774295" h="2102974">
                  <a:moveTo>
                    <a:pt x="11401" y="399013"/>
                  </a:moveTo>
                  <a:lnTo>
                    <a:pt x="11401" y="399013"/>
                  </a:lnTo>
                  <a:cubicBezTo>
                    <a:pt x="7706" y="417486"/>
                    <a:pt x="1213" y="435614"/>
                    <a:pt x="317" y="454431"/>
                  </a:cubicBezTo>
                  <a:cubicBezTo>
                    <a:pt x="-1787" y="498607"/>
                    <a:pt x="7648" y="519453"/>
                    <a:pt x="16942" y="559726"/>
                  </a:cubicBezTo>
                  <a:cubicBezTo>
                    <a:pt x="25130" y="595209"/>
                    <a:pt x="26518" y="619529"/>
                    <a:pt x="33568" y="659479"/>
                  </a:cubicBezTo>
                  <a:cubicBezTo>
                    <a:pt x="34892" y="666980"/>
                    <a:pt x="37263" y="674257"/>
                    <a:pt x="39110" y="681646"/>
                  </a:cubicBezTo>
                  <a:cubicBezTo>
                    <a:pt x="37263" y="722286"/>
                    <a:pt x="36335" y="762978"/>
                    <a:pt x="33568" y="803566"/>
                  </a:cubicBezTo>
                  <a:cubicBezTo>
                    <a:pt x="25842" y="916883"/>
                    <a:pt x="31626" y="888918"/>
                    <a:pt x="16942" y="947653"/>
                  </a:cubicBezTo>
                  <a:cubicBezTo>
                    <a:pt x="15095" y="1027086"/>
                    <a:pt x="16357" y="1106652"/>
                    <a:pt x="11401" y="1185951"/>
                  </a:cubicBezTo>
                  <a:cubicBezTo>
                    <a:pt x="10780" y="1195880"/>
                    <a:pt x="593" y="1203716"/>
                    <a:pt x="317" y="1213660"/>
                  </a:cubicBezTo>
                  <a:cubicBezTo>
                    <a:pt x="-1274" y="1270933"/>
                    <a:pt x="3506" y="1328210"/>
                    <a:pt x="5859" y="1385457"/>
                  </a:cubicBezTo>
                  <a:cubicBezTo>
                    <a:pt x="9048" y="1463065"/>
                    <a:pt x="11887" y="1540704"/>
                    <a:pt x="16942" y="1618213"/>
                  </a:cubicBezTo>
                  <a:cubicBezTo>
                    <a:pt x="17438" y="1625813"/>
                    <a:pt x="19810" y="1633249"/>
                    <a:pt x="22484" y="1640380"/>
                  </a:cubicBezTo>
                  <a:cubicBezTo>
                    <a:pt x="25385" y="1648115"/>
                    <a:pt x="29873" y="1655159"/>
                    <a:pt x="33568" y="1662548"/>
                  </a:cubicBezTo>
                  <a:cubicBezTo>
                    <a:pt x="35415" y="1671784"/>
                    <a:pt x="39110" y="1680838"/>
                    <a:pt x="39110" y="1690257"/>
                  </a:cubicBezTo>
                  <a:cubicBezTo>
                    <a:pt x="39110" y="1712501"/>
                    <a:pt x="37037" y="1734787"/>
                    <a:pt x="33568" y="1756759"/>
                  </a:cubicBezTo>
                  <a:cubicBezTo>
                    <a:pt x="31471" y="1770043"/>
                    <a:pt x="26023" y="1782577"/>
                    <a:pt x="22484" y="1795551"/>
                  </a:cubicBezTo>
                  <a:cubicBezTo>
                    <a:pt x="20480" y="1802899"/>
                    <a:pt x="18789" y="1810330"/>
                    <a:pt x="16942" y="1817719"/>
                  </a:cubicBezTo>
                  <a:cubicBezTo>
                    <a:pt x="18789" y="1908235"/>
                    <a:pt x="13475" y="1999182"/>
                    <a:pt x="22484" y="2089268"/>
                  </a:cubicBezTo>
                  <a:cubicBezTo>
                    <a:pt x="23242" y="2096847"/>
                    <a:pt x="37035" y="2094809"/>
                    <a:pt x="44652" y="2094809"/>
                  </a:cubicBezTo>
                  <a:cubicBezTo>
                    <a:pt x="61380" y="2094809"/>
                    <a:pt x="77869" y="2090782"/>
                    <a:pt x="94528" y="2089268"/>
                  </a:cubicBezTo>
                  <a:cubicBezTo>
                    <a:pt x="118515" y="2087088"/>
                    <a:pt x="142557" y="2085573"/>
                    <a:pt x="166572" y="2083726"/>
                  </a:cubicBezTo>
                  <a:cubicBezTo>
                    <a:pt x="216031" y="2058995"/>
                    <a:pt x="183706" y="2070550"/>
                    <a:pt x="282950" y="2078184"/>
                  </a:cubicBezTo>
                  <a:cubicBezTo>
                    <a:pt x="323637" y="2081314"/>
                    <a:pt x="364230" y="2085573"/>
                    <a:pt x="404870" y="2089268"/>
                  </a:cubicBezTo>
                  <a:cubicBezTo>
                    <a:pt x="473214" y="2112048"/>
                    <a:pt x="426452" y="2100934"/>
                    <a:pt x="548957" y="2094809"/>
                  </a:cubicBezTo>
                  <a:cubicBezTo>
                    <a:pt x="563735" y="2091115"/>
                    <a:pt x="578841" y="2088543"/>
                    <a:pt x="593292" y="2083726"/>
                  </a:cubicBezTo>
                  <a:cubicBezTo>
                    <a:pt x="598834" y="2081879"/>
                    <a:pt x="604134" y="2079010"/>
                    <a:pt x="609917" y="2078184"/>
                  </a:cubicBezTo>
                  <a:cubicBezTo>
                    <a:pt x="643036" y="2073452"/>
                    <a:pt x="676495" y="2071427"/>
                    <a:pt x="709670" y="2067100"/>
                  </a:cubicBezTo>
                  <a:cubicBezTo>
                    <a:pt x="719010" y="2065882"/>
                    <a:pt x="727962" y="2061773"/>
                    <a:pt x="737379" y="2061559"/>
                  </a:cubicBezTo>
                  <a:lnTo>
                    <a:pt x="1441190" y="2050475"/>
                  </a:lnTo>
                  <a:cubicBezTo>
                    <a:pt x="1640191" y="2000723"/>
                    <a:pt x="1470011" y="2041288"/>
                    <a:pt x="2011997" y="2050475"/>
                  </a:cubicBezTo>
                  <a:cubicBezTo>
                    <a:pt x="2047139" y="2051071"/>
                    <a:pt x="2082194" y="2054170"/>
                    <a:pt x="2117292" y="2056017"/>
                  </a:cubicBezTo>
                  <a:cubicBezTo>
                    <a:pt x="2124681" y="2059711"/>
                    <a:pt x="2131199" y="2066969"/>
                    <a:pt x="2139459" y="2067100"/>
                  </a:cubicBezTo>
                  <a:cubicBezTo>
                    <a:pt x="2449785" y="2072026"/>
                    <a:pt x="2367645" y="2101073"/>
                    <a:pt x="2494135" y="2050475"/>
                  </a:cubicBezTo>
                  <a:cubicBezTo>
                    <a:pt x="2505219" y="2039391"/>
                    <a:pt x="2524312" y="2032594"/>
                    <a:pt x="2527386" y="2017224"/>
                  </a:cubicBezTo>
                  <a:cubicBezTo>
                    <a:pt x="2529233" y="2007988"/>
                    <a:pt x="2527453" y="1997180"/>
                    <a:pt x="2532928" y="1989515"/>
                  </a:cubicBezTo>
                  <a:cubicBezTo>
                    <a:pt x="2537730" y="1982793"/>
                    <a:pt x="2547922" y="1982530"/>
                    <a:pt x="2555095" y="1978431"/>
                  </a:cubicBezTo>
                  <a:cubicBezTo>
                    <a:pt x="2578174" y="1965243"/>
                    <a:pt x="2582520" y="1956550"/>
                    <a:pt x="2604972" y="1934097"/>
                  </a:cubicBezTo>
                  <a:lnTo>
                    <a:pt x="2654848" y="1884220"/>
                  </a:lnTo>
                  <a:lnTo>
                    <a:pt x="2671473" y="1867595"/>
                  </a:lnTo>
                  <a:cubicBezTo>
                    <a:pt x="2673791" y="1858323"/>
                    <a:pt x="2679279" y="1829560"/>
                    <a:pt x="2688099" y="1823260"/>
                  </a:cubicBezTo>
                  <a:cubicBezTo>
                    <a:pt x="2695764" y="1817785"/>
                    <a:pt x="2706572" y="1819566"/>
                    <a:pt x="2715808" y="1817719"/>
                  </a:cubicBezTo>
                  <a:cubicBezTo>
                    <a:pt x="2721350" y="1814024"/>
                    <a:pt x="2727455" y="1811060"/>
                    <a:pt x="2732433" y="1806635"/>
                  </a:cubicBezTo>
                  <a:cubicBezTo>
                    <a:pt x="2744148" y="1796221"/>
                    <a:pt x="2751664" y="1780394"/>
                    <a:pt x="2765684" y="1773384"/>
                  </a:cubicBezTo>
                  <a:lnTo>
                    <a:pt x="2810019" y="1751217"/>
                  </a:lnTo>
                  <a:cubicBezTo>
                    <a:pt x="2817408" y="1747522"/>
                    <a:pt x="2826344" y="1745974"/>
                    <a:pt x="2832186" y="1740133"/>
                  </a:cubicBezTo>
                  <a:cubicBezTo>
                    <a:pt x="2844441" y="1727879"/>
                    <a:pt x="2850008" y="1720139"/>
                    <a:pt x="2865437" y="1712424"/>
                  </a:cubicBezTo>
                  <a:cubicBezTo>
                    <a:pt x="2870662" y="1709811"/>
                    <a:pt x="2876520" y="1708729"/>
                    <a:pt x="2882062" y="1706882"/>
                  </a:cubicBezTo>
                  <a:cubicBezTo>
                    <a:pt x="2890685" y="1698260"/>
                    <a:pt x="2902971" y="1683802"/>
                    <a:pt x="2915313" y="1679173"/>
                  </a:cubicBezTo>
                  <a:cubicBezTo>
                    <a:pt x="2924132" y="1675866"/>
                    <a:pt x="2933786" y="1675478"/>
                    <a:pt x="2943022" y="1673631"/>
                  </a:cubicBezTo>
                  <a:cubicBezTo>
                    <a:pt x="2948564" y="1669937"/>
                    <a:pt x="2955487" y="1667749"/>
                    <a:pt x="2959648" y="1662548"/>
                  </a:cubicBezTo>
                  <a:cubicBezTo>
                    <a:pt x="2978582" y="1638881"/>
                    <a:pt x="2946417" y="1649524"/>
                    <a:pt x="2981815" y="1629297"/>
                  </a:cubicBezTo>
                  <a:cubicBezTo>
                    <a:pt x="2988428" y="1625518"/>
                    <a:pt x="2996951" y="1626684"/>
                    <a:pt x="3003982" y="1623755"/>
                  </a:cubicBezTo>
                  <a:cubicBezTo>
                    <a:pt x="3019234" y="1617400"/>
                    <a:pt x="3033539" y="1608977"/>
                    <a:pt x="3048317" y="1601588"/>
                  </a:cubicBezTo>
                  <a:lnTo>
                    <a:pt x="3070484" y="1590504"/>
                  </a:lnTo>
                  <a:cubicBezTo>
                    <a:pt x="3077873" y="1586809"/>
                    <a:pt x="3085778" y="1584003"/>
                    <a:pt x="3092652" y="1579420"/>
                  </a:cubicBezTo>
                  <a:cubicBezTo>
                    <a:pt x="3098194" y="1575726"/>
                    <a:pt x="3103320" y="1571316"/>
                    <a:pt x="3109277" y="1568337"/>
                  </a:cubicBezTo>
                  <a:cubicBezTo>
                    <a:pt x="3130147" y="1557902"/>
                    <a:pt x="3137986" y="1557003"/>
                    <a:pt x="3159153" y="1551711"/>
                  </a:cubicBezTo>
                  <a:cubicBezTo>
                    <a:pt x="3164695" y="1546169"/>
                    <a:pt x="3168974" y="1538974"/>
                    <a:pt x="3175779" y="1535086"/>
                  </a:cubicBezTo>
                  <a:cubicBezTo>
                    <a:pt x="3182392" y="1531307"/>
                    <a:pt x="3190720" y="1531953"/>
                    <a:pt x="3197946" y="1529544"/>
                  </a:cubicBezTo>
                  <a:cubicBezTo>
                    <a:pt x="3207383" y="1526398"/>
                    <a:pt x="3216419" y="1522155"/>
                    <a:pt x="3225655" y="1518460"/>
                  </a:cubicBezTo>
                  <a:cubicBezTo>
                    <a:pt x="3231197" y="1512918"/>
                    <a:pt x="3235476" y="1505723"/>
                    <a:pt x="3242281" y="1501835"/>
                  </a:cubicBezTo>
                  <a:cubicBezTo>
                    <a:pt x="3300295" y="1468685"/>
                    <a:pt x="3227447" y="1527471"/>
                    <a:pt x="3286615" y="1485209"/>
                  </a:cubicBezTo>
                  <a:cubicBezTo>
                    <a:pt x="3292993" y="1480654"/>
                    <a:pt x="3297220" y="1473601"/>
                    <a:pt x="3303241" y="1468584"/>
                  </a:cubicBezTo>
                  <a:cubicBezTo>
                    <a:pt x="3308358" y="1464320"/>
                    <a:pt x="3314749" y="1461764"/>
                    <a:pt x="3319866" y="1457500"/>
                  </a:cubicBezTo>
                  <a:cubicBezTo>
                    <a:pt x="3325887" y="1452483"/>
                    <a:pt x="3329846" y="1445029"/>
                    <a:pt x="3336492" y="1440875"/>
                  </a:cubicBezTo>
                  <a:cubicBezTo>
                    <a:pt x="3344928" y="1435603"/>
                    <a:pt x="3354965" y="1433486"/>
                    <a:pt x="3364201" y="1429791"/>
                  </a:cubicBezTo>
                  <a:cubicBezTo>
                    <a:pt x="3369743" y="1422402"/>
                    <a:pt x="3376244" y="1415643"/>
                    <a:pt x="3380826" y="1407624"/>
                  </a:cubicBezTo>
                  <a:cubicBezTo>
                    <a:pt x="3383724" y="1402552"/>
                    <a:pt x="3382782" y="1395610"/>
                    <a:pt x="3386368" y="1390999"/>
                  </a:cubicBezTo>
                  <a:cubicBezTo>
                    <a:pt x="3395991" y="1378626"/>
                    <a:pt x="3408535" y="1368832"/>
                    <a:pt x="3419619" y="1357748"/>
                  </a:cubicBezTo>
                  <a:lnTo>
                    <a:pt x="3486121" y="1291246"/>
                  </a:lnTo>
                  <a:lnTo>
                    <a:pt x="3502746" y="1274620"/>
                  </a:lnTo>
                  <a:cubicBezTo>
                    <a:pt x="3508288" y="1269078"/>
                    <a:pt x="3515025" y="1264516"/>
                    <a:pt x="3519372" y="1257995"/>
                  </a:cubicBezTo>
                  <a:cubicBezTo>
                    <a:pt x="3523066" y="1252453"/>
                    <a:pt x="3525254" y="1245530"/>
                    <a:pt x="3530455" y="1241369"/>
                  </a:cubicBezTo>
                  <a:cubicBezTo>
                    <a:pt x="3535017" y="1237720"/>
                    <a:pt x="3541539" y="1237675"/>
                    <a:pt x="3547081" y="1235828"/>
                  </a:cubicBezTo>
                  <a:cubicBezTo>
                    <a:pt x="3552623" y="1232133"/>
                    <a:pt x="3558728" y="1229169"/>
                    <a:pt x="3563706" y="1224744"/>
                  </a:cubicBezTo>
                  <a:cubicBezTo>
                    <a:pt x="3575421" y="1214330"/>
                    <a:pt x="3583915" y="1200188"/>
                    <a:pt x="3596957" y="1191493"/>
                  </a:cubicBezTo>
                  <a:cubicBezTo>
                    <a:pt x="3602499" y="1187798"/>
                    <a:pt x="3608604" y="1184834"/>
                    <a:pt x="3613582" y="1180409"/>
                  </a:cubicBezTo>
                  <a:cubicBezTo>
                    <a:pt x="3613592" y="1180400"/>
                    <a:pt x="3655142" y="1138850"/>
                    <a:pt x="3663459" y="1130533"/>
                  </a:cubicBezTo>
                  <a:lnTo>
                    <a:pt x="3696710" y="1097282"/>
                  </a:lnTo>
                  <a:cubicBezTo>
                    <a:pt x="3702252" y="1091740"/>
                    <a:pt x="3706325" y="1084162"/>
                    <a:pt x="3713335" y="1080657"/>
                  </a:cubicBezTo>
                  <a:cubicBezTo>
                    <a:pt x="3763627" y="1055510"/>
                    <a:pt x="3743922" y="1067654"/>
                    <a:pt x="3774295" y="1047406"/>
                  </a:cubicBezTo>
                  <a:cubicBezTo>
                    <a:pt x="3772448" y="1041864"/>
                    <a:pt x="3773614" y="1034020"/>
                    <a:pt x="3768753" y="1030780"/>
                  </a:cubicBezTo>
                  <a:cubicBezTo>
                    <a:pt x="3760916" y="1025555"/>
                    <a:pt x="3749980" y="1028218"/>
                    <a:pt x="3741044" y="1025239"/>
                  </a:cubicBezTo>
                  <a:cubicBezTo>
                    <a:pt x="3733207" y="1022627"/>
                    <a:pt x="3726266" y="1017850"/>
                    <a:pt x="3718877" y="1014155"/>
                  </a:cubicBezTo>
                  <a:cubicBezTo>
                    <a:pt x="3690569" y="985846"/>
                    <a:pt x="3709262" y="1001034"/>
                    <a:pt x="3657917" y="975362"/>
                  </a:cubicBezTo>
                  <a:cubicBezTo>
                    <a:pt x="3650528" y="971668"/>
                    <a:pt x="3642624" y="968861"/>
                    <a:pt x="3635750" y="964279"/>
                  </a:cubicBezTo>
                  <a:cubicBezTo>
                    <a:pt x="3630208" y="960584"/>
                    <a:pt x="3625361" y="955534"/>
                    <a:pt x="3619124" y="953195"/>
                  </a:cubicBezTo>
                  <a:cubicBezTo>
                    <a:pt x="3610304" y="949888"/>
                    <a:pt x="3600651" y="949500"/>
                    <a:pt x="3591415" y="947653"/>
                  </a:cubicBezTo>
                  <a:cubicBezTo>
                    <a:pt x="3585873" y="942111"/>
                    <a:pt x="3581465" y="935135"/>
                    <a:pt x="3574790" y="931028"/>
                  </a:cubicBezTo>
                  <a:cubicBezTo>
                    <a:pt x="3504202" y="887590"/>
                    <a:pt x="3542490" y="912873"/>
                    <a:pt x="3497204" y="897777"/>
                  </a:cubicBezTo>
                  <a:cubicBezTo>
                    <a:pt x="3487767" y="894631"/>
                    <a:pt x="3478932" y="889839"/>
                    <a:pt x="3469495" y="886693"/>
                  </a:cubicBezTo>
                  <a:cubicBezTo>
                    <a:pt x="3462269" y="884284"/>
                    <a:pt x="3454459" y="883825"/>
                    <a:pt x="3447328" y="881151"/>
                  </a:cubicBezTo>
                  <a:cubicBezTo>
                    <a:pt x="3394886" y="861486"/>
                    <a:pt x="3458175" y="876671"/>
                    <a:pt x="3397452" y="864526"/>
                  </a:cubicBezTo>
                  <a:cubicBezTo>
                    <a:pt x="3341736" y="836668"/>
                    <a:pt x="3412029" y="869384"/>
                    <a:pt x="3347575" y="847900"/>
                  </a:cubicBezTo>
                  <a:cubicBezTo>
                    <a:pt x="3278743" y="824956"/>
                    <a:pt x="3377110" y="847158"/>
                    <a:pt x="3297699" y="831275"/>
                  </a:cubicBezTo>
                  <a:cubicBezTo>
                    <a:pt x="3292157" y="827580"/>
                    <a:pt x="3287030" y="823170"/>
                    <a:pt x="3281073" y="820191"/>
                  </a:cubicBezTo>
                  <a:cubicBezTo>
                    <a:pt x="3273119" y="816214"/>
                    <a:pt x="3249388" y="810885"/>
                    <a:pt x="3242281" y="809108"/>
                  </a:cubicBezTo>
                  <a:cubicBezTo>
                    <a:pt x="3189521" y="782728"/>
                    <a:pt x="3214148" y="790180"/>
                    <a:pt x="3170237" y="781399"/>
                  </a:cubicBezTo>
                  <a:cubicBezTo>
                    <a:pt x="3147010" y="769785"/>
                    <a:pt x="3146303" y="768664"/>
                    <a:pt x="3120361" y="759231"/>
                  </a:cubicBezTo>
                  <a:cubicBezTo>
                    <a:pt x="3109381" y="755238"/>
                    <a:pt x="3097560" y="753373"/>
                    <a:pt x="3087110" y="748148"/>
                  </a:cubicBezTo>
                  <a:cubicBezTo>
                    <a:pt x="3035963" y="722574"/>
                    <a:pt x="3058805" y="729987"/>
                    <a:pt x="3020608" y="720439"/>
                  </a:cubicBezTo>
                  <a:cubicBezTo>
                    <a:pt x="3019331" y="719481"/>
                    <a:pt x="2987219" y="694755"/>
                    <a:pt x="2981815" y="692729"/>
                  </a:cubicBezTo>
                  <a:cubicBezTo>
                    <a:pt x="2972995" y="689422"/>
                    <a:pt x="2963342" y="689035"/>
                    <a:pt x="2954106" y="687188"/>
                  </a:cubicBezTo>
                  <a:cubicBezTo>
                    <a:pt x="2933868" y="673695"/>
                    <a:pt x="2918298" y="662322"/>
                    <a:pt x="2893146" y="653937"/>
                  </a:cubicBezTo>
                  <a:cubicBezTo>
                    <a:pt x="2869295" y="645986"/>
                    <a:pt x="2882188" y="649812"/>
                    <a:pt x="2854353" y="642853"/>
                  </a:cubicBezTo>
                  <a:cubicBezTo>
                    <a:pt x="2845027" y="614871"/>
                    <a:pt x="2856274" y="633032"/>
                    <a:pt x="2826644" y="620686"/>
                  </a:cubicBezTo>
                  <a:cubicBezTo>
                    <a:pt x="2811393" y="614331"/>
                    <a:pt x="2797088" y="605908"/>
                    <a:pt x="2782310" y="598519"/>
                  </a:cubicBezTo>
                  <a:lnTo>
                    <a:pt x="2760142" y="587435"/>
                  </a:lnTo>
                  <a:cubicBezTo>
                    <a:pt x="2752753" y="583740"/>
                    <a:pt x="2744849" y="580933"/>
                    <a:pt x="2737975" y="576351"/>
                  </a:cubicBezTo>
                  <a:cubicBezTo>
                    <a:pt x="2732433" y="572657"/>
                    <a:pt x="2727307" y="568246"/>
                    <a:pt x="2721350" y="565268"/>
                  </a:cubicBezTo>
                  <a:cubicBezTo>
                    <a:pt x="2716125" y="562656"/>
                    <a:pt x="2709949" y="562339"/>
                    <a:pt x="2704724" y="559726"/>
                  </a:cubicBezTo>
                  <a:cubicBezTo>
                    <a:pt x="2695090" y="554909"/>
                    <a:pt x="2686649" y="547917"/>
                    <a:pt x="2677015" y="543100"/>
                  </a:cubicBezTo>
                  <a:cubicBezTo>
                    <a:pt x="2671790" y="540488"/>
                    <a:pt x="2665759" y="539860"/>
                    <a:pt x="2660390" y="537559"/>
                  </a:cubicBezTo>
                  <a:cubicBezTo>
                    <a:pt x="2645599" y="531220"/>
                    <a:pt x="2623126" y="518258"/>
                    <a:pt x="2610513" y="509849"/>
                  </a:cubicBezTo>
                  <a:cubicBezTo>
                    <a:pt x="2602993" y="504836"/>
                    <a:pt x="2581626" y="487093"/>
                    <a:pt x="2571721" y="482140"/>
                  </a:cubicBezTo>
                  <a:cubicBezTo>
                    <a:pt x="2566496" y="479528"/>
                    <a:pt x="2560320" y="479211"/>
                    <a:pt x="2555095" y="476599"/>
                  </a:cubicBezTo>
                  <a:cubicBezTo>
                    <a:pt x="2545461" y="471782"/>
                    <a:pt x="2536348" y="465948"/>
                    <a:pt x="2527386" y="459973"/>
                  </a:cubicBezTo>
                  <a:cubicBezTo>
                    <a:pt x="2519701" y="454850"/>
                    <a:pt x="2513659" y="447099"/>
                    <a:pt x="2505219" y="443348"/>
                  </a:cubicBezTo>
                  <a:cubicBezTo>
                    <a:pt x="2496612" y="439522"/>
                    <a:pt x="2486746" y="439653"/>
                    <a:pt x="2477510" y="437806"/>
                  </a:cubicBezTo>
                  <a:cubicBezTo>
                    <a:pt x="2463727" y="428617"/>
                    <a:pt x="2454790" y="421666"/>
                    <a:pt x="2438717" y="415639"/>
                  </a:cubicBezTo>
                  <a:cubicBezTo>
                    <a:pt x="2431586" y="412965"/>
                    <a:pt x="2423681" y="412771"/>
                    <a:pt x="2416550" y="410097"/>
                  </a:cubicBezTo>
                  <a:cubicBezTo>
                    <a:pt x="2365070" y="390791"/>
                    <a:pt x="2424526" y="408544"/>
                    <a:pt x="2372215" y="382388"/>
                  </a:cubicBezTo>
                  <a:cubicBezTo>
                    <a:pt x="2365403" y="378982"/>
                    <a:pt x="2357437" y="378693"/>
                    <a:pt x="2350048" y="376846"/>
                  </a:cubicBezTo>
                  <a:cubicBezTo>
                    <a:pt x="2338925" y="369431"/>
                    <a:pt x="2315741" y="353594"/>
                    <a:pt x="2305713" y="349137"/>
                  </a:cubicBezTo>
                  <a:cubicBezTo>
                    <a:pt x="2298753" y="346044"/>
                    <a:pt x="2290935" y="345442"/>
                    <a:pt x="2283546" y="343595"/>
                  </a:cubicBezTo>
                  <a:cubicBezTo>
                    <a:pt x="2251601" y="322297"/>
                    <a:pt x="2282414" y="340734"/>
                    <a:pt x="2250295" y="326969"/>
                  </a:cubicBezTo>
                  <a:cubicBezTo>
                    <a:pt x="2242702" y="323715"/>
                    <a:pt x="2235798" y="318954"/>
                    <a:pt x="2228128" y="315886"/>
                  </a:cubicBezTo>
                  <a:cubicBezTo>
                    <a:pt x="2200001" y="304635"/>
                    <a:pt x="2194998" y="304826"/>
                    <a:pt x="2167168" y="299260"/>
                  </a:cubicBezTo>
                  <a:cubicBezTo>
                    <a:pt x="2128365" y="279859"/>
                    <a:pt x="2162073" y="294709"/>
                    <a:pt x="2122833" y="282635"/>
                  </a:cubicBezTo>
                  <a:cubicBezTo>
                    <a:pt x="2106083" y="277481"/>
                    <a:pt x="2090141" y="269445"/>
                    <a:pt x="2072957" y="266009"/>
                  </a:cubicBezTo>
                  <a:cubicBezTo>
                    <a:pt x="2032061" y="257831"/>
                    <a:pt x="2054305" y="263056"/>
                    <a:pt x="2006455" y="249384"/>
                  </a:cubicBezTo>
                  <a:cubicBezTo>
                    <a:pt x="2000913" y="243842"/>
                    <a:pt x="1996635" y="236647"/>
                    <a:pt x="1989830" y="232759"/>
                  </a:cubicBezTo>
                  <a:cubicBezTo>
                    <a:pt x="1952272" y="211298"/>
                    <a:pt x="1982474" y="245716"/>
                    <a:pt x="1945495" y="216133"/>
                  </a:cubicBezTo>
                  <a:cubicBezTo>
                    <a:pt x="1933255" y="206341"/>
                    <a:pt x="1923328" y="193966"/>
                    <a:pt x="1912244" y="182882"/>
                  </a:cubicBezTo>
                  <a:lnTo>
                    <a:pt x="1878993" y="149631"/>
                  </a:lnTo>
                  <a:lnTo>
                    <a:pt x="1862368" y="133006"/>
                  </a:lnTo>
                  <a:cubicBezTo>
                    <a:pt x="1856826" y="127464"/>
                    <a:pt x="1850089" y="122901"/>
                    <a:pt x="1845742" y="116380"/>
                  </a:cubicBezTo>
                  <a:cubicBezTo>
                    <a:pt x="1835181" y="100538"/>
                    <a:pt x="1817678" y="71927"/>
                    <a:pt x="1801408" y="66504"/>
                  </a:cubicBezTo>
                  <a:lnTo>
                    <a:pt x="1751532" y="49879"/>
                  </a:lnTo>
                  <a:cubicBezTo>
                    <a:pt x="1745990" y="48032"/>
                    <a:pt x="1740689" y="45163"/>
                    <a:pt x="1734906" y="44337"/>
                  </a:cubicBezTo>
                  <a:cubicBezTo>
                    <a:pt x="1713010" y="41209"/>
                    <a:pt x="1690013" y="38656"/>
                    <a:pt x="1668404" y="33253"/>
                  </a:cubicBezTo>
                  <a:cubicBezTo>
                    <a:pt x="1655357" y="29991"/>
                    <a:pt x="1642543" y="25864"/>
                    <a:pt x="1629612" y="22169"/>
                  </a:cubicBezTo>
                  <a:cubicBezTo>
                    <a:pt x="1624070" y="16627"/>
                    <a:pt x="1619791" y="9432"/>
                    <a:pt x="1612986" y="5544"/>
                  </a:cubicBezTo>
                  <a:cubicBezTo>
                    <a:pt x="1593823" y="-5406"/>
                    <a:pt x="1571473" y="2766"/>
                    <a:pt x="1552026" y="5544"/>
                  </a:cubicBezTo>
                  <a:cubicBezTo>
                    <a:pt x="1546484" y="9239"/>
                    <a:pt x="1541184" y="13324"/>
                    <a:pt x="1535401" y="16628"/>
                  </a:cubicBezTo>
                  <a:cubicBezTo>
                    <a:pt x="1528228" y="20727"/>
                    <a:pt x="1520239" y="23333"/>
                    <a:pt x="1513233" y="27711"/>
                  </a:cubicBezTo>
                  <a:cubicBezTo>
                    <a:pt x="1474885" y="51678"/>
                    <a:pt x="1507106" y="38990"/>
                    <a:pt x="1474441" y="49879"/>
                  </a:cubicBezTo>
                  <a:cubicBezTo>
                    <a:pt x="1467052" y="55421"/>
                    <a:pt x="1459286" y="60493"/>
                    <a:pt x="1452273" y="66504"/>
                  </a:cubicBezTo>
                  <a:cubicBezTo>
                    <a:pt x="1435112" y="81213"/>
                    <a:pt x="1438622" y="84413"/>
                    <a:pt x="1419022" y="94213"/>
                  </a:cubicBezTo>
                  <a:cubicBezTo>
                    <a:pt x="1413797" y="96825"/>
                    <a:pt x="1408064" y="98338"/>
                    <a:pt x="1402397" y="99755"/>
                  </a:cubicBezTo>
                  <a:cubicBezTo>
                    <a:pt x="1385875" y="103886"/>
                    <a:pt x="1369174" y="107271"/>
                    <a:pt x="1352521" y="110839"/>
                  </a:cubicBezTo>
                  <a:cubicBezTo>
                    <a:pt x="1343311" y="112813"/>
                    <a:pt x="1333950" y="114096"/>
                    <a:pt x="1324812" y="116380"/>
                  </a:cubicBezTo>
                  <a:cubicBezTo>
                    <a:pt x="1307941" y="120598"/>
                    <a:pt x="1282503" y="129276"/>
                    <a:pt x="1263852" y="133006"/>
                  </a:cubicBezTo>
                  <a:cubicBezTo>
                    <a:pt x="1243600" y="137056"/>
                    <a:pt x="1223144" y="140039"/>
                    <a:pt x="1202892" y="144089"/>
                  </a:cubicBezTo>
                  <a:cubicBezTo>
                    <a:pt x="1195423" y="145583"/>
                    <a:pt x="1188313" y="148981"/>
                    <a:pt x="1180724" y="149631"/>
                  </a:cubicBezTo>
                  <a:cubicBezTo>
                    <a:pt x="1123549" y="154532"/>
                    <a:pt x="1066193" y="157020"/>
                    <a:pt x="1008928" y="160715"/>
                  </a:cubicBezTo>
                  <a:cubicBezTo>
                    <a:pt x="917809" y="178939"/>
                    <a:pt x="1079390" y="148128"/>
                    <a:pt x="842673" y="171799"/>
                  </a:cubicBezTo>
                  <a:cubicBezTo>
                    <a:pt x="832775" y="172789"/>
                    <a:pt x="824401" y="179736"/>
                    <a:pt x="814964" y="182882"/>
                  </a:cubicBezTo>
                  <a:cubicBezTo>
                    <a:pt x="807738" y="185290"/>
                    <a:pt x="799828" y="185495"/>
                    <a:pt x="792797" y="188424"/>
                  </a:cubicBezTo>
                  <a:cubicBezTo>
                    <a:pt x="719746" y="218862"/>
                    <a:pt x="776231" y="205037"/>
                    <a:pt x="720753" y="216133"/>
                  </a:cubicBezTo>
                  <a:cubicBezTo>
                    <a:pt x="665042" y="243990"/>
                    <a:pt x="735327" y="211276"/>
                    <a:pt x="670877" y="232759"/>
                  </a:cubicBezTo>
                  <a:cubicBezTo>
                    <a:pt x="610240" y="252971"/>
                    <a:pt x="696174" y="235708"/>
                    <a:pt x="615459" y="254926"/>
                  </a:cubicBezTo>
                  <a:cubicBezTo>
                    <a:pt x="587970" y="261471"/>
                    <a:pt x="559746" y="264697"/>
                    <a:pt x="532332" y="271551"/>
                  </a:cubicBezTo>
                  <a:lnTo>
                    <a:pt x="465830" y="288177"/>
                  </a:lnTo>
                  <a:cubicBezTo>
                    <a:pt x="458441" y="290024"/>
                    <a:pt x="451241" y="292961"/>
                    <a:pt x="443662" y="293719"/>
                  </a:cubicBezTo>
                  <a:lnTo>
                    <a:pt x="332826" y="304802"/>
                  </a:lnTo>
                  <a:cubicBezTo>
                    <a:pt x="278176" y="318465"/>
                    <a:pt x="353514" y="300767"/>
                    <a:pt x="255241" y="315886"/>
                  </a:cubicBezTo>
                  <a:cubicBezTo>
                    <a:pt x="249467" y="316774"/>
                    <a:pt x="244282" y="320011"/>
                    <a:pt x="238615" y="321428"/>
                  </a:cubicBezTo>
                  <a:cubicBezTo>
                    <a:pt x="221035" y="325823"/>
                    <a:pt x="205814" y="326819"/>
                    <a:pt x="188739" y="332511"/>
                  </a:cubicBezTo>
                  <a:cubicBezTo>
                    <a:pt x="179302" y="335657"/>
                    <a:pt x="169928" y="339146"/>
                    <a:pt x="161030" y="343595"/>
                  </a:cubicBezTo>
                  <a:cubicBezTo>
                    <a:pt x="155073" y="346574"/>
                    <a:pt x="150187" y="351374"/>
                    <a:pt x="144404" y="354679"/>
                  </a:cubicBezTo>
                  <a:cubicBezTo>
                    <a:pt x="137231" y="358778"/>
                    <a:pt x="129626" y="362068"/>
                    <a:pt x="122237" y="365762"/>
                  </a:cubicBezTo>
                  <a:cubicBezTo>
                    <a:pt x="111153" y="376846"/>
                    <a:pt x="95996" y="384993"/>
                    <a:pt x="88986" y="399013"/>
                  </a:cubicBezTo>
                  <a:cubicBezTo>
                    <a:pt x="85291" y="406402"/>
                    <a:pt x="85986" y="419478"/>
                    <a:pt x="77902" y="421180"/>
                  </a:cubicBezTo>
                  <a:cubicBezTo>
                    <a:pt x="47172" y="427649"/>
                    <a:pt x="22485" y="402708"/>
                    <a:pt x="11401" y="399013"/>
                  </a:cubicBezTo>
                  <a:close/>
                </a:path>
              </a:pathLst>
            </a:cu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76BAAEE-3D93-4E67-B10A-7397A4058233}"/>
                </a:ext>
              </a:extLst>
            </p:cNvPr>
            <p:cNvSpPr txBox="1"/>
            <p:nvPr/>
          </p:nvSpPr>
          <p:spPr>
            <a:xfrm>
              <a:off x="1381651" y="2613594"/>
              <a:ext cx="314482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r-Cyrl-RS" sz="2800" dirty="0">
                  <a:solidFill>
                    <a:schemeClr val="bg1"/>
                  </a:solidFill>
                  <a:latin typeface="Monotype Corsiva" panose="03010101010201010101" pitchFamily="66" charset="0"/>
                </a:rPr>
                <a:t>унутрашња област</a:t>
              </a:r>
              <a:endParaRPr lang="en-US" sz="2800" dirty="0">
                <a:solidFill>
                  <a:schemeClr val="bg1"/>
                </a:solidFill>
                <a:latin typeface="Monotype Corsiva" panose="03010101010201010101" pitchFamily="66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E3C537A-0AB8-495C-820B-E8BD434A3C0B}"/>
              </a:ext>
            </a:extLst>
          </p:cNvPr>
          <p:cNvGrpSpPr/>
          <p:nvPr/>
        </p:nvGrpSpPr>
        <p:grpSpPr>
          <a:xfrm>
            <a:off x="1143175" y="1300213"/>
            <a:ext cx="3881307" cy="2124521"/>
            <a:chOff x="3907276" y="3424152"/>
            <a:chExt cx="3881307" cy="2124521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03A1397-3C3C-4FE0-AF5C-E2E4AE521220}"/>
                </a:ext>
              </a:extLst>
            </p:cNvPr>
            <p:cNvCxnSpPr/>
            <p:nvPr/>
          </p:nvCxnSpPr>
          <p:spPr>
            <a:xfrm>
              <a:off x="3907276" y="5548673"/>
              <a:ext cx="245517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3E52B5D-3DAB-4D06-98EB-BAFE51CF6A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62454" y="4491660"/>
              <a:ext cx="1426129" cy="105701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55F405-880E-40F7-BE1C-180DD209492C}"/>
                </a:ext>
              </a:extLst>
            </p:cNvPr>
            <p:cNvCxnSpPr>
              <a:cxnSpLocks/>
            </p:cNvCxnSpPr>
            <p:nvPr/>
          </p:nvCxnSpPr>
          <p:spPr>
            <a:xfrm>
              <a:off x="5543129" y="3424153"/>
              <a:ext cx="2245454" cy="10675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F876D02-7CA8-4B30-8125-EBA822BD77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1258" y="3424152"/>
              <a:ext cx="1621871" cy="41315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FABB48E-E7C7-49BC-8F63-EE9EE58D2F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1258" y="3837303"/>
              <a:ext cx="0" cy="171137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F1F2A11-52EF-4B48-A7E8-508526444313}"/>
              </a:ext>
            </a:extLst>
          </p:cNvPr>
          <p:cNvGrpSpPr/>
          <p:nvPr/>
        </p:nvGrpSpPr>
        <p:grpSpPr>
          <a:xfrm>
            <a:off x="438239" y="1996055"/>
            <a:ext cx="4681578" cy="2785892"/>
            <a:chOff x="480905" y="2357487"/>
            <a:chExt cx="4681578" cy="278589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99B99E1-5BA5-4115-A492-BCD5FCB9B070}"/>
                </a:ext>
              </a:extLst>
            </p:cNvPr>
            <p:cNvSpPr txBox="1"/>
            <p:nvPr/>
          </p:nvSpPr>
          <p:spPr>
            <a:xfrm>
              <a:off x="1165321" y="4620159"/>
              <a:ext cx="314482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r-Cyrl-RS" sz="2800" dirty="0">
                  <a:solidFill>
                    <a:schemeClr val="bg1"/>
                  </a:solidFill>
                  <a:latin typeface="Monotype Corsiva" panose="03010101010201010101" pitchFamily="66" charset="0"/>
                </a:rPr>
                <a:t>спољашња област</a:t>
              </a:r>
              <a:endParaRPr lang="en-US" sz="2800" dirty="0">
                <a:solidFill>
                  <a:schemeClr val="bg1"/>
                </a:solidFill>
                <a:latin typeface="Monotype Corsiva" panose="03010101010201010101" pitchFamily="66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565DF0D-DC38-49D1-B512-2962E2EE2968}"/>
                </a:ext>
              </a:extLst>
            </p:cNvPr>
            <p:cNvGrpSpPr/>
            <p:nvPr/>
          </p:nvGrpSpPr>
          <p:grpSpPr>
            <a:xfrm>
              <a:off x="480905" y="2357487"/>
              <a:ext cx="4681578" cy="2357267"/>
              <a:chOff x="480905" y="2357487"/>
              <a:chExt cx="4681578" cy="2357267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690BEC5E-899F-48B2-8B04-57427D78B23F}"/>
                  </a:ext>
                </a:extLst>
              </p:cNvPr>
              <p:cNvCxnSpPr>
                <a:endCxn id="67" idx="1"/>
              </p:cNvCxnSpPr>
              <p:nvPr/>
            </p:nvCxnSpPr>
            <p:spPr>
              <a:xfrm>
                <a:off x="721483" y="2971900"/>
                <a:ext cx="273610" cy="683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11C2A665-F60E-45FB-A030-AE2E4DE04157}"/>
                  </a:ext>
                </a:extLst>
              </p:cNvPr>
              <p:cNvCxnSpPr/>
              <p:nvPr/>
            </p:nvCxnSpPr>
            <p:spPr>
              <a:xfrm>
                <a:off x="1381265" y="3941576"/>
                <a:ext cx="273610" cy="683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B6862ED9-6A3B-4361-9C13-E51567EDAC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03521" y="4063760"/>
                <a:ext cx="70492" cy="65099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C467C686-3328-4D47-93A7-90EB27E3A1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82130" y="3511459"/>
                <a:ext cx="463808" cy="73405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2BAD71EC-1B23-4137-B5E0-A9D539EE26AD}"/>
                  </a:ext>
                </a:extLst>
              </p:cNvPr>
              <p:cNvCxnSpPr/>
              <p:nvPr/>
            </p:nvCxnSpPr>
            <p:spPr>
              <a:xfrm>
                <a:off x="480905" y="2357487"/>
                <a:ext cx="273610" cy="6830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E4920638-62A2-4E7F-9352-217D654E8DB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98675" y="2993909"/>
                <a:ext cx="463808" cy="73405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159ED165-93BD-4EB4-B209-6D7DF7EE23D7}"/>
              </a:ext>
            </a:extLst>
          </p:cNvPr>
          <p:cNvSpPr txBox="1"/>
          <p:nvPr/>
        </p:nvSpPr>
        <p:spPr>
          <a:xfrm>
            <a:off x="3228734" y="894973"/>
            <a:ext cx="19235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800" dirty="0">
                <a:solidFill>
                  <a:srgbClr val="FF0000"/>
                </a:solidFill>
                <a:latin typeface="Monotype Corsiva" panose="03010101010201010101" pitchFamily="66" charset="0"/>
              </a:rPr>
              <a:t>многоугаона</a:t>
            </a:r>
          </a:p>
          <a:p>
            <a:pPr algn="ctr"/>
            <a:r>
              <a:rPr lang="sr-Cyrl-RS" sz="2800" dirty="0">
                <a:solidFill>
                  <a:srgbClr val="FF0000"/>
                </a:solidFill>
                <a:latin typeface="Monotype Corsiva" panose="03010101010201010101" pitchFamily="66" charset="0"/>
              </a:rPr>
              <a:t> линија</a:t>
            </a:r>
            <a:endParaRPr lang="en-US" sz="28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6244B43-A939-49BB-AA4C-743AB70831CF}"/>
              </a:ext>
            </a:extLst>
          </p:cNvPr>
          <p:cNvSpPr txBox="1"/>
          <p:nvPr/>
        </p:nvSpPr>
        <p:spPr>
          <a:xfrm>
            <a:off x="5561938" y="3520230"/>
            <a:ext cx="619245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Унија многоугаоне линије</a:t>
            </a:r>
            <a:r>
              <a:rPr lang="bs-Latn-BA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 (m)</a:t>
            </a:r>
            <a:endParaRPr lang="ru-RU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 и њене унутрашњости </a:t>
            </a:r>
            <a:r>
              <a:rPr lang="bs-Latn-BA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 (Mu)  </a:t>
            </a:r>
            <a:r>
              <a:rPr lang="ru-RU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назива се многоугао </a:t>
            </a:r>
            <a:r>
              <a:rPr lang="bs-Latn-BA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(M)</a:t>
            </a: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047FB0-7135-4009-9A6F-FFE72058F555}"/>
              </a:ext>
            </a:extLst>
          </p:cNvPr>
          <p:cNvSpPr txBox="1"/>
          <p:nvPr/>
        </p:nvSpPr>
        <p:spPr>
          <a:xfrm>
            <a:off x="7415807" y="2505232"/>
            <a:ext cx="2484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М</a:t>
            </a:r>
            <a:r>
              <a:rPr lang="bs-Latn-BA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= </a:t>
            </a:r>
            <a:r>
              <a:rPr lang="bs-Latn-BA" sz="2800" b="1" dirty="0">
                <a:solidFill>
                  <a:srgbClr val="FFFF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</a:t>
            </a:r>
            <a:r>
              <a:rPr lang="bs-Latn-BA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 </a:t>
            </a:r>
            <a:r>
              <a:rPr lang="bs-Latn-BA" sz="2800" b="1" dirty="0">
                <a:solidFill>
                  <a:srgbClr val="FFFF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</a:t>
            </a:r>
            <a:r>
              <a:rPr lang="bs-Latn-BA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 M</a:t>
            </a:r>
            <a:r>
              <a:rPr lang="bs-Latn-BA" sz="2800" b="1" dirty="0">
                <a:solidFill>
                  <a:srgbClr val="FFFF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u</a:t>
            </a:r>
            <a:endParaRPr lang="en-US" sz="2800" b="1" dirty="0">
              <a:solidFill>
                <a:srgbClr val="FFFF0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315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8" grpId="0"/>
      <p:bldP spid="40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EEDC75-8E2E-4857-8F02-87A82B3F0963}"/>
              </a:ext>
            </a:extLst>
          </p:cNvPr>
          <p:cNvSpPr txBox="1"/>
          <p:nvPr/>
        </p:nvSpPr>
        <p:spPr>
          <a:xfrm>
            <a:off x="422850" y="4843595"/>
            <a:ext cx="61924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У зависности од броја страница разликујемо: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368ECD-43EE-4499-A0BD-56FC295D8E6D}"/>
              </a:ext>
            </a:extLst>
          </p:cNvPr>
          <p:cNvSpPr txBox="1"/>
          <p:nvPr/>
        </p:nvSpPr>
        <p:spPr>
          <a:xfrm>
            <a:off x="6431525" y="4875590"/>
            <a:ext cx="37717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400" dirty="0">
                <a:solidFill>
                  <a:srgbClr val="FFFF00"/>
                </a:solidFill>
                <a:latin typeface="Monotype Corsiva" panose="03010101010201010101" pitchFamily="66" charset="0"/>
              </a:rPr>
              <a:t>троугао - 3 странице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DFF71A-45B1-487F-8332-892022CFE884}"/>
              </a:ext>
            </a:extLst>
          </p:cNvPr>
          <p:cNvSpPr txBox="1"/>
          <p:nvPr/>
        </p:nvSpPr>
        <p:spPr>
          <a:xfrm>
            <a:off x="1342542" y="5351053"/>
            <a:ext cx="41712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400" dirty="0">
                <a:solidFill>
                  <a:srgbClr val="FFFF00"/>
                </a:solidFill>
                <a:latin typeface="Monotype Corsiva" panose="03010101010201010101" pitchFamily="66" charset="0"/>
              </a:rPr>
              <a:t>четвороугао – 4 странице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EC13-6FF7-46C5-96F4-4D5317D8AE20}"/>
              </a:ext>
            </a:extLst>
          </p:cNvPr>
          <p:cNvSpPr txBox="1"/>
          <p:nvPr/>
        </p:nvSpPr>
        <p:spPr>
          <a:xfrm>
            <a:off x="6285550" y="5368856"/>
            <a:ext cx="37717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400" dirty="0">
                <a:solidFill>
                  <a:srgbClr val="FFFF00"/>
                </a:solidFill>
                <a:latin typeface="Monotype Corsiva" panose="03010101010201010101" pitchFamily="66" charset="0"/>
              </a:rPr>
              <a:t>петоугао – 5 страница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B2BE2C-02B3-47E3-8B8E-878A323056C9}"/>
              </a:ext>
            </a:extLst>
          </p:cNvPr>
          <p:cNvSpPr txBox="1"/>
          <p:nvPr/>
        </p:nvSpPr>
        <p:spPr>
          <a:xfrm>
            <a:off x="1493151" y="5903276"/>
            <a:ext cx="39160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400" dirty="0">
                <a:solidFill>
                  <a:srgbClr val="FFFF00"/>
                </a:solidFill>
                <a:latin typeface="Monotype Corsiva" panose="03010101010201010101" pitchFamily="66" charset="0"/>
              </a:rPr>
              <a:t>шестоугао – 6 страница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7D591A-1699-4623-840B-CE7EB0727DC4}"/>
              </a:ext>
            </a:extLst>
          </p:cNvPr>
          <p:cNvSpPr txBox="1"/>
          <p:nvPr/>
        </p:nvSpPr>
        <p:spPr>
          <a:xfrm>
            <a:off x="6271441" y="6047263"/>
            <a:ext cx="40794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s-Latn-BA" sz="2400" dirty="0">
                <a:solidFill>
                  <a:srgbClr val="FFFF00"/>
                </a:solidFill>
                <a:latin typeface="Monotype Corsiva" panose="03010101010201010101" pitchFamily="66" charset="0"/>
              </a:rPr>
              <a:t>n-</a:t>
            </a:r>
            <a:r>
              <a:rPr lang="sr-Cyrl-RS" sz="2400" dirty="0">
                <a:solidFill>
                  <a:srgbClr val="FFFF00"/>
                </a:solidFill>
                <a:latin typeface="Monotype Corsiva" panose="03010101010201010101" pitchFamily="66" charset="0"/>
              </a:rPr>
              <a:t>тоугао</a:t>
            </a:r>
            <a:r>
              <a:rPr lang="bs-Latn-BA" sz="2400" dirty="0">
                <a:solidFill>
                  <a:srgbClr val="FFFF00"/>
                </a:solidFill>
                <a:latin typeface="Monotype Corsiva" panose="03010101010201010101" pitchFamily="66" charset="0"/>
              </a:rPr>
              <a:t> - n </a:t>
            </a:r>
            <a:r>
              <a:rPr lang="sr-Cyrl-RS" sz="2400" dirty="0">
                <a:solidFill>
                  <a:srgbClr val="FFFF00"/>
                </a:solidFill>
                <a:latin typeface="Monotype Corsiva" panose="03010101010201010101" pitchFamily="66" charset="0"/>
              </a:rPr>
              <a:t>страница</a:t>
            </a:r>
            <a:r>
              <a:rPr lang="bs-Latn-BA" sz="2400" dirty="0">
                <a:solidFill>
                  <a:srgbClr val="FFFF00"/>
                </a:solidFill>
                <a:latin typeface="Monotype Corsiva" panose="03010101010201010101" pitchFamily="66" charset="0"/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ECED69-38BB-4EC1-A52B-56C1EB1EA378}"/>
              </a:ext>
            </a:extLst>
          </p:cNvPr>
          <p:cNvSpPr txBox="1"/>
          <p:nvPr/>
        </p:nvSpPr>
        <p:spPr>
          <a:xfrm>
            <a:off x="2515553" y="39493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МНОГОУГАО ВРСТЕ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456361-6F96-4D0D-BFC6-7D49CE7FC05F}"/>
              </a:ext>
            </a:extLst>
          </p:cNvPr>
          <p:cNvSpPr txBox="1"/>
          <p:nvPr/>
        </p:nvSpPr>
        <p:spPr>
          <a:xfrm>
            <a:off x="473002" y="545020"/>
            <a:ext cx="2572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rgbClr val="FFFF00"/>
                </a:solidFill>
                <a:latin typeface="Mistral" panose="03090702030407020403" pitchFamily="66" charset="0"/>
              </a:rPr>
              <a:t>КОНВЕКСНИ</a:t>
            </a:r>
            <a:endParaRPr lang="en-US" sz="24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95FB8B-7E9E-4263-A89F-D4FCE82025A6}"/>
              </a:ext>
            </a:extLst>
          </p:cNvPr>
          <p:cNvSpPr txBox="1"/>
          <p:nvPr/>
        </p:nvSpPr>
        <p:spPr>
          <a:xfrm>
            <a:off x="5799624" y="287483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rgbClr val="FFFF00"/>
                </a:solidFill>
                <a:latin typeface="Mistral" panose="03090702030407020403" pitchFamily="66" charset="0"/>
              </a:rPr>
              <a:t>НЕКОНВЕКСНИ</a:t>
            </a:r>
            <a:endParaRPr lang="en-US" sz="24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405CB2C-2BC6-4597-8C0A-06D9F99B70DB}"/>
              </a:ext>
            </a:extLst>
          </p:cNvPr>
          <p:cNvGrpSpPr/>
          <p:nvPr/>
        </p:nvGrpSpPr>
        <p:grpSpPr>
          <a:xfrm>
            <a:off x="1653318" y="467051"/>
            <a:ext cx="3486924" cy="2864218"/>
            <a:chOff x="385485" y="799251"/>
            <a:chExt cx="4301442" cy="3437028"/>
          </a:xfrm>
        </p:grpSpPr>
        <p:sp>
          <p:nvSpPr>
            <p:cNvPr id="15" name="Pentagon 14">
              <a:extLst>
                <a:ext uri="{FF2B5EF4-FFF2-40B4-BE49-F238E27FC236}">
                  <a16:creationId xmlns:a16="http://schemas.microsoft.com/office/drawing/2014/main" id="{DBBEC3D4-52BF-4CCB-8255-CF858F4B393C}"/>
                </a:ext>
              </a:extLst>
            </p:cNvPr>
            <p:cNvSpPr/>
            <p:nvPr/>
          </p:nvSpPr>
          <p:spPr>
            <a:xfrm>
              <a:off x="755724" y="1163055"/>
              <a:ext cx="3594226" cy="2591337"/>
            </a:xfrm>
            <a:prstGeom prst="pentagon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2799ACE-AEE6-440E-8AC6-F4CC9B4F4176}"/>
                </a:ext>
              </a:extLst>
            </p:cNvPr>
            <p:cNvSpPr txBox="1"/>
            <p:nvPr/>
          </p:nvSpPr>
          <p:spPr>
            <a:xfrm>
              <a:off x="1156046" y="3739635"/>
              <a:ext cx="415661" cy="4431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DA47342-6C56-493D-8F8E-C2A2553C63F6}"/>
                </a:ext>
              </a:extLst>
            </p:cNvPr>
            <p:cNvSpPr txBox="1"/>
            <p:nvPr/>
          </p:nvSpPr>
          <p:spPr>
            <a:xfrm>
              <a:off x="3511770" y="3793085"/>
              <a:ext cx="384022" cy="4431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K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7CE5402-D810-4E1B-8A95-41D10B22338F}"/>
                </a:ext>
              </a:extLst>
            </p:cNvPr>
            <p:cNvSpPr txBox="1"/>
            <p:nvPr/>
          </p:nvSpPr>
          <p:spPr>
            <a:xfrm>
              <a:off x="4306860" y="1968859"/>
              <a:ext cx="380067" cy="4431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P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05BF3FC-6841-46CD-96CE-8643128ED0F2}"/>
                </a:ext>
              </a:extLst>
            </p:cNvPr>
            <p:cNvSpPr txBox="1"/>
            <p:nvPr/>
          </p:nvSpPr>
          <p:spPr>
            <a:xfrm>
              <a:off x="2515553" y="799251"/>
              <a:ext cx="362269" cy="4431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970E62C-AC13-40DA-ABD9-8E40F45BC062}"/>
                </a:ext>
              </a:extLst>
            </p:cNvPr>
            <p:cNvSpPr txBox="1"/>
            <p:nvPr/>
          </p:nvSpPr>
          <p:spPr>
            <a:xfrm>
              <a:off x="385485" y="1966045"/>
              <a:ext cx="476961" cy="4431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М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F17F9FB-3CC8-4FDD-B8D2-235B4C863F47}"/>
              </a:ext>
            </a:extLst>
          </p:cNvPr>
          <p:cNvGrpSpPr/>
          <p:nvPr/>
        </p:nvGrpSpPr>
        <p:grpSpPr>
          <a:xfrm>
            <a:off x="6523067" y="612255"/>
            <a:ext cx="4807579" cy="2634841"/>
            <a:chOff x="5341387" y="1235504"/>
            <a:chExt cx="4320488" cy="259245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84988DD-BCDD-4AF1-928D-AEC45E7335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5917" y="1604836"/>
              <a:ext cx="2957382" cy="309212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D52CD18-3E92-4BD7-A5C6-B4ED4036EDF6}"/>
                </a:ext>
              </a:extLst>
            </p:cNvPr>
            <p:cNvCxnSpPr>
              <a:cxnSpLocks/>
            </p:cNvCxnSpPr>
            <p:nvPr/>
          </p:nvCxnSpPr>
          <p:spPr>
            <a:xfrm>
              <a:off x="5546447" y="3464570"/>
              <a:ext cx="2176159" cy="38693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8230166-2444-4B00-A431-DB0529E23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46447" y="1896663"/>
              <a:ext cx="1035064" cy="156790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FD2F8D2-BBEF-49AC-8CD4-CCC1F5496A7B}"/>
                </a:ext>
              </a:extLst>
            </p:cNvPr>
            <p:cNvSpPr txBox="1"/>
            <p:nvPr/>
          </p:nvSpPr>
          <p:spPr>
            <a:xfrm>
              <a:off x="5341387" y="3400039"/>
              <a:ext cx="263916" cy="363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24BC859-EB47-49DF-B9D4-13F0C1B24C00}"/>
                </a:ext>
              </a:extLst>
            </p:cNvPr>
            <p:cNvSpPr txBox="1"/>
            <p:nvPr/>
          </p:nvSpPr>
          <p:spPr>
            <a:xfrm>
              <a:off x="6277851" y="1548922"/>
              <a:ext cx="308575" cy="363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Q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825B5E1-2B37-4397-859A-D4BFEDDCD57B}"/>
                </a:ext>
              </a:extLst>
            </p:cNvPr>
            <p:cNvSpPr txBox="1"/>
            <p:nvPr/>
          </p:nvSpPr>
          <p:spPr>
            <a:xfrm>
              <a:off x="7705839" y="3464570"/>
              <a:ext cx="268239" cy="363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6F621F1-7431-4BCC-BAB7-A4FE5F4BC2C4}"/>
                </a:ext>
              </a:extLst>
            </p:cNvPr>
            <p:cNvSpPr txBox="1"/>
            <p:nvPr/>
          </p:nvSpPr>
          <p:spPr>
            <a:xfrm>
              <a:off x="7363276" y="2404195"/>
              <a:ext cx="276882" cy="363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P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38C516C-A9A7-46AE-BC52-54613FD37880}"/>
                </a:ext>
              </a:extLst>
            </p:cNvPr>
            <p:cNvCxnSpPr>
              <a:cxnSpLocks/>
            </p:cNvCxnSpPr>
            <p:nvPr/>
          </p:nvCxnSpPr>
          <p:spPr>
            <a:xfrm>
              <a:off x="7187531" y="2515084"/>
              <a:ext cx="518308" cy="98266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2844719-6CBC-4C73-A8AC-EE1EADC7BB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87531" y="1596449"/>
              <a:ext cx="2345768" cy="927881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DF63CAF-C1C0-4D93-8030-F3962834FA64}"/>
                </a:ext>
              </a:extLst>
            </p:cNvPr>
            <p:cNvSpPr txBox="1"/>
            <p:nvPr/>
          </p:nvSpPr>
          <p:spPr>
            <a:xfrm>
              <a:off x="9379230" y="1235504"/>
              <a:ext cx="282645" cy="363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A6F7085-0427-4F10-93AC-59ED9052C11F}"/>
              </a:ext>
            </a:extLst>
          </p:cNvPr>
          <p:cNvGrpSpPr/>
          <p:nvPr/>
        </p:nvGrpSpPr>
        <p:grpSpPr>
          <a:xfrm>
            <a:off x="7878690" y="1231064"/>
            <a:ext cx="1974052" cy="1149717"/>
            <a:chOff x="7878690" y="1231792"/>
            <a:chExt cx="1974052" cy="1149717"/>
          </a:xfrm>
        </p:grpSpPr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4ACC9084-70F5-4AE7-96AE-467BF23E506D}"/>
                </a:ext>
              </a:extLst>
            </p:cNvPr>
            <p:cNvSpPr/>
            <p:nvPr/>
          </p:nvSpPr>
          <p:spPr>
            <a:xfrm rot="9946679">
              <a:off x="8343789" y="1594965"/>
              <a:ext cx="610256" cy="786544"/>
            </a:xfrm>
            <a:prstGeom prst="arc">
              <a:avLst>
                <a:gd name="adj1" fmla="val 15837617"/>
                <a:gd name="adj2" fmla="val 9239435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F29F766-F531-41A7-AD64-6A5719BE8BF8}"/>
                    </a:ext>
                  </a:extLst>
                </p:cNvPr>
                <p:cNvSpPr txBox="1"/>
                <p:nvPr/>
              </p:nvSpPr>
              <p:spPr>
                <a:xfrm>
                  <a:off x="7878690" y="1231792"/>
                  <a:ext cx="1974052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/>
                      </a:solidFill>
                    </a:rPr>
                    <a:t>∡</a:t>
                  </a:r>
                  <a:r>
                    <a:rPr lang="bs-Latn-BA" sz="2400" dirty="0">
                      <a:solidFill>
                        <a:schemeClr val="bg1"/>
                      </a:solidFill>
                    </a:rPr>
                    <a:t> P&gt;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s-Latn-BA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bs-Latn-BA" sz="2400" dirty="0">
                              <a:solidFill>
                                <a:schemeClr val="bg1"/>
                              </a:solidFill>
                            </a:rPr>
                            <m:t>180</m:t>
                          </m:r>
                        </m:e>
                        <m:sup>
                          <m:r>
                            <a:rPr lang="bs-Latn-BA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F29F766-F531-41A7-AD64-6A5719BE8B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8690" y="1231792"/>
                  <a:ext cx="1974052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4630" t="-13158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84EA710-345E-4C57-9186-C9C24ACBA89F}"/>
              </a:ext>
            </a:extLst>
          </p:cNvPr>
          <p:cNvSpPr txBox="1"/>
          <p:nvPr/>
        </p:nvSpPr>
        <p:spPr>
          <a:xfrm>
            <a:off x="-206759" y="3323392"/>
            <a:ext cx="61924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за сваки пар тачака А и В из области многоугла важи да и све тачке дужи АВ припадају области многоугла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9DF5FBD-B607-4841-B7F4-8D93768E596B}"/>
              </a:ext>
            </a:extLst>
          </p:cNvPr>
          <p:cNvSpPr txBox="1"/>
          <p:nvPr/>
        </p:nvSpPr>
        <p:spPr>
          <a:xfrm>
            <a:off x="5676678" y="3379573"/>
            <a:ext cx="61924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постоји пар тачака А и В из области многоугла за које не важи да и све тачке дужи АВ припадају области многоугла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2E9E1F8-8C61-4BF1-8D14-3B72962327C5}"/>
              </a:ext>
            </a:extLst>
          </p:cNvPr>
          <p:cNvGrpSpPr/>
          <p:nvPr/>
        </p:nvGrpSpPr>
        <p:grpSpPr>
          <a:xfrm>
            <a:off x="2142692" y="1572892"/>
            <a:ext cx="2496377" cy="558555"/>
            <a:chOff x="2142692" y="1572892"/>
            <a:chExt cx="2496377" cy="558555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F16DA56-7C64-44B2-9CB8-0F7309F0C0CB}"/>
                </a:ext>
              </a:extLst>
            </p:cNvPr>
            <p:cNvCxnSpPr>
              <a:cxnSpLocks/>
            </p:cNvCxnSpPr>
            <p:nvPr/>
          </p:nvCxnSpPr>
          <p:spPr>
            <a:xfrm>
              <a:off x="2285764" y="1612369"/>
              <a:ext cx="2262691" cy="19248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AD2EA86-D6E0-4830-AAF1-3163B2803C17}"/>
                </a:ext>
              </a:extLst>
            </p:cNvPr>
            <p:cNvSpPr txBox="1"/>
            <p:nvPr/>
          </p:nvSpPr>
          <p:spPr>
            <a:xfrm>
              <a:off x="2142692" y="157289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А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352ABA8-CC0C-4488-BC85-1154C8307868}"/>
                </a:ext>
              </a:extLst>
            </p:cNvPr>
            <p:cNvSpPr txBox="1"/>
            <p:nvPr/>
          </p:nvSpPr>
          <p:spPr>
            <a:xfrm>
              <a:off x="4314941" y="1762115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74C5A2E-8674-4C0E-A3DC-C95F51818B59}"/>
              </a:ext>
            </a:extLst>
          </p:cNvPr>
          <p:cNvGrpSpPr/>
          <p:nvPr/>
        </p:nvGrpSpPr>
        <p:grpSpPr>
          <a:xfrm rot="20850951">
            <a:off x="8260208" y="1219884"/>
            <a:ext cx="2050426" cy="1507586"/>
            <a:chOff x="2785566" y="497926"/>
            <a:chExt cx="2050426" cy="1507586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ECCA2BB-5B76-4DD8-B3FB-6BC59AB53B3D}"/>
                </a:ext>
              </a:extLst>
            </p:cNvPr>
            <p:cNvCxnSpPr>
              <a:cxnSpLocks/>
            </p:cNvCxnSpPr>
            <p:nvPr/>
          </p:nvCxnSpPr>
          <p:spPr>
            <a:xfrm rot="749049" flipV="1">
              <a:off x="3242060" y="544161"/>
              <a:ext cx="1165595" cy="14197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E5D034A-A0AC-4D80-891D-CEB12263D070}"/>
                </a:ext>
              </a:extLst>
            </p:cNvPr>
            <p:cNvSpPr txBox="1"/>
            <p:nvPr/>
          </p:nvSpPr>
          <p:spPr>
            <a:xfrm>
              <a:off x="2785566" y="163618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rgbClr val="FF0000"/>
                  </a:solidFill>
                </a:rPr>
                <a:t>А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5C2C2D1-AC1D-411E-A54A-60770B0CA009}"/>
                </a:ext>
              </a:extLst>
            </p:cNvPr>
            <p:cNvSpPr txBox="1"/>
            <p:nvPr/>
          </p:nvSpPr>
          <p:spPr>
            <a:xfrm>
              <a:off x="4511864" y="497926"/>
              <a:ext cx="32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s-Latn-BA" b="1" dirty="0">
                  <a:solidFill>
                    <a:srgbClr val="FF0000"/>
                  </a:solidFill>
                </a:rPr>
                <a:t>B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582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4FB5A579-C7D0-44E7-92EC-AEBDC5A6C3EB}"/>
              </a:ext>
            </a:extLst>
          </p:cNvPr>
          <p:cNvSpPr txBox="1"/>
          <p:nvPr/>
        </p:nvSpPr>
        <p:spPr>
          <a:xfrm>
            <a:off x="2515553" y="39493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МНОГОУГАО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E6BFD3A-1FA3-4E1D-83AD-3C7AE87E4920}"/>
              </a:ext>
            </a:extLst>
          </p:cNvPr>
          <p:cNvGrpSpPr/>
          <p:nvPr/>
        </p:nvGrpSpPr>
        <p:grpSpPr>
          <a:xfrm>
            <a:off x="263262" y="262451"/>
            <a:ext cx="5161128" cy="3553301"/>
            <a:chOff x="860697" y="1348193"/>
            <a:chExt cx="4518341" cy="294487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BA1348E-3944-43C5-BE40-CDC7A2D81F6B}"/>
                </a:ext>
              </a:extLst>
            </p:cNvPr>
            <p:cNvCxnSpPr/>
            <p:nvPr/>
          </p:nvCxnSpPr>
          <p:spPr>
            <a:xfrm>
              <a:off x="1191237" y="3858936"/>
              <a:ext cx="245517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2B346-0A5A-4D25-B522-81C643779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6415" y="2801923"/>
              <a:ext cx="1426129" cy="105701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DAA0BAE-8B40-4CC2-A32E-B58C92D1E17E}"/>
                </a:ext>
              </a:extLst>
            </p:cNvPr>
            <p:cNvCxnSpPr>
              <a:cxnSpLocks/>
            </p:cNvCxnSpPr>
            <p:nvPr/>
          </p:nvCxnSpPr>
          <p:spPr>
            <a:xfrm>
              <a:off x="2827090" y="1734416"/>
              <a:ext cx="2245454" cy="106750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5B86456-8E68-4091-80B6-2155B0DEF2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05219" y="1734415"/>
              <a:ext cx="1621871" cy="41315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D40D854-5C9D-448E-9724-F7F5FEA5FD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05219" y="2147566"/>
              <a:ext cx="0" cy="17113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8257D48-6FBA-4097-B728-4F55C914815E}"/>
                </a:ext>
              </a:extLst>
            </p:cNvPr>
            <p:cNvSpPr txBox="1"/>
            <p:nvPr/>
          </p:nvSpPr>
          <p:spPr>
            <a:xfrm>
              <a:off x="1043155" y="3914133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А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1C05229-F8CA-4480-94C0-FD2BDD30B329}"/>
                </a:ext>
              </a:extLst>
            </p:cNvPr>
            <p:cNvSpPr txBox="1"/>
            <p:nvPr/>
          </p:nvSpPr>
          <p:spPr>
            <a:xfrm>
              <a:off x="3580607" y="3923735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000B4F7-ECCA-4F0B-8750-E8D3061754CF}"/>
                </a:ext>
              </a:extLst>
            </p:cNvPr>
            <p:cNvSpPr txBox="1"/>
            <p:nvPr/>
          </p:nvSpPr>
          <p:spPr>
            <a:xfrm>
              <a:off x="5072544" y="261725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8872D74-ED29-44E4-B466-9FFB3156FF3E}"/>
                </a:ext>
              </a:extLst>
            </p:cNvPr>
            <p:cNvSpPr txBox="1"/>
            <p:nvPr/>
          </p:nvSpPr>
          <p:spPr>
            <a:xfrm>
              <a:off x="2673843" y="1348193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20E003C-86C3-40AA-9156-CF40BEACC710}"/>
                </a:ext>
              </a:extLst>
            </p:cNvPr>
            <p:cNvSpPr txBox="1"/>
            <p:nvPr/>
          </p:nvSpPr>
          <p:spPr>
            <a:xfrm>
              <a:off x="860697" y="189883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797898E9-80CC-4D37-ABC4-A696B529295B}"/>
              </a:ext>
            </a:extLst>
          </p:cNvPr>
          <p:cNvSpPr txBox="1"/>
          <p:nvPr/>
        </p:nvSpPr>
        <p:spPr>
          <a:xfrm>
            <a:off x="5110711" y="794043"/>
            <a:ext cx="61924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sr-Cyrl-RS" sz="2800" dirty="0">
                <a:solidFill>
                  <a:schemeClr val="bg1"/>
                </a:solidFill>
              </a:rPr>
              <a:t>Д</a:t>
            </a: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ијелови изломљене линије називају се странице многоугла.</a:t>
            </a: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9207EE2-8505-45D5-AE11-5EF81E22AD3D}"/>
              </a:ext>
            </a:extLst>
          </p:cNvPr>
          <p:cNvSpPr txBox="1"/>
          <p:nvPr/>
        </p:nvSpPr>
        <p:spPr>
          <a:xfrm>
            <a:off x="5215121" y="3161862"/>
            <a:ext cx="61924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Тјемена изломљене линије , крајеви страница, називају се тјемена многоугла.</a:t>
            </a: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0620D00-F357-4250-9A02-1DB7DECDCBE0}"/>
              </a:ext>
            </a:extLst>
          </p:cNvPr>
          <p:cNvGrpSpPr/>
          <p:nvPr/>
        </p:nvGrpSpPr>
        <p:grpSpPr>
          <a:xfrm>
            <a:off x="308304" y="3291927"/>
            <a:ext cx="3575014" cy="1131356"/>
            <a:chOff x="262953" y="3757473"/>
            <a:chExt cx="3575014" cy="113135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DF221CA-B08A-425C-BA72-BF3F3637A898}"/>
                </a:ext>
              </a:extLst>
            </p:cNvPr>
            <p:cNvSpPr txBox="1"/>
            <p:nvPr/>
          </p:nvSpPr>
          <p:spPr>
            <a:xfrm>
              <a:off x="262953" y="4427164"/>
              <a:ext cx="3575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b="1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тјеме многоугла </a:t>
              </a:r>
              <a:r>
                <a:rPr lang="bs-Latn-BA" sz="2400" b="1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 ABCDE</a:t>
              </a:r>
              <a:endParaRPr lang="en-US" sz="2400" b="1" dirty="0">
                <a:solidFill>
                  <a:srgbClr val="FFFF00"/>
                </a:solidFill>
                <a:latin typeface="Monotype Corsiva" panose="03010101010201010101" pitchFamily="66" charset="0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5EB45129-4584-4754-8382-DD8A7665F0DB}"/>
                </a:ext>
              </a:extLst>
            </p:cNvPr>
            <p:cNvCxnSpPr>
              <a:cxnSpLocks/>
            </p:cNvCxnSpPr>
            <p:nvPr/>
          </p:nvCxnSpPr>
          <p:spPr>
            <a:xfrm>
              <a:off x="623093" y="3757473"/>
              <a:ext cx="914652" cy="693979"/>
            </a:xfrm>
            <a:prstGeom prst="straightConnector1">
              <a:avLst/>
            </a:prstGeom>
            <a:ln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A9CAECD-D25A-412C-BD9B-719DBEF9FD9F}"/>
              </a:ext>
            </a:extLst>
          </p:cNvPr>
          <p:cNvGrpSpPr/>
          <p:nvPr/>
        </p:nvGrpSpPr>
        <p:grpSpPr>
          <a:xfrm>
            <a:off x="5686101" y="2186815"/>
            <a:ext cx="5241489" cy="523220"/>
            <a:chOff x="5383955" y="1633358"/>
            <a:chExt cx="5241489" cy="52322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060C269-4D26-4FD3-BBE4-AD4526E8BBA1}"/>
                </a:ext>
              </a:extLst>
            </p:cNvPr>
            <p:cNvGrpSpPr/>
            <p:nvPr/>
          </p:nvGrpSpPr>
          <p:grpSpPr>
            <a:xfrm>
              <a:off x="7572297" y="1692525"/>
              <a:ext cx="3053147" cy="387109"/>
              <a:chOff x="6072868" y="1660973"/>
              <a:chExt cx="3251853" cy="38710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F2A04A8F-EE99-42A6-AB7C-A4B2C1AA1214}"/>
                      </a:ext>
                    </a:extLst>
                  </p:cNvPr>
                  <p:cNvSpPr txBox="1"/>
                  <p:nvPr/>
                </p:nvSpPr>
                <p:spPr>
                  <a:xfrm>
                    <a:off x="6072868" y="1660973"/>
                    <a:ext cx="70262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bs-Latn-BA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bs-Latn-BA" b="1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𝑨𝑩</m:t>
                              </m:r>
                            </m:e>
                          </m:d>
                        </m:oMath>
                      </m:oMathPara>
                    </a14:m>
                    <a:endParaRPr lang="en-US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F2A04A8F-EE99-42A6-AB7C-A4B2C1AA121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72868" y="1660973"/>
                    <a:ext cx="702628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53BFEE91-FE21-424E-AC12-57554480B023}"/>
                      </a:ext>
                    </a:extLst>
                  </p:cNvPr>
                  <p:cNvSpPr txBox="1"/>
                  <p:nvPr/>
                </p:nvSpPr>
                <p:spPr>
                  <a:xfrm>
                    <a:off x="6767099" y="1660973"/>
                    <a:ext cx="69461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bs-Latn-BA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bs-Latn-BA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𝑩𝑪</m:t>
                              </m:r>
                            </m:e>
                          </m:d>
                        </m:oMath>
                      </m:oMathPara>
                    </a14:m>
                    <a:endParaRPr lang="en-US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53BFEE91-FE21-424E-AC12-57554480B02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67099" y="1660973"/>
                    <a:ext cx="694614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259E4882-0AD3-4831-82A5-4C314224687D}"/>
                      </a:ext>
                    </a:extLst>
                  </p:cNvPr>
                  <p:cNvSpPr txBox="1"/>
                  <p:nvPr/>
                </p:nvSpPr>
                <p:spPr>
                  <a:xfrm>
                    <a:off x="7348892" y="1670193"/>
                    <a:ext cx="70102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bs-Latn-BA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bs-Latn-BA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𝑪𝑫</m:t>
                              </m:r>
                            </m:e>
                          </m:d>
                        </m:oMath>
                      </m:oMathPara>
                    </a14:m>
                    <a:endParaRPr lang="en-US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259E4882-0AD3-4831-82A5-4C314224687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8892" y="1670193"/>
                    <a:ext cx="70102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67F8738B-BB5A-4885-A46D-6C944E1EE52A}"/>
                      </a:ext>
                    </a:extLst>
                  </p:cNvPr>
                  <p:cNvSpPr txBox="1"/>
                  <p:nvPr/>
                </p:nvSpPr>
                <p:spPr>
                  <a:xfrm>
                    <a:off x="8049918" y="1678750"/>
                    <a:ext cx="70743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bs-Latn-BA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bs-Latn-BA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𝑫𝑬</m:t>
                              </m:r>
                            </m:e>
                          </m:d>
                        </m:oMath>
                      </m:oMathPara>
                    </a14:m>
                    <a:endParaRPr lang="en-US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67F8738B-BB5A-4885-A46D-6C944E1EE52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49918" y="1678750"/>
                    <a:ext cx="707438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39954515-6D6E-4891-B379-B7AFB02686F2}"/>
                      </a:ext>
                    </a:extLst>
                  </p:cNvPr>
                  <p:cNvSpPr txBox="1"/>
                  <p:nvPr/>
                </p:nvSpPr>
                <p:spPr>
                  <a:xfrm>
                    <a:off x="8638123" y="1678750"/>
                    <a:ext cx="68659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bs-Latn-BA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bs-Latn-BA" b="1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𝑬𝑨</m:t>
                              </m:r>
                            </m:e>
                          </m:d>
                        </m:oMath>
                      </m:oMathPara>
                    </a14:m>
                    <a:endParaRPr lang="en-US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39954515-6D6E-4891-B379-B7AFB02686F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38123" y="1678750"/>
                    <a:ext cx="686598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58F55B-D6DD-4176-B68C-8E13C89546F0}"/>
                </a:ext>
              </a:extLst>
            </p:cNvPr>
            <p:cNvSpPr txBox="1"/>
            <p:nvPr/>
          </p:nvSpPr>
          <p:spPr>
            <a:xfrm>
              <a:off x="5383955" y="1633358"/>
              <a:ext cx="2774586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sr-Cyrl-RS" sz="2800" dirty="0">
                  <a:solidFill>
                    <a:schemeClr val="bg1"/>
                  </a:solidFill>
                  <a:latin typeface="Monotype Corsiva" panose="03010101010201010101" pitchFamily="66" charset="0"/>
                </a:rPr>
                <a:t>То су дужи :</a:t>
              </a:r>
              <a:endParaRPr lang="en-US" sz="2800" dirty="0">
                <a:solidFill>
                  <a:schemeClr val="bg1"/>
                </a:solidFill>
                <a:latin typeface="Monotype Corsiva" panose="03010101010201010101" pitchFamily="66" charset="0"/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1ACB8115-61E1-4B83-867C-8A45876602D7}"/>
              </a:ext>
            </a:extLst>
          </p:cNvPr>
          <p:cNvSpPr txBox="1"/>
          <p:nvPr/>
        </p:nvSpPr>
        <p:spPr>
          <a:xfrm>
            <a:off x="236101" y="4710893"/>
            <a:ext cx="110670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Углови </a:t>
            </a:r>
            <a:r>
              <a:rPr lang="el-GR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α</a:t>
            </a:r>
            <a:r>
              <a:rPr lang="bs-Latn-BA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, </a:t>
            </a:r>
            <a:r>
              <a:rPr lang="el-GR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𝛽</a:t>
            </a:r>
            <a:r>
              <a:rPr lang="bs-Latn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l-GR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γ</a:t>
            </a:r>
            <a:r>
              <a:rPr lang="sr-Cyrl-R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bs-Latn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sr-Cyrl-R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  <a:ea typeface="Cambria Math" panose="02040503050406030204" pitchFamily="18" charset="0"/>
              </a:rPr>
              <a:t>и</a:t>
            </a:r>
            <a:r>
              <a:rPr lang="bs-Latn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φ</a:t>
            </a:r>
            <a:r>
              <a:rPr lang="sr-Cyrl-R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  <a:ea typeface="Cambria Math" panose="02040503050406030204" pitchFamily="18" charset="0"/>
              </a:rPr>
              <a:t>су унутрашњи углови многоугла на слици</a:t>
            </a: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EAFCDB3-5CA0-4C79-85B9-6610D44C417D}"/>
              </a:ext>
            </a:extLst>
          </p:cNvPr>
          <p:cNvGrpSpPr/>
          <p:nvPr/>
        </p:nvGrpSpPr>
        <p:grpSpPr>
          <a:xfrm>
            <a:off x="350366" y="2816906"/>
            <a:ext cx="832170" cy="866481"/>
            <a:chOff x="350366" y="2816906"/>
            <a:chExt cx="832170" cy="866481"/>
          </a:xfrm>
        </p:grpSpPr>
        <p:sp>
          <p:nvSpPr>
            <p:cNvPr id="83" name="Arc 82">
              <a:extLst>
                <a:ext uri="{FF2B5EF4-FFF2-40B4-BE49-F238E27FC236}">
                  <a16:creationId xmlns:a16="http://schemas.microsoft.com/office/drawing/2014/main" id="{2993CE82-E026-40FA-BF92-6BB2B4C209E7}"/>
                </a:ext>
              </a:extLst>
            </p:cNvPr>
            <p:cNvSpPr/>
            <p:nvPr/>
          </p:nvSpPr>
          <p:spPr>
            <a:xfrm rot="1405537">
              <a:off x="350366" y="2881376"/>
              <a:ext cx="832170" cy="802011"/>
            </a:xfrm>
            <a:prstGeom prst="arc">
              <a:avLst>
                <a:gd name="adj1" fmla="val 13940437"/>
                <a:gd name="adj2" fmla="val 20179377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7FEE097-C192-4247-832F-0A5B2435EB61}"/>
                </a:ext>
              </a:extLst>
            </p:cNvPr>
            <p:cNvSpPr txBox="1"/>
            <p:nvPr/>
          </p:nvSpPr>
          <p:spPr>
            <a:xfrm>
              <a:off x="656796" y="2816906"/>
              <a:ext cx="37023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l-GR" sz="2800" b="1" dirty="0">
                  <a:solidFill>
                    <a:srgbClr val="FFFF00"/>
                  </a:solidFill>
                  <a:latin typeface="Monotype Corsiva" panose="03010101010201010101" pitchFamily="66" charset="0"/>
                </a:rPr>
                <a:t>α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DE61568-085C-4B3F-AC15-C81CA2E3629F}"/>
              </a:ext>
            </a:extLst>
          </p:cNvPr>
          <p:cNvGrpSpPr/>
          <p:nvPr/>
        </p:nvGrpSpPr>
        <p:grpSpPr>
          <a:xfrm>
            <a:off x="3155658" y="2835516"/>
            <a:ext cx="1211482" cy="727851"/>
            <a:chOff x="3155658" y="2835516"/>
            <a:chExt cx="1211482" cy="727851"/>
          </a:xfrm>
        </p:grpSpPr>
        <p:sp>
          <p:nvSpPr>
            <p:cNvPr id="56" name="Arc 55">
              <a:extLst>
                <a:ext uri="{FF2B5EF4-FFF2-40B4-BE49-F238E27FC236}">
                  <a16:creationId xmlns:a16="http://schemas.microsoft.com/office/drawing/2014/main" id="{99B41FDE-326E-4292-9824-F66F067A7892}"/>
                </a:ext>
              </a:extLst>
            </p:cNvPr>
            <p:cNvSpPr/>
            <p:nvPr/>
          </p:nvSpPr>
          <p:spPr>
            <a:xfrm rot="19428236">
              <a:off x="3155658" y="2869388"/>
              <a:ext cx="634483" cy="693979"/>
            </a:xfrm>
            <a:prstGeom prst="arc">
              <a:avLst>
                <a:gd name="adj1" fmla="val 12322222"/>
                <a:gd name="adj2" fmla="val 366812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2E93821-5D79-4BC7-B3A1-41D00BD8C9CD}"/>
                </a:ext>
              </a:extLst>
            </p:cNvPr>
            <p:cNvSpPr txBox="1"/>
            <p:nvPr/>
          </p:nvSpPr>
          <p:spPr>
            <a:xfrm>
              <a:off x="3216361" y="2835516"/>
              <a:ext cx="115077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24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𝜷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4FA86C0-41C8-4C84-ACFE-6388D6F17642}"/>
              </a:ext>
            </a:extLst>
          </p:cNvPr>
          <p:cNvGrpSpPr/>
          <p:nvPr/>
        </p:nvGrpSpPr>
        <p:grpSpPr>
          <a:xfrm>
            <a:off x="4429451" y="1570582"/>
            <a:ext cx="1256650" cy="832170"/>
            <a:chOff x="4429451" y="1570582"/>
            <a:chExt cx="1256650" cy="832170"/>
          </a:xfrm>
        </p:grpSpPr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F77407B4-9D0C-414E-BDC1-53AFDCF50939}"/>
                </a:ext>
              </a:extLst>
            </p:cNvPr>
            <p:cNvSpPr/>
            <p:nvPr/>
          </p:nvSpPr>
          <p:spPr>
            <a:xfrm rot="15419527">
              <a:off x="4414372" y="1585661"/>
              <a:ext cx="832170" cy="802011"/>
            </a:xfrm>
            <a:prstGeom prst="arc">
              <a:avLst>
                <a:gd name="adj1" fmla="val 13299662"/>
                <a:gd name="adj2" fmla="val 19355514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21D20AD-483C-4F7F-8674-9C8355B5E9C6}"/>
                </a:ext>
              </a:extLst>
            </p:cNvPr>
            <p:cNvSpPr txBox="1"/>
            <p:nvPr/>
          </p:nvSpPr>
          <p:spPr>
            <a:xfrm>
              <a:off x="4535322" y="1797788"/>
              <a:ext cx="115077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24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γ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518F084-C794-4BB0-96E3-258B0D33F3D6}"/>
              </a:ext>
            </a:extLst>
          </p:cNvPr>
          <p:cNvGrpSpPr/>
          <p:nvPr/>
        </p:nvGrpSpPr>
        <p:grpSpPr>
          <a:xfrm>
            <a:off x="2104382" y="358671"/>
            <a:ext cx="1371023" cy="802011"/>
            <a:chOff x="2104382" y="358671"/>
            <a:chExt cx="1371023" cy="802011"/>
          </a:xfrm>
        </p:grpSpPr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930550C5-80B4-4FCA-B6EE-F239B8165096}"/>
                </a:ext>
              </a:extLst>
            </p:cNvPr>
            <p:cNvSpPr/>
            <p:nvPr/>
          </p:nvSpPr>
          <p:spPr>
            <a:xfrm rot="10454438">
              <a:off x="2104382" y="358671"/>
              <a:ext cx="832170" cy="802011"/>
            </a:xfrm>
            <a:prstGeom prst="arc">
              <a:avLst>
                <a:gd name="adj1" fmla="val 12614810"/>
                <a:gd name="adj2" fmla="val 21408692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F7E8E70-5B01-414D-8FA2-894289F5B4E4}"/>
                </a:ext>
              </a:extLst>
            </p:cNvPr>
            <p:cNvSpPr txBox="1"/>
            <p:nvPr/>
          </p:nvSpPr>
          <p:spPr>
            <a:xfrm>
              <a:off x="2324626" y="673418"/>
              <a:ext cx="115077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24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δ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1B09FFD-E67A-43E1-A950-40CE708F2C61}"/>
              </a:ext>
            </a:extLst>
          </p:cNvPr>
          <p:cNvGrpSpPr/>
          <p:nvPr/>
        </p:nvGrpSpPr>
        <p:grpSpPr>
          <a:xfrm>
            <a:off x="239819" y="818957"/>
            <a:ext cx="1577456" cy="832170"/>
            <a:chOff x="239819" y="818957"/>
            <a:chExt cx="1577456" cy="832170"/>
          </a:xfrm>
        </p:grpSpPr>
        <p:sp>
          <p:nvSpPr>
            <p:cNvPr id="84" name="Arc 83">
              <a:extLst>
                <a:ext uri="{FF2B5EF4-FFF2-40B4-BE49-F238E27FC236}">
                  <a16:creationId xmlns:a16="http://schemas.microsoft.com/office/drawing/2014/main" id="{C23EE696-DEA4-4004-9EA9-0555F387F4D6}"/>
                </a:ext>
              </a:extLst>
            </p:cNvPr>
            <p:cNvSpPr/>
            <p:nvPr/>
          </p:nvSpPr>
          <p:spPr>
            <a:xfrm rot="6623567">
              <a:off x="224740" y="834036"/>
              <a:ext cx="832170" cy="802011"/>
            </a:xfrm>
            <a:prstGeom prst="arc">
              <a:avLst>
                <a:gd name="adj1" fmla="val 14180156"/>
                <a:gd name="adj2" fmla="val 20179377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CFEB3E1-BA29-43A5-8F0C-6FE82CE40EC5}"/>
                </a:ext>
              </a:extLst>
            </p:cNvPr>
            <p:cNvSpPr txBox="1"/>
            <p:nvPr/>
          </p:nvSpPr>
          <p:spPr>
            <a:xfrm>
              <a:off x="666496" y="1140082"/>
              <a:ext cx="115077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24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φ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71B37E2B-423A-4315-A4C1-81CD0F8A20D1}"/>
              </a:ext>
            </a:extLst>
          </p:cNvPr>
          <p:cNvSpPr txBox="1"/>
          <p:nvPr/>
        </p:nvSpPr>
        <p:spPr>
          <a:xfrm>
            <a:off x="766451" y="5589040"/>
            <a:ext cx="61924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Углове обиљежавамо и</a:t>
            </a:r>
            <a:r>
              <a:rPr lang="bs-Latn-BA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на овај начин:</a:t>
            </a: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878EB67-A790-498D-8F99-6841D0093AF6}"/>
              </a:ext>
            </a:extLst>
          </p:cNvPr>
          <p:cNvGrpSpPr/>
          <p:nvPr/>
        </p:nvGrpSpPr>
        <p:grpSpPr>
          <a:xfrm>
            <a:off x="6690170" y="5678736"/>
            <a:ext cx="4717401" cy="403930"/>
            <a:chOff x="6477755" y="5976447"/>
            <a:chExt cx="4717401" cy="40393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FBE3EDA-CA18-4A58-8374-ECA20312F834}"/>
                </a:ext>
              </a:extLst>
            </p:cNvPr>
            <p:cNvSpPr txBox="1"/>
            <p:nvPr/>
          </p:nvSpPr>
          <p:spPr>
            <a:xfrm>
              <a:off x="6477755" y="5980267"/>
              <a:ext cx="83077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∡</a:t>
              </a:r>
              <a:r>
                <a:rPr lang="bs-Latn-BA" sz="2000" dirty="0">
                  <a:solidFill>
                    <a:schemeClr val="bg1"/>
                  </a:solidFill>
                </a:rPr>
                <a:t> EAB</a:t>
              </a:r>
              <a:endParaRPr lang="en-US" sz="2000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715E059-AEEB-4903-8663-A6AEF47D086B}"/>
                </a:ext>
              </a:extLst>
            </p:cNvPr>
            <p:cNvSpPr txBox="1"/>
            <p:nvPr/>
          </p:nvSpPr>
          <p:spPr>
            <a:xfrm>
              <a:off x="7400191" y="5980267"/>
              <a:ext cx="83077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∡</a:t>
              </a:r>
              <a:r>
                <a:rPr lang="bs-Latn-BA" sz="2000" dirty="0">
                  <a:solidFill>
                    <a:schemeClr val="bg1"/>
                  </a:solidFill>
                </a:rPr>
                <a:t> ABC</a:t>
              </a:r>
              <a:endParaRPr lang="en-US" sz="2000" dirty="0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183EE11-EF0B-47D2-88F9-204A649CC871}"/>
                </a:ext>
              </a:extLst>
            </p:cNvPr>
            <p:cNvSpPr txBox="1"/>
            <p:nvPr/>
          </p:nvSpPr>
          <p:spPr>
            <a:xfrm>
              <a:off x="8262448" y="5980267"/>
              <a:ext cx="117977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∡</a:t>
              </a:r>
              <a:r>
                <a:rPr lang="bs-Latn-BA" sz="2000" dirty="0">
                  <a:solidFill>
                    <a:schemeClr val="bg1"/>
                  </a:solidFill>
                </a:rPr>
                <a:t> BCD</a:t>
              </a:r>
              <a:endParaRPr lang="en-US" sz="2000" dirty="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C394D359-2B8B-49B6-8AAC-16F128E9FB58}"/>
                </a:ext>
              </a:extLst>
            </p:cNvPr>
            <p:cNvSpPr txBox="1"/>
            <p:nvPr/>
          </p:nvSpPr>
          <p:spPr>
            <a:xfrm>
              <a:off x="9144448" y="5976447"/>
              <a:ext cx="117977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∡</a:t>
              </a:r>
              <a:r>
                <a:rPr lang="bs-Latn-BA" sz="2000" dirty="0">
                  <a:solidFill>
                    <a:schemeClr val="bg1"/>
                  </a:solidFill>
                </a:rPr>
                <a:t> CDE</a:t>
              </a:r>
              <a:endParaRPr lang="en-US" sz="2000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0BDEF5F-29E3-4346-ADE0-11881BC4F8A2}"/>
                </a:ext>
              </a:extLst>
            </p:cNvPr>
            <p:cNvSpPr txBox="1"/>
            <p:nvPr/>
          </p:nvSpPr>
          <p:spPr>
            <a:xfrm>
              <a:off x="10015379" y="5980267"/>
              <a:ext cx="117977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∡</a:t>
              </a:r>
              <a:r>
                <a:rPr lang="bs-Latn-BA" sz="2000" dirty="0">
                  <a:solidFill>
                    <a:schemeClr val="bg1"/>
                  </a:solidFill>
                </a:rPr>
                <a:t> DEA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271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3" grpId="0"/>
      <p:bldP spid="82" grpId="0"/>
      <p:bldP spid="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4FB5A579-C7D0-44E7-92EC-AEBDC5A6C3EB}"/>
              </a:ext>
            </a:extLst>
          </p:cNvPr>
          <p:cNvSpPr txBox="1"/>
          <p:nvPr/>
        </p:nvSpPr>
        <p:spPr>
          <a:xfrm>
            <a:off x="2493488" y="-40123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ДИЈАГОНАЛЕ МНОГОУГЛА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E6BFD3A-1FA3-4E1D-83AD-3C7AE87E4920}"/>
              </a:ext>
            </a:extLst>
          </p:cNvPr>
          <p:cNvGrpSpPr/>
          <p:nvPr/>
        </p:nvGrpSpPr>
        <p:grpSpPr>
          <a:xfrm>
            <a:off x="196031" y="263565"/>
            <a:ext cx="4125592" cy="3553301"/>
            <a:chOff x="785192" y="1348193"/>
            <a:chExt cx="3611775" cy="294487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BA1348E-3944-43C5-BE40-CDC7A2D81F6B}"/>
                </a:ext>
              </a:extLst>
            </p:cNvPr>
            <p:cNvCxnSpPr>
              <a:cxnSpLocks/>
            </p:cNvCxnSpPr>
            <p:nvPr/>
          </p:nvCxnSpPr>
          <p:spPr>
            <a:xfrm>
              <a:off x="947256" y="3386863"/>
              <a:ext cx="2699159" cy="472072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72B346-0A5A-4D25-B522-81C643779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6415" y="2597132"/>
              <a:ext cx="406414" cy="1261806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DAA0BAE-8B40-4CC2-A32E-B58C92D1E17E}"/>
                </a:ext>
              </a:extLst>
            </p:cNvPr>
            <p:cNvCxnSpPr>
              <a:cxnSpLocks/>
            </p:cNvCxnSpPr>
            <p:nvPr/>
          </p:nvCxnSpPr>
          <p:spPr>
            <a:xfrm>
              <a:off x="2827090" y="1734416"/>
              <a:ext cx="1237286" cy="873237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5B86456-8E68-4091-80B6-2155B0DEF2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7259" y="1734415"/>
              <a:ext cx="1879830" cy="1664133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8257D48-6FBA-4097-B728-4F55C914815E}"/>
                </a:ext>
              </a:extLst>
            </p:cNvPr>
            <p:cNvSpPr txBox="1"/>
            <p:nvPr/>
          </p:nvSpPr>
          <p:spPr>
            <a:xfrm>
              <a:off x="785192" y="345076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А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1C05229-F8CA-4480-94C0-FD2BDD30B329}"/>
                </a:ext>
              </a:extLst>
            </p:cNvPr>
            <p:cNvSpPr txBox="1"/>
            <p:nvPr/>
          </p:nvSpPr>
          <p:spPr>
            <a:xfrm>
              <a:off x="3580607" y="3923735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000B4F7-ECCA-4F0B-8750-E8D3061754CF}"/>
                </a:ext>
              </a:extLst>
            </p:cNvPr>
            <p:cNvSpPr txBox="1"/>
            <p:nvPr/>
          </p:nvSpPr>
          <p:spPr>
            <a:xfrm>
              <a:off x="4090473" y="2444086"/>
              <a:ext cx="306494" cy="306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8872D74-ED29-44E4-B466-9FFB3156FF3E}"/>
                </a:ext>
              </a:extLst>
            </p:cNvPr>
            <p:cNvSpPr txBox="1"/>
            <p:nvPr/>
          </p:nvSpPr>
          <p:spPr>
            <a:xfrm>
              <a:off x="2673843" y="1348193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B96387E-F92A-439D-8E66-65132A743E0D}"/>
              </a:ext>
            </a:extLst>
          </p:cNvPr>
          <p:cNvCxnSpPr>
            <a:cxnSpLocks/>
          </p:cNvCxnSpPr>
          <p:nvPr/>
        </p:nvCxnSpPr>
        <p:spPr>
          <a:xfrm>
            <a:off x="2493488" y="716438"/>
            <a:ext cx="914514" cy="256390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828A52D5-9315-4736-8FE8-963FC85F89F2}"/>
              </a:ext>
            </a:extLst>
          </p:cNvPr>
          <p:cNvSpPr txBox="1"/>
          <p:nvPr/>
        </p:nvSpPr>
        <p:spPr>
          <a:xfrm>
            <a:off x="3902043" y="634264"/>
            <a:ext cx="81448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sr-Cyrl-R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Д</a:t>
            </a: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ужи чије су крајње тачке несусједна тјемена многоугла називају се дијагонале многоугла.</a:t>
            </a: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50B97A4-F892-43AA-866C-18E0E80224B2}"/>
              </a:ext>
            </a:extLst>
          </p:cNvPr>
          <p:cNvCxnSpPr>
            <a:cxnSpLocks/>
          </p:cNvCxnSpPr>
          <p:nvPr/>
        </p:nvCxnSpPr>
        <p:spPr>
          <a:xfrm flipV="1">
            <a:off x="425348" y="1787175"/>
            <a:ext cx="3476695" cy="92286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2605132-2642-4173-AFA0-80B1E4CA296E}"/>
              </a:ext>
            </a:extLst>
          </p:cNvPr>
          <p:cNvGrpSpPr/>
          <p:nvPr/>
        </p:nvGrpSpPr>
        <p:grpSpPr>
          <a:xfrm>
            <a:off x="629779" y="3561023"/>
            <a:ext cx="1821908" cy="2200312"/>
            <a:chOff x="3484807" y="3130195"/>
            <a:chExt cx="2246759" cy="2668725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036BC4B9-6CDC-4F5E-9126-6F6A5EB64CCB}"/>
                </a:ext>
              </a:extLst>
            </p:cNvPr>
            <p:cNvSpPr/>
            <p:nvPr/>
          </p:nvSpPr>
          <p:spPr>
            <a:xfrm>
              <a:off x="3732881" y="3561023"/>
              <a:ext cx="1695153" cy="1789190"/>
            </a:xfrm>
            <a:prstGeom prst="triangl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FA189AF-89F3-4564-BB8A-A40C8C77A85F}"/>
                </a:ext>
              </a:extLst>
            </p:cNvPr>
            <p:cNvSpPr txBox="1"/>
            <p:nvPr/>
          </p:nvSpPr>
          <p:spPr>
            <a:xfrm>
              <a:off x="3484807" y="5422682"/>
              <a:ext cx="370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А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1239E17-183D-458F-9AC6-F40FD44CDFAA}"/>
                </a:ext>
              </a:extLst>
            </p:cNvPr>
            <p:cNvSpPr txBox="1"/>
            <p:nvPr/>
          </p:nvSpPr>
          <p:spPr>
            <a:xfrm>
              <a:off x="5361327" y="5429588"/>
              <a:ext cx="370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FEB0A33-845B-448D-AAC4-212F50B00833}"/>
                </a:ext>
              </a:extLst>
            </p:cNvPr>
            <p:cNvSpPr txBox="1"/>
            <p:nvPr/>
          </p:nvSpPr>
          <p:spPr>
            <a:xfrm>
              <a:off x="4395338" y="3130195"/>
              <a:ext cx="370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CB207141-BF9C-49FC-BFF6-E47589C245BE}"/>
              </a:ext>
            </a:extLst>
          </p:cNvPr>
          <p:cNvSpPr txBox="1"/>
          <p:nvPr/>
        </p:nvSpPr>
        <p:spPr>
          <a:xfrm>
            <a:off x="20272" y="5795649"/>
            <a:ext cx="39216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Троугао нема дијагоналу </a:t>
            </a:r>
          </a:p>
          <a:p>
            <a:pPr algn="ctr"/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јер су сваке двије стране сусједне.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0C7E7F-AA54-4975-9E95-9CAE7A8B84E5}"/>
              </a:ext>
            </a:extLst>
          </p:cNvPr>
          <p:cNvSpPr txBox="1"/>
          <p:nvPr/>
        </p:nvSpPr>
        <p:spPr>
          <a:xfrm>
            <a:off x="3235065" y="1870603"/>
            <a:ext cx="56872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Четвороугао има двије дијагонале.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46E86E-8C8C-41A8-BDC2-32091B776172}"/>
              </a:ext>
            </a:extLst>
          </p:cNvPr>
          <p:cNvGrpSpPr/>
          <p:nvPr/>
        </p:nvGrpSpPr>
        <p:grpSpPr>
          <a:xfrm>
            <a:off x="4222474" y="3085327"/>
            <a:ext cx="3248221" cy="2982612"/>
            <a:chOff x="4082304" y="3597985"/>
            <a:chExt cx="3248221" cy="2982612"/>
          </a:xfrm>
        </p:grpSpPr>
        <p:sp>
          <p:nvSpPr>
            <p:cNvPr id="30" name="Pentagon 29">
              <a:extLst>
                <a:ext uri="{FF2B5EF4-FFF2-40B4-BE49-F238E27FC236}">
                  <a16:creationId xmlns:a16="http://schemas.microsoft.com/office/drawing/2014/main" id="{4DDA8209-B5DD-4928-8E6C-5AB9CEB75D52}"/>
                </a:ext>
              </a:extLst>
            </p:cNvPr>
            <p:cNvSpPr/>
            <p:nvPr/>
          </p:nvSpPr>
          <p:spPr>
            <a:xfrm>
              <a:off x="4448025" y="3937839"/>
              <a:ext cx="2439158" cy="2200313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CEE3598-BF09-452E-BED2-FA4569DB8827}"/>
                </a:ext>
              </a:extLst>
            </p:cNvPr>
            <p:cNvSpPr txBox="1"/>
            <p:nvPr/>
          </p:nvSpPr>
          <p:spPr>
            <a:xfrm>
              <a:off x="4601174" y="6134959"/>
              <a:ext cx="370239" cy="445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А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071A3C5-554A-4BB3-A441-2563D1A77015}"/>
                </a:ext>
              </a:extLst>
            </p:cNvPr>
            <p:cNvSpPr txBox="1"/>
            <p:nvPr/>
          </p:nvSpPr>
          <p:spPr>
            <a:xfrm>
              <a:off x="6980429" y="4600137"/>
              <a:ext cx="350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1CAC6FC-72D1-4A00-98B1-A718C280D997}"/>
                </a:ext>
              </a:extLst>
            </p:cNvPr>
            <p:cNvSpPr txBox="1"/>
            <p:nvPr/>
          </p:nvSpPr>
          <p:spPr>
            <a:xfrm>
              <a:off x="5534520" y="3597985"/>
              <a:ext cx="377563" cy="445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35DB052-B973-48CB-A4F0-FA08537442DC}"/>
                </a:ext>
              </a:extLst>
            </p:cNvPr>
            <p:cNvSpPr txBox="1"/>
            <p:nvPr/>
          </p:nvSpPr>
          <p:spPr>
            <a:xfrm>
              <a:off x="6408412" y="6069226"/>
              <a:ext cx="350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В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F7912A2-29A3-4B2B-B237-A5C830B88610}"/>
                </a:ext>
              </a:extLst>
            </p:cNvPr>
            <p:cNvSpPr txBox="1"/>
            <p:nvPr/>
          </p:nvSpPr>
          <p:spPr>
            <a:xfrm>
              <a:off x="4082304" y="4561984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Е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ECF81999-6EB2-4A96-9C39-7E3F405C46F5}"/>
              </a:ext>
            </a:extLst>
          </p:cNvPr>
          <p:cNvCxnSpPr>
            <a:cxnSpLocks/>
            <a:endCxn id="30" idx="4"/>
          </p:cNvCxnSpPr>
          <p:nvPr/>
        </p:nvCxnSpPr>
        <p:spPr>
          <a:xfrm>
            <a:off x="5788552" y="3425181"/>
            <a:ext cx="772962" cy="220030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94863393-C910-4C9A-8189-1BAFD8F8F0B0}"/>
              </a:ext>
            </a:extLst>
          </p:cNvPr>
          <p:cNvCxnSpPr>
            <a:cxnSpLocks/>
            <a:stCxn id="30" idx="1"/>
            <a:endCxn id="30" idx="5"/>
          </p:cNvCxnSpPr>
          <p:nvPr/>
        </p:nvCxnSpPr>
        <p:spPr>
          <a:xfrm>
            <a:off x="4588198" y="4265624"/>
            <a:ext cx="243915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0AE84DD1-CF7D-47F5-8469-C0EAC3E0C95C}"/>
              </a:ext>
            </a:extLst>
          </p:cNvPr>
          <p:cNvCxnSpPr>
            <a:cxnSpLocks/>
            <a:stCxn id="30" idx="2"/>
            <a:endCxn id="30" idx="5"/>
          </p:cNvCxnSpPr>
          <p:nvPr/>
        </p:nvCxnSpPr>
        <p:spPr>
          <a:xfrm flipV="1">
            <a:off x="5054034" y="4265624"/>
            <a:ext cx="1973316" cy="135986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3DE3E25-DBA2-44D3-8677-160C288D72AD}"/>
              </a:ext>
            </a:extLst>
          </p:cNvPr>
          <p:cNvCxnSpPr>
            <a:cxnSpLocks/>
            <a:stCxn id="30" idx="1"/>
            <a:endCxn id="30" idx="4"/>
          </p:cNvCxnSpPr>
          <p:nvPr/>
        </p:nvCxnSpPr>
        <p:spPr>
          <a:xfrm>
            <a:off x="4588198" y="4265624"/>
            <a:ext cx="1973316" cy="135986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CA6E178-2BC6-495A-A2BE-53A6215B20CE}"/>
              </a:ext>
            </a:extLst>
          </p:cNvPr>
          <p:cNvCxnSpPr>
            <a:cxnSpLocks/>
            <a:endCxn id="30" idx="2"/>
          </p:cNvCxnSpPr>
          <p:nvPr/>
        </p:nvCxnSpPr>
        <p:spPr>
          <a:xfrm flipH="1">
            <a:off x="5054034" y="3425175"/>
            <a:ext cx="714310" cy="220031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EC051491-8188-4C07-A56C-C25A38318316}"/>
              </a:ext>
            </a:extLst>
          </p:cNvPr>
          <p:cNvSpPr txBox="1"/>
          <p:nvPr/>
        </p:nvSpPr>
        <p:spPr>
          <a:xfrm>
            <a:off x="3818739" y="6009259"/>
            <a:ext cx="39216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Петоугао – пет дијагонала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9BE5C08-002A-45D5-9691-B1342DD385A3}"/>
              </a:ext>
            </a:extLst>
          </p:cNvPr>
          <p:cNvGrpSpPr/>
          <p:nvPr/>
        </p:nvGrpSpPr>
        <p:grpSpPr>
          <a:xfrm>
            <a:off x="7969527" y="2804887"/>
            <a:ext cx="3783646" cy="3409971"/>
            <a:chOff x="7924879" y="3095674"/>
            <a:chExt cx="3783646" cy="3409971"/>
          </a:xfrm>
        </p:grpSpPr>
        <p:sp>
          <p:nvSpPr>
            <p:cNvPr id="50" name="Hexagon 49">
              <a:extLst>
                <a:ext uri="{FF2B5EF4-FFF2-40B4-BE49-F238E27FC236}">
                  <a16:creationId xmlns:a16="http://schemas.microsoft.com/office/drawing/2014/main" id="{1501509E-6B30-4642-A8AA-80BE3DF3F974}"/>
                </a:ext>
              </a:extLst>
            </p:cNvPr>
            <p:cNvSpPr/>
            <p:nvPr/>
          </p:nvSpPr>
          <p:spPr>
            <a:xfrm>
              <a:off x="8313543" y="3439812"/>
              <a:ext cx="2997097" cy="2615571"/>
            </a:xfrm>
            <a:prstGeom prst="hexag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69931F3-063E-4425-8413-7840BDD13A4F}"/>
                </a:ext>
              </a:extLst>
            </p:cNvPr>
            <p:cNvSpPr txBox="1"/>
            <p:nvPr/>
          </p:nvSpPr>
          <p:spPr>
            <a:xfrm>
              <a:off x="8789809" y="6060007"/>
              <a:ext cx="370239" cy="445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А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43E845E-18E0-4CBA-8291-BA5629B0E349}"/>
                </a:ext>
              </a:extLst>
            </p:cNvPr>
            <p:cNvSpPr txBox="1"/>
            <p:nvPr/>
          </p:nvSpPr>
          <p:spPr>
            <a:xfrm>
              <a:off x="11358429" y="4576224"/>
              <a:ext cx="350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7FBF4BD-A0FF-43C0-BCD7-11C0FBFE2C0A}"/>
                </a:ext>
              </a:extLst>
            </p:cNvPr>
            <p:cNvSpPr txBox="1"/>
            <p:nvPr/>
          </p:nvSpPr>
          <p:spPr>
            <a:xfrm>
              <a:off x="10695415" y="3145803"/>
              <a:ext cx="377563" cy="445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FAAD57D-00DF-4C6F-AD80-6D0CF1450AE4}"/>
                </a:ext>
              </a:extLst>
            </p:cNvPr>
            <p:cNvSpPr txBox="1"/>
            <p:nvPr/>
          </p:nvSpPr>
          <p:spPr>
            <a:xfrm>
              <a:off x="10480315" y="6074929"/>
              <a:ext cx="350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В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B150C2C-A806-4B6A-AEB4-E7AC40F34B12}"/>
                </a:ext>
              </a:extLst>
            </p:cNvPr>
            <p:cNvSpPr txBox="1"/>
            <p:nvPr/>
          </p:nvSpPr>
          <p:spPr>
            <a:xfrm>
              <a:off x="7924879" y="460584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F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3FC95B5-D2F7-48EF-B045-53F8FDD49676}"/>
                </a:ext>
              </a:extLst>
            </p:cNvPr>
            <p:cNvSpPr txBox="1"/>
            <p:nvPr/>
          </p:nvSpPr>
          <p:spPr>
            <a:xfrm>
              <a:off x="8673428" y="3095674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Е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FE55B18-4837-480A-AEA7-C899F3DA52E0}"/>
              </a:ext>
            </a:extLst>
          </p:cNvPr>
          <p:cNvCxnSpPr>
            <a:cxnSpLocks/>
            <a:endCxn id="112" idx="0"/>
          </p:cNvCxnSpPr>
          <p:nvPr/>
        </p:nvCxnSpPr>
        <p:spPr>
          <a:xfrm>
            <a:off x="9028536" y="3174219"/>
            <a:ext cx="1671475" cy="260992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5F19760-892C-4E7F-8BC9-D3778DD00E3E}"/>
              </a:ext>
            </a:extLst>
          </p:cNvPr>
          <p:cNvCxnSpPr>
            <a:cxnSpLocks/>
            <a:stCxn id="50" idx="4"/>
            <a:endCxn id="50" idx="0"/>
          </p:cNvCxnSpPr>
          <p:nvPr/>
        </p:nvCxnSpPr>
        <p:spPr>
          <a:xfrm>
            <a:off x="9012084" y="3149026"/>
            <a:ext cx="2343204" cy="130778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E9C3F3F-334E-4208-9CAD-D1B52412A314}"/>
              </a:ext>
            </a:extLst>
          </p:cNvPr>
          <p:cNvCxnSpPr>
            <a:cxnSpLocks/>
            <a:stCxn id="50" idx="4"/>
            <a:endCxn id="50" idx="2"/>
          </p:cNvCxnSpPr>
          <p:nvPr/>
        </p:nvCxnSpPr>
        <p:spPr>
          <a:xfrm>
            <a:off x="9012084" y="3149026"/>
            <a:ext cx="0" cy="261556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2E00E9E-C964-40FF-9EFF-E6B603A86B3D}"/>
              </a:ext>
            </a:extLst>
          </p:cNvPr>
          <p:cNvCxnSpPr>
            <a:cxnSpLocks/>
            <a:stCxn id="50" idx="5"/>
            <a:endCxn id="109" idx="0"/>
          </p:cNvCxnSpPr>
          <p:nvPr/>
        </p:nvCxnSpPr>
        <p:spPr>
          <a:xfrm flipH="1">
            <a:off x="9019577" y="3149026"/>
            <a:ext cx="1681818" cy="262019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47BCAFB-C6A8-48E9-9BFF-4F9107544D96}"/>
              </a:ext>
            </a:extLst>
          </p:cNvPr>
          <p:cNvCxnSpPr>
            <a:cxnSpLocks/>
            <a:stCxn id="50" idx="5"/>
            <a:endCxn id="50" idx="1"/>
          </p:cNvCxnSpPr>
          <p:nvPr/>
        </p:nvCxnSpPr>
        <p:spPr>
          <a:xfrm>
            <a:off x="10701395" y="3149026"/>
            <a:ext cx="0" cy="261556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FD7243E-1FE9-43FB-9AC4-345F066C0A99}"/>
              </a:ext>
            </a:extLst>
          </p:cNvPr>
          <p:cNvCxnSpPr>
            <a:cxnSpLocks/>
            <a:stCxn id="50" idx="5"/>
            <a:endCxn id="50" idx="3"/>
          </p:cNvCxnSpPr>
          <p:nvPr/>
        </p:nvCxnSpPr>
        <p:spPr>
          <a:xfrm flipH="1">
            <a:off x="8358191" y="3149026"/>
            <a:ext cx="2343204" cy="130778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D372BB64-956E-4ABC-B87E-8E5BEAC98075}"/>
              </a:ext>
            </a:extLst>
          </p:cNvPr>
          <p:cNvCxnSpPr>
            <a:cxnSpLocks/>
            <a:stCxn id="50" idx="1"/>
            <a:endCxn id="50" idx="3"/>
          </p:cNvCxnSpPr>
          <p:nvPr/>
        </p:nvCxnSpPr>
        <p:spPr>
          <a:xfrm flipH="1" flipV="1">
            <a:off x="8358191" y="4456811"/>
            <a:ext cx="2343204" cy="130778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9F2AF263-0684-407B-B1ED-0E92E4594925}"/>
              </a:ext>
            </a:extLst>
          </p:cNvPr>
          <p:cNvCxnSpPr>
            <a:cxnSpLocks/>
            <a:stCxn id="50" idx="0"/>
            <a:endCxn id="50" idx="3"/>
          </p:cNvCxnSpPr>
          <p:nvPr/>
        </p:nvCxnSpPr>
        <p:spPr>
          <a:xfrm flipH="1">
            <a:off x="8358191" y="4456811"/>
            <a:ext cx="299709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ECDC5E0-C8C4-48E8-A283-5ECB30D12DF2}"/>
              </a:ext>
            </a:extLst>
          </p:cNvPr>
          <p:cNvCxnSpPr>
            <a:cxnSpLocks/>
            <a:stCxn id="50" idx="0"/>
            <a:endCxn id="50" idx="2"/>
          </p:cNvCxnSpPr>
          <p:nvPr/>
        </p:nvCxnSpPr>
        <p:spPr>
          <a:xfrm flipH="1">
            <a:off x="9012084" y="4456811"/>
            <a:ext cx="2343204" cy="130778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85D41DA6-AB9A-462B-A2F9-D97CDB21C816}"/>
              </a:ext>
            </a:extLst>
          </p:cNvPr>
          <p:cNvSpPr txBox="1"/>
          <p:nvPr/>
        </p:nvSpPr>
        <p:spPr>
          <a:xfrm>
            <a:off x="7903451" y="6153474"/>
            <a:ext cx="39216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шестоугао – девет дијагонала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18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78" grpId="0"/>
      <p:bldP spid="81" grpId="0"/>
      <p:bldP spid="108" grpId="0"/>
      <p:bldP spid="1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4FB5A579-C7D0-44E7-92EC-AEBDC5A6C3EB}"/>
              </a:ext>
            </a:extLst>
          </p:cNvPr>
          <p:cNvSpPr txBox="1"/>
          <p:nvPr/>
        </p:nvSpPr>
        <p:spPr>
          <a:xfrm>
            <a:off x="2493488" y="-40123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ДИЈАГОНАЛЕ МНОГОУГЛА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2605132-2642-4173-AFA0-80B1E4CA296E}"/>
              </a:ext>
            </a:extLst>
          </p:cNvPr>
          <p:cNvGrpSpPr/>
          <p:nvPr/>
        </p:nvGrpSpPr>
        <p:grpSpPr>
          <a:xfrm>
            <a:off x="338404" y="591082"/>
            <a:ext cx="1821908" cy="2200312"/>
            <a:chOff x="3484807" y="3130195"/>
            <a:chExt cx="2246759" cy="2668725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036BC4B9-6CDC-4F5E-9126-6F6A5EB64CCB}"/>
                </a:ext>
              </a:extLst>
            </p:cNvPr>
            <p:cNvSpPr/>
            <p:nvPr/>
          </p:nvSpPr>
          <p:spPr>
            <a:xfrm>
              <a:off x="3732881" y="3561023"/>
              <a:ext cx="1695153" cy="1789190"/>
            </a:xfrm>
            <a:prstGeom prst="triangl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FA189AF-89F3-4564-BB8A-A40C8C77A85F}"/>
                </a:ext>
              </a:extLst>
            </p:cNvPr>
            <p:cNvSpPr txBox="1"/>
            <p:nvPr/>
          </p:nvSpPr>
          <p:spPr>
            <a:xfrm>
              <a:off x="3484807" y="5422682"/>
              <a:ext cx="370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А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1239E17-183D-458F-9AC6-F40FD44CDFAA}"/>
                </a:ext>
              </a:extLst>
            </p:cNvPr>
            <p:cNvSpPr txBox="1"/>
            <p:nvPr/>
          </p:nvSpPr>
          <p:spPr>
            <a:xfrm>
              <a:off x="5361327" y="5429588"/>
              <a:ext cx="370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FEB0A33-845B-448D-AAC4-212F50B00833}"/>
                </a:ext>
              </a:extLst>
            </p:cNvPr>
            <p:cNvSpPr txBox="1"/>
            <p:nvPr/>
          </p:nvSpPr>
          <p:spPr>
            <a:xfrm>
              <a:off x="4395338" y="3130195"/>
              <a:ext cx="370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8F29CE5-7B69-4958-B57D-D8D649F07940}"/>
              </a:ext>
            </a:extLst>
          </p:cNvPr>
          <p:cNvGrpSpPr/>
          <p:nvPr/>
        </p:nvGrpSpPr>
        <p:grpSpPr>
          <a:xfrm>
            <a:off x="5605877" y="411645"/>
            <a:ext cx="3053454" cy="2879337"/>
            <a:chOff x="4222474" y="3085327"/>
            <a:chExt cx="3248221" cy="2982612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846E86E-8C8C-41A8-BDC2-32091B776172}"/>
                </a:ext>
              </a:extLst>
            </p:cNvPr>
            <p:cNvGrpSpPr/>
            <p:nvPr/>
          </p:nvGrpSpPr>
          <p:grpSpPr>
            <a:xfrm>
              <a:off x="4222474" y="3085327"/>
              <a:ext cx="3248221" cy="2982612"/>
              <a:chOff x="4082304" y="3597985"/>
              <a:chExt cx="3248221" cy="2982612"/>
            </a:xfrm>
          </p:grpSpPr>
          <p:sp>
            <p:nvSpPr>
              <p:cNvPr id="30" name="Pentagon 29">
                <a:extLst>
                  <a:ext uri="{FF2B5EF4-FFF2-40B4-BE49-F238E27FC236}">
                    <a16:creationId xmlns:a16="http://schemas.microsoft.com/office/drawing/2014/main" id="{4DDA8209-B5DD-4928-8E6C-5AB9CEB75D52}"/>
                  </a:ext>
                </a:extLst>
              </p:cNvPr>
              <p:cNvSpPr/>
              <p:nvPr/>
            </p:nvSpPr>
            <p:spPr>
              <a:xfrm>
                <a:off x="4448025" y="3937839"/>
                <a:ext cx="2439158" cy="2200313"/>
              </a:xfrm>
              <a:prstGeom prst="pent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9CEE3598-BF09-452E-BED2-FA4569DB8827}"/>
                  </a:ext>
                </a:extLst>
              </p:cNvPr>
              <p:cNvSpPr txBox="1"/>
              <p:nvPr/>
            </p:nvSpPr>
            <p:spPr>
              <a:xfrm>
                <a:off x="4601174" y="6134959"/>
                <a:ext cx="370239" cy="4456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b="1" dirty="0">
                    <a:solidFill>
                      <a:schemeClr val="bg1"/>
                    </a:solidFill>
                  </a:rPr>
                  <a:t>А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D071A3C5-554A-4BB3-A441-2563D1A77015}"/>
                  </a:ext>
                </a:extLst>
              </p:cNvPr>
              <p:cNvSpPr txBox="1"/>
              <p:nvPr/>
            </p:nvSpPr>
            <p:spPr>
              <a:xfrm>
                <a:off x="6980429" y="4600137"/>
                <a:ext cx="35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C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11CAC6FC-72D1-4A00-98B1-A718C280D997}"/>
                  </a:ext>
                </a:extLst>
              </p:cNvPr>
              <p:cNvSpPr txBox="1"/>
              <p:nvPr/>
            </p:nvSpPr>
            <p:spPr>
              <a:xfrm>
                <a:off x="5534520" y="3597985"/>
                <a:ext cx="377563" cy="4456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D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B35DB052-B973-48CB-A4F0-FA08537442DC}"/>
                  </a:ext>
                </a:extLst>
              </p:cNvPr>
              <p:cNvSpPr txBox="1"/>
              <p:nvPr/>
            </p:nvSpPr>
            <p:spPr>
              <a:xfrm>
                <a:off x="6408412" y="6069226"/>
                <a:ext cx="35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b="1" dirty="0">
                    <a:solidFill>
                      <a:schemeClr val="bg1"/>
                    </a:solidFill>
                  </a:rPr>
                  <a:t>В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F7912A2-29A3-4B2B-B237-A5C830B88610}"/>
                  </a:ext>
                </a:extLst>
              </p:cNvPr>
              <p:cNvSpPr txBox="1"/>
              <p:nvPr/>
            </p:nvSpPr>
            <p:spPr>
              <a:xfrm>
                <a:off x="4082304" y="456198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b="1" dirty="0">
                    <a:solidFill>
                      <a:schemeClr val="bg1"/>
                    </a:solidFill>
                  </a:rPr>
                  <a:t>Е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CF81999-6EB2-4A96-9C39-7E3F405C46F5}"/>
                </a:ext>
              </a:extLst>
            </p:cNvPr>
            <p:cNvCxnSpPr>
              <a:cxnSpLocks/>
              <a:endCxn id="30" idx="4"/>
            </p:cNvCxnSpPr>
            <p:nvPr/>
          </p:nvCxnSpPr>
          <p:spPr>
            <a:xfrm>
              <a:off x="5788552" y="3425181"/>
              <a:ext cx="772962" cy="2200307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4863393-C910-4C9A-8189-1BAFD8F8F0B0}"/>
                </a:ext>
              </a:extLst>
            </p:cNvPr>
            <p:cNvCxnSpPr>
              <a:cxnSpLocks/>
              <a:stCxn id="30" idx="1"/>
              <a:endCxn id="30" idx="5"/>
            </p:cNvCxnSpPr>
            <p:nvPr/>
          </p:nvCxnSpPr>
          <p:spPr>
            <a:xfrm>
              <a:off x="4588198" y="4265624"/>
              <a:ext cx="2439152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0AE84DD1-CF7D-47F5-8469-C0EAC3E0C95C}"/>
                </a:ext>
              </a:extLst>
            </p:cNvPr>
            <p:cNvCxnSpPr>
              <a:cxnSpLocks/>
              <a:stCxn id="30" idx="2"/>
              <a:endCxn id="30" idx="5"/>
            </p:cNvCxnSpPr>
            <p:nvPr/>
          </p:nvCxnSpPr>
          <p:spPr>
            <a:xfrm flipV="1">
              <a:off x="5054034" y="4265624"/>
              <a:ext cx="1973316" cy="135986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E3DE3E25-DBA2-44D3-8677-160C288D72AD}"/>
                </a:ext>
              </a:extLst>
            </p:cNvPr>
            <p:cNvCxnSpPr>
              <a:cxnSpLocks/>
              <a:stCxn id="30" idx="1"/>
              <a:endCxn id="30" idx="4"/>
            </p:cNvCxnSpPr>
            <p:nvPr/>
          </p:nvCxnSpPr>
          <p:spPr>
            <a:xfrm>
              <a:off x="4588198" y="4265624"/>
              <a:ext cx="1973316" cy="135986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CA6E178-2BC6-495A-A2BE-53A6215B20CE}"/>
                </a:ext>
              </a:extLst>
            </p:cNvPr>
            <p:cNvCxnSpPr>
              <a:cxnSpLocks/>
              <a:endCxn id="30" idx="2"/>
            </p:cNvCxnSpPr>
            <p:nvPr/>
          </p:nvCxnSpPr>
          <p:spPr>
            <a:xfrm flipH="1">
              <a:off x="5054034" y="3425175"/>
              <a:ext cx="714310" cy="2200313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7D4CF19-7DB8-49EF-8355-0A34D14E216C}"/>
              </a:ext>
            </a:extLst>
          </p:cNvPr>
          <p:cNvGrpSpPr/>
          <p:nvPr/>
        </p:nvGrpSpPr>
        <p:grpSpPr>
          <a:xfrm>
            <a:off x="9044023" y="483097"/>
            <a:ext cx="2809573" cy="2755471"/>
            <a:chOff x="7969527" y="2804887"/>
            <a:chExt cx="3783646" cy="3409971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9BE5C08-002A-45D5-9691-B1342DD385A3}"/>
                </a:ext>
              </a:extLst>
            </p:cNvPr>
            <p:cNvGrpSpPr/>
            <p:nvPr/>
          </p:nvGrpSpPr>
          <p:grpSpPr>
            <a:xfrm>
              <a:off x="7969527" y="2804887"/>
              <a:ext cx="3783646" cy="3409971"/>
              <a:chOff x="7924879" y="3095674"/>
              <a:chExt cx="3783646" cy="3409971"/>
            </a:xfrm>
          </p:grpSpPr>
          <p:sp>
            <p:nvSpPr>
              <p:cNvPr id="50" name="Hexagon 49">
                <a:extLst>
                  <a:ext uri="{FF2B5EF4-FFF2-40B4-BE49-F238E27FC236}">
                    <a16:creationId xmlns:a16="http://schemas.microsoft.com/office/drawing/2014/main" id="{1501509E-6B30-4642-A8AA-80BE3DF3F974}"/>
                  </a:ext>
                </a:extLst>
              </p:cNvPr>
              <p:cNvSpPr/>
              <p:nvPr/>
            </p:nvSpPr>
            <p:spPr>
              <a:xfrm>
                <a:off x="8313543" y="3439812"/>
                <a:ext cx="2997097" cy="2615571"/>
              </a:xfrm>
              <a:prstGeom prst="hexag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69931F3-063E-4425-8413-7840BDD13A4F}"/>
                  </a:ext>
                </a:extLst>
              </p:cNvPr>
              <p:cNvSpPr txBox="1"/>
              <p:nvPr/>
            </p:nvSpPr>
            <p:spPr>
              <a:xfrm>
                <a:off x="8789809" y="6060007"/>
                <a:ext cx="370239" cy="4456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b="1" dirty="0">
                    <a:solidFill>
                      <a:schemeClr val="bg1"/>
                    </a:solidFill>
                  </a:rPr>
                  <a:t>А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143E845E-18E0-4CBA-8291-BA5629B0E349}"/>
                  </a:ext>
                </a:extLst>
              </p:cNvPr>
              <p:cNvSpPr txBox="1"/>
              <p:nvPr/>
            </p:nvSpPr>
            <p:spPr>
              <a:xfrm>
                <a:off x="11358429" y="4576224"/>
                <a:ext cx="35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C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87FBF4BD-A0FF-43C0-BCD7-11C0FBFE2C0A}"/>
                  </a:ext>
                </a:extLst>
              </p:cNvPr>
              <p:cNvSpPr txBox="1"/>
              <p:nvPr/>
            </p:nvSpPr>
            <p:spPr>
              <a:xfrm>
                <a:off x="10695415" y="3145803"/>
                <a:ext cx="377563" cy="4456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D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3FAAD57D-00DF-4C6F-AD80-6D0CF1450AE4}"/>
                  </a:ext>
                </a:extLst>
              </p:cNvPr>
              <p:cNvSpPr txBox="1"/>
              <p:nvPr/>
            </p:nvSpPr>
            <p:spPr>
              <a:xfrm>
                <a:off x="10480315" y="6074929"/>
                <a:ext cx="350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b="1" dirty="0">
                    <a:solidFill>
                      <a:schemeClr val="bg1"/>
                    </a:solidFill>
                  </a:rPr>
                  <a:t>В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2B150C2C-A806-4B6A-AEB4-E7AC40F34B12}"/>
                  </a:ext>
                </a:extLst>
              </p:cNvPr>
              <p:cNvSpPr txBox="1"/>
              <p:nvPr/>
            </p:nvSpPr>
            <p:spPr>
              <a:xfrm>
                <a:off x="7924879" y="4605840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F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B3FC95B5-D2F7-48EF-B045-53F8FDD49676}"/>
                  </a:ext>
                </a:extLst>
              </p:cNvPr>
              <p:cNvSpPr txBox="1"/>
              <p:nvPr/>
            </p:nvSpPr>
            <p:spPr>
              <a:xfrm>
                <a:off x="8673428" y="3095674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b="1" dirty="0">
                    <a:solidFill>
                      <a:schemeClr val="bg1"/>
                    </a:solidFill>
                  </a:rPr>
                  <a:t>Е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AFE55B18-4837-480A-AEA7-C899F3DA52E0}"/>
                </a:ext>
              </a:extLst>
            </p:cNvPr>
            <p:cNvCxnSpPr>
              <a:cxnSpLocks/>
            </p:cNvCxnSpPr>
            <p:nvPr/>
          </p:nvCxnSpPr>
          <p:spPr>
            <a:xfrm>
              <a:off x="9049392" y="3194757"/>
              <a:ext cx="1671475" cy="260992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5F19760-892C-4E7F-8BC9-D3778DD00E3E}"/>
                </a:ext>
              </a:extLst>
            </p:cNvPr>
            <p:cNvCxnSpPr>
              <a:cxnSpLocks/>
              <a:stCxn id="50" idx="4"/>
              <a:endCxn id="50" idx="0"/>
            </p:cNvCxnSpPr>
            <p:nvPr/>
          </p:nvCxnSpPr>
          <p:spPr>
            <a:xfrm>
              <a:off x="9012084" y="3149026"/>
              <a:ext cx="2343204" cy="130778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E9C3F3F-334E-4208-9CAD-D1B52412A314}"/>
                </a:ext>
              </a:extLst>
            </p:cNvPr>
            <p:cNvCxnSpPr>
              <a:cxnSpLocks/>
              <a:stCxn id="50" idx="4"/>
              <a:endCxn id="50" idx="2"/>
            </p:cNvCxnSpPr>
            <p:nvPr/>
          </p:nvCxnSpPr>
          <p:spPr>
            <a:xfrm>
              <a:off x="9012084" y="3149026"/>
              <a:ext cx="0" cy="261556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2E00E9E-C964-40FF-9EFF-E6B603A86B3D}"/>
                </a:ext>
              </a:extLst>
            </p:cNvPr>
            <p:cNvCxnSpPr>
              <a:cxnSpLocks/>
              <a:stCxn id="50" idx="5"/>
              <a:endCxn id="109" idx="0"/>
            </p:cNvCxnSpPr>
            <p:nvPr/>
          </p:nvCxnSpPr>
          <p:spPr>
            <a:xfrm flipH="1">
              <a:off x="9019577" y="3149026"/>
              <a:ext cx="1681818" cy="262019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247BCAFB-C6A8-48E9-9BFF-4F9107544D96}"/>
                </a:ext>
              </a:extLst>
            </p:cNvPr>
            <p:cNvCxnSpPr>
              <a:cxnSpLocks/>
              <a:stCxn id="50" idx="5"/>
              <a:endCxn id="50" idx="1"/>
            </p:cNvCxnSpPr>
            <p:nvPr/>
          </p:nvCxnSpPr>
          <p:spPr>
            <a:xfrm>
              <a:off x="10701395" y="3149026"/>
              <a:ext cx="0" cy="261556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FD7243E-1FE9-43FB-9AC4-345F066C0A99}"/>
                </a:ext>
              </a:extLst>
            </p:cNvPr>
            <p:cNvCxnSpPr>
              <a:cxnSpLocks/>
              <a:stCxn id="50" idx="5"/>
              <a:endCxn id="50" idx="3"/>
            </p:cNvCxnSpPr>
            <p:nvPr/>
          </p:nvCxnSpPr>
          <p:spPr>
            <a:xfrm flipH="1">
              <a:off x="8358191" y="3149026"/>
              <a:ext cx="2343204" cy="130778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D372BB64-956E-4ABC-B87E-8E5BEAC98075}"/>
                </a:ext>
              </a:extLst>
            </p:cNvPr>
            <p:cNvCxnSpPr>
              <a:cxnSpLocks/>
              <a:stCxn id="50" idx="1"/>
              <a:endCxn id="50" idx="3"/>
            </p:cNvCxnSpPr>
            <p:nvPr/>
          </p:nvCxnSpPr>
          <p:spPr>
            <a:xfrm flipH="1" flipV="1">
              <a:off x="8358191" y="4456811"/>
              <a:ext cx="2343204" cy="130778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9F2AF263-0684-407B-B1ED-0E92E4594925}"/>
                </a:ext>
              </a:extLst>
            </p:cNvPr>
            <p:cNvCxnSpPr>
              <a:cxnSpLocks/>
              <a:stCxn id="50" idx="0"/>
              <a:endCxn id="50" idx="3"/>
            </p:cNvCxnSpPr>
            <p:nvPr/>
          </p:nvCxnSpPr>
          <p:spPr>
            <a:xfrm flipH="1">
              <a:off x="8358191" y="4456811"/>
              <a:ext cx="2997097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7ECDC5E0-C8C4-48E8-A283-5ECB30D12DF2}"/>
                </a:ext>
              </a:extLst>
            </p:cNvPr>
            <p:cNvCxnSpPr>
              <a:cxnSpLocks/>
              <a:stCxn id="50" idx="0"/>
              <a:endCxn id="50" idx="2"/>
            </p:cNvCxnSpPr>
            <p:nvPr/>
          </p:nvCxnSpPr>
          <p:spPr>
            <a:xfrm flipH="1">
              <a:off x="9012084" y="4456811"/>
              <a:ext cx="2343204" cy="130778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FA3DDD-E54A-41E2-BFA4-266835D1DFA9}"/>
              </a:ext>
            </a:extLst>
          </p:cNvPr>
          <p:cNvGrpSpPr/>
          <p:nvPr/>
        </p:nvGrpSpPr>
        <p:grpSpPr>
          <a:xfrm>
            <a:off x="2482323" y="398187"/>
            <a:ext cx="2803610" cy="2892795"/>
            <a:chOff x="327959" y="785463"/>
            <a:chExt cx="2467665" cy="2809837"/>
          </a:xfrm>
        </p:grpSpPr>
        <p:sp>
          <p:nvSpPr>
            <p:cNvPr id="6" name="Diamond 5">
              <a:extLst>
                <a:ext uri="{FF2B5EF4-FFF2-40B4-BE49-F238E27FC236}">
                  <a16:creationId xmlns:a16="http://schemas.microsoft.com/office/drawing/2014/main" id="{5C645FDF-FBA5-46F9-AD10-CEA36BDDB719}"/>
                </a:ext>
              </a:extLst>
            </p:cNvPr>
            <p:cNvSpPr/>
            <p:nvPr/>
          </p:nvSpPr>
          <p:spPr>
            <a:xfrm rot="1311146">
              <a:off x="562071" y="1108988"/>
              <a:ext cx="1979225" cy="2160860"/>
            </a:xfrm>
            <a:prstGeom prst="diamon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3A5FF58-F1A7-4C4C-905B-FC59E9CC90E0}"/>
                </a:ext>
              </a:extLst>
            </p:cNvPr>
            <p:cNvCxnSpPr>
              <a:cxnSpLocks/>
              <a:stCxn id="6" idx="0"/>
              <a:endCxn id="6" idx="2"/>
            </p:cNvCxnSpPr>
            <p:nvPr/>
          </p:nvCxnSpPr>
          <p:spPr>
            <a:xfrm flipH="1">
              <a:off x="1187267" y="1186622"/>
              <a:ext cx="728833" cy="2005593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D75AF62-AF45-4EBE-8C13-1930408C4AA1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 flipH="1" flipV="1">
              <a:off x="582440" y="1785225"/>
              <a:ext cx="1887747" cy="810690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37A1F75-89F5-40F5-B870-8571FAACBFD2}"/>
                </a:ext>
              </a:extLst>
            </p:cNvPr>
            <p:cNvSpPr txBox="1"/>
            <p:nvPr/>
          </p:nvSpPr>
          <p:spPr>
            <a:xfrm>
              <a:off x="953998" y="3165093"/>
              <a:ext cx="348039" cy="4302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А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6B20F5-CD0D-41C9-90FE-651CC127C000}"/>
                </a:ext>
              </a:extLst>
            </p:cNvPr>
            <p:cNvSpPr txBox="1"/>
            <p:nvPr/>
          </p:nvSpPr>
          <p:spPr>
            <a:xfrm>
              <a:off x="1867675" y="785463"/>
              <a:ext cx="329104" cy="356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043C4E7-0968-4CBC-B8C4-976CB9FF4341}"/>
                </a:ext>
              </a:extLst>
            </p:cNvPr>
            <p:cNvSpPr txBox="1"/>
            <p:nvPr/>
          </p:nvSpPr>
          <p:spPr>
            <a:xfrm>
              <a:off x="327959" y="1486535"/>
              <a:ext cx="354924" cy="4302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E68562A-4A55-4E05-98D9-99E6BC90F7C5}"/>
                </a:ext>
              </a:extLst>
            </p:cNvPr>
            <p:cNvSpPr txBox="1"/>
            <p:nvPr/>
          </p:nvSpPr>
          <p:spPr>
            <a:xfrm>
              <a:off x="2466520" y="2332038"/>
              <a:ext cx="329104" cy="356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В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E6BDBA1-B160-40B3-BD35-261C6BD17E38}"/>
                  </a:ext>
                </a:extLst>
              </p:cNvPr>
              <p:cNvSpPr txBox="1"/>
              <p:nvPr/>
            </p:nvSpPr>
            <p:spPr>
              <a:xfrm>
                <a:off x="398941" y="5641421"/>
                <a:ext cx="4263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E6BDBA1-B160-40B3-BD35-261C6BD17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41" y="5641421"/>
                <a:ext cx="426334" cy="369332"/>
              </a:xfrm>
              <a:prstGeom prst="rect">
                <a:avLst/>
              </a:prstGeom>
              <a:blipFill>
                <a:blip r:embed="rId2"/>
                <a:stretch>
                  <a:fillRect l="-17143" r="-2857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6C38B5F-492D-4D66-9CF2-65A800F896C7}"/>
                  </a:ext>
                </a:extLst>
              </p:cNvPr>
              <p:cNvSpPr txBox="1"/>
              <p:nvPr/>
            </p:nvSpPr>
            <p:spPr>
              <a:xfrm>
                <a:off x="385606" y="5021470"/>
                <a:ext cx="42633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6C38B5F-492D-4D66-9CF2-65A800F89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06" y="5021470"/>
                <a:ext cx="42633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id="{5FF44F96-036F-4DA9-B4E3-E09CD7E6B46B}"/>
              </a:ext>
            </a:extLst>
          </p:cNvPr>
          <p:cNvSpPr txBox="1"/>
          <p:nvPr/>
        </p:nvSpPr>
        <p:spPr>
          <a:xfrm>
            <a:off x="817572" y="5007548"/>
            <a:ext cx="33876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- </a:t>
            </a:r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број страница многоугла</a:t>
            </a:r>
            <a:endParaRPr lang="en-US" sz="2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4849AD-B364-49F2-9E93-119CE777EC4C}"/>
              </a:ext>
            </a:extLst>
          </p:cNvPr>
          <p:cNvSpPr txBox="1"/>
          <p:nvPr/>
        </p:nvSpPr>
        <p:spPr>
          <a:xfrm>
            <a:off x="817572" y="5600451"/>
            <a:ext cx="59825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- </a:t>
            </a:r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број  дијагонала повучених из једног тјемена</a:t>
            </a:r>
            <a:endParaRPr lang="en-US" sz="2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0B59B027-A605-4FEC-88EB-F3B85A729D56}"/>
                  </a:ext>
                </a:extLst>
              </p:cNvPr>
              <p:cNvSpPr txBox="1"/>
              <p:nvPr/>
            </p:nvSpPr>
            <p:spPr>
              <a:xfrm>
                <a:off x="366906" y="6200834"/>
                <a:ext cx="4583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0B59B027-A605-4FEC-88EB-F3B85A729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06" y="6200834"/>
                <a:ext cx="458394" cy="369332"/>
              </a:xfrm>
              <a:prstGeom prst="rect">
                <a:avLst/>
              </a:prstGeom>
              <a:blipFill>
                <a:blip r:embed="rId4"/>
                <a:stretch>
                  <a:fillRect l="-14667" r="-4000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>
            <a:extLst>
              <a:ext uri="{FF2B5EF4-FFF2-40B4-BE49-F238E27FC236}">
                <a16:creationId xmlns:a16="http://schemas.microsoft.com/office/drawing/2014/main" id="{6D308C35-7A0B-4930-8A6B-129AB285CA4D}"/>
              </a:ext>
            </a:extLst>
          </p:cNvPr>
          <p:cNvSpPr txBox="1"/>
          <p:nvPr/>
        </p:nvSpPr>
        <p:spPr>
          <a:xfrm>
            <a:off x="898343" y="6253497"/>
            <a:ext cx="59825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- </a:t>
            </a:r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укупан број дијагонала многоугла</a:t>
            </a:r>
            <a:endParaRPr lang="en-US" sz="2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4F627D0-5F5F-4212-BFDD-35DB3BE7AD72}"/>
                  </a:ext>
                </a:extLst>
              </p:cNvPr>
              <p:cNvSpPr txBox="1"/>
              <p:nvPr/>
            </p:nvSpPr>
            <p:spPr>
              <a:xfrm>
                <a:off x="577421" y="2752551"/>
                <a:ext cx="7131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sr-Cyrl-R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4F627D0-5F5F-4212-BFDD-35DB3BE7A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21" y="2752551"/>
                <a:ext cx="713144" cy="307777"/>
              </a:xfrm>
              <a:prstGeom prst="rect">
                <a:avLst/>
              </a:prstGeom>
              <a:blipFill>
                <a:blip r:embed="rId5"/>
                <a:stretch>
                  <a:fillRect l="-5128" r="-769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F61D6D8-1DA5-4B74-9BC7-F2DD2B735A22}"/>
                  </a:ext>
                </a:extLst>
              </p:cNvPr>
              <p:cNvSpPr txBox="1"/>
              <p:nvPr/>
            </p:nvSpPr>
            <p:spPr>
              <a:xfrm>
                <a:off x="482198" y="3723631"/>
                <a:ext cx="9273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F61D6D8-1DA5-4B74-9BC7-F2DD2B735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98" y="3723631"/>
                <a:ext cx="927370" cy="307777"/>
              </a:xfrm>
              <a:prstGeom prst="rect">
                <a:avLst/>
              </a:prstGeom>
              <a:blipFill>
                <a:blip r:embed="rId6"/>
                <a:stretch>
                  <a:fillRect l="-5921" r="-6579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1BD7286-2477-4FB7-BC78-4BC056ED514B}"/>
                  </a:ext>
                </a:extLst>
              </p:cNvPr>
              <p:cNvSpPr txBox="1"/>
              <p:nvPr/>
            </p:nvSpPr>
            <p:spPr>
              <a:xfrm>
                <a:off x="3852683" y="2928654"/>
                <a:ext cx="7131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sr-Cyrl-R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1BD7286-2477-4FB7-BC78-4BC056ED5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683" y="2928654"/>
                <a:ext cx="713144" cy="307777"/>
              </a:xfrm>
              <a:prstGeom prst="rect">
                <a:avLst/>
              </a:prstGeom>
              <a:blipFill>
                <a:blip r:embed="rId7"/>
                <a:stretch>
                  <a:fillRect l="-5128" r="-854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85F06641-8CC1-46C8-BE3F-E2E9C2613A13}"/>
                  </a:ext>
                </a:extLst>
              </p:cNvPr>
              <p:cNvSpPr txBox="1"/>
              <p:nvPr/>
            </p:nvSpPr>
            <p:spPr>
              <a:xfrm>
                <a:off x="461994" y="3120192"/>
                <a:ext cx="13154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bs-Latn-BA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bs-Latn-BA" sz="24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0</a:t>
                </a:r>
                <a:endParaRPr lang="en-US" sz="2000" b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85F06641-8CC1-46C8-BE3F-E2E9C2613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94" y="3120192"/>
                <a:ext cx="1315440" cy="461665"/>
              </a:xfrm>
              <a:prstGeom prst="rect">
                <a:avLst/>
              </a:prstGeom>
              <a:blipFill>
                <a:blip r:embed="rId8"/>
                <a:stretch>
                  <a:fillRect l="-4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DB7135A3-7141-4A5E-B8AE-321763A242C1}"/>
                  </a:ext>
                </a:extLst>
              </p:cNvPr>
              <p:cNvSpPr txBox="1"/>
              <p:nvPr/>
            </p:nvSpPr>
            <p:spPr>
              <a:xfrm>
                <a:off x="3801019" y="3749105"/>
                <a:ext cx="9273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DB7135A3-7141-4A5E-B8AE-321763A24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019" y="3749105"/>
                <a:ext cx="927370" cy="307777"/>
              </a:xfrm>
              <a:prstGeom prst="rect">
                <a:avLst/>
              </a:prstGeom>
              <a:blipFill>
                <a:blip r:embed="rId9"/>
                <a:stretch>
                  <a:fillRect l="-6579" r="-5921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1ACD9CED-26E4-462A-B295-DDBD433ECC5C}"/>
                  </a:ext>
                </a:extLst>
              </p:cNvPr>
              <p:cNvSpPr txBox="1"/>
              <p:nvPr/>
            </p:nvSpPr>
            <p:spPr>
              <a:xfrm>
                <a:off x="3730073" y="3261184"/>
                <a:ext cx="13154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bs-Latn-BA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bs-Latn-BA" sz="24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1</a:t>
                </a:r>
                <a:endParaRPr lang="en-US" sz="2000" b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1ACD9CED-26E4-462A-B295-DDBD433EC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0073" y="3261184"/>
                <a:ext cx="1315440" cy="461665"/>
              </a:xfrm>
              <a:prstGeom prst="rect">
                <a:avLst/>
              </a:prstGeom>
              <a:blipFill>
                <a:blip r:embed="rId10"/>
                <a:stretch>
                  <a:fillRect l="-4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917FD664-683B-4A16-B29C-295DE820F1F7}"/>
                  </a:ext>
                </a:extLst>
              </p:cNvPr>
              <p:cNvSpPr txBox="1"/>
              <p:nvPr/>
            </p:nvSpPr>
            <p:spPr>
              <a:xfrm>
                <a:off x="6814458" y="3072617"/>
                <a:ext cx="7131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sr-Cyrl-R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917FD664-683B-4A16-B29C-295DE820F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458" y="3072617"/>
                <a:ext cx="713144" cy="307777"/>
              </a:xfrm>
              <a:prstGeom prst="rect">
                <a:avLst/>
              </a:prstGeom>
              <a:blipFill>
                <a:blip r:embed="rId11"/>
                <a:stretch>
                  <a:fillRect l="-5128" r="-854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85331D99-5BBD-4389-827C-9685BFB2DB7C}"/>
                  </a:ext>
                </a:extLst>
              </p:cNvPr>
              <p:cNvSpPr txBox="1"/>
              <p:nvPr/>
            </p:nvSpPr>
            <p:spPr>
              <a:xfrm>
                <a:off x="6762794" y="3893068"/>
                <a:ext cx="9273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85331D99-5BBD-4389-827C-9685BFB2D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794" y="3893068"/>
                <a:ext cx="927370" cy="307777"/>
              </a:xfrm>
              <a:prstGeom prst="rect">
                <a:avLst/>
              </a:prstGeom>
              <a:blipFill>
                <a:blip r:embed="rId12"/>
                <a:stretch>
                  <a:fillRect l="-5882" r="-5882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16D57605-93BD-4871-B37F-98161D6997C5}"/>
                  </a:ext>
                </a:extLst>
              </p:cNvPr>
              <p:cNvSpPr txBox="1"/>
              <p:nvPr/>
            </p:nvSpPr>
            <p:spPr>
              <a:xfrm>
                <a:off x="6691848" y="3405147"/>
                <a:ext cx="13154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bs-Latn-BA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bs-Latn-BA" sz="24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2</a:t>
                </a:r>
                <a:endParaRPr lang="en-US" sz="2000" b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16D57605-93BD-4871-B37F-98161D699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848" y="3405147"/>
                <a:ext cx="1315440" cy="461665"/>
              </a:xfrm>
              <a:prstGeom prst="rect">
                <a:avLst/>
              </a:prstGeom>
              <a:blipFill>
                <a:blip r:embed="rId13"/>
                <a:stretch>
                  <a:fillRect l="-463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7AD1A1C-6C0F-4A74-AC86-D435A61A4BA9}"/>
                  </a:ext>
                </a:extLst>
              </p:cNvPr>
              <p:cNvSpPr txBox="1"/>
              <p:nvPr/>
            </p:nvSpPr>
            <p:spPr>
              <a:xfrm>
                <a:off x="10065874" y="3307883"/>
                <a:ext cx="7131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sr-Cyrl-R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7AD1A1C-6C0F-4A74-AC86-D435A61A4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5874" y="3307883"/>
                <a:ext cx="713144" cy="307777"/>
              </a:xfrm>
              <a:prstGeom prst="rect">
                <a:avLst/>
              </a:prstGeom>
              <a:blipFill>
                <a:blip r:embed="rId14"/>
                <a:stretch>
                  <a:fillRect l="-5128" r="-854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4CCF03D0-0EE3-45F8-B6C4-CAE9F716FAC8}"/>
                  </a:ext>
                </a:extLst>
              </p:cNvPr>
              <p:cNvSpPr txBox="1"/>
              <p:nvPr/>
            </p:nvSpPr>
            <p:spPr>
              <a:xfrm>
                <a:off x="10014210" y="4128334"/>
                <a:ext cx="9273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4CCF03D0-0EE3-45F8-B6C4-CAE9F716FA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210" y="4128334"/>
                <a:ext cx="927370" cy="307777"/>
              </a:xfrm>
              <a:prstGeom prst="rect">
                <a:avLst/>
              </a:prstGeom>
              <a:blipFill>
                <a:blip r:embed="rId15"/>
                <a:stretch>
                  <a:fillRect l="-6579" r="-5921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D40C3A17-8034-4665-B44C-4A784A299924}"/>
                  </a:ext>
                </a:extLst>
              </p:cNvPr>
              <p:cNvSpPr txBox="1"/>
              <p:nvPr/>
            </p:nvSpPr>
            <p:spPr>
              <a:xfrm>
                <a:off x="9943264" y="3640413"/>
                <a:ext cx="13154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bs-Latn-BA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bs-Latn-BA" sz="24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3</a:t>
                </a:r>
                <a:endParaRPr lang="en-US" sz="2000" b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D40C3A17-8034-4665-B44C-4A784A299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3264" y="3640413"/>
                <a:ext cx="1315440" cy="461665"/>
              </a:xfrm>
              <a:prstGeom prst="rect">
                <a:avLst/>
              </a:prstGeom>
              <a:blipFill>
                <a:blip r:embed="rId1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>
            <a:extLst>
              <a:ext uri="{FF2B5EF4-FFF2-40B4-BE49-F238E27FC236}">
                <a16:creationId xmlns:a16="http://schemas.microsoft.com/office/drawing/2014/main" id="{A8BE442B-E5E8-4068-92BE-964B9699FCD2}"/>
              </a:ext>
            </a:extLst>
          </p:cNvPr>
          <p:cNvSpPr/>
          <p:nvPr/>
        </p:nvSpPr>
        <p:spPr>
          <a:xfrm>
            <a:off x="211137" y="2652835"/>
            <a:ext cx="1437654" cy="9255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55FD6B9-7E5C-4819-B93F-2296EF78F739}"/>
              </a:ext>
            </a:extLst>
          </p:cNvPr>
          <p:cNvSpPr/>
          <p:nvPr/>
        </p:nvSpPr>
        <p:spPr>
          <a:xfrm>
            <a:off x="3501705" y="2857654"/>
            <a:ext cx="1437654" cy="9255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067463C8-1D4B-45FD-8721-CD1840A8349C}"/>
              </a:ext>
            </a:extLst>
          </p:cNvPr>
          <p:cNvSpPr/>
          <p:nvPr/>
        </p:nvSpPr>
        <p:spPr>
          <a:xfrm>
            <a:off x="6437305" y="2975590"/>
            <a:ext cx="1437654" cy="9255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419A39AF-BA51-4653-84DF-AAE9D231D4DF}"/>
              </a:ext>
            </a:extLst>
          </p:cNvPr>
          <p:cNvSpPr/>
          <p:nvPr/>
        </p:nvSpPr>
        <p:spPr>
          <a:xfrm>
            <a:off x="9658942" y="3250461"/>
            <a:ext cx="1437654" cy="92553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71F24AE9-FA11-4526-86DA-4DB54F49B288}"/>
                  </a:ext>
                </a:extLst>
              </p:cNvPr>
              <p:cNvSpPr txBox="1"/>
              <p:nvPr/>
            </p:nvSpPr>
            <p:spPr>
              <a:xfrm>
                <a:off x="6305803" y="4782277"/>
                <a:ext cx="1567673" cy="369332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bs-Latn-BA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4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bs-Latn-BA" sz="24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bs-Latn-BA" sz="24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71F24AE9-FA11-4526-86DA-4DB54F49B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803" y="4782277"/>
                <a:ext cx="1567673" cy="369332"/>
              </a:xfrm>
              <a:prstGeom prst="rect">
                <a:avLst/>
              </a:prstGeom>
              <a:blipFill>
                <a:blip r:embed="rId17"/>
                <a:stretch>
                  <a:fillRect l="-3846" r="-3462" b="-7937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62D67EF0-B249-4E98-B8BB-7F4223839D26}"/>
                  </a:ext>
                </a:extLst>
              </p:cNvPr>
              <p:cNvSpPr txBox="1"/>
              <p:nvPr/>
            </p:nvSpPr>
            <p:spPr>
              <a:xfrm>
                <a:off x="8961820" y="4786440"/>
                <a:ext cx="1638141" cy="699102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bs-Latn-BA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s-Latn-BA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bs-Latn-BA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bs-Latn-BA" sz="24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bs-Latn-BA" sz="24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bs-Latn-BA" sz="24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r>
                            <a:rPr lang="bs-Latn-BA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62D67EF0-B249-4E98-B8BB-7F4223839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1820" y="4786440"/>
                <a:ext cx="1638141" cy="69910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084C68D-A6CB-4EA4-89B6-678D0ABBB345}"/>
                  </a:ext>
                </a:extLst>
              </p:cNvPr>
              <p:cNvSpPr txBox="1"/>
              <p:nvPr/>
            </p:nvSpPr>
            <p:spPr>
              <a:xfrm>
                <a:off x="8656211" y="5735895"/>
                <a:ext cx="2285369" cy="714363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bs-Latn-BA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s-Latn-BA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bs-Latn-BA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bs-Latn-BA" sz="24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bs-Latn-BA" sz="24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bs-Latn-BA" sz="24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bs-Latn-BA" sz="24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num>
                        <m:den>
                          <m:r>
                            <a:rPr lang="bs-Latn-BA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084C68D-A6CB-4EA4-89B6-678D0ABBB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6211" y="5735895"/>
                <a:ext cx="2285369" cy="71436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953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79" grpId="0"/>
      <p:bldP spid="80" grpId="0"/>
      <p:bldP spid="82" grpId="0"/>
      <p:bldP spid="84" grpId="0"/>
      <p:bldP spid="85" grpId="0"/>
      <p:bldP spid="86" grpId="0"/>
      <p:bldP spid="87" grpId="0"/>
      <p:bldP spid="88" grpId="0"/>
      <p:bldP spid="90" grpId="0"/>
      <p:bldP spid="91" grpId="0"/>
      <p:bldP spid="92" grpId="0"/>
      <p:bldP spid="93" grpId="0"/>
      <p:bldP spid="94" grpId="0"/>
      <p:bldP spid="99" grpId="0"/>
      <p:bldP spid="118" grpId="0"/>
      <p:bldP spid="120" grpId="0"/>
      <p:bldP spid="121" grpId="0"/>
      <p:bldP spid="23" grpId="0" animBg="1"/>
      <p:bldP spid="123" grpId="0" animBg="1"/>
      <p:bldP spid="124" grpId="0" animBg="1"/>
      <p:bldP spid="126" grpId="0" animBg="1"/>
      <p:bldP spid="127" grpId="0" animBg="1"/>
      <p:bldP spid="129" grpId="0" animBg="1"/>
      <p:bldP spid="1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4FB5A579-C7D0-44E7-92EC-AEBDC5A6C3EB}"/>
              </a:ext>
            </a:extLst>
          </p:cNvPr>
          <p:cNvSpPr txBox="1"/>
          <p:nvPr/>
        </p:nvSpPr>
        <p:spPr>
          <a:xfrm>
            <a:off x="2493488" y="-40123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ПРИМЈЕР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60947EC-EFA0-41CB-8E4B-9DF71A2B1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45" y="6925373"/>
            <a:ext cx="2715461" cy="20387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4F627D0-5F5F-4212-BFDD-35DB3BE7AD72}"/>
                  </a:ext>
                </a:extLst>
              </p:cNvPr>
              <p:cNvSpPr txBox="1"/>
              <p:nvPr/>
            </p:nvSpPr>
            <p:spPr>
              <a:xfrm>
                <a:off x="5827506" y="1606325"/>
                <a:ext cx="12209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𝟐𝟎𝟑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4F627D0-5F5F-4212-BFDD-35DB3BE7A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506" y="1606325"/>
                <a:ext cx="1220912" cy="369332"/>
              </a:xfrm>
              <a:prstGeom prst="rect">
                <a:avLst/>
              </a:prstGeom>
              <a:blipFill>
                <a:blip r:embed="rId3"/>
                <a:stretch>
                  <a:fillRect l="-3000" r="-5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084C68D-A6CB-4EA4-89B6-678D0ABBB345}"/>
                  </a:ext>
                </a:extLst>
              </p:cNvPr>
              <p:cNvSpPr txBox="1"/>
              <p:nvPr/>
            </p:nvSpPr>
            <p:spPr>
              <a:xfrm>
                <a:off x="9359897" y="2015760"/>
                <a:ext cx="2285369" cy="71436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num>
                        <m:den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084C68D-A6CB-4EA4-89B6-678D0ABBB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897" y="2015760"/>
                <a:ext cx="2285369" cy="7143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>
            <a:extLst>
              <a:ext uri="{FF2B5EF4-FFF2-40B4-BE49-F238E27FC236}">
                <a16:creationId xmlns:a16="http://schemas.microsoft.com/office/drawing/2014/main" id="{CE2FD0AD-0FA1-4FD9-ACBB-DEA10425F9D4}"/>
              </a:ext>
            </a:extLst>
          </p:cNvPr>
          <p:cNvSpPr txBox="1"/>
          <p:nvPr/>
        </p:nvSpPr>
        <p:spPr>
          <a:xfrm>
            <a:off x="129678" y="478524"/>
            <a:ext cx="436827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8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1. Колико дијагонала из једног </a:t>
            </a:r>
          </a:p>
          <a:p>
            <a:r>
              <a:rPr lang="sr-Cyrl-RS" sz="28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тјемена  можемо повући код двадесетседмоугла?</a:t>
            </a:r>
            <a:endParaRPr lang="en-US" sz="2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D187C2C-823E-4C08-B314-D57A16708CE4}"/>
                  </a:ext>
                </a:extLst>
              </p:cNvPr>
              <p:cNvSpPr txBox="1"/>
              <p:nvPr/>
            </p:nvSpPr>
            <p:spPr>
              <a:xfrm>
                <a:off x="687601" y="2237588"/>
                <a:ext cx="10365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D187C2C-823E-4C08-B314-D57A16708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01" y="2237588"/>
                <a:ext cx="1036566" cy="369332"/>
              </a:xfrm>
              <a:prstGeom prst="rect">
                <a:avLst/>
              </a:prstGeom>
              <a:blipFill>
                <a:blip r:embed="rId5"/>
                <a:stretch>
                  <a:fillRect l="-4118" r="-6471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9FD8FE5A-C038-4C43-9EC1-1CD962F9AA55}"/>
                  </a:ext>
                </a:extLst>
              </p:cNvPr>
              <p:cNvSpPr txBox="1"/>
              <p:nvPr/>
            </p:nvSpPr>
            <p:spPr>
              <a:xfrm>
                <a:off x="560904" y="2654514"/>
                <a:ext cx="131544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bs-Latn-BA" sz="28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:r>
                  <a:rPr lang="sr-Cyrl-RS" sz="28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?</a:t>
                </a:r>
                <a:endParaRPr lang="en-US" sz="2400" b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9FD8FE5A-C038-4C43-9EC1-1CD962F9A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904" y="2654514"/>
                <a:ext cx="1315440" cy="523220"/>
              </a:xfrm>
              <a:prstGeom prst="rect">
                <a:avLst/>
              </a:prstGeom>
              <a:blipFill>
                <a:blip r:embed="rId6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7A9E39D-EE86-419D-87DA-1D48B85870DB}"/>
                  </a:ext>
                </a:extLst>
              </p:cNvPr>
              <p:cNvSpPr txBox="1"/>
              <p:nvPr/>
            </p:nvSpPr>
            <p:spPr>
              <a:xfrm>
                <a:off x="586057" y="3348334"/>
                <a:ext cx="156767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7A9E39D-EE86-419D-87DA-1D48B8587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57" y="3348334"/>
                <a:ext cx="1567673" cy="369332"/>
              </a:xfrm>
              <a:prstGeom prst="rect">
                <a:avLst/>
              </a:prstGeom>
              <a:blipFill>
                <a:blip r:embed="rId7"/>
                <a:stretch>
                  <a:fillRect l="-4280" r="-4280" b="-98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69154EA-34E6-4CF3-BEFE-09CFBD354F3C}"/>
              </a:ext>
            </a:extLst>
          </p:cNvPr>
          <p:cNvCxnSpPr/>
          <p:nvPr/>
        </p:nvCxnSpPr>
        <p:spPr>
          <a:xfrm>
            <a:off x="387952" y="3199928"/>
            <a:ext cx="207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A93FB64F-5608-4D30-A1AA-524B6BB416F7}"/>
                  </a:ext>
                </a:extLst>
              </p:cNvPr>
              <p:cNvSpPr txBox="1"/>
              <p:nvPr/>
            </p:nvSpPr>
            <p:spPr>
              <a:xfrm>
                <a:off x="439805" y="4001165"/>
                <a:ext cx="174560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𝟐𝟕</m:t>
                      </m:r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A93FB64F-5608-4D30-A1AA-524B6BB41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05" y="4001165"/>
                <a:ext cx="1745606" cy="369332"/>
              </a:xfrm>
              <a:prstGeom prst="rect">
                <a:avLst/>
              </a:prstGeom>
              <a:blipFill>
                <a:blip r:embed="rId8"/>
                <a:stretch>
                  <a:fillRect l="-3846" r="-3846" b="-98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96174E73-F953-4F6B-B6B4-08B5F55F1DB7}"/>
                  </a:ext>
                </a:extLst>
              </p:cNvPr>
              <p:cNvSpPr txBox="1"/>
              <p:nvPr/>
            </p:nvSpPr>
            <p:spPr>
              <a:xfrm>
                <a:off x="623902" y="4661994"/>
                <a:ext cx="1195199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96174E73-F953-4F6B-B6B4-08B5F55F1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02" y="4661994"/>
                <a:ext cx="1195199" cy="369332"/>
              </a:xfrm>
              <a:prstGeom prst="rect">
                <a:avLst/>
              </a:prstGeom>
              <a:blipFill>
                <a:blip r:embed="rId9"/>
                <a:stretch>
                  <a:fillRect l="-5556" r="-5556" b="-806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5FD4EDE2-1564-401E-9F61-45AEB5E60766}"/>
                  </a:ext>
                </a:extLst>
              </p:cNvPr>
              <p:cNvSpPr txBox="1"/>
              <p:nvPr/>
            </p:nvSpPr>
            <p:spPr>
              <a:xfrm>
                <a:off x="5845756" y="2003610"/>
                <a:ext cx="9702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5FD4EDE2-1564-401E-9F61-45AEB5E60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756" y="2003610"/>
                <a:ext cx="970266" cy="369332"/>
              </a:xfrm>
              <a:prstGeom prst="rect">
                <a:avLst/>
              </a:prstGeom>
              <a:blipFill>
                <a:blip r:embed="rId10"/>
                <a:stretch>
                  <a:fillRect l="-7547" r="-691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619CB83-D959-49F4-8FC6-59F0882F135E}"/>
              </a:ext>
            </a:extLst>
          </p:cNvPr>
          <p:cNvCxnSpPr/>
          <p:nvPr/>
        </p:nvCxnSpPr>
        <p:spPr>
          <a:xfrm>
            <a:off x="5650237" y="2433163"/>
            <a:ext cx="207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C8926781-6A76-4AB0-8756-CECB3229FD78}"/>
              </a:ext>
            </a:extLst>
          </p:cNvPr>
          <p:cNvSpPr txBox="1"/>
          <p:nvPr/>
        </p:nvSpPr>
        <p:spPr>
          <a:xfrm>
            <a:off x="5352488" y="434510"/>
            <a:ext cx="654176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8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2. Колико укупно дијагонала има многоугао чији је број страница 203?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93534B3F-8D8E-486D-916D-907B2F7ED267}"/>
                  </a:ext>
                </a:extLst>
              </p:cNvPr>
              <p:cNvSpPr txBox="1"/>
              <p:nvPr/>
            </p:nvSpPr>
            <p:spPr>
              <a:xfrm>
                <a:off x="5428672" y="2797425"/>
                <a:ext cx="2993897" cy="7143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𝟐𝟎𝟑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Cyrl-RS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𝟐𝟎𝟑</m:t>
                              </m:r>
                              <m: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num>
                        <m:den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93534B3F-8D8E-486D-916D-907B2F7ED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672" y="2797425"/>
                <a:ext cx="2993897" cy="7143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7D6A71B5-7550-4B19-82BC-191EE18D1E2B}"/>
                  </a:ext>
                </a:extLst>
              </p:cNvPr>
              <p:cNvSpPr txBox="1"/>
              <p:nvPr/>
            </p:nvSpPr>
            <p:spPr>
              <a:xfrm>
                <a:off x="5954400" y="3752711"/>
                <a:ext cx="2188035" cy="6914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𝟐𝟎𝟑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𝟐𝟎𝟎</m:t>
                          </m:r>
                        </m:num>
                        <m:den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7D6A71B5-7550-4B19-82BC-191EE18D1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400" y="3752711"/>
                <a:ext cx="2188035" cy="69147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8AA8E0FD-9341-4977-90EF-456DD0952401}"/>
                  </a:ext>
                </a:extLst>
              </p:cNvPr>
              <p:cNvSpPr txBox="1"/>
              <p:nvPr/>
            </p:nvSpPr>
            <p:spPr>
              <a:xfrm>
                <a:off x="6164677" y="4872649"/>
                <a:ext cx="203305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bs-Latn-BA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bs-Latn-BA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R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𝟐𝟎𝟑</m:t>
                    </m:r>
                    <m:r>
                      <a:rPr lang="sr-Cyrl-R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sr-Cyrl-RS" sz="2400" b="1" dirty="0">
                    <a:solidFill>
                      <a:schemeClr val="bg1"/>
                    </a:solidFill>
                  </a:rPr>
                  <a:t> 100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8AA8E0FD-9341-4977-90EF-456DD0952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677" y="4872649"/>
                <a:ext cx="2033057" cy="369332"/>
              </a:xfrm>
              <a:prstGeom prst="rect">
                <a:avLst/>
              </a:prstGeom>
              <a:blipFill>
                <a:blip r:embed="rId13"/>
                <a:stretch>
                  <a:fillRect l="-5090" t="-24590" r="-7784" b="-4918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CE6BF5FE-FEF0-4544-86AD-94315B338E96}"/>
                  </a:ext>
                </a:extLst>
              </p:cNvPr>
              <p:cNvSpPr txBox="1"/>
              <p:nvPr/>
            </p:nvSpPr>
            <p:spPr>
              <a:xfrm>
                <a:off x="6221588" y="5406451"/>
                <a:ext cx="1653658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bs-Latn-BA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bs-Latn-BA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R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𝟐𝟎𝟑</m:t>
                    </m:r>
                  </m:oMath>
                </a14:m>
                <a:r>
                  <a:rPr lang="sr-Cyrl-RS" sz="2400" b="1" dirty="0">
                    <a:solidFill>
                      <a:schemeClr val="bg1"/>
                    </a:solidFill>
                  </a:rPr>
                  <a:t>00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CE6BF5FE-FEF0-4544-86AD-94315B338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588" y="5406451"/>
                <a:ext cx="1653658" cy="369332"/>
              </a:xfrm>
              <a:prstGeom prst="rect">
                <a:avLst/>
              </a:prstGeom>
              <a:blipFill>
                <a:blip r:embed="rId14"/>
                <a:stretch>
                  <a:fillRect l="-6227" t="-24194" r="-9524" b="-4677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TextBox 142">
            <a:extLst>
              <a:ext uri="{FF2B5EF4-FFF2-40B4-BE49-F238E27FC236}">
                <a16:creationId xmlns:a16="http://schemas.microsoft.com/office/drawing/2014/main" id="{1861ABB9-A859-4837-AE83-DE1D58151F25}"/>
              </a:ext>
            </a:extLst>
          </p:cNvPr>
          <p:cNvSpPr txBox="1"/>
          <p:nvPr/>
        </p:nvSpPr>
        <p:spPr>
          <a:xfrm>
            <a:off x="0" y="5314118"/>
            <a:ext cx="47028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Број дијагонала из једног тјемена је 24.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1294C07B-4D64-4F11-B0FD-E9A7DBF8B127}"/>
              </a:ext>
            </a:extLst>
          </p:cNvPr>
          <p:cNvSpPr txBox="1"/>
          <p:nvPr/>
        </p:nvSpPr>
        <p:spPr>
          <a:xfrm>
            <a:off x="5177306" y="6160738"/>
            <a:ext cx="80622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Укупан број дијагонала многогла са 203 странице је 20300.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8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130" grpId="0" animBg="1"/>
      <p:bldP spid="78" grpId="0"/>
      <p:bldP spid="81" grpId="0"/>
      <p:bldP spid="83" grpId="0"/>
      <p:bldP spid="89" grpId="0"/>
      <p:bldP spid="96" grpId="0"/>
      <p:bldP spid="98" grpId="0" animBg="1"/>
      <p:bldP spid="132" grpId="0"/>
      <p:bldP spid="138" grpId="0"/>
      <p:bldP spid="139" grpId="0"/>
      <p:bldP spid="140" grpId="0"/>
      <p:bldP spid="141" grpId="0"/>
      <p:bldP spid="142" grpId="0" animBg="1"/>
      <p:bldP spid="143" grpId="0"/>
      <p:bldP spid="1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</TotalTime>
  <Words>572</Words>
  <Application>Microsoft Office PowerPoint</Application>
  <PresentationFormat>Widescreen</PresentationFormat>
  <Paragraphs>186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Cambria Math</vt:lpstr>
      <vt:lpstr>Lucida Sans Unicode</vt:lpstr>
      <vt:lpstr>Microsoft Himalaya</vt:lpstr>
      <vt:lpstr>Microsoft Uighur</vt:lpstr>
      <vt:lpstr>Mistral</vt:lpstr>
      <vt:lpstr>Monotype Corsiva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Stana Kujundžić</dc:creator>
  <cp:lastModifiedBy>Stana Kujundžić</cp:lastModifiedBy>
  <cp:revision>98</cp:revision>
  <dcterms:created xsi:type="dcterms:W3CDTF">2021-01-12T13:46:17Z</dcterms:created>
  <dcterms:modified xsi:type="dcterms:W3CDTF">2021-01-14T14:05:45Z</dcterms:modified>
</cp:coreProperties>
</file>