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97" r:id="rId4"/>
    <p:sldId id="272" r:id="rId5"/>
    <p:sldId id="298" r:id="rId6"/>
    <p:sldId id="274" r:id="rId7"/>
    <p:sldId id="299" r:id="rId8"/>
    <p:sldId id="280" r:id="rId9"/>
    <p:sldId id="301" r:id="rId10"/>
    <p:sldId id="302" r:id="rId11"/>
    <p:sldId id="303" r:id="rId12"/>
    <p:sldId id="304" r:id="rId13"/>
    <p:sldId id="305" r:id="rId14"/>
    <p:sldId id="286" r:id="rId15"/>
    <p:sldId id="287" r:id="rId16"/>
    <p:sldId id="288" r:id="rId17"/>
    <p:sldId id="289" r:id="rId18"/>
    <p:sldId id="290" r:id="rId19"/>
    <p:sldId id="291" r:id="rId20"/>
    <p:sldId id="300" r:id="rId21"/>
    <p:sldId id="292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283" autoAdjust="0"/>
  </p:normalViewPr>
  <p:slideViewPr>
    <p:cSldViewPr>
      <p:cViewPr>
        <p:scale>
          <a:sx n="80" d="100"/>
          <a:sy n="80" d="100"/>
        </p:scale>
        <p:origin x="-528" y="-3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257550"/>
            <a:ext cx="7772400" cy="1481328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125980"/>
            <a:ext cx="7772400" cy="113157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981200" cy="4388644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5980"/>
            <a:ext cx="58674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805416"/>
            <a:ext cx="4322136" cy="4343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496149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976478" y="964110"/>
            <a:ext cx="30861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3200400"/>
            <a:ext cx="3200400" cy="8572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3200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4" y="3184923"/>
            <a:ext cx="2090737" cy="19585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3200400"/>
            <a:ext cx="16002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028700"/>
            <a:ext cx="3200400" cy="21717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314450"/>
            <a:ext cx="3200400" cy="18859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3200400"/>
            <a:ext cx="4953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3200400"/>
            <a:ext cx="53340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1828800"/>
            <a:ext cx="5638800" cy="1371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1600200"/>
            <a:ext cx="5638800" cy="1600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3200400"/>
            <a:ext cx="1371600" cy="194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013754"/>
            <a:ext cx="5718048" cy="733115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301698"/>
            <a:ext cx="850392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384048"/>
            <a:ext cx="8156448" cy="58293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510358"/>
            <a:ext cx="27432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510358"/>
            <a:ext cx="9144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510358"/>
            <a:ext cx="36576" cy="27432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8229600" cy="6858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327876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301699"/>
            <a:ext cx="8867080" cy="664699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384048"/>
            <a:ext cx="7772400" cy="6858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57312"/>
            <a:ext cx="4040188" cy="47982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57312"/>
            <a:ext cx="4041775" cy="47982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44278"/>
            <a:ext cx="4040188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44278"/>
            <a:ext cx="4041775" cy="29695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510358"/>
            <a:ext cx="45720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510358"/>
            <a:ext cx="27432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510358"/>
            <a:ext cx="9144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510358"/>
            <a:ext cx="36576" cy="27432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787"/>
            <a:ext cx="8229600" cy="871538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076325"/>
            <a:ext cx="2514600" cy="3429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076325"/>
            <a:ext cx="5486400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408528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413771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31177" y="898342"/>
            <a:ext cx="99572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330939"/>
            <a:ext cx="6858000" cy="526312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420336"/>
            <a:ext cx="8778240" cy="372010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862608"/>
            <a:ext cx="6858000" cy="51435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83577" y="1012642"/>
            <a:ext cx="99572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36684" y="1090014"/>
            <a:ext cx="99572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41625"/>
            <a:ext cx="2133600" cy="273844"/>
          </a:xfrm>
        </p:spPr>
        <p:txBody>
          <a:bodyPr/>
          <a:lstStyle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1625"/>
            <a:ext cx="5562600" cy="273844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41625"/>
            <a:ext cx="457200" cy="273844"/>
          </a:xfrm>
        </p:spPr>
        <p:txBody>
          <a:bodyPr/>
          <a:lstStyle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5140842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3785546"/>
            <a:ext cx="73152" cy="126873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3597614"/>
            <a:ext cx="73152" cy="17145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3478264"/>
            <a:ext cx="73152" cy="10287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3406919"/>
            <a:ext cx="73152" cy="548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510358"/>
            <a:ext cx="45720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510358"/>
            <a:ext cx="27432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510358"/>
            <a:ext cx="9144" cy="27432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384048"/>
            <a:ext cx="7772400" cy="6858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337670"/>
            <a:ext cx="7772400" cy="3429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BDAABE-02A6-431D-94B0-BD5E0B29BEE8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812507"/>
            <a:ext cx="55626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48125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47553EE-DB81-4A41-9360-7614CC8CA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689373"/>
            <a:ext cx="7696200" cy="4168377"/>
          </a:xfrm>
        </p:spPr>
        <p:txBody>
          <a:bodyPr/>
          <a:lstStyle/>
          <a:p>
            <a:pPr algn="ctr"/>
            <a:r>
              <a:rPr lang="en-US" sz="6000" dirty="0" smtClean="0">
                <a:latin typeface="+mn-lt"/>
              </a:rPr>
              <a:t>Revision</a:t>
            </a:r>
            <a:r>
              <a:rPr lang="sr-Latn-BA" sz="6000" dirty="0" smtClean="0">
                <a:latin typeface="+mn-lt"/>
              </a:rPr>
              <a:t>:</a:t>
            </a:r>
            <a:r>
              <a:rPr lang="en-US" sz="6000" dirty="0" smtClean="0">
                <a:latin typeface="+mn-lt"/>
              </a:rPr>
              <a:t/>
            </a:r>
            <a:br>
              <a:rPr lang="en-US" sz="6000" dirty="0" smtClean="0">
                <a:latin typeface="+mn-lt"/>
              </a:rPr>
            </a:br>
            <a:r>
              <a:rPr lang="sr-Latn-BA" sz="6000" dirty="0" smtClean="0">
                <a:latin typeface="+mn-lt"/>
              </a:rPr>
              <a:t/>
            </a:r>
            <a:br>
              <a:rPr lang="sr-Latn-BA" sz="6000" dirty="0" smtClean="0">
                <a:latin typeface="+mn-lt"/>
              </a:rPr>
            </a:br>
            <a:r>
              <a:rPr lang="sr-Latn-BA" sz="6000" b="1" dirty="0" smtClean="0">
                <a:latin typeface="+mn-lt"/>
              </a:rPr>
              <a:t>What are they doing?</a:t>
            </a:r>
            <a:endParaRPr lang="en-US" sz="60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050"/>
            <a:ext cx="9144000" cy="685800"/>
          </a:xfrm>
        </p:spPr>
        <p:txBody>
          <a:bodyPr/>
          <a:lstStyle/>
          <a:p>
            <a:r>
              <a:rPr lang="sr-Latn-BA" sz="3800" dirty="0" smtClean="0"/>
              <a:t>Match</a:t>
            </a:r>
            <a:r>
              <a:rPr lang="en-US" sz="3800" dirty="0" smtClean="0"/>
              <a:t> the words with the pictures</a:t>
            </a:r>
            <a:r>
              <a:rPr lang="sr-Latn-BA" sz="3800" dirty="0" smtClean="0"/>
              <a:t>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27547"/>
            <a:ext cx="4038600" cy="3394472"/>
          </a:xfrm>
        </p:spPr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3486150"/>
            <a:ext cx="1524000" cy="588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Book</a:t>
            </a:r>
            <a:endParaRPr lang="sr-Latn-BA" sz="32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6497" y="3486150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Sandwich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486150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Tennis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3486150"/>
            <a:ext cx="1867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Television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0" y="3486150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Basketball</a:t>
            </a:r>
          </a:p>
        </p:txBody>
      </p:sp>
      <p:pic>
        <p:nvPicPr>
          <p:cNvPr id="14339" name="Picture 3" descr="C:\Users\ZM\AppData\Local\Microsoft\Windows\Temporary Internet Files\Content.IE5\14RWH9L3\close-up-photo-of-person-holding-tennis-racket-and-ball-1432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92370"/>
            <a:ext cx="1714500" cy="1143000"/>
          </a:xfrm>
          <a:prstGeom prst="rect">
            <a:avLst/>
          </a:prstGeom>
          <a:noFill/>
        </p:spPr>
      </p:pic>
      <p:pic>
        <p:nvPicPr>
          <p:cNvPr id="14340" name="Picture 4" descr="C:\Users\ZM\AppData\Local\Microsoft\Windows\Temporary Internet Files\Content.IE5\HK1GYS25\Sandwich-Transparen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63770"/>
            <a:ext cx="1896649" cy="1384554"/>
          </a:xfrm>
          <a:prstGeom prst="rect">
            <a:avLst/>
          </a:prstGeom>
          <a:noFill/>
        </p:spPr>
      </p:pic>
      <p:pic>
        <p:nvPicPr>
          <p:cNvPr id="14343" name="Picture 7" descr="C:\Users\ZM\AppData\Local\Microsoft\Windows\Temporary Internet Files\Content.IE5\14RWH9L3\DSC_15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54" y="1123950"/>
            <a:ext cx="1229046" cy="1411420"/>
          </a:xfrm>
          <a:prstGeom prst="rect">
            <a:avLst/>
          </a:prstGeom>
          <a:noFill/>
        </p:spPr>
      </p:pic>
      <p:pic>
        <p:nvPicPr>
          <p:cNvPr id="14345" name="Picture 9" descr="C:\Users\ZM\AppData\Local\Microsoft\Windows\Temporary Internet Files\Content.IE5\14RWH9L3\book-icon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0050" y="1200150"/>
            <a:ext cx="1428750" cy="1428750"/>
          </a:xfrm>
          <a:prstGeom prst="rect">
            <a:avLst/>
          </a:prstGeom>
          <a:noFill/>
        </p:spPr>
      </p:pic>
      <p:pic>
        <p:nvPicPr>
          <p:cNvPr id="14349" name="Picture 13" descr="Television PNG | PNG 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14350"/>
            <a:ext cx="1850063" cy="2733676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>
            <a:off x="3352800" y="2343150"/>
            <a:ext cx="39624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050"/>
            <a:ext cx="9144000" cy="685800"/>
          </a:xfrm>
        </p:spPr>
        <p:txBody>
          <a:bodyPr/>
          <a:lstStyle/>
          <a:p>
            <a:r>
              <a:rPr lang="sr-Latn-BA" sz="3800" dirty="0" smtClean="0"/>
              <a:t>Match</a:t>
            </a:r>
            <a:r>
              <a:rPr lang="en-US" sz="3800" dirty="0" smtClean="0"/>
              <a:t> the words with the pictures</a:t>
            </a:r>
            <a:r>
              <a:rPr lang="sr-Latn-BA" sz="3800" dirty="0" smtClean="0"/>
              <a:t>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27547"/>
            <a:ext cx="4038600" cy="3394472"/>
          </a:xfrm>
        </p:spPr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3486150"/>
            <a:ext cx="1524000" cy="588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Book</a:t>
            </a:r>
            <a:endParaRPr lang="sr-Latn-BA" sz="32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6497" y="3486150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Sandwich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486150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Tennis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3486150"/>
            <a:ext cx="1867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Television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0" y="3486150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Basketball</a:t>
            </a:r>
          </a:p>
        </p:txBody>
      </p:sp>
      <p:pic>
        <p:nvPicPr>
          <p:cNvPr id="14339" name="Picture 3" descr="C:\Users\ZM\AppData\Local\Microsoft\Windows\Temporary Internet Files\Content.IE5\14RWH9L3\close-up-photo-of-person-holding-tennis-racket-and-ball-1432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92370"/>
            <a:ext cx="1714500" cy="1143000"/>
          </a:xfrm>
          <a:prstGeom prst="rect">
            <a:avLst/>
          </a:prstGeom>
          <a:noFill/>
        </p:spPr>
      </p:pic>
      <p:pic>
        <p:nvPicPr>
          <p:cNvPr id="14340" name="Picture 4" descr="C:\Users\ZM\AppData\Local\Microsoft\Windows\Temporary Internet Files\Content.IE5\HK1GYS25\Sandwich-Transparen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63770"/>
            <a:ext cx="1896649" cy="1384554"/>
          </a:xfrm>
          <a:prstGeom prst="rect">
            <a:avLst/>
          </a:prstGeom>
          <a:noFill/>
        </p:spPr>
      </p:pic>
      <p:pic>
        <p:nvPicPr>
          <p:cNvPr id="14343" name="Picture 7" descr="C:\Users\ZM\AppData\Local\Microsoft\Windows\Temporary Internet Files\Content.IE5\14RWH9L3\DSC_15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54" y="1123950"/>
            <a:ext cx="1229046" cy="1411420"/>
          </a:xfrm>
          <a:prstGeom prst="rect">
            <a:avLst/>
          </a:prstGeom>
          <a:noFill/>
        </p:spPr>
      </p:pic>
      <p:pic>
        <p:nvPicPr>
          <p:cNvPr id="14345" name="Picture 9" descr="C:\Users\ZM\AppData\Local\Microsoft\Windows\Temporary Internet Files\Content.IE5\14RWH9L3\book-icon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0050" y="1200150"/>
            <a:ext cx="1428750" cy="1428750"/>
          </a:xfrm>
          <a:prstGeom prst="rect">
            <a:avLst/>
          </a:prstGeom>
          <a:noFill/>
        </p:spPr>
      </p:pic>
      <p:pic>
        <p:nvPicPr>
          <p:cNvPr id="14349" name="Picture 13" descr="Television PNG | PNG 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14350"/>
            <a:ext cx="1850063" cy="2733676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>
            <a:endCxn id="11" idx="0"/>
          </p:cNvCxnSpPr>
          <p:nvPr/>
        </p:nvCxnSpPr>
        <p:spPr>
          <a:xfrm flipH="1">
            <a:off x="990600" y="2266950"/>
            <a:ext cx="34290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050"/>
            <a:ext cx="9144000" cy="685800"/>
          </a:xfrm>
        </p:spPr>
        <p:txBody>
          <a:bodyPr/>
          <a:lstStyle/>
          <a:p>
            <a:r>
              <a:rPr lang="sr-Latn-BA" sz="3800" dirty="0" smtClean="0"/>
              <a:t>Match</a:t>
            </a:r>
            <a:r>
              <a:rPr lang="en-US" sz="3800" dirty="0" smtClean="0"/>
              <a:t> the words with the pictures</a:t>
            </a:r>
            <a:r>
              <a:rPr lang="sr-Latn-BA" sz="3800" dirty="0" smtClean="0"/>
              <a:t>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27547"/>
            <a:ext cx="4038600" cy="3394472"/>
          </a:xfrm>
        </p:spPr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3486150"/>
            <a:ext cx="1524000" cy="588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Book</a:t>
            </a:r>
            <a:endParaRPr lang="sr-Latn-BA" sz="32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6497" y="3486150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Sandwich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486150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Tennis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3486150"/>
            <a:ext cx="1867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Television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0" y="3486150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Basketball</a:t>
            </a:r>
          </a:p>
        </p:txBody>
      </p:sp>
      <p:pic>
        <p:nvPicPr>
          <p:cNvPr id="14339" name="Picture 3" descr="C:\Users\ZM\AppData\Local\Microsoft\Windows\Temporary Internet Files\Content.IE5\14RWH9L3\close-up-photo-of-person-holding-tennis-racket-and-ball-1432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92370"/>
            <a:ext cx="1714500" cy="1143000"/>
          </a:xfrm>
          <a:prstGeom prst="rect">
            <a:avLst/>
          </a:prstGeom>
          <a:noFill/>
        </p:spPr>
      </p:pic>
      <p:pic>
        <p:nvPicPr>
          <p:cNvPr id="14340" name="Picture 4" descr="C:\Users\ZM\AppData\Local\Microsoft\Windows\Temporary Internet Files\Content.IE5\HK1GYS25\Sandwich-Transparen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63770"/>
            <a:ext cx="1896649" cy="1384554"/>
          </a:xfrm>
          <a:prstGeom prst="rect">
            <a:avLst/>
          </a:prstGeom>
          <a:noFill/>
        </p:spPr>
      </p:pic>
      <p:pic>
        <p:nvPicPr>
          <p:cNvPr id="14343" name="Picture 7" descr="C:\Users\ZM\AppData\Local\Microsoft\Windows\Temporary Internet Files\Content.IE5\14RWH9L3\DSC_15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54" y="1123950"/>
            <a:ext cx="1229046" cy="1411420"/>
          </a:xfrm>
          <a:prstGeom prst="rect">
            <a:avLst/>
          </a:prstGeom>
          <a:noFill/>
        </p:spPr>
      </p:pic>
      <p:pic>
        <p:nvPicPr>
          <p:cNvPr id="14345" name="Picture 9" descr="C:\Users\ZM\AppData\Local\Microsoft\Windows\Temporary Internet Files\Content.IE5\14RWH9L3\book-icon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0050" y="1200150"/>
            <a:ext cx="1428750" cy="1428750"/>
          </a:xfrm>
          <a:prstGeom prst="rect">
            <a:avLst/>
          </a:prstGeom>
          <a:noFill/>
        </p:spPr>
      </p:pic>
      <p:pic>
        <p:nvPicPr>
          <p:cNvPr id="14349" name="Picture 13" descr="Television PNG | PNG 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14350"/>
            <a:ext cx="1850063" cy="2733676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>
            <a:endCxn id="13" idx="0"/>
          </p:cNvCxnSpPr>
          <p:nvPr/>
        </p:nvCxnSpPr>
        <p:spPr>
          <a:xfrm flipH="1">
            <a:off x="4438725" y="2419350"/>
            <a:ext cx="1352475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050"/>
            <a:ext cx="9144000" cy="685800"/>
          </a:xfrm>
        </p:spPr>
        <p:txBody>
          <a:bodyPr/>
          <a:lstStyle/>
          <a:p>
            <a:r>
              <a:rPr lang="sr-Latn-BA" sz="3800" dirty="0" smtClean="0"/>
              <a:t>Match</a:t>
            </a:r>
            <a:r>
              <a:rPr lang="en-US" sz="3800" dirty="0" smtClean="0"/>
              <a:t> the words with the pictures</a:t>
            </a:r>
            <a:r>
              <a:rPr lang="sr-Latn-BA" sz="3800" dirty="0" smtClean="0"/>
              <a:t>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27547"/>
            <a:ext cx="4038600" cy="3394472"/>
          </a:xfrm>
        </p:spPr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3486150"/>
            <a:ext cx="1524000" cy="588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Book</a:t>
            </a:r>
            <a:endParaRPr lang="sr-Latn-BA" sz="32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6497" y="3486150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Sandwich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486150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Tennis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3486150"/>
            <a:ext cx="1867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Television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0" y="3486150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Basketball</a:t>
            </a:r>
          </a:p>
        </p:txBody>
      </p:sp>
      <p:pic>
        <p:nvPicPr>
          <p:cNvPr id="14339" name="Picture 3" descr="C:\Users\ZM\AppData\Local\Microsoft\Windows\Temporary Internet Files\Content.IE5\14RWH9L3\close-up-photo-of-person-holding-tennis-racket-and-ball-1432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92370"/>
            <a:ext cx="1714500" cy="1143000"/>
          </a:xfrm>
          <a:prstGeom prst="rect">
            <a:avLst/>
          </a:prstGeom>
          <a:noFill/>
        </p:spPr>
      </p:pic>
      <p:pic>
        <p:nvPicPr>
          <p:cNvPr id="14340" name="Picture 4" descr="C:\Users\ZM\AppData\Local\Microsoft\Windows\Temporary Internet Files\Content.IE5\HK1GYS25\Sandwich-Transparen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63770"/>
            <a:ext cx="1896649" cy="1384554"/>
          </a:xfrm>
          <a:prstGeom prst="rect">
            <a:avLst/>
          </a:prstGeom>
          <a:noFill/>
        </p:spPr>
      </p:pic>
      <p:pic>
        <p:nvPicPr>
          <p:cNvPr id="14343" name="Picture 7" descr="C:\Users\ZM\AppData\Local\Microsoft\Windows\Temporary Internet Files\Content.IE5\14RWH9L3\DSC_15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54" y="1123950"/>
            <a:ext cx="1229046" cy="1411420"/>
          </a:xfrm>
          <a:prstGeom prst="rect">
            <a:avLst/>
          </a:prstGeom>
          <a:noFill/>
        </p:spPr>
      </p:pic>
      <p:pic>
        <p:nvPicPr>
          <p:cNvPr id="14345" name="Picture 9" descr="C:\Users\ZM\AppData\Local\Microsoft\Windows\Temporary Internet Files\Content.IE5\14RWH9L3\book-icon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0050" y="1200150"/>
            <a:ext cx="1428750" cy="1428750"/>
          </a:xfrm>
          <a:prstGeom prst="rect">
            <a:avLst/>
          </a:prstGeom>
          <a:noFill/>
        </p:spPr>
      </p:pic>
      <p:pic>
        <p:nvPicPr>
          <p:cNvPr id="14349" name="Picture 13" descr="Television PNG | PNG 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14350"/>
            <a:ext cx="1850063" cy="2733676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flipH="1">
            <a:off x="2362201" y="2647950"/>
            <a:ext cx="5943599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209550"/>
            <a:ext cx="7772400" cy="685800"/>
          </a:xfrm>
        </p:spPr>
        <p:txBody>
          <a:bodyPr/>
          <a:lstStyle/>
          <a:p>
            <a:r>
              <a:rPr lang="sr-Latn-BA" b="1" dirty="0" smtClean="0">
                <a:latin typeface="+mn-lt"/>
              </a:rPr>
              <a:t>Fill in the blanks: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123950"/>
            <a:ext cx="7772400" cy="3805238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Mike is </a:t>
            </a:r>
            <a:r>
              <a:rPr lang="sr-Latn-BA" dirty="0" smtClean="0"/>
              <a:t>_____________ </a:t>
            </a:r>
            <a:r>
              <a:rPr lang="sr-Latn-BA" dirty="0" smtClean="0"/>
              <a:t>basketball.</a:t>
            </a:r>
          </a:p>
          <a:p>
            <a:endParaRPr lang="sr-Latn-BA" dirty="0" smtClean="0"/>
          </a:p>
          <a:p>
            <a:r>
              <a:rPr lang="sr-Latn-BA" dirty="0" smtClean="0"/>
              <a:t>Maggie is watching </a:t>
            </a:r>
            <a:r>
              <a:rPr lang="sr-Latn-BA" dirty="0" smtClean="0"/>
              <a:t>_______________</a:t>
            </a:r>
            <a:r>
              <a:rPr lang="en-US" dirty="0" smtClean="0"/>
              <a:t>.</a:t>
            </a:r>
            <a:endParaRPr lang="sr-Latn-BA" dirty="0" smtClean="0"/>
          </a:p>
          <a:p>
            <a:endParaRPr lang="sr-Latn-BA" dirty="0" smtClean="0"/>
          </a:p>
          <a:p>
            <a:r>
              <a:rPr lang="sr-Latn-BA" dirty="0" smtClean="0"/>
              <a:t>Dave is </a:t>
            </a:r>
            <a:r>
              <a:rPr lang="sr-Latn-BA" dirty="0" smtClean="0"/>
              <a:t>___________ </a:t>
            </a:r>
            <a:r>
              <a:rPr lang="sr-Latn-BA" dirty="0" smtClean="0"/>
              <a:t>a book.</a:t>
            </a:r>
          </a:p>
          <a:p>
            <a:endParaRPr lang="sr-Latn-BA" dirty="0" smtClean="0"/>
          </a:p>
          <a:p>
            <a:r>
              <a:rPr lang="sr-Latn-BA" dirty="0" smtClean="0"/>
              <a:t>Steve is eating a </a:t>
            </a:r>
            <a:r>
              <a:rPr lang="sr-Latn-BA" dirty="0" smtClean="0"/>
              <a:t>___________. </a:t>
            </a:r>
            <a:endParaRPr lang="sr-Latn-BA" dirty="0" smtClean="0"/>
          </a:p>
          <a:p>
            <a:endParaRPr lang="sr-Latn-BA" dirty="0" smtClean="0"/>
          </a:p>
          <a:p>
            <a:r>
              <a:rPr lang="sr-Latn-BA" dirty="0" smtClean="0"/>
              <a:t>Jane is playing </a:t>
            </a:r>
            <a:r>
              <a:rPr lang="sr-Latn-BA" dirty="0" smtClean="0"/>
              <a:t>____________. </a:t>
            </a:r>
            <a:endParaRPr lang="sr-Latn-B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66750"/>
            <a:ext cx="7772400" cy="3805238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Mike is </a:t>
            </a:r>
            <a:r>
              <a:rPr lang="en-US" dirty="0" smtClean="0"/>
              <a:t>                     </a:t>
            </a:r>
            <a:r>
              <a:rPr lang="sr-Latn-BA" dirty="0" smtClean="0"/>
              <a:t>basketball</a:t>
            </a:r>
            <a:r>
              <a:rPr lang="sr-Latn-BA" dirty="0" smtClean="0"/>
              <a:t>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Maggie is watching </a:t>
            </a:r>
            <a:r>
              <a:rPr lang="sr-Latn-BA" dirty="0" smtClean="0"/>
              <a:t>_____________.</a:t>
            </a:r>
            <a:endParaRPr lang="sr-Latn-BA" dirty="0" smtClean="0"/>
          </a:p>
          <a:p>
            <a:endParaRPr lang="sr-Latn-BA" dirty="0" smtClean="0"/>
          </a:p>
          <a:p>
            <a:r>
              <a:rPr lang="sr-Latn-BA" dirty="0" smtClean="0"/>
              <a:t>Dave is ______________ a book.</a:t>
            </a:r>
          </a:p>
          <a:p>
            <a:endParaRPr lang="sr-Latn-BA" dirty="0" smtClean="0"/>
          </a:p>
          <a:p>
            <a:r>
              <a:rPr lang="sr-Latn-BA" dirty="0" smtClean="0"/>
              <a:t>Steve is eating a ______________. </a:t>
            </a:r>
          </a:p>
          <a:p>
            <a:endParaRPr lang="sr-Latn-BA" dirty="0" smtClean="0"/>
          </a:p>
          <a:p>
            <a:r>
              <a:rPr lang="sr-Latn-BA" dirty="0" smtClean="0"/>
              <a:t>Jane is playing ______________.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590550"/>
            <a:ext cx="12698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800" dirty="0" smtClean="0">
                <a:solidFill>
                  <a:srgbClr val="FF0000"/>
                </a:solidFill>
              </a:rPr>
              <a:t>playing</a:t>
            </a:r>
            <a:endParaRPr lang="en-US" sz="2800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71512"/>
            <a:ext cx="7772400" cy="3805238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Mike is </a:t>
            </a:r>
            <a:r>
              <a:rPr lang="sr-Latn-BA" dirty="0" smtClean="0">
                <a:solidFill>
                  <a:srgbClr val="FF0000"/>
                </a:solidFill>
              </a:rPr>
              <a:t>playing</a:t>
            </a:r>
            <a:r>
              <a:rPr lang="sr-Latn-BA" dirty="0" smtClean="0"/>
              <a:t> basketball.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Maggie is </a:t>
            </a:r>
            <a:r>
              <a:rPr lang="sr-Latn-BA" dirty="0" smtClean="0"/>
              <a:t>watching</a:t>
            </a:r>
            <a:r>
              <a:rPr lang="en-US" dirty="0" smtClean="0"/>
              <a:t>                       </a:t>
            </a:r>
            <a:r>
              <a:rPr lang="sr-Latn-BA" dirty="0" smtClean="0"/>
              <a:t>.</a:t>
            </a:r>
            <a:endParaRPr lang="sr-Latn-BA" dirty="0" smtClean="0"/>
          </a:p>
          <a:p>
            <a:endParaRPr lang="sr-Latn-BA" dirty="0" smtClean="0"/>
          </a:p>
          <a:p>
            <a:r>
              <a:rPr lang="sr-Latn-BA" dirty="0" smtClean="0"/>
              <a:t>Dave is ______________ a book.</a:t>
            </a:r>
          </a:p>
          <a:p>
            <a:endParaRPr lang="sr-Latn-BA" dirty="0" smtClean="0"/>
          </a:p>
          <a:p>
            <a:r>
              <a:rPr lang="sr-Latn-BA" dirty="0" smtClean="0"/>
              <a:t>Steve is eating a ______________. </a:t>
            </a:r>
          </a:p>
          <a:p>
            <a:endParaRPr lang="sr-Latn-BA" dirty="0" smtClean="0"/>
          </a:p>
          <a:p>
            <a:r>
              <a:rPr lang="sr-Latn-BA" dirty="0" smtClean="0"/>
              <a:t>Jane is playing ______________.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400" y="1352550"/>
            <a:ext cx="1604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800" dirty="0" smtClean="0">
                <a:solidFill>
                  <a:srgbClr val="FF0000"/>
                </a:solidFill>
              </a:rPr>
              <a:t>television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66750"/>
            <a:ext cx="7772400" cy="3805238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Mike is </a:t>
            </a:r>
            <a:r>
              <a:rPr lang="sr-Latn-BA" dirty="0" smtClean="0">
                <a:solidFill>
                  <a:srgbClr val="FF0000"/>
                </a:solidFill>
              </a:rPr>
              <a:t>playing</a:t>
            </a:r>
            <a:r>
              <a:rPr lang="sr-Latn-BA" dirty="0" smtClean="0"/>
              <a:t> basketball.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Maggie is watching </a:t>
            </a:r>
            <a:r>
              <a:rPr lang="sr-Latn-BA" dirty="0" smtClean="0">
                <a:solidFill>
                  <a:srgbClr val="FF0000"/>
                </a:solidFill>
              </a:rPr>
              <a:t>television</a:t>
            </a:r>
            <a:r>
              <a:rPr lang="sr-Latn-BA" dirty="0" smtClean="0"/>
              <a:t>.</a:t>
            </a:r>
          </a:p>
          <a:p>
            <a:endParaRPr lang="sr-Latn-BA" dirty="0" smtClean="0"/>
          </a:p>
          <a:p>
            <a:r>
              <a:rPr lang="sr-Latn-BA" dirty="0" smtClean="0"/>
              <a:t>Dave is </a:t>
            </a:r>
            <a:r>
              <a:rPr lang="en-US" dirty="0" smtClean="0"/>
              <a:t>                </a:t>
            </a:r>
            <a:r>
              <a:rPr lang="sr-Latn-BA" dirty="0" smtClean="0"/>
              <a:t>a </a:t>
            </a:r>
            <a:r>
              <a:rPr lang="sr-Latn-BA" dirty="0" smtClean="0"/>
              <a:t>book.</a:t>
            </a:r>
          </a:p>
          <a:p>
            <a:endParaRPr lang="sr-Latn-BA" dirty="0" smtClean="0"/>
          </a:p>
          <a:p>
            <a:r>
              <a:rPr lang="sr-Latn-BA" dirty="0" smtClean="0"/>
              <a:t>Steve is eating a ______________. </a:t>
            </a:r>
          </a:p>
          <a:p>
            <a:endParaRPr lang="sr-Latn-BA" dirty="0" smtClean="0"/>
          </a:p>
          <a:p>
            <a:r>
              <a:rPr lang="sr-Latn-BA" dirty="0" smtClean="0"/>
              <a:t>Jane is playing ______________.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74517" y="2234684"/>
            <a:ext cx="119295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500" dirty="0" smtClean="0">
                <a:solidFill>
                  <a:srgbClr val="FF0000"/>
                </a:solidFill>
              </a:rPr>
              <a:t>reading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66750"/>
            <a:ext cx="7772400" cy="3805238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Mike is </a:t>
            </a:r>
            <a:r>
              <a:rPr lang="sr-Latn-BA" dirty="0" smtClean="0">
                <a:solidFill>
                  <a:srgbClr val="FF0000"/>
                </a:solidFill>
              </a:rPr>
              <a:t>playing</a:t>
            </a:r>
            <a:r>
              <a:rPr lang="sr-Latn-BA" dirty="0" smtClean="0"/>
              <a:t> basketball.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Maggie is watching </a:t>
            </a:r>
            <a:r>
              <a:rPr lang="sr-Latn-BA" dirty="0" smtClean="0">
                <a:solidFill>
                  <a:srgbClr val="FF0000"/>
                </a:solidFill>
              </a:rPr>
              <a:t>television</a:t>
            </a:r>
            <a:r>
              <a:rPr lang="sr-Latn-BA" dirty="0" smtClean="0"/>
              <a:t>.</a:t>
            </a:r>
          </a:p>
          <a:p>
            <a:endParaRPr lang="sr-Latn-BA" dirty="0" smtClean="0"/>
          </a:p>
          <a:p>
            <a:r>
              <a:rPr lang="sr-Latn-BA" dirty="0" smtClean="0"/>
              <a:t>Dave is </a:t>
            </a:r>
            <a:r>
              <a:rPr lang="sr-Latn-BA" dirty="0" smtClean="0">
                <a:solidFill>
                  <a:srgbClr val="FF0000"/>
                </a:solidFill>
              </a:rPr>
              <a:t>reading</a:t>
            </a:r>
            <a:r>
              <a:rPr lang="sr-Latn-BA" dirty="0" smtClean="0"/>
              <a:t> a book.</a:t>
            </a:r>
          </a:p>
          <a:p>
            <a:endParaRPr lang="sr-Latn-BA" dirty="0" smtClean="0"/>
          </a:p>
          <a:p>
            <a:r>
              <a:rPr lang="sr-Latn-BA" dirty="0" smtClean="0"/>
              <a:t>Steve is eating a</a:t>
            </a:r>
            <a:r>
              <a:rPr lang="en-US" dirty="0" smtClean="0"/>
              <a:t>                    </a:t>
            </a:r>
            <a:r>
              <a:rPr lang="sr-Latn-BA" dirty="0" smtClean="0"/>
              <a:t>. </a:t>
            </a:r>
          </a:p>
          <a:p>
            <a:endParaRPr lang="sr-Latn-BA" dirty="0" smtClean="0"/>
          </a:p>
          <a:p>
            <a:r>
              <a:rPr lang="sr-Latn-BA" dirty="0" smtClean="0"/>
              <a:t>Jane </a:t>
            </a:r>
            <a:r>
              <a:rPr lang="sr-Latn-BA" dirty="0" smtClean="0"/>
              <a:t>is playing ______________.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05200" y="3039130"/>
            <a:ext cx="142378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500" dirty="0" smtClean="0">
                <a:solidFill>
                  <a:srgbClr val="FF0000"/>
                </a:solidFill>
              </a:rPr>
              <a:t>sandwich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666750"/>
            <a:ext cx="7772400" cy="3805238"/>
          </a:xfrm>
        </p:spPr>
        <p:txBody>
          <a:bodyPr>
            <a:normAutofit fontScale="85000" lnSpcReduction="20000"/>
          </a:bodyPr>
          <a:lstStyle/>
          <a:p>
            <a:r>
              <a:rPr lang="sr-Latn-BA" dirty="0" smtClean="0"/>
              <a:t>Mike is </a:t>
            </a:r>
            <a:r>
              <a:rPr lang="sr-Latn-BA" dirty="0" smtClean="0">
                <a:solidFill>
                  <a:srgbClr val="FF0000"/>
                </a:solidFill>
              </a:rPr>
              <a:t>playing</a:t>
            </a:r>
            <a:r>
              <a:rPr lang="sr-Latn-BA" dirty="0" smtClean="0"/>
              <a:t> basketball.</a:t>
            </a:r>
          </a:p>
          <a:p>
            <a:pPr>
              <a:buNone/>
            </a:pPr>
            <a:endParaRPr lang="sr-Latn-BA" dirty="0" smtClean="0"/>
          </a:p>
          <a:p>
            <a:r>
              <a:rPr lang="sr-Latn-BA" dirty="0" smtClean="0"/>
              <a:t>Maggie is watching </a:t>
            </a:r>
            <a:r>
              <a:rPr lang="sr-Latn-BA" dirty="0" smtClean="0">
                <a:solidFill>
                  <a:srgbClr val="FF0000"/>
                </a:solidFill>
              </a:rPr>
              <a:t>television</a:t>
            </a:r>
            <a:r>
              <a:rPr lang="sr-Latn-BA" dirty="0" smtClean="0"/>
              <a:t>.</a:t>
            </a:r>
          </a:p>
          <a:p>
            <a:endParaRPr lang="sr-Latn-BA" dirty="0" smtClean="0"/>
          </a:p>
          <a:p>
            <a:r>
              <a:rPr lang="sr-Latn-BA" dirty="0" smtClean="0"/>
              <a:t>Dave is </a:t>
            </a:r>
            <a:r>
              <a:rPr lang="sr-Latn-BA" dirty="0" smtClean="0">
                <a:solidFill>
                  <a:srgbClr val="FF0000"/>
                </a:solidFill>
              </a:rPr>
              <a:t>reading</a:t>
            </a:r>
            <a:r>
              <a:rPr lang="sr-Latn-BA" dirty="0" smtClean="0"/>
              <a:t> a book.</a:t>
            </a:r>
          </a:p>
          <a:p>
            <a:endParaRPr lang="sr-Latn-BA" dirty="0" smtClean="0"/>
          </a:p>
          <a:p>
            <a:r>
              <a:rPr lang="sr-Latn-BA" dirty="0" smtClean="0"/>
              <a:t>Steve is eating a </a:t>
            </a:r>
            <a:r>
              <a:rPr lang="sr-Latn-BA" dirty="0" smtClean="0">
                <a:solidFill>
                  <a:srgbClr val="FF0000"/>
                </a:solidFill>
              </a:rPr>
              <a:t>sandwich</a:t>
            </a:r>
            <a:r>
              <a:rPr lang="sr-Latn-BA" dirty="0" smtClean="0"/>
              <a:t>. </a:t>
            </a:r>
          </a:p>
          <a:p>
            <a:endParaRPr lang="sr-Latn-BA" dirty="0" smtClean="0"/>
          </a:p>
          <a:p>
            <a:r>
              <a:rPr lang="sr-Latn-BA" dirty="0" smtClean="0"/>
              <a:t>Jane is </a:t>
            </a:r>
            <a:r>
              <a:rPr lang="sr-Latn-BA" dirty="0" smtClean="0"/>
              <a:t>playing</a:t>
            </a:r>
            <a:r>
              <a:rPr lang="en-US" dirty="0" smtClean="0"/>
              <a:t>               </a:t>
            </a:r>
            <a:r>
              <a:rPr lang="sr-Latn-BA" dirty="0" smtClean="0"/>
              <a:t>. </a:t>
            </a:r>
            <a:endParaRPr lang="sr-Latn-BA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3862685"/>
            <a:ext cx="1008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b="1" dirty="0" smtClean="0">
                <a:solidFill>
                  <a:srgbClr val="FF0000"/>
                </a:solidFill>
              </a:rPr>
              <a:t>tennis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908685"/>
            <a:ext cx="2895600" cy="99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600" b="1" dirty="0" smtClean="0"/>
              <a:t>Maggie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971800" y="908685"/>
            <a:ext cx="3048000" cy="9906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/>
              <a:t>Jane</a:t>
            </a:r>
            <a:endParaRPr lang="en-US" sz="4000" b="1" dirty="0"/>
          </a:p>
        </p:txBody>
      </p:sp>
      <p:sp>
        <p:nvSpPr>
          <p:cNvPr id="8" name="Rectangle 7"/>
          <p:cNvSpPr/>
          <p:nvPr/>
        </p:nvSpPr>
        <p:spPr>
          <a:xfrm>
            <a:off x="6096000" y="908685"/>
            <a:ext cx="30480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/>
              <a:t>Lisa</a:t>
            </a:r>
            <a:endParaRPr lang="en-US" sz="4000" b="1" dirty="0"/>
          </a:p>
        </p:txBody>
      </p:sp>
      <p:pic>
        <p:nvPicPr>
          <p:cNvPr id="20481" name="Picture 1" descr="C:\Users\ZM\Documents\ViberDownloads\0-02-05-0e4ed0b358f798b5ea5b4fe14b5a60aadc852e237ca32ea381f1b100a51edb2a_368c4235.jpg"/>
          <p:cNvPicPr>
            <a:picLocks noChangeAspect="1" noChangeArrowheads="1"/>
          </p:cNvPicPr>
          <p:nvPr/>
        </p:nvPicPr>
        <p:blipFill>
          <a:blip r:embed="rId2" cstate="print"/>
          <a:srcRect r="68333"/>
          <a:stretch>
            <a:fillRect/>
          </a:stretch>
        </p:blipFill>
        <p:spPr bwMode="auto">
          <a:xfrm>
            <a:off x="0" y="2127885"/>
            <a:ext cx="2895600" cy="2348865"/>
          </a:xfrm>
          <a:prstGeom prst="rect">
            <a:avLst/>
          </a:prstGeom>
          <a:noFill/>
        </p:spPr>
      </p:pic>
      <p:pic>
        <p:nvPicPr>
          <p:cNvPr id="11" name="Picture 1" descr="C:\Users\ZM\Documents\ViberDownloads\0-02-05-0e4ed0b358f798b5ea5b4fe14b5a60aadc852e237ca32ea381f1b100a51edb2a_368c4235.jpg"/>
          <p:cNvPicPr>
            <a:picLocks noChangeAspect="1" noChangeArrowheads="1"/>
          </p:cNvPicPr>
          <p:nvPr/>
        </p:nvPicPr>
        <p:blipFill>
          <a:blip r:embed="rId2" cstate="print"/>
          <a:srcRect l="32500" r="34167"/>
          <a:stretch>
            <a:fillRect/>
          </a:stretch>
        </p:blipFill>
        <p:spPr bwMode="auto">
          <a:xfrm>
            <a:off x="2971800" y="2127885"/>
            <a:ext cx="3048000" cy="2348865"/>
          </a:xfrm>
          <a:prstGeom prst="rect">
            <a:avLst/>
          </a:prstGeom>
          <a:noFill/>
        </p:spPr>
      </p:pic>
      <p:pic>
        <p:nvPicPr>
          <p:cNvPr id="12" name="Picture 1" descr="C:\Users\ZM\Documents\ViberDownloads\0-02-05-0e4ed0b358f798b5ea5b4fe14b5a60aadc852e237ca32ea381f1b100a51edb2a_368c4235.jpg"/>
          <p:cNvPicPr>
            <a:picLocks noChangeAspect="1" noChangeArrowheads="1"/>
          </p:cNvPicPr>
          <p:nvPr/>
        </p:nvPicPr>
        <p:blipFill>
          <a:blip r:embed="rId2" cstate="print"/>
          <a:srcRect l="67500"/>
          <a:stretch>
            <a:fillRect/>
          </a:stretch>
        </p:blipFill>
        <p:spPr bwMode="auto">
          <a:xfrm>
            <a:off x="6096000" y="2127885"/>
            <a:ext cx="3048000" cy="2348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09550"/>
            <a:ext cx="9144000" cy="685800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+mn-lt"/>
              </a:rPr>
              <a:t>Homework</a:t>
            </a:r>
            <a:endParaRPr lang="en-US" sz="4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76350"/>
            <a:ext cx="9144000" cy="100488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Latn-BA" sz="4400" dirty="0" smtClean="0"/>
              <a:t>C</a:t>
            </a:r>
            <a:r>
              <a:rPr lang="en-US" sz="4400" dirty="0" err="1" smtClean="0"/>
              <a:t>omplete</a:t>
            </a:r>
            <a:r>
              <a:rPr lang="sr-Latn-BA" sz="4400" dirty="0" smtClean="0"/>
              <a:t> the following words:</a:t>
            </a:r>
          </a:p>
          <a:p>
            <a:pPr>
              <a:buNone/>
            </a:pPr>
            <a:endParaRPr lang="sr-Latn-BA" sz="4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524000" y="2495550"/>
            <a:ext cx="3048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600" dirty="0" smtClean="0"/>
              <a:t>b_ _k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24000" y="3486150"/>
            <a:ext cx="30480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600" dirty="0" smtClean="0"/>
              <a:t>_e_n_s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4953000" y="2495550"/>
            <a:ext cx="28956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 smtClean="0"/>
              <a:t>ba_ke_b_ _l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953000" y="3486150"/>
            <a:ext cx="2895600" cy="685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3200" dirty="0" smtClean="0"/>
              <a:t>_a_d_ich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4572"/>
            <a:ext cx="9144000" cy="685800"/>
          </a:xfrm>
        </p:spPr>
        <p:txBody>
          <a:bodyPr/>
          <a:lstStyle/>
          <a:p>
            <a:pPr algn="ctr"/>
            <a:r>
              <a:rPr lang="sr-Latn-BA" b="1" dirty="0" smtClean="0">
                <a:latin typeface="+mn-lt"/>
              </a:rPr>
              <a:t>Great </a:t>
            </a:r>
            <a:r>
              <a:rPr lang="en-US" b="1" dirty="0" smtClean="0">
                <a:latin typeface="+mn-lt"/>
              </a:rPr>
              <a:t>  </a:t>
            </a:r>
            <a:r>
              <a:rPr lang="sr-Latn-BA" b="1" dirty="0" smtClean="0">
                <a:latin typeface="+mn-lt"/>
              </a:rPr>
              <a:t>job</a:t>
            </a:r>
            <a:r>
              <a:rPr lang="sr-Latn-BA" b="1" dirty="0" smtClean="0">
                <a:latin typeface="+mn-lt"/>
              </a:rPr>
              <a:t>!</a:t>
            </a:r>
            <a:endParaRPr lang="en-US" b="1" dirty="0">
              <a:latin typeface="+mn-lt"/>
            </a:endParaRPr>
          </a:p>
        </p:txBody>
      </p:sp>
      <p:pic>
        <p:nvPicPr>
          <p:cNvPr id="2050" name="Picture 2" descr="C:\Users\ZM\AppData\Local\Microsoft\Windows\Temporary Internet Files\Content.IE5\SXTBGJW6\1200px-Smiling_smiley_yellow_simple.svg[1].pn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0" y="1412081"/>
            <a:ext cx="2667000" cy="231933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01955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5400" b="1" dirty="0" smtClean="0"/>
              <a:t>Goodbye</a:t>
            </a:r>
            <a:r>
              <a:rPr lang="en-US" sz="5400" b="1" dirty="0" smtClean="0"/>
              <a:t>!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922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Maggie is playing basketball.</a:t>
            </a:r>
            <a:endParaRPr lang="en-US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0" y="21145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Jane is watching television.</a:t>
            </a:r>
            <a:endParaRPr lang="en-US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Lisa is reading a book.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42950"/>
            <a:ext cx="30480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/>
              <a:t>Steve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3124200" y="742950"/>
            <a:ext cx="2895600" cy="1066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/>
              <a:t>Mike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6096000" y="742950"/>
            <a:ext cx="3048000" cy="106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4000" b="1" dirty="0" smtClean="0"/>
              <a:t>Dave</a:t>
            </a:r>
            <a:endParaRPr lang="en-US" sz="4000" b="1" dirty="0"/>
          </a:p>
        </p:txBody>
      </p:sp>
      <p:pic>
        <p:nvPicPr>
          <p:cNvPr id="18434" name="Picture 2" descr="C:\Users\ZM\Documents\ViberDownloads\0-02-05-f6a9dc71f136e3e7230723095e12a75dc2461be78cc14341f76cb87a4aa26356_2a036860.jpg"/>
          <p:cNvPicPr>
            <a:picLocks noChangeAspect="1" noChangeArrowheads="1"/>
          </p:cNvPicPr>
          <p:nvPr/>
        </p:nvPicPr>
        <p:blipFill>
          <a:blip r:embed="rId2" cstate="print"/>
          <a:srcRect t="6061" r="68908"/>
          <a:stretch>
            <a:fillRect/>
          </a:stretch>
        </p:blipFill>
        <p:spPr bwMode="auto">
          <a:xfrm>
            <a:off x="0" y="2038350"/>
            <a:ext cx="3007117" cy="2362200"/>
          </a:xfrm>
          <a:prstGeom prst="rect">
            <a:avLst/>
          </a:prstGeom>
          <a:noFill/>
        </p:spPr>
      </p:pic>
      <p:pic>
        <p:nvPicPr>
          <p:cNvPr id="8" name="Picture 2" descr="C:\Users\ZM\Documents\ViberDownloads\0-02-05-f6a9dc71f136e3e7230723095e12a75dc2461be78cc14341f76cb87a4aa26356_2a036860.jpg"/>
          <p:cNvPicPr>
            <a:picLocks noChangeAspect="1" noChangeArrowheads="1"/>
          </p:cNvPicPr>
          <p:nvPr/>
        </p:nvPicPr>
        <p:blipFill>
          <a:blip r:embed="rId2" cstate="print"/>
          <a:srcRect l="32773" r="34454"/>
          <a:stretch>
            <a:fillRect/>
          </a:stretch>
        </p:blipFill>
        <p:spPr bwMode="auto">
          <a:xfrm>
            <a:off x="3124200" y="2038350"/>
            <a:ext cx="2895600" cy="2357628"/>
          </a:xfrm>
          <a:prstGeom prst="rect">
            <a:avLst/>
          </a:prstGeom>
          <a:noFill/>
        </p:spPr>
      </p:pic>
      <p:pic>
        <p:nvPicPr>
          <p:cNvPr id="9" name="Picture 2" descr="C:\Users\ZM\Documents\ViberDownloads\0-02-05-f6a9dc71f136e3e7230723095e12a75dc2461be78cc14341f76cb87a4aa26356_2a036860.jpg"/>
          <p:cNvPicPr>
            <a:picLocks noChangeAspect="1" noChangeArrowheads="1"/>
          </p:cNvPicPr>
          <p:nvPr/>
        </p:nvPicPr>
        <p:blipFill>
          <a:blip r:embed="rId2" cstate="print"/>
          <a:srcRect l="67227"/>
          <a:stretch>
            <a:fillRect/>
          </a:stretch>
        </p:blipFill>
        <p:spPr bwMode="auto">
          <a:xfrm>
            <a:off x="6096000" y="2038350"/>
            <a:ext cx="3048000" cy="23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590550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Steve is eating a sandwich.</a:t>
            </a:r>
            <a:endParaRPr lang="en-US" sz="4800" b="1" dirty="0"/>
          </a:p>
        </p:txBody>
      </p:sp>
      <p:sp>
        <p:nvSpPr>
          <p:cNvPr id="6" name="Rectangle 5"/>
          <p:cNvSpPr/>
          <p:nvPr/>
        </p:nvSpPr>
        <p:spPr>
          <a:xfrm>
            <a:off x="0" y="196215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Mike is playing tennis.</a:t>
            </a:r>
            <a:endParaRPr lang="en-US" sz="48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486150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Dave is sleeping.</a:t>
            </a:r>
            <a:endParaRPr lang="en-US" sz="4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384573"/>
            <a:ext cx="8610600" cy="1196577"/>
          </a:xfrm>
        </p:spPr>
        <p:txBody>
          <a:bodyPr/>
          <a:lstStyle/>
          <a:p>
            <a:r>
              <a:rPr lang="sr-Latn-BA" b="1" dirty="0" smtClean="0">
                <a:latin typeface="+mn-lt"/>
              </a:rPr>
              <a:t>Find</a:t>
            </a:r>
            <a:r>
              <a:rPr lang="en-US" b="1" dirty="0" smtClean="0">
                <a:latin typeface="+mn-lt"/>
              </a:rPr>
              <a:t> </a:t>
            </a:r>
            <a:r>
              <a:rPr lang="sr-Latn-BA" b="1" dirty="0" smtClean="0">
                <a:latin typeface="+mn-lt"/>
              </a:rPr>
              <a:t> four</a:t>
            </a:r>
            <a:r>
              <a:rPr lang="en-US" b="1" dirty="0" smtClean="0">
                <a:latin typeface="+mn-lt"/>
              </a:rPr>
              <a:t> </a:t>
            </a:r>
            <a:r>
              <a:rPr lang="sr-Latn-BA" b="1" dirty="0" smtClean="0">
                <a:latin typeface="+mn-lt"/>
              </a:rPr>
              <a:t> </a:t>
            </a:r>
            <a:r>
              <a:rPr lang="sr-Latn-BA" b="1" dirty="0" smtClean="0">
                <a:latin typeface="+mn-lt"/>
              </a:rPr>
              <a:t>words:</a:t>
            </a:r>
            <a:br>
              <a:rPr lang="sr-Latn-BA" b="1" dirty="0" smtClean="0">
                <a:latin typeface="+mn-lt"/>
              </a:rPr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r>
              <a:rPr lang="sr-Latn-BA" dirty="0" smtClean="0"/>
              <a:t/>
            </a:r>
            <a:br>
              <a:rPr lang="sr-Latn-BA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2248585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4800" dirty="0" smtClean="0"/>
              <a:t>tennisbooksandwich</a:t>
            </a:r>
            <a:r>
              <a:rPr lang="en-US" sz="4800" dirty="0" smtClean="0"/>
              <a:t>basketball</a:t>
            </a:r>
            <a:r>
              <a:rPr lang="sr-Latn-BA" sz="4800" dirty="0" smtClean="0"/>
              <a:t/>
            </a:r>
            <a:br>
              <a:rPr lang="sr-Latn-BA" sz="4800" dirty="0" smtClean="0"/>
            </a:b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384573"/>
            <a:ext cx="8229600" cy="891777"/>
          </a:xfrm>
        </p:spPr>
        <p:txBody>
          <a:bodyPr/>
          <a:lstStyle/>
          <a:p>
            <a:r>
              <a:rPr lang="sr-Latn-BA" b="1" dirty="0" smtClean="0">
                <a:latin typeface="+mn-lt"/>
              </a:rPr>
              <a:t>Find </a:t>
            </a:r>
            <a:r>
              <a:rPr lang="en-US" b="1" dirty="0" smtClean="0">
                <a:latin typeface="+mn-lt"/>
              </a:rPr>
              <a:t> </a:t>
            </a:r>
            <a:r>
              <a:rPr lang="sr-Latn-BA" b="1" dirty="0" smtClean="0">
                <a:latin typeface="+mn-lt"/>
              </a:rPr>
              <a:t>four</a:t>
            </a:r>
            <a:r>
              <a:rPr lang="en-US" b="1" dirty="0" smtClean="0">
                <a:latin typeface="+mn-lt"/>
              </a:rPr>
              <a:t> </a:t>
            </a:r>
            <a:r>
              <a:rPr lang="sr-Latn-BA" b="1" dirty="0" smtClean="0">
                <a:latin typeface="+mn-lt"/>
              </a:rPr>
              <a:t> </a:t>
            </a:r>
            <a:r>
              <a:rPr lang="sr-Latn-BA" b="1" dirty="0" smtClean="0">
                <a:latin typeface="+mn-lt"/>
              </a:rPr>
              <a:t>words</a:t>
            </a:r>
            <a:r>
              <a:rPr lang="sr-Latn-BA" b="1" dirty="0" smtClean="0">
                <a:latin typeface="+mn-lt"/>
              </a:rPr>
              <a:t>:</a:t>
            </a:r>
            <a:r>
              <a:rPr lang="sr-Latn-BA" b="1" dirty="0" smtClean="0">
                <a:latin typeface="+mn-lt"/>
              </a:rPr>
              <a:t/>
            </a:r>
            <a:br>
              <a:rPr lang="sr-Latn-BA" b="1" dirty="0" smtClean="0">
                <a:latin typeface="+mn-lt"/>
              </a:rPr>
            </a:br>
            <a:endParaRPr lang="en-US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724150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4800" dirty="0" smtClean="0">
                <a:solidFill>
                  <a:srgbClr val="FF0000"/>
                </a:solidFill>
              </a:rPr>
              <a:t>tennis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2057400" y="2724150"/>
            <a:ext cx="167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4800" dirty="0" smtClean="0">
                <a:solidFill>
                  <a:schemeClr val="tx2">
                    <a:lumMod val="75000"/>
                  </a:schemeClr>
                </a:solidFill>
              </a:rPr>
              <a:t>book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3352800" y="2724150"/>
            <a:ext cx="2971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4800" dirty="0" smtClean="0">
                <a:solidFill>
                  <a:srgbClr val="FFFF00"/>
                </a:solidFill>
              </a:rPr>
              <a:t>sandwich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5715000" y="272415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basketball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050"/>
            <a:ext cx="9144000" cy="685800"/>
          </a:xfrm>
        </p:spPr>
        <p:txBody>
          <a:bodyPr/>
          <a:lstStyle/>
          <a:p>
            <a:r>
              <a:rPr lang="sr-Latn-BA" sz="3800" dirty="0" smtClean="0"/>
              <a:t>Match</a:t>
            </a:r>
            <a:r>
              <a:rPr lang="en-US" sz="3800" dirty="0" smtClean="0"/>
              <a:t> the words with the pictures</a:t>
            </a:r>
            <a:r>
              <a:rPr lang="sr-Latn-BA" sz="3800" dirty="0" smtClean="0"/>
              <a:t>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27547"/>
            <a:ext cx="4038600" cy="3394472"/>
          </a:xfrm>
        </p:spPr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3486150"/>
            <a:ext cx="1524000" cy="588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Book</a:t>
            </a:r>
            <a:endParaRPr lang="sr-Latn-BA" sz="32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6497" y="3486150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Sandwich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486150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Tennis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3486150"/>
            <a:ext cx="1867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Television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0" y="3486150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Basketball</a:t>
            </a:r>
          </a:p>
        </p:txBody>
      </p:sp>
      <p:pic>
        <p:nvPicPr>
          <p:cNvPr id="14339" name="Picture 3" descr="C:\Users\ZM\AppData\Local\Microsoft\Windows\Temporary Internet Files\Content.IE5\14RWH9L3\close-up-photo-of-person-holding-tennis-racket-and-ball-1432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92370"/>
            <a:ext cx="1714500" cy="1143000"/>
          </a:xfrm>
          <a:prstGeom prst="rect">
            <a:avLst/>
          </a:prstGeom>
          <a:noFill/>
        </p:spPr>
      </p:pic>
      <p:pic>
        <p:nvPicPr>
          <p:cNvPr id="14340" name="Picture 4" descr="C:\Users\ZM\AppData\Local\Microsoft\Windows\Temporary Internet Files\Content.IE5\HK1GYS25\Sandwich-Transparen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63770"/>
            <a:ext cx="1896649" cy="1384554"/>
          </a:xfrm>
          <a:prstGeom prst="rect">
            <a:avLst/>
          </a:prstGeom>
          <a:noFill/>
        </p:spPr>
      </p:pic>
      <p:pic>
        <p:nvPicPr>
          <p:cNvPr id="14343" name="Picture 7" descr="C:\Users\ZM\AppData\Local\Microsoft\Windows\Temporary Internet Files\Content.IE5\14RWH9L3\DSC_15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54" y="1123950"/>
            <a:ext cx="1229046" cy="1411420"/>
          </a:xfrm>
          <a:prstGeom prst="rect">
            <a:avLst/>
          </a:prstGeom>
          <a:noFill/>
        </p:spPr>
      </p:pic>
      <p:pic>
        <p:nvPicPr>
          <p:cNvPr id="14345" name="Picture 9" descr="C:\Users\ZM\AppData\Local\Microsoft\Windows\Temporary Internet Files\Content.IE5\14RWH9L3\book-icon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0050" y="1200150"/>
            <a:ext cx="1428750" cy="1428750"/>
          </a:xfrm>
          <a:prstGeom prst="rect">
            <a:avLst/>
          </a:prstGeom>
          <a:noFill/>
        </p:spPr>
      </p:pic>
      <p:pic>
        <p:nvPicPr>
          <p:cNvPr id="14349" name="Picture 13" descr="Television PNG | PNG 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14350"/>
            <a:ext cx="1850063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19050"/>
            <a:ext cx="9144000" cy="685800"/>
          </a:xfrm>
        </p:spPr>
        <p:txBody>
          <a:bodyPr/>
          <a:lstStyle/>
          <a:p>
            <a:r>
              <a:rPr lang="sr-Latn-BA" sz="3800" dirty="0" smtClean="0"/>
              <a:t>Match</a:t>
            </a:r>
            <a:r>
              <a:rPr lang="en-US" sz="3800" dirty="0" smtClean="0"/>
              <a:t> the words with the pictures</a:t>
            </a:r>
            <a:r>
              <a:rPr lang="sr-Latn-BA" sz="3800" dirty="0" smtClean="0"/>
              <a:t>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327547"/>
            <a:ext cx="4038600" cy="3394472"/>
          </a:xfrm>
        </p:spPr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228600" y="3486150"/>
            <a:ext cx="1524000" cy="58816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Book</a:t>
            </a:r>
            <a:endParaRPr lang="sr-Latn-BA" sz="32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926497" y="3486150"/>
            <a:ext cx="19127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Sandwich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0" y="3486150"/>
            <a:ext cx="1447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Tennis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3486150"/>
            <a:ext cx="18670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Television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47800" y="3486150"/>
            <a:ext cx="1943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3200" dirty="0" smtClean="0">
                <a:ln>
                  <a:solidFill>
                    <a:srgbClr val="FFFF00"/>
                  </a:solidFill>
                </a:ln>
              </a:rPr>
              <a:t>Basketball</a:t>
            </a:r>
          </a:p>
        </p:txBody>
      </p:sp>
      <p:pic>
        <p:nvPicPr>
          <p:cNvPr id="14339" name="Picture 3" descr="C:\Users\ZM\AppData\Local\Microsoft\Windows\Temporary Internet Files\Content.IE5\14RWH9L3\close-up-photo-of-person-holding-tennis-racket-and-ball-143203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92370"/>
            <a:ext cx="1714500" cy="1143000"/>
          </a:xfrm>
          <a:prstGeom prst="rect">
            <a:avLst/>
          </a:prstGeom>
          <a:noFill/>
        </p:spPr>
      </p:pic>
      <p:pic>
        <p:nvPicPr>
          <p:cNvPr id="14340" name="Picture 4" descr="C:\Users\ZM\AppData\Local\Microsoft\Windows\Temporary Internet Files\Content.IE5\HK1GYS25\Sandwich-Transparent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163770"/>
            <a:ext cx="1896649" cy="1384554"/>
          </a:xfrm>
          <a:prstGeom prst="rect">
            <a:avLst/>
          </a:prstGeom>
          <a:noFill/>
        </p:spPr>
      </p:pic>
      <p:pic>
        <p:nvPicPr>
          <p:cNvPr id="14343" name="Picture 7" descr="C:\Users\ZM\AppData\Local\Microsoft\Windows\Temporary Internet Files\Content.IE5\14RWH9L3\DSC_157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6354" y="1123950"/>
            <a:ext cx="1229046" cy="1411420"/>
          </a:xfrm>
          <a:prstGeom prst="rect">
            <a:avLst/>
          </a:prstGeom>
          <a:noFill/>
        </p:spPr>
      </p:pic>
      <p:pic>
        <p:nvPicPr>
          <p:cNvPr id="14345" name="Picture 9" descr="C:\Users\ZM\AppData\Local\Microsoft\Windows\Temporary Internet Files\Content.IE5\14RWH9L3\book-icon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0050" y="1200150"/>
            <a:ext cx="1428750" cy="1428750"/>
          </a:xfrm>
          <a:prstGeom prst="rect">
            <a:avLst/>
          </a:prstGeom>
          <a:noFill/>
        </p:spPr>
      </p:pic>
      <p:pic>
        <p:nvPicPr>
          <p:cNvPr id="14349" name="Picture 13" descr="Television PNG | PNG 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14350"/>
            <a:ext cx="1850063" cy="2733676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>
            <a:off x="1676400" y="2495550"/>
            <a:ext cx="39624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230</TotalTime>
  <Words>306</Words>
  <Application>Microsoft Office PowerPoint</Application>
  <PresentationFormat>On-screen Show (16:9)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Metro</vt:lpstr>
      <vt:lpstr>Revision:  What are they doing?</vt:lpstr>
      <vt:lpstr>Slide 2</vt:lpstr>
      <vt:lpstr>Slide 3</vt:lpstr>
      <vt:lpstr>Slide 4</vt:lpstr>
      <vt:lpstr>Slide 5</vt:lpstr>
      <vt:lpstr>Find  four  words:    </vt:lpstr>
      <vt:lpstr>Find  four  words: </vt:lpstr>
      <vt:lpstr>Match the words with the pictures:</vt:lpstr>
      <vt:lpstr>Match the words with the pictures:</vt:lpstr>
      <vt:lpstr>Match the words with the pictures:</vt:lpstr>
      <vt:lpstr>Match the words with the pictures:</vt:lpstr>
      <vt:lpstr>Match the words with the pictures:</vt:lpstr>
      <vt:lpstr>Match the words with the pictures:</vt:lpstr>
      <vt:lpstr>Fill in the blanks:</vt:lpstr>
      <vt:lpstr>Slide 15</vt:lpstr>
      <vt:lpstr>Slide 16</vt:lpstr>
      <vt:lpstr>Slide 17</vt:lpstr>
      <vt:lpstr>Slide 18</vt:lpstr>
      <vt:lpstr>Slide 19</vt:lpstr>
      <vt:lpstr>Homework</vt:lpstr>
      <vt:lpstr>Great   job!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they doing?</dc:title>
  <dc:creator>ZM</dc:creator>
  <cp:lastModifiedBy>ZM</cp:lastModifiedBy>
  <cp:revision>28</cp:revision>
  <dcterms:created xsi:type="dcterms:W3CDTF">2020-12-02T19:43:03Z</dcterms:created>
  <dcterms:modified xsi:type="dcterms:W3CDTF">2020-12-05T10:01:22Z</dcterms:modified>
</cp:coreProperties>
</file>