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pPr/>
              <a:t>24.11.2020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bs-Cyrl-BA" sz="4800" b="1" dirty="0" smtClean="0">
                <a:solidFill>
                  <a:schemeClr val="accent6">
                    <a:lumMod val="50000"/>
                  </a:schemeClr>
                </a:solidFill>
              </a:rPr>
              <a:t>Креирање  презентације</a:t>
            </a:r>
            <a:br>
              <a:rPr lang="bs-Cyrl-BA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bs-Cyrl-BA" sz="4800" b="1" dirty="0" smtClean="0">
                <a:solidFill>
                  <a:schemeClr val="accent6">
                    <a:lumMod val="50000"/>
                  </a:schemeClr>
                </a:solidFill>
              </a:rPr>
              <a:t>Рад са слајдовима и текстом</a:t>
            </a:r>
            <a:br>
              <a:rPr lang="bs-Cyrl-BA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sr-Latn-BA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3359" y="-171400"/>
            <a:ext cx="8229600" cy="1143000"/>
          </a:xfrm>
        </p:spPr>
        <p:txBody>
          <a:bodyPr/>
          <a:lstStyle/>
          <a:p>
            <a:r>
              <a:rPr lang="bs-Cyrl-BA" dirty="0" smtClean="0">
                <a:solidFill>
                  <a:schemeClr val="tx2"/>
                </a:solidFill>
              </a:rPr>
              <a:t>Рад са текстом</a:t>
            </a:r>
            <a:endParaRPr lang="sr-Latn-BA" dirty="0">
              <a:solidFill>
                <a:schemeClr val="tx2"/>
              </a:solidFill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254224" y="836712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tx2"/>
                </a:solidFill>
              </a:rPr>
              <a:t>Унос текста се врши помоћу алатке Оквир за текст која се може наћи у картицама Почетак и Уметање.</a:t>
            </a:r>
            <a:endParaRPr lang="sr-Latn-BA" sz="2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2" t="-6" r="91215" b="89894"/>
          <a:stretch/>
        </p:blipFill>
        <p:spPr bwMode="auto">
          <a:xfrm>
            <a:off x="107504" y="1916832"/>
            <a:ext cx="190783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13" t="3534" r="36007" b="85856"/>
          <a:stretch/>
        </p:blipFill>
        <p:spPr bwMode="auto">
          <a:xfrm>
            <a:off x="2195736" y="1916832"/>
            <a:ext cx="199526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899592" y="2204864"/>
            <a:ext cx="864096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Pravougaonik 5"/>
          <p:cNvSpPr/>
          <p:nvPr/>
        </p:nvSpPr>
        <p:spPr>
          <a:xfrm>
            <a:off x="2411760" y="2095684"/>
            <a:ext cx="432048" cy="36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248" b="84359"/>
          <a:stretch/>
        </p:blipFill>
        <p:spPr bwMode="auto">
          <a:xfrm>
            <a:off x="249018" y="3212976"/>
            <a:ext cx="828342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ugaonik 6"/>
          <p:cNvSpPr/>
          <p:nvPr/>
        </p:nvSpPr>
        <p:spPr>
          <a:xfrm>
            <a:off x="1475656" y="3717032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Pravougaonik 7"/>
          <p:cNvSpPr/>
          <p:nvPr/>
        </p:nvSpPr>
        <p:spPr>
          <a:xfrm>
            <a:off x="5148064" y="4005064"/>
            <a:ext cx="43204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892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467544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16" t="16599" r="16997" b="12912"/>
          <a:stretch/>
        </p:blipFill>
        <p:spPr bwMode="auto">
          <a:xfrm>
            <a:off x="179512" y="352108"/>
            <a:ext cx="8352928" cy="639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kvir za tekst 3"/>
          <p:cNvSpPr txBox="1"/>
          <p:nvPr/>
        </p:nvSpPr>
        <p:spPr>
          <a:xfrm>
            <a:off x="1043608" y="148478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solidFill>
                  <a:srgbClr val="FF0000"/>
                </a:solidFill>
              </a:rPr>
              <a:t>Текстуални оквири у слајду</a:t>
            </a:r>
            <a:endParaRPr lang="sr-Latn-BA" sz="2000" b="1" dirty="0">
              <a:solidFill>
                <a:srgbClr val="FF0000"/>
              </a:solidFill>
            </a:endParaRPr>
          </a:p>
        </p:txBody>
      </p:sp>
      <p:cxnSp>
        <p:nvCxnSpPr>
          <p:cNvPr id="6" name="Prava linija spajanja sa strelicom 5"/>
          <p:cNvCxnSpPr>
            <a:stCxn id="4" idx="2"/>
          </p:cNvCxnSpPr>
          <p:nvPr/>
        </p:nvCxnSpPr>
        <p:spPr>
          <a:xfrm>
            <a:off x="3095836" y="1884894"/>
            <a:ext cx="1260140" cy="14000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a linija spajanja sa strelicom 7"/>
          <p:cNvCxnSpPr/>
          <p:nvPr/>
        </p:nvCxnSpPr>
        <p:spPr>
          <a:xfrm>
            <a:off x="3095836" y="1838849"/>
            <a:ext cx="396044" cy="30562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86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269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bs-Cyrl-BA" sz="3200" dirty="0" smtClean="0">
                <a:solidFill>
                  <a:schemeClr val="tx2"/>
                </a:solidFill>
              </a:rPr>
              <a:t>Текстуалне оквире можемо брисати, помјерати, додавати нове, копирати, исјецати и лијепити. </a:t>
            </a:r>
            <a:br>
              <a:rPr lang="bs-Cyrl-BA" sz="3200" dirty="0" smtClean="0">
                <a:solidFill>
                  <a:schemeClr val="tx2"/>
                </a:solidFill>
              </a:rPr>
            </a:br>
            <a:endParaRPr lang="sr-Latn-BA" sz="3200" dirty="0">
              <a:solidFill>
                <a:schemeClr val="tx2"/>
              </a:solidFill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323528" y="270892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rgbClr val="002060"/>
                </a:solidFill>
              </a:rPr>
              <a:t>Брисање вршимо тако да означимо оквир кликом на испрекидану ивицу, па притиснемо тастер за брисање са тастатуре.</a:t>
            </a:r>
            <a:endParaRPr lang="sr-Latn-B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8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170451" y="1000472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rgbClr val="002060"/>
                </a:solidFill>
              </a:rPr>
              <a:t>Помјерање текстуалног оквира вршимо кликом на испрекидани оквир и превлачењем на жељено мјесто. Показивач поприми  облик као на слици испод:</a:t>
            </a:r>
            <a:endParaRPr lang="sr-Latn-BA" sz="2800" dirty="0">
              <a:solidFill>
                <a:srgbClr val="002060"/>
              </a:solidFill>
            </a:endParaRPr>
          </a:p>
        </p:txBody>
      </p:sp>
      <p:sp>
        <p:nvSpPr>
          <p:cNvPr id="4" name="Strelica u četiri smera 3"/>
          <p:cNvSpPr/>
          <p:nvPr/>
        </p:nvSpPr>
        <p:spPr>
          <a:xfrm>
            <a:off x="1187624" y="3645024"/>
            <a:ext cx="504056" cy="493948"/>
          </a:xfrm>
          <a:prstGeom prst="quadArrow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3745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88" t="17466" r="25108" b="56166"/>
          <a:stretch/>
        </p:blipFill>
        <p:spPr bwMode="auto">
          <a:xfrm>
            <a:off x="289112" y="3356992"/>
            <a:ext cx="721424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kvir za tekst 3"/>
          <p:cNvSpPr txBox="1"/>
          <p:nvPr/>
        </p:nvSpPr>
        <p:spPr>
          <a:xfrm>
            <a:off x="323528" y="62068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rgbClr val="002060"/>
                </a:solidFill>
              </a:rPr>
              <a:t>Исјецање, копирање и лијепљење текстуалног оквира радимо тако што извршимо десни клик на ивицу оквира па из помоћног менија бирамо жељену опцију.</a:t>
            </a:r>
            <a:endParaRPr lang="sr-Latn-BA" sz="2800" dirty="0">
              <a:solidFill>
                <a:srgbClr val="002060"/>
              </a:solidFill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4247964" y="4725144"/>
            <a:ext cx="187220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838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251520" y="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3200" dirty="0">
                <a:solidFill>
                  <a:schemeClr val="tx2"/>
                </a:solidFill>
              </a:rPr>
              <a:t>За обликовање текста можемо користити групу алата </a:t>
            </a:r>
            <a:r>
              <a:rPr lang="bs-Cyrl-BA" sz="3200" dirty="0" smtClean="0">
                <a:solidFill>
                  <a:schemeClr val="tx2"/>
                </a:solidFill>
              </a:rPr>
              <a:t>Фонт и Пасус </a:t>
            </a:r>
            <a:r>
              <a:rPr lang="bs-Cyrl-BA" sz="3200" dirty="0">
                <a:solidFill>
                  <a:schemeClr val="tx2"/>
                </a:solidFill>
              </a:rPr>
              <a:t>из картице Почетак.</a:t>
            </a:r>
            <a:endParaRPr lang="sr-Latn-BA" sz="3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587" b="85158"/>
          <a:stretch/>
        </p:blipFill>
        <p:spPr bwMode="auto">
          <a:xfrm>
            <a:off x="269978" y="1196752"/>
            <a:ext cx="860288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ugaonik 4"/>
          <p:cNvSpPr/>
          <p:nvPr/>
        </p:nvSpPr>
        <p:spPr>
          <a:xfrm>
            <a:off x="827584" y="1556792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Pravougaonik 5"/>
          <p:cNvSpPr/>
          <p:nvPr/>
        </p:nvSpPr>
        <p:spPr>
          <a:xfrm>
            <a:off x="3491880" y="1988840"/>
            <a:ext cx="525658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Pravougaonik 6"/>
          <p:cNvSpPr/>
          <p:nvPr/>
        </p:nvSpPr>
        <p:spPr>
          <a:xfrm>
            <a:off x="4283968" y="292494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Pravougaonik 7"/>
          <p:cNvSpPr/>
          <p:nvPr/>
        </p:nvSpPr>
        <p:spPr>
          <a:xfrm>
            <a:off x="6948264" y="292494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Okvir za tekst 8"/>
          <p:cNvSpPr txBox="1"/>
          <p:nvPr/>
        </p:nvSpPr>
        <p:spPr>
          <a:xfrm>
            <a:off x="269978" y="3717032"/>
            <a:ext cx="8602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 smtClean="0">
                <a:solidFill>
                  <a:schemeClr val="tx2"/>
                </a:solidFill>
              </a:rPr>
              <a:t>Сви ови алати се користе на идентичан начин као у програму за обраду текста.</a:t>
            </a:r>
            <a:endParaRPr lang="sr-Latn-B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8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bs-Cyrl-BA" b="1" dirty="0" smtClean="0">
                <a:solidFill>
                  <a:schemeClr val="tx2"/>
                </a:solidFill>
              </a:rPr>
              <a:t>Хвала на пажњи!</a:t>
            </a:r>
            <a:endParaRPr lang="sr-Latn-B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7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/>
          <p:cNvSpPr txBox="1"/>
          <p:nvPr/>
        </p:nvSpPr>
        <p:spPr>
          <a:xfrm>
            <a:off x="0" y="-106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rgbClr val="002060"/>
                </a:solidFill>
              </a:rPr>
              <a:t>Кликом на</a:t>
            </a:r>
            <a:r>
              <a:rPr lang="sr-Latn-BA" sz="2800" dirty="0" smtClean="0">
                <a:solidFill>
                  <a:srgbClr val="002060"/>
                </a:solidFill>
              </a:rPr>
              <a:t> </a:t>
            </a:r>
            <a:r>
              <a:rPr lang="bs-Cyrl-BA" sz="2800" dirty="0" smtClean="0">
                <a:solidFill>
                  <a:srgbClr val="002060"/>
                </a:solidFill>
              </a:rPr>
              <a:t>Датотека и бирањем опције Ново , добијамо могућности за креирање нове презентације:</a:t>
            </a:r>
            <a:endParaRPr lang="sr-Latn-BA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7" t="-1192" r="28770" b="16329"/>
          <a:stretch/>
        </p:blipFill>
        <p:spPr bwMode="auto">
          <a:xfrm>
            <a:off x="683568" y="1123003"/>
            <a:ext cx="7632848" cy="55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56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42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3"/>
          <a:stretch/>
        </p:blipFill>
        <p:spPr bwMode="auto">
          <a:xfrm>
            <a:off x="0" y="984820"/>
            <a:ext cx="8820472" cy="57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kvir za tekst 1"/>
          <p:cNvSpPr txBox="1"/>
          <p:nvPr/>
        </p:nvSpPr>
        <p:spPr>
          <a:xfrm>
            <a:off x="295942" y="30714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rgbClr val="002060"/>
                </a:solidFill>
              </a:rPr>
              <a:t>Примјер једног предлошка  који је креиран из Узорци предложака.</a:t>
            </a:r>
            <a:endParaRPr lang="sr-Latn-B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26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>
                <a:solidFill>
                  <a:srgbClr val="002060"/>
                </a:solidFill>
              </a:rPr>
              <a:t>Рад са слајдовима</a:t>
            </a:r>
            <a:endParaRPr lang="sr-Latn-BA" dirty="0">
              <a:solidFill>
                <a:srgbClr val="002060"/>
              </a:solidFill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395536" y="227687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rgbClr val="002060"/>
                </a:solidFill>
              </a:rPr>
              <a:t>Слајд је, као и страница у документу, простор у који уносимо садржај презентације. Презентација се састоји од више уређених слајдова, са различитим мултимедијалним садржајима.</a:t>
            </a:r>
            <a:endParaRPr lang="sr-Latn-B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3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5705" y="-171400"/>
            <a:ext cx="8229600" cy="1143000"/>
          </a:xfrm>
        </p:spPr>
        <p:txBody>
          <a:bodyPr/>
          <a:lstStyle/>
          <a:p>
            <a:r>
              <a:rPr lang="bs-Cyrl-BA" dirty="0" smtClean="0">
                <a:solidFill>
                  <a:srgbClr val="002060"/>
                </a:solidFill>
              </a:rPr>
              <a:t>1.Додавање новог слајда</a:t>
            </a:r>
            <a:endParaRPr lang="sr-Latn-BA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909" b="36922"/>
          <a:stretch/>
        </p:blipFill>
        <p:spPr bwMode="auto">
          <a:xfrm>
            <a:off x="3796071" y="1434884"/>
            <a:ext cx="5347929" cy="54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kvir za tekst 2"/>
          <p:cNvSpPr txBox="1"/>
          <p:nvPr/>
        </p:nvSpPr>
        <p:spPr>
          <a:xfrm>
            <a:off x="323528" y="1434884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rgbClr val="002060"/>
                </a:solidFill>
              </a:rPr>
              <a:t>Бирамо Почетак, Нови слајд, па жељени распоред.</a:t>
            </a:r>
            <a:endParaRPr lang="sr-Latn-BA" sz="2800" dirty="0">
              <a:solidFill>
                <a:srgbClr val="002060"/>
              </a:solidFill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4427984" y="1700808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" name="Pravougaonik 4"/>
          <p:cNvSpPr/>
          <p:nvPr/>
        </p:nvSpPr>
        <p:spPr>
          <a:xfrm>
            <a:off x="5724128" y="1916832"/>
            <a:ext cx="108012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Pravougaonik 5"/>
          <p:cNvSpPr/>
          <p:nvPr/>
        </p:nvSpPr>
        <p:spPr>
          <a:xfrm>
            <a:off x="5724128" y="2708920"/>
            <a:ext cx="3096344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1738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562" y="-243408"/>
            <a:ext cx="8229600" cy="1143000"/>
          </a:xfrm>
        </p:spPr>
        <p:txBody>
          <a:bodyPr/>
          <a:lstStyle/>
          <a:p>
            <a:r>
              <a:rPr lang="bs-Cyrl-BA" dirty="0" smtClean="0">
                <a:solidFill>
                  <a:srgbClr val="002060"/>
                </a:solidFill>
              </a:rPr>
              <a:t>2.Скривање слајда</a:t>
            </a:r>
            <a:endParaRPr lang="sr-Latn-BA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69" r="77363" b="36684"/>
          <a:stretch/>
        </p:blipFill>
        <p:spPr bwMode="auto">
          <a:xfrm>
            <a:off x="0" y="2351314"/>
            <a:ext cx="3449839" cy="42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kvir za tekst 2"/>
          <p:cNvSpPr txBox="1"/>
          <p:nvPr/>
        </p:nvSpPr>
        <p:spPr>
          <a:xfrm>
            <a:off x="179512" y="62068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002060"/>
                </a:solidFill>
              </a:rPr>
              <a:t>Десним кликом кликнемо на жељени слајд, из помоћног менија изаберемо Сакриј слајд. Број слајда биће прецртан и тај слајд неће бити видљив у пројекцији. Још једним кликом на Сакриј слајд, слајд постаје видљив.</a:t>
            </a:r>
            <a:endParaRPr lang="sr-Latn-BA" sz="2400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295" b="51878"/>
          <a:stretch/>
        </p:blipFill>
        <p:spPr bwMode="auto">
          <a:xfrm>
            <a:off x="4355976" y="2351314"/>
            <a:ext cx="2850628" cy="41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1115616" y="6381328"/>
            <a:ext cx="1728192" cy="243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3363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bs-Cyrl-BA" dirty="0" smtClean="0">
                <a:solidFill>
                  <a:srgbClr val="002060"/>
                </a:solidFill>
              </a:rPr>
              <a:t>3.Брисање слајда</a:t>
            </a:r>
            <a:endParaRPr lang="sr-Latn-BA" dirty="0">
              <a:solidFill>
                <a:srgbClr val="002060"/>
              </a:solidFill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0" y="67290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002060"/>
                </a:solidFill>
              </a:rPr>
              <a:t>Десни клик на жељени слајд, изаберемо Избриши слајд или означимо слајд  па тастер за брисање, са тастатуре. </a:t>
            </a:r>
            <a:endParaRPr lang="sr-Latn-BA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45" r="69991" b="12347"/>
          <a:stretch/>
        </p:blipFill>
        <p:spPr bwMode="auto">
          <a:xfrm>
            <a:off x="251520" y="1777116"/>
            <a:ext cx="4573301" cy="50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2267744" y="4653136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2046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tx2"/>
                </a:solidFill>
              </a:rPr>
              <a:t>4.</a:t>
            </a:r>
            <a:r>
              <a:rPr lang="bs-Cyrl-BA" dirty="0" smtClean="0">
                <a:solidFill>
                  <a:schemeClr val="tx2"/>
                </a:solidFill>
              </a:rPr>
              <a:t>Измјена редослиједа слајдова</a:t>
            </a:r>
            <a:endParaRPr lang="sr-Latn-BA" dirty="0">
              <a:solidFill>
                <a:schemeClr val="tx2"/>
              </a:solidFill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611560" y="242088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solidFill>
                  <a:schemeClr val="tx2"/>
                </a:solidFill>
              </a:rPr>
              <a:t>Ову радњу је најлакше извршити преношењем слајдова (превлачење са притиснутим лијевим тастером миша) у Прегледнику за слајдове.</a:t>
            </a:r>
            <a:endParaRPr lang="sr-Latn-BA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9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298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tema</vt:lpstr>
      <vt:lpstr>Креирање  презентације Рад са слајдовима и текстом </vt:lpstr>
      <vt:lpstr>Slide 2</vt:lpstr>
      <vt:lpstr>Slide 3</vt:lpstr>
      <vt:lpstr>Slide 4</vt:lpstr>
      <vt:lpstr>Рад са слајдовима</vt:lpstr>
      <vt:lpstr>1.Додавање новог слајда</vt:lpstr>
      <vt:lpstr>2.Скривање слајда</vt:lpstr>
      <vt:lpstr>3.Брисање слајда</vt:lpstr>
      <vt:lpstr>4.Измјена редослиједа слајдова</vt:lpstr>
      <vt:lpstr>Рад са текстом</vt:lpstr>
      <vt:lpstr>Slide 11</vt:lpstr>
      <vt:lpstr>Текстуалне оквире можемо брисати, помјерати, додавати нове, копирати, исјецати и лијепити.  </vt:lpstr>
      <vt:lpstr>Slide 13</vt:lpstr>
      <vt:lpstr>Slide 14</vt:lpstr>
      <vt:lpstr>Slide 15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Креирање  презентације Рад са слајдовима и текстом</dc:title>
  <dc:creator>Win 10</dc:creator>
  <cp:lastModifiedBy>Aleksandra Stankovic</cp:lastModifiedBy>
  <cp:revision>21</cp:revision>
  <dcterms:created xsi:type="dcterms:W3CDTF">2020-11-20T09:49:52Z</dcterms:created>
  <dcterms:modified xsi:type="dcterms:W3CDTF">2020-11-24T07:10:16Z</dcterms:modified>
</cp:coreProperties>
</file>