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41810" y="3854184"/>
            <a:ext cx="7714547" cy="170411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r-Cyrl-RS" sz="3600" dirty="0" smtClean="0"/>
              <a:t>ЈЕДНОНОЖНИ ПОСКОК У МЈЕСТУ, НАПРИЈЕД - НАЗАД</a:t>
            </a:r>
            <a:endParaRPr lang="en-US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09" y="815546"/>
            <a:ext cx="7702191" cy="30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87445" y="471456"/>
            <a:ext cx="4754243" cy="132080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>
                <a:solidFill>
                  <a:srgbClr val="FF0000"/>
                </a:solidFill>
              </a:rPr>
              <a:t>СКАКАЊЕ И ХОДАЊЕ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96" y="2778104"/>
            <a:ext cx="4159913" cy="407989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35" y="928576"/>
            <a:ext cx="3429000" cy="3429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" y="203519"/>
            <a:ext cx="2095500" cy="31774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" y="3000375"/>
            <a:ext cx="3238500" cy="38576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58" y="637435"/>
            <a:ext cx="2762250" cy="353372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37" y="3686555"/>
            <a:ext cx="2303246" cy="29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689088" cy="507450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Cyrl-RS" b="1" u="sng" dirty="0" smtClean="0">
                <a:solidFill>
                  <a:srgbClr val="FF0000"/>
                </a:solidFill>
              </a:rPr>
              <a:t>ВЈЕЖБЕ ЗАГРИЈАВАЊА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sr-Cyrl-RS" dirty="0" smtClean="0"/>
              <a:t>- ЛАГАНО ТРЧАЊЕ У МЈЕСТУ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- СКОКОВИ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07" y="1502504"/>
            <a:ext cx="1495682" cy="21654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43" y="3235924"/>
            <a:ext cx="2984157" cy="22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</a:rPr>
              <a:t>ЈЕДНОНОЖНИ </a:t>
            </a:r>
            <a:r>
              <a:rPr lang="sr-Cyrl-RS" b="1" u="sng" dirty="0">
                <a:solidFill>
                  <a:srgbClr val="FF0000"/>
                </a:solidFill>
              </a:rPr>
              <a:t>П</a:t>
            </a:r>
            <a:r>
              <a:rPr lang="sr-Cyrl-RS" b="1" u="sng" dirty="0" smtClean="0">
                <a:solidFill>
                  <a:srgbClr val="FF0000"/>
                </a:solidFill>
              </a:rPr>
              <a:t>ОСКОК У МЈЕСТУ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25615" y="1458097"/>
            <a:ext cx="7694930" cy="231380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Cyrl-RS" sz="3600" dirty="0" smtClean="0"/>
              <a:t>ПОСКОК У </a:t>
            </a:r>
            <a:r>
              <a:rPr lang="sr-Cyrl-RS" sz="3600" dirty="0" smtClean="0"/>
              <a:t>МЈЕСТУ</a:t>
            </a:r>
            <a:r>
              <a:rPr lang="en-US" sz="3600" dirty="0" smtClean="0"/>
              <a:t> </a:t>
            </a:r>
            <a:r>
              <a:rPr lang="sr-Cyrl-RS" sz="3600" smtClean="0"/>
              <a:t>СА ВИЈАЧОМ </a:t>
            </a:r>
            <a:endParaRPr lang="sr-Cyrl-RS" sz="3600" dirty="0" smtClean="0"/>
          </a:p>
          <a:p>
            <a:pPr marL="0" indent="0">
              <a:buNone/>
            </a:pPr>
            <a:endParaRPr lang="sr-Cyrl-RS" sz="3600" dirty="0" smtClean="0"/>
          </a:p>
          <a:p>
            <a:r>
              <a:rPr lang="sr-Cyrl-RS" sz="3600" dirty="0" smtClean="0"/>
              <a:t>НАПРИЈЕД - НАЗАД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46597" y="4506097"/>
            <a:ext cx="485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u="sng" dirty="0" smtClean="0">
                <a:solidFill>
                  <a:srgbClr val="FF0000"/>
                </a:solidFill>
              </a:rPr>
              <a:t>ВЈЕЖБЕ ИСТЕЗАЊА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27</Words>
  <Application>Microsoft Office PowerPoint</Application>
  <PresentationFormat>Široki ekran</PresentationFormat>
  <Paragraphs>8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Faseta</vt:lpstr>
      <vt:lpstr>ЈЕДНОНОЖНИ ПОСКОК У МЈЕСТУ, НАПРИЈЕД - НАЗАД</vt:lpstr>
      <vt:lpstr>СКАКАЊЕ И ХОДАЊЕ</vt:lpstr>
      <vt:lpstr>ВЈЕЖБЕ ЗАГРИЈАВАЊА  - ЛАГАНО ТРЧАЊЕ У МЈЕСТУ  - СКОКОВИ  </vt:lpstr>
      <vt:lpstr>ЈЕДНОНОЖНИ ПОСКОК У МЈЕСТУ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MM</dc:creator>
  <cp:lastModifiedBy>MM</cp:lastModifiedBy>
  <cp:revision>24</cp:revision>
  <dcterms:created xsi:type="dcterms:W3CDTF">2020-11-12T12:25:27Z</dcterms:created>
  <dcterms:modified xsi:type="dcterms:W3CDTF">2020-11-12T23:18:50Z</dcterms:modified>
</cp:coreProperties>
</file>