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C838A-264F-482A-8B6E-7FCB56FCD775}" v="61" dt="2020-11-05T21:01:58.520"/>
    <p1510:client id="{49F1703B-39D1-4BE7-8B1E-EDC22DE23503}" v="29" dt="2020-11-07T00:18:27.414"/>
    <p1510:client id="{BEEE2FD1-336A-478F-A25C-13A9044641D6}" v="2178" dt="2020-11-05T20:43:08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29356-3A02-41FB-B0AA-1BA53FB0ED6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32DD09-C179-4C04-BAE7-B15E9AD8B7F9}">
      <dgm:prSet/>
      <dgm:spPr/>
      <dgm:t>
        <a:bodyPr/>
        <a:lstStyle/>
        <a:p>
          <a:r>
            <a:rPr lang="en-US" err="1"/>
            <a:t>Будем</a:t>
          </a:r>
          <a:r>
            <a:rPr lang="en-US"/>
            <a:t> </a:t>
          </a:r>
          <a:r>
            <a:rPr lang="en-US" err="1"/>
            <a:t>учиться</a:t>
          </a:r>
          <a:r>
            <a:rPr lang="en-US"/>
            <a:t> </a:t>
          </a:r>
          <a:r>
            <a:rPr lang="en-US" err="1"/>
            <a:t>выделять</a:t>
          </a:r>
          <a:r>
            <a:rPr lang="en-US"/>
            <a:t> </a:t>
          </a:r>
          <a:r>
            <a:rPr lang="en-US" err="1"/>
            <a:t>глаголы</a:t>
          </a:r>
          <a:r>
            <a:rPr lang="en-US"/>
            <a:t> </a:t>
          </a:r>
          <a:r>
            <a:rPr lang="en-US" err="1"/>
            <a:t>прошедшего</a:t>
          </a:r>
          <a:r>
            <a:rPr lang="en-US"/>
            <a:t> </a:t>
          </a:r>
          <a:r>
            <a:rPr lang="en-US" err="1"/>
            <a:t>времени</a:t>
          </a:r>
          <a:r>
            <a:rPr lang="en-US"/>
            <a:t>.</a:t>
          </a:r>
        </a:p>
      </dgm:t>
    </dgm:pt>
    <dgm:pt modelId="{F952B394-206A-4238-85CA-E7F02B4FB261}" type="parTrans" cxnId="{71BDB3EE-8D50-4E73-B507-237796DCB2EC}">
      <dgm:prSet/>
      <dgm:spPr/>
      <dgm:t>
        <a:bodyPr/>
        <a:lstStyle/>
        <a:p>
          <a:endParaRPr lang="en-US"/>
        </a:p>
      </dgm:t>
    </dgm:pt>
    <dgm:pt modelId="{66311F99-7E28-400E-9ED0-C05E810801CD}" type="sibTrans" cxnId="{71BDB3EE-8D50-4E73-B507-237796DCB2EC}">
      <dgm:prSet/>
      <dgm:spPr/>
      <dgm:t>
        <a:bodyPr/>
        <a:lstStyle/>
        <a:p>
          <a:endParaRPr lang="en-US"/>
        </a:p>
      </dgm:t>
    </dgm:pt>
    <dgm:pt modelId="{48FCB8D4-5B59-4417-97E1-1C0B95183975}" type="pres">
      <dgm:prSet presAssocID="{72029356-3A02-41FB-B0AA-1BA53FB0E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7C0883CB-BFE9-4192-A499-85AEAB96EB66}" type="pres">
      <dgm:prSet presAssocID="{1632DD09-C179-4C04-BAE7-B15E9AD8B7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1BDB3EE-8D50-4E73-B507-237796DCB2EC}" srcId="{72029356-3A02-41FB-B0AA-1BA53FB0ED68}" destId="{1632DD09-C179-4C04-BAE7-B15E9AD8B7F9}" srcOrd="0" destOrd="0" parTransId="{F952B394-206A-4238-85CA-E7F02B4FB261}" sibTransId="{66311F99-7E28-400E-9ED0-C05E810801CD}"/>
    <dgm:cxn modelId="{938A16BA-5337-4FC3-830D-ADC616E7A459}" type="presOf" srcId="{72029356-3A02-41FB-B0AA-1BA53FB0ED68}" destId="{48FCB8D4-5B59-4417-97E1-1C0B95183975}" srcOrd="0" destOrd="0" presId="urn:microsoft.com/office/officeart/2005/8/layout/vList2"/>
    <dgm:cxn modelId="{3598784F-44F0-4884-BF25-B791B1DAC2B2}" type="presOf" srcId="{1632DD09-C179-4C04-BAE7-B15E9AD8B7F9}" destId="{7C0883CB-BFE9-4192-A499-85AEAB96EB66}" srcOrd="0" destOrd="0" presId="urn:microsoft.com/office/officeart/2005/8/layout/vList2"/>
    <dgm:cxn modelId="{E5435C33-5F6B-4043-96F1-B7B4438DA72F}" type="presParOf" srcId="{48FCB8D4-5B59-4417-97E1-1C0B95183975}" destId="{7C0883CB-BFE9-4192-A499-85AEAB96EB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3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US" sz="8000">
                <a:cs typeface="Calibri Light"/>
              </a:rPr>
              <a:t>ТЕМА УРОКА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ПРОШЕДШЕЕ ВРЕМЯ ГЛАГОЛА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93005"/>
          </a:solidFill>
          <a:ln w="38100" cap="rnd">
            <a:solidFill>
              <a:srgbClr val="D93005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5656070-C0E4-4DD7-ACB1-C53E425D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7" r="191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ACD2B09-3642-41F7-BC30-AD4E87772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80" y="1163847"/>
            <a:ext cx="7415840" cy="5594229"/>
          </a:xfrm>
          <a:prstGeom prst="rect">
            <a:avLst/>
          </a:prstGeom>
        </p:spPr>
      </p:pic>
      <p:pic>
        <p:nvPicPr>
          <p:cNvPr id="2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1716CF72-786B-43C9-AA89-50F52674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8" y="-71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C270364-80CC-46AC-A273-676360AB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4" y="531244"/>
            <a:ext cx="7703387" cy="58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view of a city with smoke coming out of the water&#10;&#10;Description automatically generated">
            <a:extLst>
              <a:ext uri="{FF2B5EF4-FFF2-40B4-BE49-F238E27FC236}">
                <a16:creationId xmlns:a16="http://schemas.microsoft.com/office/drawing/2014/main" xmlns="" id="{31BD71DD-442C-4E30-AD63-F12BCE156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F51725E-A483-43B2-A6F2-C44F502FE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010FB3-7B32-450A-A797-66276256C690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3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016FED"/>
          </a:solidFill>
          <a:ln w="38100" cap="rnd">
            <a:solidFill>
              <a:srgbClr val="016FE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church&#10;&#10;Description automatically generated">
            <a:extLst>
              <a:ext uri="{FF2B5EF4-FFF2-40B4-BE49-F238E27FC236}">
                <a16:creationId xmlns:a16="http://schemas.microsoft.com/office/drawing/2014/main" xmlns="" id="{C61B2F4E-3287-4103-B624-292FDB44A6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297" r="2677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17" name="Text Placeholder 3">
            <a:extLst>
              <a:ext uri="{FF2B5EF4-FFF2-40B4-BE49-F238E27FC236}">
                <a16:creationId xmlns:a16="http://schemas.microsoft.com/office/drawing/2014/main" xmlns="" id="{37480537-2C4D-478C-8E68-0C9E9B406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015716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07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A8F828-93D7-45A1-8EF9-0677F3583A8D}"/>
              </a:ext>
            </a:extLst>
          </p:cNvPr>
          <p:cNvSpPr txBox="1"/>
          <p:nvPr/>
        </p:nvSpPr>
        <p:spPr>
          <a:xfrm>
            <a:off x="497457" y="396815"/>
            <a:ext cx="1121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err="1">
                <a:ea typeface="+mn-lt"/>
                <a:cs typeface="+mn-lt"/>
              </a:rPr>
              <a:t>Прошедшее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время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глагола</a:t>
            </a:r>
            <a:endParaRPr lang="en-US" sz="600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F51C8B-E9EA-493E-9001-9CE892F6DA64}"/>
              </a:ext>
            </a:extLst>
          </p:cNvPr>
          <p:cNvSpPr txBox="1"/>
          <p:nvPr/>
        </p:nvSpPr>
        <p:spPr>
          <a:xfrm>
            <a:off x="1302589" y="1503872"/>
            <a:ext cx="9601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err="1">
                <a:ea typeface="+mn-lt"/>
                <a:cs typeface="+mn-lt"/>
              </a:rPr>
              <a:t>Указывает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на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действие</a:t>
            </a:r>
            <a:r>
              <a:rPr lang="en-US" sz="6000">
                <a:ea typeface="+mn-lt"/>
                <a:cs typeface="+mn-lt"/>
              </a:rPr>
              <a:t> </a:t>
            </a:r>
          </a:p>
          <a:p>
            <a:pPr algn="ctr"/>
            <a:r>
              <a:rPr lang="en-US" sz="6000" err="1">
                <a:ea typeface="+mn-lt"/>
                <a:cs typeface="+mn-lt"/>
              </a:rPr>
              <a:t>которое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уже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произошло</a:t>
            </a:r>
            <a:endParaRPr lang="en-US" sz="600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588EAD-CAE4-4B91-BB0A-60154F132C44}"/>
              </a:ext>
            </a:extLst>
          </p:cNvPr>
          <p:cNvSpPr txBox="1"/>
          <p:nvPr/>
        </p:nvSpPr>
        <p:spPr>
          <a:xfrm>
            <a:off x="1345721" y="3430439"/>
            <a:ext cx="950055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err="1">
                <a:ea typeface="+mn-lt"/>
                <a:cs typeface="+mn-lt"/>
              </a:rPr>
              <a:t>Прошедшее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время</a:t>
            </a:r>
            <a:r>
              <a:rPr lang="en-US" sz="6000">
                <a:ea typeface="+mn-lt"/>
                <a:cs typeface="+mn-lt"/>
              </a:rPr>
              <a:t> </a:t>
            </a:r>
          </a:p>
          <a:p>
            <a:pPr algn="ctr"/>
            <a:r>
              <a:rPr lang="en-US" sz="6000" err="1">
                <a:ea typeface="+mn-lt"/>
                <a:cs typeface="+mn-lt"/>
              </a:rPr>
              <a:t>строится</a:t>
            </a:r>
            <a:r>
              <a:rPr lang="en-US" sz="6000">
                <a:ea typeface="+mn-lt"/>
                <a:cs typeface="+mn-lt"/>
              </a:rPr>
              <a:t> </a:t>
            </a:r>
            <a:r>
              <a:rPr lang="en-US" sz="6000" err="1">
                <a:ea typeface="+mn-lt"/>
                <a:cs typeface="+mn-lt"/>
              </a:rPr>
              <a:t>помощу</a:t>
            </a:r>
            <a:r>
              <a:rPr lang="en-US" sz="6000">
                <a:ea typeface="+mn-lt"/>
                <a:cs typeface="+mn-lt"/>
              </a:rPr>
              <a:t> </a:t>
            </a:r>
          </a:p>
          <a:p>
            <a:pPr algn="ctr"/>
            <a:r>
              <a:rPr lang="en-US" sz="6000" err="1">
                <a:ea typeface="+mn-lt"/>
                <a:cs typeface="+mn-lt"/>
              </a:rPr>
              <a:t>суффикса</a:t>
            </a:r>
            <a:r>
              <a:rPr lang="en-US" sz="6000">
                <a:ea typeface="+mn-lt"/>
                <a:cs typeface="+mn-lt"/>
              </a:rPr>
              <a:t>  Л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1979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xmlns="" id="{202DF943-F810-49E4-9EFC-AB2C065D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17" y="373092"/>
            <a:ext cx="8192218" cy="61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ED598D2B-DB16-4186-95A1-4940A066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44" y="344338"/>
            <a:ext cx="8206595" cy="61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366FAC-3469-4A53-A0CF-F88EC2363056}"/>
              </a:ext>
            </a:extLst>
          </p:cNvPr>
          <p:cNvSpPr txBox="1"/>
          <p:nvPr/>
        </p:nvSpPr>
        <p:spPr>
          <a:xfrm>
            <a:off x="928778" y="324928"/>
            <a:ext cx="103488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err="1">
                <a:latin typeface="60"/>
              </a:rPr>
              <a:t>Глаголы</a:t>
            </a:r>
            <a:r>
              <a:rPr lang="en-US" sz="5400">
                <a:latin typeface="60"/>
              </a:rPr>
              <a:t> </a:t>
            </a:r>
            <a:r>
              <a:rPr lang="en-US" sz="5400" err="1">
                <a:latin typeface="60"/>
              </a:rPr>
              <a:t>прошедшего</a:t>
            </a:r>
            <a:r>
              <a:rPr lang="en-US" sz="5400">
                <a:latin typeface="60"/>
              </a:rPr>
              <a:t> </a:t>
            </a:r>
            <a:r>
              <a:rPr lang="en-US" sz="5400" err="1">
                <a:latin typeface="60"/>
              </a:rPr>
              <a:t>времени</a:t>
            </a:r>
            <a:r>
              <a:rPr lang="en-US" sz="5400">
                <a:latin typeface="60"/>
              </a:rPr>
              <a:t> </a:t>
            </a:r>
            <a:endParaRPr lang="en-US" sz="5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A2F7FF-F4BB-4D66-90AB-B935690C2AEF}"/>
              </a:ext>
            </a:extLst>
          </p:cNvPr>
          <p:cNvSpPr txBox="1"/>
          <p:nvPr/>
        </p:nvSpPr>
        <p:spPr>
          <a:xfrm>
            <a:off x="1819275" y="20493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Отвечают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вапросы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450A73-4553-4FAA-9AC2-965C6DF3C9EF}"/>
              </a:ext>
            </a:extLst>
          </p:cNvPr>
          <p:cNvSpPr txBox="1"/>
          <p:nvPr/>
        </p:nvSpPr>
        <p:spPr>
          <a:xfrm>
            <a:off x="1817478" y="260823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делал</a:t>
            </a:r>
            <a:r>
              <a:rPr lang="en-US" sz="2000"/>
              <a:t> </a:t>
            </a:r>
            <a:r>
              <a:rPr lang="en-US" sz="2000" b="1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67250F-CD9A-418E-96F2-9E08488AEF81}"/>
              </a:ext>
            </a:extLst>
          </p:cNvPr>
          <p:cNvSpPr txBox="1"/>
          <p:nvPr/>
        </p:nvSpPr>
        <p:spPr>
          <a:xfrm>
            <a:off x="1816580" y="334057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делала</a:t>
            </a:r>
            <a:r>
              <a:rPr lang="en-US" sz="2000" b="1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3B6608-7859-4ED3-934A-BFDC33659446}"/>
              </a:ext>
            </a:extLst>
          </p:cNvPr>
          <p:cNvSpPr txBox="1"/>
          <p:nvPr/>
        </p:nvSpPr>
        <p:spPr>
          <a:xfrm>
            <a:off x="1815682" y="39866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делало</a:t>
            </a:r>
            <a:r>
              <a:rPr lang="en-US"/>
              <a:t> </a:t>
            </a:r>
            <a:r>
              <a:rPr lang="en-US" sz="2000" b="1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9AEEC2-2D47-4D59-88B3-8D9A014AED26}"/>
              </a:ext>
            </a:extLst>
          </p:cNvPr>
          <p:cNvSpPr txBox="1"/>
          <p:nvPr/>
        </p:nvSpPr>
        <p:spPr>
          <a:xfrm>
            <a:off x="1814782" y="463274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делали</a:t>
            </a:r>
            <a:r>
              <a:rPr lang="en-US" sz="2000" b="1"/>
              <a:t> 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4C7C54B-25DE-487A-B747-AA0171BBDDED}"/>
              </a:ext>
            </a:extLst>
          </p:cNvPr>
          <p:cNvCxnSpPr/>
          <p:nvPr/>
        </p:nvCxnSpPr>
        <p:spPr>
          <a:xfrm flipH="1">
            <a:off x="3671438" y="1297736"/>
            <a:ext cx="825260" cy="66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92CF88-B546-4CB0-A13B-162364664423}"/>
              </a:ext>
            </a:extLst>
          </p:cNvPr>
          <p:cNvSpPr txBox="1"/>
          <p:nvPr/>
        </p:nvSpPr>
        <p:spPr>
          <a:xfrm>
            <a:off x="6500003" y="20286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Изменяются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8CFB5B-B769-4F62-A4FA-DB1AE8161A28}"/>
              </a:ext>
            </a:extLst>
          </p:cNvPr>
          <p:cNvSpPr txBox="1"/>
          <p:nvPr/>
        </p:nvSpPr>
        <p:spPr>
          <a:xfrm>
            <a:off x="5507066" y="28472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Числам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0FA5179-C5B3-4A97-8CDD-C540495E7A91}"/>
              </a:ext>
            </a:extLst>
          </p:cNvPr>
          <p:cNvCxnSpPr/>
          <p:nvPr/>
        </p:nvCxnSpPr>
        <p:spPr>
          <a:xfrm flipH="1">
            <a:off x="6975534" y="2459605"/>
            <a:ext cx="422694" cy="29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F6C520-4843-4E4E-9FE5-A745B529FD25}"/>
              </a:ext>
            </a:extLst>
          </p:cNvPr>
          <p:cNvSpPr txBox="1"/>
          <p:nvPr/>
        </p:nvSpPr>
        <p:spPr>
          <a:xfrm>
            <a:off x="7070605" y="51009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824935-EB06-4C13-9925-18D8A4E269C6}"/>
              </a:ext>
            </a:extLst>
          </p:cNvPr>
          <p:cNvSpPr txBox="1"/>
          <p:nvPr/>
        </p:nvSpPr>
        <p:spPr>
          <a:xfrm>
            <a:off x="6724650" y="52006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41BB86-DCE9-41DF-8457-6F456FAFB8DE}"/>
              </a:ext>
            </a:extLst>
          </p:cNvPr>
          <p:cNvSpPr txBox="1"/>
          <p:nvPr/>
        </p:nvSpPr>
        <p:spPr>
          <a:xfrm>
            <a:off x="7548651" y="28328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Родам</a:t>
            </a:r>
            <a:r>
              <a:rPr lang="en-US"/>
              <a:t> в</a:t>
            </a:r>
            <a:r>
              <a:rPr lang="en-US" b="1"/>
              <a:t> </a:t>
            </a:r>
            <a:r>
              <a:rPr lang="en-US" b="1" err="1"/>
              <a:t>ед.ч</a:t>
            </a:r>
            <a:r>
              <a:rPr lang="en-US" b="1"/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E929D0A-63FC-4B1A-9131-29C7E89B2670}"/>
              </a:ext>
            </a:extLst>
          </p:cNvPr>
          <p:cNvCxnSpPr/>
          <p:nvPr/>
        </p:nvCxnSpPr>
        <p:spPr>
          <a:xfrm>
            <a:off x="8169216" y="2454214"/>
            <a:ext cx="439947" cy="32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190B18-6331-46AF-85AE-F1010DC7AC04}"/>
              </a:ext>
            </a:extLst>
          </p:cNvPr>
          <p:cNvSpPr txBox="1"/>
          <p:nvPr/>
        </p:nvSpPr>
        <p:spPr>
          <a:xfrm>
            <a:off x="6362519" y="3343275"/>
            <a:ext cx="1204823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Ед</a:t>
            </a:r>
            <a:r>
              <a:rPr lang="en-US" b="1"/>
              <a:t> .ч.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13BDEF-278D-4C40-A757-3D75B88E79A5}"/>
              </a:ext>
            </a:extLst>
          </p:cNvPr>
          <p:cNvSpPr txBox="1"/>
          <p:nvPr/>
        </p:nvSpPr>
        <p:spPr>
          <a:xfrm>
            <a:off x="6347245" y="3888715"/>
            <a:ext cx="10754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Мн</a:t>
            </a:r>
            <a:r>
              <a:rPr lang="en-US" b="1"/>
              <a:t> .ч.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305D91-D729-4EC8-BCA3-E7BA19B0FDC2}"/>
              </a:ext>
            </a:extLst>
          </p:cNvPr>
          <p:cNvSpPr txBox="1"/>
          <p:nvPr/>
        </p:nvSpPr>
        <p:spPr>
          <a:xfrm>
            <a:off x="8129138" y="33414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Ж .р.</a:t>
            </a:r>
            <a:r>
              <a:rPr lang="en-US"/>
              <a:t>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делала</a:t>
            </a:r>
            <a:r>
              <a:rPr lang="en-US" b="1"/>
              <a:t>? -а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693FD4-84CA-441D-89F3-057BDD758A5A}"/>
              </a:ext>
            </a:extLst>
          </p:cNvPr>
          <p:cNvSpPr txBox="1"/>
          <p:nvPr/>
        </p:nvSpPr>
        <p:spPr>
          <a:xfrm>
            <a:off x="8128240" y="38869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М .р.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Что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делал</a:t>
            </a:r>
            <a:r>
              <a:rPr lang="en-US" b="1">
                <a:ea typeface="+mn-lt"/>
                <a:cs typeface="+mn-lt"/>
              </a:rPr>
              <a:t>?</a:t>
            </a:r>
            <a:endParaRPr lang="en-US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DB9A16-67F2-4A80-8778-FEF6C20C02BF}"/>
              </a:ext>
            </a:extLst>
          </p:cNvPr>
          <p:cNvSpPr txBox="1"/>
          <p:nvPr/>
        </p:nvSpPr>
        <p:spPr>
          <a:xfrm>
            <a:off x="8098587" y="44467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С .р.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Что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делало</a:t>
            </a:r>
            <a:r>
              <a:rPr lang="en-US" b="1">
                <a:ea typeface="+mn-lt"/>
                <a:cs typeface="+mn-lt"/>
              </a:rPr>
              <a:t>? -о</a:t>
            </a: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7297A8AD-B5A8-487B-9306-397290546F5E}"/>
              </a:ext>
            </a:extLst>
          </p:cNvPr>
          <p:cNvCxnSpPr/>
          <p:nvPr/>
        </p:nvCxnSpPr>
        <p:spPr>
          <a:xfrm>
            <a:off x="7251401" y="1291985"/>
            <a:ext cx="612475" cy="69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  <p:bldP spid="11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382762-372C-48DA-AB41-C3D922F7671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055BD-71D7-45C0-B299-73879867C291}"/>
              </a:ext>
            </a:extLst>
          </p:cNvPr>
          <p:cNvSpPr txBox="1"/>
          <p:nvPr/>
        </p:nvSpPr>
        <p:spPr>
          <a:xfrm>
            <a:off x="799382" y="368061"/>
            <a:ext cx="113983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/>
              <a:t>ВРЕМЯ, СНЕГ, ЗИМА, ОСАДКИ.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F9B1BA-D49E-4D65-8CCC-265C667DEAA2}"/>
              </a:ext>
            </a:extLst>
          </p:cNvPr>
          <p:cNvSpPr txBox="1"/>
          <p:nvPr/>
        </p:nvSpPr>
        <p:spPr>
          <a:xfrm>
            <a:off x="6492815" y="184892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ШЁЛ</a:t>
            </a:r>
            <a:r>
              <a:rPr lang="en-US" sz="4000" b="1"/>
              <a:t> …....... 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CD8AB3-CF0D-4940-980F-0CAB98FB325C}"/>
              </a:ext>
            </a:extLst>
          </p:cNvPr>
          <p:cNvSpPr txBox="1"/>
          <p:nvPr/>
        </p:nvSpPr>
        <p:spPr>
          <a:xfrm>
            <a:off x="6492814" y="268281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ШЛА</a:t>
            </a:r>
            <a:r>
              <a:rPr lang="en-US" sz="4000" b="1"/>
              <a:t> …....... .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50EB17-6C90-4B79-9F4E-D5A5AED062E7}"/>
              </a:ext>
            </a:extLst>
          </p:cNvPr>
          <p:cNvSpPr txBox="1"/>
          <p:nvPr/>
        </p:nvSpPr>
        <p:spPr>
          <a:xfrm>
            <a:off x="6492815" y="364609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ШЛО</a:t>
            </a:r>
            <a:r>
              <a:rPr lang="en-US" sz="4000" b="1"/>
              <a:t> …....... 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06C710-B624-4E5E-8F6B-88703BB9276B}"/>
              </a:ext>
            </a:extLst>
          </p:cNvPr>
          <p:cNvSpPr txBox="1"/>
          <p:nvPr/>
        </p:nvSpPr>
        <p:spPr>
          <a:xfrm>
            <a:off x="6492814" y="468126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ШЛИ</a:t>
            </a:r>
            <a:r>
              <a:rPr lang="en-US" sz="4000" b="1"/>
              <a:t> …....... .</a:t>
            </a:r>
            <a:endParaRPr lang="en-US"/>
          </a:p>
        </p:txBody>
      </p:sp>
      <p:pic>
        <p:nvPicPr>
          <p:cNvPr id="9" name="Picture 13" descr="A picture containing outdoor, water, riding, pink&#10;&#10;Description automatically generated">
            <a:extLst>
              <a:ext uri="{FF2B5EF4-FFF2-40B4-BE49-F238E27FC236}">
                <a16:creationId xmlns:a16="http://schemas.microsoft.com/office/drawing/2014/main" xmlns="" id="{473B8FE1-EE22-48FA-B29F-8A79DDCF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4" y="1296551"/>
            <a:ext cx="5345501" cy="42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881044-4909-42A4-BF19-0E5ED03069CE}"/>
              </a:ext>
            </a:extLst>
          </p:cNvPr>
          <p:cNvSpPr txBox="1"/>
          <p:nvPr/>
        </p:nvSpPr>
        <p:spPr>
          <a:xfrm>
            <a:off x="1000664" y="439948"/>
            <a:ext cx="1019067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err="1"/>
              <a:t>Проверь</a:t>
            </a:r>
            <a:r>
              <a:rPr lang="en-US" sz="6000"/>
              <a:t> </a:t>
            </a:r>
            <a:r>
              <a:rPr lang="en-US" sz="6000" err="1"/>
              <a:t>себя</a:t>
            </a:r>
            <a:r>
              <a:rPr lang="en-US" sz="6000" b="1"/>
              <a:t>.</a:t>
            </a:r>
            <a:endParaRPr lang="en-US"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8E9E5E-8911-4B5F-8758-BC1E8CF4ED0D}"/>
              </a:ext>
            </a:extLst>
          </p:cNvPr>
          <p:cNvSpPr txBox="1"/>
          <p:nvPr/>
        </p:nvSpPr>
        <p:spPr>
          <a:xfrm>
            <a:off x="1662023" y="1719533"/>
            <a:ext cx="886795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err="1"/>
              <a:t>Наступи</a:t>
            </a:r>
            <a:r>
              <a:rPr lang="en-US" sz="4000" b="1"/>
              <a:t> ….   </a:t>
            </a:r>
            <a:r>
              <a:rPr lang="en-US" sz="4000" b="1" err="1"/>
              <a:t>зима</a:t>
            </a:r>
            <a:r>
              <a:rPr lang="en-US" sz="4000" b="1"/>
              <a:t>.</a:t>
            </a:r>
          </a:p>
          <a:p>
            <a:endParaRPr lang="en-US" sz="4000" b="1"/>
          </a:p>
          <a:p>
            <a:r>
              <a:rPr lang="en-US" sz="4000" b="1" err="1"/>
              <a:t>Солнце</a:t>
            </a:r>
            <a:r>
              <a:rPr lang="en-US" sz="4000" b="1"/>
              <a:t> </a:t>
            </a:r>
            <a:r>
              <a:rPr lang="en-US" sz="4000" b="1" err="1"/>
              <a:t>встава</a:t>
            </a:r>
            <a:r>
              <a:rPr lang="en-US" sz="4000" b="1"/>
              <a:t>......   </a:t>
            </a:r>
            <a:r>
              <a:rPr lang="en-US" sz="4000" b="1" err="1"/>
              <a:t>поздно</a:t>
            </a:r>
            <a:r>
              <a:rPr lang="en-US" sz="4000" b="1"/>
              <a:t>.</a:t>
            </a:r>
          </a:p>
          <a:p>
            <a:endParaRPr lang="en-US" sz="4000" b="1"/>
          </a:p>
          <a:p>
            <a:r>
              <a:rPr lang="en-US" sz="4000" b="1" err="1"/>
              <a:t>На</a:t>
            </a:r>
            <a:r>
              <a:rPr lang="en-US" sz="4000" b="1"/>
              <a:t> </a:t>
            </a:r>
            <a:r>
              <a:rPr lang="en-US" sz="4000" b="1" err="1"/>
              <a:t>земле</a:t>
            </a:r>
            <a:r>
              <a:rPr lang="en-US" sz="4000" b="1"/>
              <a:t> </a:t>
            </a:r>
            <a:r>
              <a:rPr lang="en-US" sz="4000" b="1" err="1"/>
              <a:t>лежа</a:t>
            </a:r>
            <a:r>
              <a:rPr lang="en-US" sz="4000" b="1"/>
              <a:t>.......    </a:t>
            </a:r>
            <a:r>
              <a:rPr lang="en-US" sz="4000" b="1" err="1"/>
              <a:t>снег</a:t>
            </a:r>
            <a:r>
              <a:rPr lang="en-US" sz="4000" b="1"/>
              <a:t>.</a:t>
            </a:r>
          </a:p>
          <a:p>
            <a:endParaRPr lang="en-US" sz="4000" b="1"/>
          </a:p>
          <a:p>
            <a:r>
              <a:rPr lang="en-US" sz="4000" b="1" err="1"/>
              <a:t>Берёзки</a:t>
            </a:r>
            <a:r>
              <a:rPr lang="en-US" sz="4000" b="1"/>
              <a:t> </a:t>
            </a:r>
            <a:r>
              <a:rPr lang="en-US" sz="4000" b="1" err="1"/>
              <a:t>сверка</a:t>
            </a:r>
            <a:r>
              <a:rPr lang="en-US" sz="4000" b="1"/>
              <a:t>......   </a:t>
            </a:r>
            <a:r>
              <a:rPr lang="en-US" sz="4000" b="1" err="1"/>
              <a:t>серебром</a:t>
            </a:r>
            <a:r>
              <a:rPr lang="en-US" sz="40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08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85392F-2540-41DC-A4B9-70BE735E4F66}"/>
              </a:ext>
            </a:extLst>
          </p:cNvPr>
          <p:cNvSpPr txBox="1"/>
          <p:nvPr/>
        </p:nvSpPr>
        <p:spPr>
          <a:xfrm>
            <a:off x="1662023" y="1719533"/>
            <a:ext cx="886795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err="1"/>
              <a:t>Наступил</a:t>
            </a:r>
            <a:r>
              <a:rPr lang="en-US" sz="4000" b="1"/>
              <a:t>     </a:t>
            </a:r>
            <a:r>
              <a:rPr lang="en-US" sz="4000" b="1" err="1"/>
              <a:t>зима</a:t>
            </a:r>
            <a:r>
              <a:rPr lang="en-US" sz="4000" b="1"/>
              <a:t>.</a:t>
            </a:r>
          </a:p>
          <a:p>
            <a:endParaRPr lang="en-US" sz="4000" b="1"/>
          </a:p>
          <a:p>
            <a:r>
              <a:rPr lang="en-US" sz="4000" b="1" err="1"/>
              <a:t>Солнце</a:t>
            </a:r>
            <a:r>
              <a:rPr lang="en-US" sz="4000" b="1"/>
              <a:t> </a:t>
            </a:r>
            <a:r>
              <a:rPr lang="en-US" sz="4000" b="1" err="1"/>
              <a:t>вставал</a:t>
            </a:r>
            <a:r>
              <a:rPr lang="en-US" sz="4000" b="1"/>
              <a:t>      </a:t>
            </a:r>
            <a:r>
              <a:rPr lang="en-US" sz="4000" b="1" err="1"/>
              <a:t>поздно</a:t>
            </a:r>
            <a:r>
              <a:rPr lang="en-US" sz="4000" b="1"/>
              <a:t>.</a:t>
            </a:r>
          </a:p>
          <a:p>
            <a:endParaRPr lang="en-US" sz="4000" b="1"/>
          </a:p>
          <a:p>
            <a:r>
              <a:rPr lang="en-US" sz="4000" b="1" err="1"/>
              <a:t>На</a:t>
            </a:r>
            <a:r>
              <a:rPr lang="en-US" sz="4000" b="1"/>
              <a:t> </a:t>
            </a:r>
            <a:r>
              <a:rPr lang="en-US" sz="4000" b="1" err="1"/>
              <a:t>земле</a:t>
            </a:r>
            <a:r>
              <a:rPr lang="en-US" sz="4000" b="1"/>
              <a:t> </a:t>
            </a:r>
            <a:r>
              <a:rPr lang="en-US" sz="4000" b="1" err="1"/>
              <a:t>лежал</a:t>
            </a:r>
            <a:r>
              <a:rPr lang="en-US" sz="4000" b="1"/>
              <a:t>      </a:t>
            </a:r>
            <a:r>
              <a:rPr lang="en-US" sz="4000" b="1" err="1"/>
              <a:t>снег</a:t>
            </a:r>
            <a:r>
              <a:rPr lang="en-US" sz="4000" b="1"/>
              <a:t>.</a:t>
            </a:r>
          </a:p>
          <a:p>
            <a:endParaRPr lang="en-US" sz="4000" b="1"/>
          </a:p>
          <a:p>
            <a:r>
              <a:rPr lang="en-US" sz="4000" b="1" err="1"/>
              <a:t>Берёзки</a:t>
            </a:r>
            <a:r>
              <a:rPr lang="en-US" sz="4000" b="1"/>
              <a:t> </a:t>
            </a:r>
            <a:r>
              <a:rPr lang="en-US" sz="4000" b="1" err="1"/>
              <a:t>сверкал</a:t>
            </a:r>
            <a:r>
              <a:rPr lang="en-US" sz="4000" b="1"/>
              <a:t>      </a:t>
            </a:r>
            <a:r>
              <a:rPr lang="en-US" sz="4000" b="1" err="1"/>
              <a:t>серебром</a:t>
            </a:r>
            <a:r>
              <a:rPr lang="en-US" sz="4000" b="1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63DF8F-67A8-40D4-AB17-7470BD603B03}"/>
              </a:ext>
            </a:extLst>
          </p:cNvPr>
          <p:cNvSpPr/>
          <p:nvPr/>
        </p:nvSpPr>
        <p:spPr>
          <a:xfrm>
            <a:off x="4157933" y="1850364"/>
            <a:ext cx="388189" cy="5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380823-AEFB-4EFC-A230-776DA6A30AC1}"/>
              </a:ext>
            </a:extLst>
          </p:cNvPr>
          <p:cNvSpPr/>
          <p:nvPr/>
        </p:nvSpPr>
        <p:spPr>
          <a:xfrm>
            <a:off x="5768196" y="3043684"/>
            <a:ext cx="388189" cy="5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/>
              <a:t>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9E1127-45C5-40AF-BFC6-CDBD568C6074}"/>
              </a:ext>
            </a:extLst>
          </p:cNvPr>
          <p:cNvSpPr/>
          <p:nvPr/>
        </p:nvSpPr>
        <p:spPr>
          <a:xfrm>
            <a:off x="5696310" y="4294515"/>
            <a:ext cx="388189" cy="5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8F6295-D657-48C2-8ABC-E0B57D5FB64A}"/>
              </a:ext>
            </a:extLst>
          </p:cNvPr>
          <p:cNvSpPr/>
          <p:nvPr/>
        </p:nvSpPr>
        <p:spPr>
          <a:xfrm>
            <a:off x="5955102" y="5545344"/>
            <a:ext cx="388189" cy="503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15146288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60</vt:lpstr>
      <vt:lpstr>Modern Love</vt:lpstr>
      <vt:lpstr>The Hand</vt:lpstr>
      <vt:lpstr>Arial</vt:lpstr>
      <vt:lpstr>Calibri Light</vt:lpstr>
      <vt:lpstr>SketchyVTI</vt:lpstr>
      <vt:lpstr>ТЕМА УРОКА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11. Kristina Mataruga</dc:creator>
  <cp:lastModifiedBy>11. Kristina Mataruga</cp:lastModifiedBy>
  <cp:revision>26</cp:revision>
  <dcterms:created xsi:type="dcterms:W3CDTF">2020-11-05T18:22:37Z</dcterms:created>
  <dcterms:modified xsi:type="dcterms:W3CDTF">2020-11-09T07:12:00Z</dcterms:modified>
</cp:coreProperties>
</file>