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7" r:id="rId2"/>
    <p:sldId id="260" r:id="rId3"/>
    <p:sldId id="258" r:id="rId4"/>
    <p:sldId id="261" r:id="rId5"/>
    <p:sldId id="262" r:id="rId6"/>
    <p:sldId id="259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C838A-264F-482A-8B6E-7FCB56FCD775}" v="61" dt="2020-11-05T21:01:58.520"/>
    <p1510:client id="{20727DA5-0446-46D7-A561-597840A71027}" v="72" dt="2020-11-05T22:22:28.747"/>
    <p1510:client id="{B522FF8B-449D-45CD-97B1-424D709307B1}" v="552" dt="2020-11-06T00:22:00.292"/>
    <p1510:client id="{B84CF1F7-8DBC-48FE-BBEA-4435834D08D5}" v="11" dt="2020-11-05T22:30:40.945"/>
    <p1510:client id="{BEEE2FD1-336A-478F-A25C-13A9044641D6}" v="2178" dt="2020-11-05T20:43:08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5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0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3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xmlns="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1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xmlns="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4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9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xmlns="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EBDD1931-9E86-4402-9A68-33A2D9EFB1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E70D79-E7EC-4DC4-88DC-5DBB4D568FA4}"/>
              </a:ext>
            </a:extLst>
          </p:cNvPr>
          <p:cNvSpPr txBox="1"/>
          <p:nvPr/>
        </p:nvSpPr>
        <p:spPr>
          <a:xfrm>
            <a:off x="630936" y="4562856"/>
            <a:ext cx="3419856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+mj-lt"/>
                <a:ea typeface="+mj-ea"/>
                <a:cs typeface="+mj-cs"/>
              </a:rPr>
              <a:t>ТЕМА УРОКА</a:t>
            </a:r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xmlns="" id="{5A2FD7D8-B3DB-4830-BB64-B0765337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91" r="1" b="18884"/>
          <a:stretch/>
        </p:blipFill>
        <p:spPr>
          <a:xfrm>
            <a:off x="5" y="10"/>
            <a:ext cx="600537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4" name="Picture 4" descr="A picture containing table, small, sitting, surface&#10;&#10;Description automatically generated">
            <a:extLst>
              <a:ext uri="{FF2B5EF4-FFF2-40B4-BE49-F238E27FC236}">
                <a16:creationId xmlns:a16="http://schemas.microsoft.com/office/drawing/2014/main" xmlns="" id="{72664997-9F09-4EC6-85A6-E94ED402C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56" r="-2" b="12228"/>
          <a:stretch/>
        </p:blipFill>
        <p:spPr>
          <a:xfrm>
            <a:off x="6185045" y="10"/>
            <a:ext cx="6006950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535742DD-1B16-4E9D-B715-0D74B4574A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14992" y="4562856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E7BF83"/>
          </a:solidFill>
          <a:ln w="34925">
            <a:solidFill>
              <a:srgbClr val="E7BF83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96065F-608F-4C22-8E8D-F9911B33C230}"/>
              </a:ext>
            </a:extLst>
          </p:cNvPr>
          <p:cNvSpPr txBox="1"/>
          <p:nvPr/>
        </p:nvSpPr>
        <p:spPr>
          <a:xfrm>
            <a:off x="4654294" y="4562856"/>
            <a:ext cx="6903721" cy="16002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РУСКАЯ АЗБУКА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ГЛАСНЫЕ ЗВУКИ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.БУКВЫ ОБОЗНАЧАЮЩИЕ ГЛАСНЫЕ ЗВУКИ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9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8F6C04E7-4989-4F08-95C5-A33DDFEB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740" y="387470"/>
            <a:ext cx="8105954" cy="60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6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CF5A451-B482-421A-8814-ABCE220EF3F3}"/>
              </a:ext>
            </a:extLst>
          </p:cNvPr>
          <p:cNvSpPr txBox="1"/>
          <p:nvPr/>
        </p:nvSpPr>
        <p:spPr>
          <a:xfrm>
            <a:off x="324928" y="2122099"/>
            <a:ext cx="12232255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/>
              <a:t>СЕГОДНЯ НА УРОКЕ МЫ БУДЕМ УЧИТЬСЯ РАЗЛИЧАТЬ ГЛАСНЫЕ </a:t>
            </a:r>
            <a:r>
              <a:rPr lang="en-US" sz="4400" b="1"/>
              <a:t>ЗВУКЫ И БУКВЫ ,ОБОЗНАЧАЮЩИЕ  ГЛАСНЫЕ ЗВУКИ, РАЗЛИЧАТЬ В СЛОВЕ ГЛАСНЫЕ ЗВУКИ ПО ИХ ПРИЗНАКАМ.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1972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275CB757-C626-4CB6-887B-5848DBD4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31885"/>
            <a:ext cx="10377576" cy="514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3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calendar&#10;&#10;Description automatically generated">
            <a:extLst>
              <a:ext uri="{FF2B5EF4-FFF2-40B4-BE49-F238E27FC236}">
                <a16:creationId xmlns:a16="http://schemas.microsoft.com/office/drawing/2014/main" xmlns="" id="{1CD5EB7D-1F78-47AE-BFB8-70E1E73E7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36" y="286829"/>
            <a:ext cx="10133161" cy="62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xmlns="" id="{6C942BF1-46C3-4F24-A513-2F8900034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2" y="324066"/>
            <a:ext cx="10018142" cy="62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8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FE4A31AC-F90C-4E07-9FC6-5319DADD4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73" r="1" b="18419"/>
          <a:stretch/>
        </p:blipFill>
        <p:spPr>
          <a:xfrm>
            <a:off x="577637" y="424330"/>
            <a:ext cx="11036726" cy="5869478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199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4CCF9F05-0E68-4335-A4B2-607F4382E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3" y="387471"/>
            <a:ext cx="8005313" cy="6025550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56EA1804-182F-495F-B3EC-C7FCE2B3D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85" y="122996"/>
            <a:ext cx="2743200" cy="2758875"/>
          </a:xfrm>
          <a:prstGeom prst="rect">
            <a:avLst/>
          </a:prstGeom>
        </p:spPr>
      </p:pic>
      <p:pic>
        <p:nvPicPr>
          <p:cNvPr id="4" name="Picture 4" descr="A picture containing monitor, screen, phone, cellphone&#10;&#10;Description automatically generated">
            <a:extLst>
              <a:ext uri="{FF2B5EF4-FFF2-40B4-BE49-F238E27FC236}">
                <a16:creationId xmlns:a16="http://schemas.microsoft.com/office/drawing/2014/main" xmlns="" id="{D8B13C78-067C-4FC6-9B2B-8B20C7C24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51" y="35814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4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0E113710-5C0E-4F74-B3B1-B6E258D21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51" r="1" b="21387"/>
          <a:stretch/>
        </p:blipFill>
        <p:spPr>
          <a:xfrm>
            <a:off x="554090" y="161490"/>
            <a:ext cx="11424516" cy="631843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117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xmlns="" id="{299DD97C-F880-4863-BCEB-BA3ECF61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89" y="200565"/>
            <a:ext cx="8637916" cy="6471248"/>
          </a:xfrm>
          <a:prstGeom prst="rect">
            <a:avLst/>
          </a:prstGeom>
        </p:spPr>
      </p:pic>
      <p:pic>
        <p:nvPicPr>
          <p:cNvPr id="3" name="Picture 3" descr="Icon&#10;&#10;Description automatically generated">
            <a:extLst>
              <a:ext uri="{FF2B5EF4-FFF2-40B4-BE49-F238E27FC236}">
                <a16:creationId xmlns:a16="http://schemas.microsoft.com/office/drawing/2014/main" xmlns="" id="{C889173C-CD74-42A6-A098-CE70A663A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32" y="3881168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368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</Words>
  <Application>Microsoft Office PowerPoint</Application>
  <PresentationFormat>Widescreen</PresentationFormat>
  <Paragraphs>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Modern Love</vt:lpstr>
      <vt:lpstr>The Hand</vt:lpstr>
      <vt:lpstr>Arial</vt:lpstr>
      <vt:lpstr>SketchyVTI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11. Kristina Mataruga</dc:creator>
  <cp:lastModifiedBy>11. Kristina Mataruga</cp:lastModifiedBy>
  <cp:revision>284</cp:revision>
  <dcterms:created xsi:type="dcterms:W3CDTF">2020-11-05T18:22:37Z</dcterms:created>
  <dcterms:modified xsi:type="dcterms:W3CDTF">2020-11-09T07:08:50Z</dcterms:modified>
</cp:coreProperties>
</file>