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15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6F5F-74B5-41AB-93B5-6663F9C60C6D}" type="datetimeFigureOut">
              <a:rPr lang="sr-Cyrl-CS" smtClean="0"/>
              <a:pPr/>
              <a:t>9.4.2020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DF2C-A5CA-4176-BD27-0EAE70061A1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6F5F-74B5-41AB-93B5-6663F9C60C6D}" type="datetimeFigureOut">
              <a:rPr lang="sr-Cyrl-CS" smtClean="0"/>
              <a:pPr/>
              <a:t>9.4.2020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DF2C-A5CA-4176-BD27-0EAE70061A1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6F5F-74B5-41AB-93B5-6663F9C60C6D}" type="datetimeFigureOut">
              <a:rPr lang="sr-Cyrl-CS" smtClean="0"/>
              <a:pPr/>
              <a:t>9.4.2020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DF2C-A5CA-4176-BD27-0EAE70061A1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6F5F-74B5-41AB-93B5-6663F9C60C6D}" type="datetimeFigureOut">
              <a:rPr lang="sr-Cyrl-CS" smtClean="0"/>
              <a:pPr/>
              <a:t>9.4.2020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DF2C-A5CA-4176-BD27-0EAE70061A1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6F5F-74B5-41AB-93B5-6663F9C60C6D}" type="datetimeFigureOut">
              <a:rPr lang="sr-Cyrl-CS" smtClean="0"/>
              <a:pPr/>
              <a:t>9.4.2020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DF2C-A5CA-4176-BD27-0EAE70061A1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6F5F-74B5-41AB-93B5-6663F9C60C6D}" type="datetimeFigureOut">
              <a:rPr lang="sr-Cyrl-CS" smtClean="0"/>
              <a:pPr/>
              <a:t>9.4.2020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DF2C-A5CA-4176-BD27-0EAE70061A1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6F5F-74B5-41AB-93B5-6663F9C60C6D}" type="datetimeFigureOut">
              <a:rPr lang="sr-Cyrl-CS" smtClean="0"/>
              <a:pPr/>
              <a:t>9.4.2020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DF2C-A5CA-4176-BD27-0EAE70061A1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6F5F-74B5-41AB-93B5-6663F9C60C6D}" type="datetimeFigureOut">
              <a:rPr lang="sr-Cyrl-CS" smtClean="0"/>
              <a:pPr/>
              <a:t>9.4.2020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DF2C-A5CA-4176-BD27-0EAE70061A1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6F5F-74B5-41AB-93B5-6663F9C60C6D}" type="datetimeFigureOut">
              <a:rPr lang="sr-Cyrl-CS" smtClean="0"/>
              <a:pPr/>
              <a:t>9.4.2020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DF2C-A5CA-4176-BD27-0EAE70061A1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6F5F-74B5-41AB-93B5-6663F9C60C6D}" type="datetimeFigureOut">
              <a:rPr lang="sr-Cyrl-CS" smtClean="0"/>
              <a:pPr/>
              <a:t>9.4.2020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DF2C-A5CA-4176-BD27-0EAE70061A1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6F5F-74B5-41AB-93B5-6663F9C60C6D}" type="datetimeFigureOut">
              <a:rPr lang="sr-Cyrl-CS" smtClean="0"/>
              <a:pPr/>
              <a:t>9.4.2020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DF2C-A5CA-4176-BD27-0EAE70061A1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B6F5F-74B5-41AB-93B5-6663F9C60C6D}" type="datetimeFigureOut">
              <a:rPr lang="sr-Cyrl-CS" smtClean="0"/>
              <a:pPr/>
              <a:t>9.4.2020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2DF2C-A5CA-4176-BD27-0EAE70061A1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CS"/>
          </a:p>
        </p:txBody>
      </p:sp>
      <p:pic>
        <p:nvPicPr>
          <p:cNvPr id="4" name="Picture 3" descr="paintbrush-clipart-border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1988840"/>
            <a:ext cx="6967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ME" sz="5000" b="1" dirty="0" smtClean="0">
                <a:latin typeface="Arial" pitchFamily="34" charset="0"/>
                <a:cs typeface="Arial" pitchFamily="34" charset="0"/>
              </a:rPr>
              <a:t>ЛИКОВНА</a:t>
            </a:r>
            <a:r>
              <a:rPr lang="sr-Cyrl-ME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ME" sz="5000" b="1" dirty="0" smtClean="0">
                <a:latin typeface="Arial" pitchFamily="34" charset="0"/>
                <a:cs typeface="Arial" pitchFamily="34" charset="0"/>
              </a:rPr>
              <a:t>КУЛТУРА</a:t>
            </a:r>
            <a:endParaRPr lang="sr-Cyrl-CS" sz="5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sr-Cyrl-CS" dirty="0"/>
          </a:p>
        </p:txBody>
      </p:sp>
      <p:pic>
        <p:nvPicPr>
          <p:cNvPr id="4" name="Content Placeholder 3" descr="view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00808"/>
            <a:ext cx="7316693" cy="468268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1187624" y="836712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ME" sz="3200" b="1" dirty="0" smtClean="0">
                <a:latin typeface="Arial" pitchFamily="34" charset="0"/>
                <a:cs typeface="Arial" pitchFamily="34" charset="0"/>
              </a:rPr>
              <a:t>Цвјетна корпица за јаја</a:t>
            </a:r>
            <a:endParaRPr lang="sr-Cyrl-C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724542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endParaRPr lang="sr-Cyrl-ME" sz="28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sr-Cyrl-ME" sz="2800" dirty="0" smtClean="0">
                <a:solidFill>
                  <a:schemeClr val="tx1"/>
                </a:solidFill>
              </a:rPr>
              <a:t>  </a:t>
            </a:r>
            <a:r>
              <a:rPr lang="sr-Cyrl-ME" sz="2800" b="1" dirty="0" smtClean="0">
                <a:solidFill>
                  <a:schemeClr val="tx1"/>
                </a:solidFill>
              </a:rPr>
              <a:t>Потребан материјал за рад: </a:t>
            </a:r>
            <a:endParaRPr lang="sr-Cyrl-CS" sz="2800" dirty="0">
              <a:solidFill>
                <a:schemeClr val="tx1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2195736" y="1124744"/>
            <a:ext cx="3096344" cy="1368152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sr-Cyrl-M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илц/папир у боји и</a:t>
            </a:r>
            <a:endParaRPr lang="sr-Cyrl-C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0" y="980728"/>
            <a:ext cx="2411760" cy="115212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sr-Cyrl-ME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аказе,</a:t>
            </a:r>
            <a:endParaRPr lang="sr-Cyrl-C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4572000" y="188640"/>
            <a:ext cx="2448272" cy="1296144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sr-Cyrl-M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апирна кутија од јаја,</a:t>
            </a:r>
            <a:endParaRPr lang="sr-Cyrl-C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6660232" y="332656"/>
            <a:ext cx="2483768" cy="1296144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</a:t>
            </a:r>
            <a:r>
              <a:rPr lang="sr-Cyrl-M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ута</a:t>
            </a:r>
          </a:p>
          <a:p>
            <a:pPr algn="ctr"/>
            <a:r>
              <a:rPr lang="sr-Cyrl-M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темпера,</a:t>
            </a:r>
            <a:endParaRPr lang="sr-Cyrl-C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5148064" y="1340768"/>
            <a:ext cx="2376264" cy="1080120"/>
          </a:xfrm>
          <a:prstGeom prst="cloud">
            <a:avLst/>
          </a:prstGeom>
          <a:solidFill>
            <a:srgbClr val="DEE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љ</a:t>
            </a:r>
            <a:r>
              <a:rPr lang="sr-Cyrl-M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епило.</a:t>
            </a:r>
            <a:endParaRPr lang="sr-Cyrl-C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viewImag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334389" y="3150813"/>
            <a:ext cx="4413872" cy="3386070"/>
          </a:xfrm>
          <a:prstGeom prst="rect">
            <a:avLst/>
          </a:prstGeom>
        </p:spPr>
      </p:pic>
      <p:pic>
        <p:nvPicPr>
          <p:cNvPr id="14" name="Picture 13" descr="viewImage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1392" y="2780928"/>
            <a:ext cx="5472608" cy="38699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3528" y="2780928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800" b="1" dirty="0" smtClean="0">
                <a:latin typeface="Arial" pitchFamily="34" charset="0"/>
                <a:cs typeface="Arial" pitchFamily="34" charset="0"/>
              </a:rPr>
              <a:t>1.</a:t>
            </a:r>
            <a:endParaRPr lang="sr-Cyrl-C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9912" y="2924944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800" b="1" dirty="0" smtClean="0">
                <a:latin typeface="Arial" pitchFamily="34" charset="0"/>
                <a:cs typeface="Arial" pitchFamily="34" charset="0"/>
              </a:rPr>
              <a:t>2.</a:t>
            </a:r>
            <a:endParaRPr lang="sr-Cyrl-C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sr-Cyrl-CS" dirty="0"/>
          </a:p>
        </p:txBody>
      </p:sp>
      <p:pic>
        <p:nvPicPr>
          <p:cNvPr id="4" name="Content Placeholder 3" descr="viewImage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27984" cy="328498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0" y="0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800" b="1" dirty="0" smtClean="0">
                <a:latin typeface="Arial" pitchFamily="34" charset="0"/>
                <a:cs typeface="Arial" pitchFamily="34" charset="0"/>
              </a:rPr>
              <a:t>3.</a:t>
            </a:r>
            <a:endParaRPr lang="sr-Cyrl-C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viewImage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5586" y="0"/>
            <a:ext cx="4738414" cy="3284984"/>
          </a:xfrm>
          <a:prstGeom prst="rect">
            <a:avLst/>
          </a:prstGeom>
        </p:spPr>
      </p:pic>
      <p:pic>
        <p:nvPicPr>
          <p:cNvPr id="7" name="Picture 6" descr="viewImage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84984"/>
            <a:ext cx="4499992" cy="3573016"/>
          </a:xfrm>
          <a:prstGeom prst="rect">
            <a:avLst/>
          </a:prstGeom>
        </p:spPr>
      </p:pic>
      <p:pic>
        <p:nvPicPr>
          <p:cNvPr id="8" name="Picture 7" descr="viewImage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98893" y="3284984"/>
            <a:ext cx="4745107" cy="35730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9992" y="0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800" b="1" dirty="0">
                <a:latin typeface="Arial" pitchFamily="34" charset="0"/>
                <a:cs typeface="Arial" pitchFamily="34" charset="0"/>
              </a:rPr>
              <a:t>4</a:t>
            </a:r>
            <a:r>
              <a:rPr lang="sr-Cyrl-ME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sr-Cyrl-C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35699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800" b="1" dirty="0" smtClean="0">
                <a:latin typeface="Arial" pitchFamily="34" charset="0"/>
                <a:cs typeface="Arial" pitchFamily="34" charset="0"/>
              </a:rPr>
              <a:t>5.</a:t>
            </a:r>
            <a:endParaRPr lang="sr-Cyrl-C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984" y="335699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800" b="1" dirty="0">
                <a:latin typeface="Arial" pitchFamily="34" charset="0"/>
                <a:cs typeface="Arial" pitchFamily="34" charset="0"/>
              </a:rPr>
              <a:t>6</a:t>
            </a:r>
            <a:r>
              <a:rPr lang="sr-Cyrl-ME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sr-Cyrl-C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sr-Cyrl-CS" dirty="0"/>
          </a:p>
        </p:txBody>
      </p:sp>
      <p:pic>
        <p:nvPicPr>
          <p:cNvPr id="4" name="Content Placeholder 3" descr="view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2897560"/>
            <a:ext cx="6516216" cy="396044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5" name="Picture 4" descr="viewImage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444207" cy="3526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sr-Cyrl-ME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r-Latn-C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Сл</a:t>
            </a:r>
            <a:r>
              <a:rPr lang="sr-Cyrl-ME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ани </a:t>
            </a:r>
            <a:r>
              <a:rPr lang="sr-Latn-C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пи</a:t>
            </a:r>
            <a:r>
              <a:rPr lang="sr-Cyrl-ME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лићи</a:t>
            </a:r>
            <a:r>
              <a:rPr lang="sr-Latn-C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од </a:t>
            </a:r>
            <a:r>
              <a:rPr lang="sr-Cyrl-ME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тијеста</a:t>
            </a:r>
            <a:r>
              <a:rPr lang="sr-Latn-C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sr-Cyrl-ME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ME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ME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sr-Latn-C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астојци:  </a:t>
            </a:r>
            <a:endParaRPr lang="sr-Cyrl-ME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ME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M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sr-Latn-C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800 г - 1 кг брашна, </a:t>
            </a:r>
            <a:endParaRPr lang="sr-Cyrl-ME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ME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M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sr-Latn-C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sr-Cyrl-M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кесица квасца</a:t>
            </a:r>
            <a:r>
              <a:rPr lang="sr-Latn-C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sr-Cyrl-ME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M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sr-Latn-C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кашичице соли, </a:t>
            </a:r>
            <a:endParaRPr lang="sr-Cyrl-ME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M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sr-Latn-C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кашичице ше</a:t>
            </a:r>
            <a:r>
              <a:rPr lang="sr-Cyrl-M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ћ</a:t>
            </a:r>
            <a:r>
              <a:rPr lang="sr-Latn-C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ера, </a:t>
            </a:r>
            <a:endParaRPr lang="sr-Cyrl-ME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ME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M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sr-Latn-C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дл уља, </a:t>
            </a:r>
            <a:endParaRPr lang="sr-Cyrl-ME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M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sr-Latn-C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500 дл мл</a:t>
            </a:r>
            <a:r>
              <a:rPr lang="sr-Cyrl-M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иј</a:t>
            </a:r>
            <a:r>
              <a:rPr lang="sr-Latn-C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ека, </a:t>
            </a:r>
            <a:endParaRPr lang="sr-Cyrl-ME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ME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M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sr-Latn-C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sr-Cyrl-ME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ј</a:t>
            </a:r>
            <a:r>
              <a:rPr lang="sr-Latn-C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еме</a:t>
            </a:r>
            <a:r>
              <a:rPr lang="sr-Cyrl-M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нке </a:t>
            </a:r>
            <a:r>
              <a:rPr lang="sr-Latn-C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декорацију,</a:t>
            </a:r>
            <a:endParaRPr lang="sr-Cyrl-ME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ME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M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sr-Latn-C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 јаје за премазивање.</a:t>
            </a:r>
            <a:endParaRPr lang="sr-Cyrl-C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ilici-od-testa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144264"/>
            <a:ext cx="3672408" cy="5525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54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Suzana</dc:creator>
  <cp:lastModifiedBy>PC</cp:lastModifiedBy>
  <cp:revision>1</cp:revision>
  <dcterms:created xsi:type="dcterms:W3CDTF">2020-04-08T22:30:03Z</dcterms:created>
  <dcterms:modified xsi:type="dcterms:W3CDTF">2020-04-09T15:10:57Z</dcterms:modified>
</cp:coreProperties>
</file>