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63DD-8439-4B11-BF7B-28480C4D7E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9C45-996C-4FBE-ABAB-B6DB10462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800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63DD-8439-4B11-BF7B-28480C4D7E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9C45-996C-4FBE-ABAB-B6DB10462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21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63DD-8439-4B11-BF7B-28480C4D7E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9C45-996C-4FBE-ABAB-B6DB10462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785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63DD-8439-4B11-BF7B-28480C4D7E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9C45-996C-4FBE-ABAB-B6DB10462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25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63DD-8439-4B11-BF7B-28480C4D7E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9C45-996C-4FBE-ABAB-B6DB10462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474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63DD-8439-4B11-BF7B-28480C4D7E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9C45-996C-4FBE-ABAB-B6DB10462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309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63DD-8439-4B11-BF7B-28480C4D7E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9C45-996C-4FBE-ABAB-B6DB10462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011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63DD-8439-4B11-BF7B-28480C4D7E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9C45-996C-4FBE-ABAB-B6DB10462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940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63DD-8439-4B11-BF7B-28480C4D7E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9C45-996C-4FBE-ABAB-B6DB10462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735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63DD-8439-4B11-BF7B-28480C4D7E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9C45-996C-4FBE-ABAB-B6DB10462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504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63DD-8439-4B11-BF7B-28480C4D7E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9C45-996C-4FBE-ABAB-B6DB10462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28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963DD-8439-4B11-BF7B-28480C4D7E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19C45-996C-4FBE-ABAB-B6DB10462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441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7030A0"/>
                </a:solidFill>
              </a:rPr>
              <a:t>Мултимедијална презентација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b="1" dirty="0" smtClean="0"/>
              <a:t>Инструктивна настава, 1.час, информатика седми разред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79496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1527" y="340318"/>
            <a:ext cx="7302321" cy="658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Шта све треба да се налази у презентацији:</a:t>
            </a: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r-Cyrl-RS" sz="24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Најмање 10 слајдова.</a:t>
            </a:r>
            <a:endParaRPr lang="en-US" b="1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r-Cyrl-RS" sz="2400" b="1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Први и задњи слајд нека буду насловни и завршни слајд.</a:t>
            </a:r>
            <a:endParaRPr lang="en-US" b="1" dirty="0" smtClean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r-Cyrl-RS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презентацији треба да се нађе бар један видео запис.</a:t>
            </a:r>
            <a:endParaRPr lang="en-US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r-Cyrl-RS" sz="24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презентацији треба да се нађе бар један аудио запис.</a:t>
            </a:r>
            <a:endParaRPr lang="en-US" b="1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r-Cyrl-RS" sz="24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Фотографије које користите нека су јасне и да не прелазе површину слајда.</a:t>
            </a:r>
            <a:endParaRPr lang="en-US" b="1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r-Cyrl-R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Слајдови треба да су нумерисани.</a:t>
            </a: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r-Cyrl-RS" sz="2400" b="1" dirty="0" smtClean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сваком слајду (није неопходно на почетном и завршном) намјестити транзицију. </a:t>
            </a:r>
            <a:endParaRPr lang="en-US" b="1" dirty="0" smtClean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r-Cyrl-RS" sz="24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Елементи презентације да имају анимацију.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sr-Cyrl-RS" sz="24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 је: </a:t>
            </a:r>
            <a:r>
              <a:rPr lang="sr-Cyrl-RS" sz="28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Ја највише волим </a:t>
            </a:r>
            <a:r>
              <a:rPr lang="sr-Cyrl-RS" sz="24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 (предмет, посао, спорт...).</a:t>
            </a:r>
            <a:endParaRPr lang="en-US" b="1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92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109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Мултимедијална презентација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Мултимедијална презентација</dc:title>
  <dc:creator>Windows User</dc:creator>
  <cp:lastModifiedBy>S</cp:lastModifiedBy>
  <cp:revision>2</cp:revision>
  <dcterms:created xsi:type="dcterms:W3CDTF">2020-03-18T10:14:08Z</dcterms:created>
  <dcterms:modified xsi:type="dcterms:W3CDTF">2020-03-30T16:39:37Z</dcterms:modified>
</cp:coreProperties>
</file>