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6987" y="1773936"/>
            <a:ext cx="7806165" cy="2515765"/>
          </a:xfrm>
        </p:spPr>
        <p:txBody>
          <a:bodyPr/>
          <a:lstStyle/>
          <a:p>
            <a:pPr algn="ctr"/>
            <a:r>
              <a:rPr lang="sr-Cyrl-BA" dirty="0" smtClean="0"/>
              <a:t>ИСТОРИЈА </a:t>
            </a:r>
            <a:br>
              <a:rPr lang="sr-Cyrl-BA" dirty="0" smtClean="0"/>
            </a:br>
            <a:r>
              <a:rPr lang="sr-Cyrl-BA" dirty="0" smtClean="0"/>
              <a:t>6. 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6338" y="4636301"/>
            <a:ext cx="8825658" cy="861420"/>
          </a:xfrm>
        </p:spPr>
        <p:txBody>
          <a:bodyPr>
            <a:normAutofit/>
          </a:bodyPr>
          <a:lstStyle/>
          <a:p>
            <a:r>
              <a:rPr lang="sr-Cyrl-BA" sz="3200" dirty="0" smtClean="0"/>
              <a:t>ХЕЛЕНИСТИЧКО ДОБА И ЊЕГОВА КУЛТУРА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7659" y="6244046"/>
            <a:ext cx="7539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/>
              <a:t>Миран Пељић, ЈУ Основна школа „Вук Караџић“ Теслић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74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594" y="2270133"/>
            <a:ext cx="3954834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9" y="661852"/>
            <a:ext cx="5120993" cy="60176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661852"/>
            <a:ext cx="4667793" cy="6027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430381" y="226422"/>
            <a:ext cx="40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Мозаик Александра Великог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46687" y="226422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Фарос у Александрији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00" y="2743073"/>
            <a:ext cx="9404723" cy="1400530"/>
          </a:xfrm>
        </p:spPr>
        <p:txBody>
          <a:bodyPr/>
          <a:lstStyle/>
          <a:p>
            <a:pPr algn="ctr"/>
            <a:r>
              <a:rPr lang="sr-Cyrl-BA" sz="6000" dirty="0" smtClean="0"/>
              <a:t>ХВАЛА НА ПАЖЊИ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25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      УСПОН СТАРЕ МАКЕДОНИЈЕ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271" y="2101685"/>
            <a:ext cx="8946541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2800" dirty="0" smtClean="0"/>
              <a:t>Пелепонески ратови толико су ослобали грчке полисе да су они средином 4. вијека п.н.е.  морали признати власт сусједне државе, која је продирала са сјевера – Старе Македоније.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7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538" y="5708468"/>
            <a:ext cx="9546336" cy="701040"/>
          </a:xfrm>
        </p:spPr>
        <p:txBody>
          <a:bodyPr/>
          <a:lstStyle/>
          <a:p>
            <a:pPr algn="ctr"/>
            <a:r>
              <a:rPr lang="sr-Cyrl-BA" sz="2000" dirty="0" smtClean="0"/>
              <a:t>Нова држава се налазила у сливу ријеке Бистрице,</a:t>
            </a:r>
            <a:r>
              <a:rPr lang="sr-Latn-BA" sz="2000" dirty="0" smtClean="0"/>
              <a:t> </a:t>
            </a:r>
            <a:r>
              <a:rPr lang="sr-Cyrl-BA" sz="2000" dirty="0" smtClean="0"/>
              <a:t>Вардара и Струме.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99" y="383176"/>
            <a:ext cx="8139960" cy="5185955"/>
          </a:xfrm>
        </p:spPr>
      </p:pic>
    </p:spTree>
    <p:extLst>
      <p:ext uri="{BB962C8B-B14F-4D97-AF65-F5344CB8AC3E}">
        <p14:creationId xmlns:p14="http://schemas.microsoft.com/office/powerpoint/2010/main" val="4008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ФИЛИП </a:t>
            </a:r>
            <a:r>
              <a:rPr lang="sr-Latn-BA" dirty="0" smtClean="0"/>
              <a:t>II </a:t>
            </a:r>
            <a:r>
              <a:rPr lang="sr-Cyrl-BA" dirty="0" smtClean="0"/>
              <a:t>(359-336. године п.н.е.)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469" y="1871728"/>
            <a:ext cx="8946541" cy="4195481"/>
          </a:xfrm>
        </p:spPr>
        <p:txBody>
          <a:bodyPr>
            <a:noAutofit/>
          </a:bodyPr>
          <a:lstStyle/>
          <a:p>
            <a:pPr algn="just"/>
            <a:r>
              <a:rPr lang="sr-Cyrl-BA" sz="2400" dirty="0" smtClean="0"/>
              <a:t>Македонски краљ Филип </a:t>
            </a:r>
            <a:r>
              <a:rPr lang="sr-Latn-BA" sz="2400" dirty="0" smtClean="0"/>
              <a:t>II</a:t>
            </a:r>
            <a:r>
              <a:rPr lang="sr-Cyrl-BA" sz="2400" dirty="0" smtClean="0"/>
              <a:t>, успио је да уједини македноска племена и створи моћну државу,</a:t>
            </a:r>
            <a:r>
              <a:rPr lang="sr-Latn-BA" sz="2400" dirty="0" smtClean="0"/>
              <a:t> </a:t>
            </a:r>
            <a:r>
              <a:rPr lang="sr-Cyrl-BA" sz="2400" dirty="0" smtClean="0"/>
              <a:t>реорганизацијом војске и изградњом морнарице. Филип </a:t>
            </a:r>
            <a:r>
              <a:rPr lang="sr-Latn-BA" sz="2400" dirty="0" smtClean="0"/>
              <a:t>II </a:t>
            </a:r>
            <a:r>
              <a:rPr lang="sr-Cyrl-BA" sz="2400" dirty="0" smtClean="0"/>
              <a:t>је намјеравао да уједини Македонију и Грчку против Персије, а онима који крену у рат обећао је богат плијен.</a:t>
            </a:r>
          </a:p>
          <a:p>
            <a:pPr algn="just"/>
            <a:r>
              <a:rPr lang="sr-Cyrl-BA" sz="2400" dirty="0" smtClean="0"/>
              <a:t>Захваљујући новом начину ратовања у сукобу са грчким полисима, Филип </a:t>
            </a:r>
            <a:r>
              <a:rPr lang="sr-Latn-BA" sz="2400" dirty="0" smtClean="0"/>
              <a:t>II </a:t>
            </a:r>
            <a:r>
              <a:rPr lang="sr-Cyrl-BA" sz="2400" dirty="0" smtClean="0"/>
              <a:t>односи побједу за побједом, те га све </a:t>
            </a:r>
            <a:r>
              <a:rPr lang="sr-Cyrl-BA" sz="2400" dirty="0"/>
              <a:t>г</a:t>
            </a:r>
            <a:r>
              <a:rPr lang="sr-Cyrl-BA" sz="2400" dirty="0" smtClean="0"/>
              <a:t>рчке државе послије битке код ХЕРОНЕЈЕ 338. године п.н.е. признају за свога владара.</a:t>
            </a:r>
          </a:p>
          <a:p>
            <a:pPr algn="just"/>
            <a:endParaRPr lang="sr-Cyrl-BA" sz="2400" dirty="0" smtClean="0"/>
          </a:p>
          <a:p>
            <a:pPr algn="just"/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289069" y="288853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441469" y="304093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593869" y="319333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746269" y="334573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898669" y="349813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2051069" y="365053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5442858"/>
            <a:ext cx="10030096" cy="1759130"/>
          </a:xfrm>
        </p:spPr>
        <p:txBody>
          <a:bodyPr/>
          <a:lstStyle/>
          <a:p>
            <a:r>
              <a:rPr lang="sr-Cyrl-BA" sz="2000" dirty="0" smtClean="0"/>
              <a:t>ФИЛИП </a:t>
            </a:r>
            <a:r>
              <a:rPr lang="sr-Latn-BA" sz="2000" dirty="0" smtClean="0"/>
              <a:t>II, </a:t>
            </a:r>
            <a:r>
              <a:rPr lang="sr-Cyrl-BA" sz="2000" dirty="0" smtClean="0"/>
              <a:t>је у сукобима користио постројавање војске у виду потковице тзв. ФАЛАНГЕ   што је изазивало код противника изненађење, страх, панику и предају.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2" y="487615"/>
            <a:ext cx="3524795" cy="48333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8" y="557412"/>
            <a:ext cx="6325689" cy="47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АЛЕКСАНДАР ВЕЛИКИ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941" y="1523999"/>
            <a:ext cx="8946541" cy="5042263"/>
          </a:xfrm>
        </p:spPr>
        <p:txBody>
          <a:bodyPr>
            <a:normAutofit/>
          </a:bodyPr>
          <a:lstStyle/>
          <a:p>
            <a:pPr algn="just"/>
            <a:r>
              <a:rPr lang="sr-Cyrl-BA" dirty="0" smtClean="0"/>
              <a:t>Филип </a:t>
            </a:r>
            <a:r>
              <a:rPr lang="sr-Latn-BA" dirty="0" smtClean="0"/>
              <a:t>II</a:t>
            </a:r>
            <a:r>
              <a:rPr lang="sr-Cyrl-BA" dirty="0" smtClean="0"/>
              <a:t> </a:t>
            </a:r>
            <a:r>
              <a:rPr lang="sr-Cyrl-BA" sz="2400" dirty="0" smtClean="0"/>
              <a:t>је</a:t>
            </a:r>
            <a:r>
              <a:rPr lang="sr-Cyrl-BA" dirty="0" smtClean="0"/>
              <a:t> убијен 336. године п.н.е. Насљеђује га син Александар </a:t>
            </a:r>
            <a:r>
              <a:rPr lang="sr-Latn-BA" dirty="0" smtClean="0"/>
              <a:t>III,</a:t>
            </a:r>
            <a:r>
              <a:rPr lang="sr-Cyrl-BA" dirty="0" smtClean="0"/>
              <a:t> познатији у историји као Александар Велики.</a:t>
            </a:r>
          </a:p>
          <a:p>
            <a:pPr algn="just"/>
            <a:r>
              <a:rPr lang="sr-Cyrl-BA" dirty="0" smtClean="0"/>
              <a:t>Преузевши престо одмах је угушио побуне у неким грчким полисима и за кратко вријеме створио моћну војску. Око 35.000 војника под Александровом командом прешло је Дарданеле и поразило Персијанце на ријеци ГРАНИК 334. године п.н.е. чиме је постао господар Мале Азије.</a:t>
            </a:r>
          </a:p>
          <a:p>
            <a:pPr algn="just"/>
            <a:r>
              <a:rPr lang="sr-Cyrl-BA" dirty="0" smtClean="0"/>
              <a:t>Године 333. п.н.е. поново се сукобио код ИСА (у Сирији), нанио им тежак пораз и освојио Феникију, Палестину и Египат. На ушћу Нила саградио је прву од бројних градова Александрија. Коначну побједу над персијским царем Даријем </a:t>
            </a:r>
            <a:r>
              <a:rPr lang="sr-Latn-BA" dirty="0" smtClean="0"/>
              <a:t>III</a:t>
            </a:r>
            <a:r>
              <a:rPr lang="sr-Cyrl-BA" dirty="0" smtClean="0"/>
              <a:t> однио је код ГАУГАМЕЛЕ 331. године п.н.е. Након свега освојио је Персијско царство.</a:t>
            </a:r>
          </a:p>
        </p:txBody>
      </p:sp>
    </p:spTree>
    <p:extLst>
      <p:ext uri="{BB962C8B-B14F-4D97-AF65-F5344CB8AC3E}">
        <p14:creationId xmlns:p14="http://schemas.microsoft.com/office/powerpoint/2010/main" val="34543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529" y="1365568"/>
            <a:ext cx="8946541" cy="4395151"/>
          </a:xfrm>
        </p:spPr>
        <p:txBody>
          <a:bodyPr>
            <a:noAutofit/>
          </a:bodyPr>
          <a:lstStyle/>
          <a:p>
            <a:pPr algn="just"/>
            <a:r>
              <a:rPr lang="sr-Cyrl-BA" sz="2400" dirty="0"/>
              <a:t>Приче о богатству Индије, подстакле су га да крене у поход 327. године п.н.е. Стигао је до ријеке Инд, али је због преморености војске вишегодишњим ратовањем, био приморан да се врати у </a:t>
            </a:r>
            <a:r>
              <a:rPr lang="sr-Cyrl-BA" sz="2400" dirty="0" smtClean="0"/>
              <a:t>Вавилон, </a:t>
            </a:r>
            <a:r>
              <a:rPr lang="sr-Cyrl-BA" sz="2400" dirty="0"/>
              <a:t>односно на подручје Месопотамије. Прерана смрт 323. године п.н.е. </a:t>
            </a:r>
            <a:r>
              <a:rPr lang="sr-Cyrl-BA" sz="2400" dirty="0" smtClean="0"/>
              <a:t> омела га је у </a:t>
            </a:r>
            <a:r>
              <a:rPr lang="sr-Cyrl-BA" sz="2400" dirty="0"/>
              <a:t>даљим освајањима. Александар Велики се сматра за једног од </a:t>
            </a:r>
            <a:r>
              <a:rPr lang="sr-Cyrl-BA" sz="2400" dirty="0" smtClean="0"/>
              <a:t>најуспјешних </a:t>
            </a:r>
            <a:r>
              <a:rPr lang="sr-Cyrl-BA" sz="2400" dirty="0"/>
              <a:t>војних команданата историје.</a:t>
            </a:r>
          </a:p>
          <a:p>
            <a:pPr algn="just"/>
            <a:r>
              <a:rPr lang="sr-Cyrl-BA" sz="2400" dirty="0"/>
              <a:t>Након Александрове смрти, његова се држава распала на више </a:t>
            </a:r>
            <a:r>
              <a:rPr lang="sr-Cyrl-BA" sz="2400" dirty="0" smtClean="0"/>
              <a:t>дјелова: грчко-македонску</a:t>
            </a:r>
            <a:r>
              <a:rPr lang="sr-Cyrl-BA" sz="2400" dirty="0"/>
              <a:t>, сиријску и египатску, као и низ малих државица</a:t>
            </a:r>
            <a:r>
              <a:rPr lang="sr-Cyrl-BA" sz="2400" dirty="0" smtClean="0"/>
              <a:t>.</a:t>
            </a:r>
            <a:endParaRPr lang="sr-Cyrl-BA" sz="2400" dirty="0"/>
          </a:p>
        </p:txBody>
      </p:sp>
    </p:spTree>
    <p:extLst>
      <p:ext uri="{BB962C8B-B14F-4D97-AF65-F5344CB8AC3E}">
        <p14:creationId xmlns:p14="http://schemas.microsoft.com/office/powerpoint/2010/main" val="37455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329646" y="1853248"/>
            <a:ext cx="4721188" cy="12557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2" y="622425"/>
            <a:ext cx="9135293" cy="603963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8407" y="171868"/>
            <a:ext cx="8946541" cy="542236"/>
          </a:xfrm>
        </p:spPr>
        <p:txBody>
          <a:bodyPr/>
          <a:lstStyle/>
          <a:p>
            <a:pPr marL="0" indent="0" algn="ctr">
              <a:buNone/>
            </a:pPr>
            <a:r>
              <a:rPr lang="sr-Cyrl-BA" dirty="0" smtClean="0"/>
              <a:t>Освајања Александра Великог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      ХЕЛЕНИСТИЧКА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047" y="1547821"/>
            <a:ext cx="8946541" cy="4913939"/>
          </a:xfrm>
        </p:spPr>
        <p:txBody>
          <a:bodyPr>
            <a:noAutofit/>
          </a:bodyPr>
          <a:lstStyle/>
          <a:p>
            <a:pPr algn="just"/>
            <a:r>
              <a:rPr lang="sr-Cyrl-BA" sz="1800" dirty="0" smtClean="0"/>
              <a:t>Ширењем Александрових освајања према истоку, ширила се и грчка култура. Мијешањем и зближавњем становништва, размјеном привредних добара и упознавањем различитих култура настаје нова култура – ХЕЛЕНИСТИЧКА, која је настала стапањем култура грка и Истока.</a:t>
            </a:r>
          </a:p>
          <a:p>
            <a:pPr algn="just"/>
            <a:r>
              <a:rPr lang="sr-Cyrl-BA" sz="1800" dirty="0" smtClean="0"/>
              <a:t>Доба хеленизма, је доба техничког напретка. Усавршена су средства за рад, као и систем за наводњавање, граде се и оснивају градови од којих неки имају и близу милион становника као Александрија. Ту су се најбољи научници тадашњег свијета састајали и унапређивали науку. Научници тога доба већ су оспоравали стара учења да је Земља равна плоча и доказивали су да се окреће око Сунца. Чувени научници тога доба били су АРХИМЕД, ЕУКЛИД, ЕРАТОСТЕН, ПТОЛОМЕЈ..</a:t>
            </a:r>
          </a:p>
          <a:p>
            <a:pPr algn="just"/>
            <a:r>
              <a:rPr lang="sr-Cyrl-BA" sz="1800" dirty="0" smtClean="0"/>
              <a:t>Вајари су приказивали портрете краљева,познатих личности , али и обичних људи. </a:t>
            </a:r>
            <a:r>
              <a:rPr lang="sr-Cyrl-BA" sz="1800" dirty="0"/>
              <a:t>Н</a:t>
            </a:r>
            <a:r>
              <a:rPr lang="sr-Cyrl-BA" sz="1800" dirty="0" smtClean="0"/>
              <a:t>ајпознатији вајар је ЛИСИП. Куће су украшаване новом техником од разнобојних каменчића – МОЗАИК. Грчки језик је постао спона између истока и запада.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51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249</TotalTime>
  <Words>581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ИСТОРИЈА  6. РАЗРЕД</vt:lpstr>
      <vt:lpstr>      УСПОН СТАРЕ МАКЕДОНИЈЕ</vt:lpstr>
      <vt:lpstr>Нова држава се налазила у сливу ријеке Бистрице, Вардара и Струме.</vt:lpstr>
      <vt:lpstr>ФИЛИП II (359-336. године п.н.е.)</vt:lpstr>
      <vt:lpstr>ФИЛИП II, је у сукобима користио постројавање војске у виду потковице тзв. ФАЛАНГЕ   што је изазивало код противника изненађење, страх, панику и предају.</vt:lpstr>
      <vt:lpstr>АЛЕКСАНДАР ВЕЛИКИ </vt:lpstr>
      <vt:lpstr>PowerPoint Presentation</vt:lpstr>
      <vt:lpstr>PowerPoint Presentation</vt:lpstr>
      <vt:lpstr>      ХЕЛЕНИСТИЧКА КУЛТУРА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 6. РАЗРЕД</dc:title>
  <dc:creator>Nastavnik</dc:creator>
  <cp:lastModifiedBy>Nastavnik</cp:lastModifiedBy>
  <cp:revision>20</cp:revision>
  <dcterms:created xsi:type="dcterms:W3CDTF">2021-02-26T10:52:11Z</dcterms:created>
  <dcterms:modified xsi:type="dcterms:W3CDTF">2021-03-02T11:43:11Z</dcterms:modified>
</cp:coreProperties>
</file>