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142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91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127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42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33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77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663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40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33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78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59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39845-BD4A-458A-84CB-69A67C74CC8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9E673-C60F-436E-B70E-8274310516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1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3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58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05211" cy="693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85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4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7578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79565"/>
          </a:xfrm>
        </p:spPr>
        <p:txBody>
          <a:bodyPr>
            <a:normAutofit fontScale="90000"/>
          </a:bodyPr>
          <a:lstStyle/>
          <a:p>
            <a:r>
              <a:rPr lang="ru-RU" sz="40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ЕД.Ч. Мужской</a:t>
            </a:r>
            <a:r>
              <a:rPr lang="ru-RU" sz="4000" dirty="0" smtClean="0"/>
              <a:t>                </a:t>
            </a:r>
            <a:r>
              <a:rPr lang="ru-RU" sz="40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Женский  </a:t>
            </a:r>
            <a:r>
              <a:rPr lang="ru-RU" sz="4000" dirty="0" smtClean="0"/>
              <a:t>              </a:t>
            </a:r>
            <a:r>
              <a:rPr lang="ru-RU" sz="4000" dirty="0" smtClean="0">
                <a:solidFill>
                  <a:srgbClr val="C00000"/>
                </a:solidFill>
              </a:rPr>
              <a:t>Средний 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79566"/>
            <a:ext cx="12192000" cy="597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570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23110"/>
          </a:xfrm>
        </p:spPr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chemeClr val="tx2"/>
                </a:solidFill>
              </a:rPr>
              <a:t>МНОЖ.Ч.</a:t>
            </a:r>
            <a:r>
              <a:rPr lang="ru-RU" sz="3600" i="1" dirty="0" smtClean="0">
                <a:solidFill>
                  <a:schemeClr val="bg2"/>
                </a:solidFill>
              </a:rPr>
              <a:t> Мужской </a:t>
            </a:r>
            <a:r>
              <a:rPr lang="ru-RU" sz="3600" dirty="0" smtClean="0"/>
              <a:t>              </a:t>
            </a:r>
            <a:r>
              <a:rPr lang="ru-RU" sz="36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 Женский                      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</a:rPr>
              <a:t>Средний</a:t>
            </a:r>
            <a:r>
              <a:rPr lang="ru-RU" sz="3600" dirty="0" smtClean="0"/>
              <a:t> 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01190"/>
            <a:ext cx="12191999" cy="605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825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939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827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486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2340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Образование порядковых числительных</a:t>
            </a:r>
            <a:b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</a:b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53143"/>
            <a:ext cx="12192000" cy="6122126"/>
          </a:xfrm>
        </p:spPr>
        <p:txBody>
          <a:bodyPr>
            <a:normAutofit fontScale="85000" lnSpcReduction="20000"/>
          </a:bodyPr>
          <a:lstStyle/>
          <a:p>
            <a:r>
              <a:rPr lang="ru-RU" sz="4600" dirty="0" smtClean="0">
                <a:solidFill>
                  <a:schemeClr val="bg2">
                    <a:lumMod val="75000"/>
                  </a:schemeClr>
                </a:solidFill>
              </a:rPr>
              <a:t>Порядковые числительные образуются от основы соответствующих им количественных числительных и окончаний прилагательных.</a:t>
            </a:r>
          </a:p>
          <a:p>
            <a:endParaRPr lang="ru-RU" sz="4600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ru-RU" b="1" dirty="0" smtClean="0"/>
              <a:t>Род	Окончания</a:t>
            </a:r>
          </a:p>
          <a:p>
            <a:r>
              <a:rPr lang="ru-RU" b="1" dirty="0" smtClean="0"/>
              <a:t>Мужской	-ЫЙ, -ИЙ, -ОЙ</a:t>
            </a:r>
          </a:p>
          <a:p>
            <a:r>
              <a:rPr lang="ru-RU" b="1" dirty="0" smtClean="0"/>
              <a:t>Женский	-АЯ, -ЯЯ</a:t>
            </a:r>
          </a:p>
          <a:p>
            <a:r>
              <a:rPr lang="ru-RU" b="1" dirty="0" smtClean="0"/>
              <a:t>Средний	-ОЕ, -ЕЕ</a:t>
            </a:r>
          </a:p>
          <a:p>
            <a:r>
              <a:rPr lang="ru-RU" b="1" dirty="0" smtClean="0"/>
              <a:t>Мн. число	-ЫЕ, -ИЕ</a:t>
            </a:r>
          </a:p>
          <a:p>
            <a:r>
              <a:rPr lang="ru-RU" i="1" dirty="0" smtClean="0"/>
              <a:t>При образовании от основы отбрасывается мягкий знак, стоящий в конце:</a:t>
            </a:r>
          </a:p>
          <a:p>
            <a:endParaRPr lang="ru-RU" dirty="0" smtClean="0"/>
          </a:p>
          <a:p>
            <a:r>
              <a:rPr lang="ru-RU" i="1" dirty="0" smtClean="0">
                <a:solidFill>
                  <a:srgbClr val="00B050"/>
                </a:solidFill>
              </a:rPr>
              <a:t>шесть – шестой, шестая, шестое, шестые;</a:t>
            </a:r>
          </a:p>
          <a:p>
            <a:endParaRPr lang="ru-RU" i="1" dirty="0" smtClean="0">
              <a:solidFill>
                <a:srgbClr val="00B050"/>
              </a:solidFill>
            </a:endParaRPr>
          </a:p>
          <a:p>
            <a:r>
              <a:rPr lang="ru-RU" i="1" dirty="0" smtClean="0">
                <a:solidFill>
                  <a:srgbClr val="00B050"/>
                </a:solidFill>
              </a:rPr>
              <a:t>двадцать – двадцатый, двадцатая, двадцатое, двадцатые.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9755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61979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Изузетак као и у нашем језику</a:t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третий – мека промјена </a:t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ой – наставак јако важан за правопис бројева</a:t>
            </a:r>
            <a:b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2800" b="1" dirty="0" smtClean="0">
                <a:solidFill>
                  <a:schemeClr val="bg2">
                    <a:lumMod val="25000"/>
                  </a:schemeClr>
                </a:solidFill>
              </a:rPr>
              <a:t>у писању седмог и осмог имамо меки наставак у средини,остали бројеви имају наставак  - ый по тврдој придјевској промјени</a:t>
            </a: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1825624"/>
            <a:ext cx="12131039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09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93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8936"/>
          </a:xfrm>
        </p:spPr>
        <p:txBody>
          <a:bodyPr/>
          <a:lstStyle/>
          <a:p>
            <a:r>
              <a:rPr lang="ru-RU" u="sng" dirty="0" smtClean="0">
                <a:solidFill>
                  <a:srgbClr val="FFFF00"/>
                </a:solidFill>
              </a:rPr>
              <a:t> И тридцатый</a:t>
            </a:r>
            <a:endParaRPr lang="en-US" u="sng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" y="748936"/>
            <a:ext cx="12131040" cy="610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70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53736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40-као и код основних бројева прекида правилни низ, он је изузетак обратити пажњу</a:t>
            </a:r>
            <a:br>
              <a:rPr lang="ru-RU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бројеви од 50-80 обратити пажњу како их пишемо </a:t>
            </a:r>
            <a:endParaRPr lang="en-US" sz="2800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054100"/>
            <a:ext cx="12192000" cy="5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855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2249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5794"/>
            <a:ext cx="12192000" cy="69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74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6753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310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4825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566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31040" cy="692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578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1141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8377" y="1"/>
            <a:ext cx="12444547" cy="703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05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04914" cy="700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88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8308"/>
          </a:xfrm>
        </p:spPr>
        <p:txBody>
          <a:bodyPr>
            <a:normAutofit fontScale="90000"/>
          </a:bodyPr>
          <a:lstStyle/>
          <a:p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sr-Cyrl-BA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внешности         </a:t>
            </a:r>
            <a:endParaRPr lang="en-US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8308"/>
            <a:ext cx="12192000" cy="62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403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192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23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31040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29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545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06285"/>
          </a:xfrm>
        </p:spPr>
        <p:txBody>
          <a:bodyPr>
            <a:normAutofit/>
          </a:bodyPr>
          <a:lstStyle/>
          <a:p>
            <a:r>
              <a:rPr lang="sr-Cyrl-BA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Обратите ваше внимание!!!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14809"/>
          </a:xfrm>
        </p:spPr>
        <p:txBody>
          <a:bodyPr/>
          <a:lstStyle/>
          <a:p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ЧАС ЈЕ САТ  ВРЕМЕНСКИ, КАДА КАЖЕМО ЧАСЫ МИСЛИМО УВИЈЕК НА ЧАСОВНИК,ЗИДНИ,РУЧНИ ИЛИ ДРУГИ САТ ТЈ. НА АПАРАТ КОЈИ НАМ ПОКАЗУЈЕ КОЛИКО ЈЕ САТИ! 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u="sng" dirty="0" smtClean="0"/>
              <a:t>Касније ћемо учити да је то именица која има само множину!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2670196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463" y="78376"/>
            <a:ext cx="11861073" cy="677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99287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83</Words>
  <Application>Microsoft Office PowerPoint</Application>
  <PresentationFormat>Widescreen</PresentationFormat>
  <Paragraphs>21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                             O внешности         </vt:lpstr>
      <vt:lpstr>PowerPoint Presentation</vt:lpstr>
      <vt:lpstr>PowerPoint Presentation</vt:lpstr>
      <vt:lpstr>PowerPoint Presentation</vt:lpstr>
      <vt:lpstr>Обратите ваше внимание!!!</vt:lpstr>
      <vt:lpstr>PowerPoint Presentation</vt:lpstr>
      <vt:lpstr>PowerPoint Presentation</vt:lpstr>
      <vt:lpstr>PowerPoint Presentation</vt:lpstr>
      <vt:lpstr>PowerPoint Presentation</vt:lpstr>
      <vt:lpstr>ЕД.Ч. Мужской                Женский                Средний </vt:lpstr>
      <vt:lpstr>МНОЖ.Ч. Мужской                Женский                       Средний </vt:lpstr>
      <vt:lpstr>PowerPoint Presentation</vt:lpstr>
      <vt:lpstr>PowerPoint Presentation</vt:lpstr>
      <vt:lpstr>PowerPoint Presentation</vt:lpstr>
      <vt:lpstr>Образование порядковых числительных </vt:lpstr>
      <vt:lpstr>Изузетак као и у нашем језику третий – мека промјена  ой – наставак јако важан за правопис бројева у писању седмог и осмог имамо меки наставак у средини,остали бројеви имају наставак  - ый по тврдој придјевској промјени</vt:lpstr>
      <vt:lpstr> И тридцатый</vt:lpstr>
      <vt:lpstr>40-као и код основних бројева прекида правилни низ, он је изузетак обратити пажњу бројеви од 50-80 обратити пажњу како их пишемо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korisnik</dc:creator>
  <cp:lastModifiedBy>11. Kristina Mataruga</cp:lastModifiedBy>
  <cp:revision>4</cp:revision>
  <dcterms:created xsi:type="dcterms:W3CDTF">2021-03-07T21:41:07Z</dcterms:created>
  <dcterms:modified xsi:type="dcterms:W3CDTF">2021-03-15T08:37:26Z</dcterms:modified>
</cp:coreProperties>
</file>