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9" y="1706880"/>
            <a:ext cx="2849609" cy="428965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31474" y="836023"/>
            <a:ext cx="6548845" cy="3214813"/>
          </a:xfrm>
        </p:spPr>
        <p:txBody>
          <a:bodyPr/>
          <a:lstStyle/>
          <a:p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Музичка култура 5. разред</a:t>
            </a:r>
            <a:b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6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„НЕЗГОДА“</a:t>
            </a:r>
            <a:br>
              <a:rPr lang="sr-Cyrl-RS" sz="6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6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Војин </a:t>
            </a:r>
            <a:r>
              <a:rPr lang="sr-Cyrl-RS" sz="6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RS" sz="6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омадина </a:t>
            </a:r>
            <a:r>
              <a:rPr lang="sr-Cyrl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bs-Latn-B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595359" y="5365827"/>
            <a:ext cx="3021249" cy="1096899"/>
          </a:xfrm>
        </p:spPr>
        <p:txBody>
          <a:bodyPr>
            <a:normAutofit/>
          </a:bodyPr>
          <a:lstStyle/>
          <a:p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626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8342" y="156754"/>
            <a:ext cx="11364685" cy="132080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b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sr-Cyrl-R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Незгода</a:t>
            </a:r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Војин Комадина</a:t>
            </a:r>
            <a:endParaRPr lang="bs-Latn-B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Čuvar mesta za sadržaj 6"/>
          <p:cNvSpPr>
            <a:spLocks noGrp="1"/>
          </p:cNvSpPr>
          <p:nvPr>
            <p:ph idx="1"/>
          </p:nvPr>
        </p:nvSpPr>
        <p:spPr>
          <a:xfrm>
            <a:off x="2150998" y="209805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Послушајмо каква се незгода десила једном мраву.</a:t>
            </a:r>
            <a:endParaRPr lang="bs-Latn-B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33 - NEZGO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9332" y="3378608"/>
            <a:ext cx="1249046" cy="13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Čuvar mesta za sadržaj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0" y="1049495"/>
            <a:ext cx="9370827" cy="4672792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985" y="0"/>
            <a:ext cx="11201157" cy="927575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Незгода</a:t>
            </a:r>
            <a:b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Војин Комадина</a:t>
            </a:r>
            <a:endParaRPr lang="bs-Latn-B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kvir za tekst 9"/>
          <p:cNvSpPr txBox="1"/>
          <p:nvPr/>
        </p:nvSpPr>
        <p:spPr>
          <a:xfrm>
            <a:off x="733459" y="5478447"/>
            <a:ext cx="92140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Пјесма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написана у 2/4 такту. </a:t>
            </a:r>
          </a:p>
          <a:p>
            <a:r>
              <a:rPr lang="sr-Cyrl-R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Најнижи тон: ДО. Највиши тон: </a:t>
            </a:r>
            <a:r>
              <a:rPr lang="sr-Cyrl-R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sr-Cyrl-RS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Нотна трајања: половинка, четвртинка и 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осминка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sz="20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Музички знаци: четвртинска, </a:t>
            </a:r>
            <a:r>
              <a:rPr lang="sr-Cyrl-R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половинска</a:t>
            </a:r>
            <a:r>
              <a:rPr lang="sr-Cyrl-R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пауза и корона.</a:t>
            </a:r>
          </a:p>
          <a:p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626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8342" y="156754"/>
            <a:ext cx="11364685" cy="132080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b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sr-Cyrl-RS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Незгода</a:t>
            </a:r>
            <a: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br>
              <a:rPr lang="sr-Cyrl-RS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Војин Комадина</a:t>
            </a:r>
            <a:endParaRPr lang="bs-Latn-B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Čuvar mesta za sadržaj 6"/>
          <p:cNvSpPr>
            <a:spLocks noGrp="1"/>
          </p:cNvSpPr>
          <p:nvPr>
            <p:ph idx="1"/>
          </p:nvPr>
        </p:nvSpPr>
        <p:spPr>
          <a:xfrm>
            <a:off x="1208557" y="200383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sr-Cyrl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Послушајмо још једном </a:t>
            </a:r>
            <a:r>
              <a:rPr lang="sr-Cyrl-R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пјесму</a:t>
            </a:r>
            <a:r>
              <a:rPr lang="sr-Cyrl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33 - NEZGO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9332" y="3378608"/>
            <a:ext cx="1249046" cy="13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8957" y="444137"/>
            <a:ext cx="8596668" cy="132080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рад:</a:t>
            </a:r>
            <a:endParaRPr lang="bs-Latn-BA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6409" y="161194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ослушати </a:t>
            </a:r>
            <a:r>
              <a:rPr lang="sr-Cyrl-R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пјесму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„Незгода“ и ликовно </a:t>
            </a:r>
            <a:r>
              <a:rPr lang="sr-Cyrl-R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 ликове из </a:t>
            </a:r>
            <a:r>
              <a:rPr lang="sr-Cyrl-RS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пјесме</a:t>
            </a:r>
            <a:r>
              <a:rPr lang="sr-Cyrl-RS" sz="24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92" y="3458892"/>
            <a:ext cx="5022670" cy="29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k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77</Words>
  <Application>Microsoft Office PowerPoint</Application>
  <PresentationFormat>Široki ekran</PresentationFormat>
  <Paragraphs>13</Paragraphs>
  <Slides>5</Slides>
  <Notes>0</Notes>
  <HiddenSlides>0</HiddenSlides>
  <MMClips>2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Aspekt</vt:lpstr>
      <vt:lpstr>Музичка култура 5. разред „НЕЗГОДА“ Војин Комадина                       </vt:lpstr>
      <vt:lpstr>                                                            Незгода                                                                                                      Војин Комадина</vt:lpstr>
      <vt:lpstr>                               Незгода                                                               Војин Комадина</vt:lpstr>
      <vt:lpstr>                                                            Незгода                                                                                                      Војин Комадина</vt:lpstr>
      <vt:lpstr>Задаци за самосталан рад: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Пјевање пјесме „НЕЗГОДА“</dc:title>
  <dc:creator>PC-Admin</dc:creator>
  <cp:lastModifiedBy>PC-Admin</cp:lastModifiedBy>
  <cp:revision>21</cp:revision>
  <dcterms:created xsi:type="dcterms:W3CDTF">2021-02-18T11:27:51Z</dcterms:created>
  <dcterms:modified xsi:type="dcterms:W3CDTF">2021-02-21T14:38:35Z</dcterms:modified>
</cp:coreProperties>
</file>